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99"/>
  </p:notesMasterIdLst>
  <p:sldIdLst>
    <p:sldId id="632" r:id="rId4"/>
    <p:sldId id="631" r:id="rId5"/>
    <p:sldId id="533" r:id="rId6"/>
    <p:sldId id="257" r:id="rId7"/>
    <p:sldId id="534" r:id="rId8"/>
    <p:sldId id="535" r:id="rId9"/>
    <p:sldId id="536" r:id="rId10"/>
    <p:sldId id="537" r:id="rId11"/>
    <p:sldId id="625" r:id="rId12"/>
    <p:sldId id="538" r:id="rId13"/>
    <p:sldId id="539" r:id="rId14"/>
    <p:sldId id="540" r:id="rId15"/>
    <p:sldId id="624" r:id="rId16"/>
    <p:sldId id="541" r:id="rId17"/>
    <p:sldId id="542" r:id="rId18"/>
    <p:sldId id="543" r:id="rId19"/>
    <p:sldId id="544" r:id="rId20"/>
    <p:sldId id="545" r:id="rId21"/>
    <p:sldId id="546" r:id="rId22"/>
    <p:sldId id="547" r:id="rId23"/>
    <p:sldId id="548" r:id="rId24"/>
    <p:sldId id="549" r:id="rId25"/>
    <p:sldId id="550" r:id="rId26"/>
    <p:sldId id="551" r:id="rId27"/>
    <p:sldId id="552" r:id="rId28"/>
    <p:sldId id="553" r:id="rId29"/>
    <p:sldId id="554" r:id="rId30"/>
    <p:sldId id="555" r:id="rId31"/>
    <p:sldId id="556" r:id="rId32"/>
    <p:sldId id="626" r:id="rId33"/>
    <p:sldId id="627" r:id="rId34"/>
    <p:sldId id="557" r:id="rId35"/>
    <p:sldId id="558" r:id="rId36"/>
    <p:sldId id="559" r:id="rId37"/>
    <p:sldId id="560" r:id="rId38"/>
    <p:sldId id="561" r:id="rId39"/>
    <p:sldId id="562" r:id="rId40"/>
    <p:sldId id="629" r:id="rId41"/>
    <p:sldId id="566" r:id="rId42"/>
    <p:sldId id="567" r:id="rId43"/>
    <p:sldId id="568" r:id="rId44"/>
    <p:sldId id="570" r:id="rId45"/>
    <p:sldId id="572" r:id="rId46"/>
    <p:sldId id="573" r:id="rId47"/>
    <p:sldId id="574" r:id="rId48"/>
    <p:sldId id="571" r:id="rId49"/>
    <p:sldId id="576" r:id="rId50"/>
    <p:sldId id="577" r:id="rId51"/>
    <p:sldId id="578" r:id="rId52"/>
    <p:sldId id="579" r:id="rId53"/>
    <p:sldId id="580" r:id="rId54"/>
    <p:sldId id="581" r:id="rId55"/>
    <p:sldId id="582" r:id="rId56"/>
    <p:sldId id="583" r:id="rId57"/>
    <p:sldId id="584" r:id="rId58"/>
    <p:sldId id="585" r:id="rId59"/>
    <p:sldId id="586" r:id="rId60"/>
    <p:sldId id="587" r:id="rId61"/>
    <p:sldId id="588" r:id="rId62"/>
    <p:sldId id="589" r:id="rId63"/>
    <p:sldId id="590" r:id="rId64"/>
    <p:sldId id="591" r:id="rId65"/>
    <p:sldId id="592" r:id="rId66"/>
    <p:sldId id="593" r:id="rId67"/>
    <p:sldId id="594" r:id="rId68"/>
    <p:sldId id="595" r:id="rId69"/>
    <p:sldId id="597" r:id="rId70"/>
    <p:sldId id="598" r:id="rId71"/>
    <p:sldId id="599" r:id="rId72"/>
    <p:sldId id="600" r:id="rId73"/>
    <p:sldId id="601" r:id="rId74"/>
    <p:sldId id="602" r:id="rId75"/>
    <p:sldId id="603" r:id="rId76"/>
    <p:sldId id="604" r:id="rId77"/>
    <p:sldId id="605" r:id="rId78"/>
    <p:sldId id="606" r:id="rId79"/>
    <p:sldId id="607" r:id="rId80"/>
    <p:sldId id="608" r:id="rId81"/>
    <p:sldId id="609" r:id="rId82"/>
    <p:sldId id="610" r:id="rId83"/>
    <p:sldId id="611" r:id="rId84"/>
    <p:sldId id="612" r:id="rId85"/>
    <p:sldId id="613" r:id="rId86"/>
    <p:sldId id="614" r:id="rId87"/>
    <p:sldId id="615" r:id="rId88"/>
    <p:sldId id="630" r:id="rId89"/>
    <p:sldId id="616" r:id="rId90"/>
    <p:sldId id="617" r:id="rId91"/>
    <p:sldId id="618" r:id="rId92"/>
    <p:sldId id="619" r:id="rId93"/>
    <p:sldId id="620" r:id="rId94"/>
    <p:sldId id="621" r:id="rId95"/>
    <p:sldId id="628" r:id="rId96"/>
    <p:sldId id="623" r:id="rId97"/>
    <p:sldId id="622"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ter Tschoepe" initials="WT" lastIdx="2" clrIdx="0">
    <p:extLst>
      <p:ext uri="{19B8F6BF-5375-455C-9EA6-DF929625EA0E}">
        <p15:presenceInfo xmlns="" xmlns:p15="http://schemas.microsoft.com/office/powerpoint/2012/main" userId="4c76373fdb8bf0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00FF99"/>
    <a:srgbClr val="000000"/>
    <a:srgbClr val="898989"/>
    <a:srgbClr val="0A0C0B"/>
    <a:srgbClr val="0D270D"/>
    <a:srgbClr val="3E4023"/>
    <a:srgbClr val="4638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6686" autoAdjust="0"/>
  </p:normalViewPr>
  <p:slideViewPr>
    <p:cSldViewPr snapToGrid="0">
      <p:cViewPr>
        <p:scale>
          <a:sx n="75" d="100"/>
          <a:sy n="75" d="100"/>
        </p:scale>
        <p:origin x="-1188" y="-828"/>
      </p:cViewPr>
      <p:guideLst>
        <p:guide orient="horz" pos="2160"/>
        <p:guide pos="3840"/>
      </p:guideLst>
    </p:cSldViewPr>
  </p:slideViewPr>
  <p:outlineViewPr>
    <p:cViewPr>
      <p:scale>
        <a:sx n="33" d="100"/>
        <a:sy n="33" d="100"/>
      </p:scale>
      <p:origin x="0" y="-7086"/>
    </p:cViewPr>
  </p:outlineViewPr>
  <p:notesTextViewPr>
    <p:cViewPr>
      <p:scale>
        <a:sx n="125" d="100"/>
        <a:sy n="125" d="100"/>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21T19:30:38.638" idx="2">
    <p:pos x="10" y="10"/>
    <p:text/>
    <p:extLst>
      <p:ext uri="{C676402C-5697-4E1C-873F-D02D1690AC5C}">
        <p15:threadingInfo xmlns=""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7584A7-75E8-4CFD-97A6-FFA0AA6BEF3E}" type="datetimeFigureOut">
              <a:rPr lang="en-US" smtClean="0"/>
              <a:t>6/8/2021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624B78-95F8-41D6-8B7C-7F347E310739}" type="slidenum">
              <a:rPr lang="en-US" smtClean="0"/>
              <a:t>‹#›</a:t>
            </a:fld>
            <a:endParaRPr lang="en-US"/>
          </a:p>
        </p:txBody>
      </p:sp>
    </p:spTree>
    <p:extLst>
      <p:ext uri="{BB962C8B-B14F-4D97-AF65-F5344CB8AC3E}">
        <p14:creationId xmlns:p14="http://schemas.microsoft.com/office/powerpoint/2010/main" val="1573913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IftdKIp-qg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a:t>
            </a:r>
            <a:r>
              <a:rPr lang="en-US" dirty="0" smtClean="0"/>
              <a:t>---------- Forwarded message ---------</a:t>
            </a:r>
            <a:br>
              <a:rPr lang="en-US" dirty="0" smtClean="0"/>
            </a:br>
            <a:r>
              <a:rPr lang="en-US" dirty="0" smtClean="0"/>
              <a:t>From: </a:t>
            </a:r>
            <a:r>
              <a:rPr lang="en-US" b="1" dirty="0" err="1" smtClean="0"/>
              <a:t>waltschoe</a:t>
            </a:r>
            <a:r>
              <a:rPr lang="en-US" dirty="0" smtClean="0"/>
              <a:t> &lt;malachi4dot4@gmail.com&gt;	Date: Tue, Jun 8, 2021 at 1:26 PM</a:t>
            </a:r>
            <a:br>
              <a:rPr lang="en-US" dirty="0" smtClean="0"/>
            </a:br>
            <a:r>
              <a:rPr lang="en-US" dirty="0" smtClean="0"/>
              <a:t>Subject: message			To: Charlene Fortsch &lt;littlepines@telus.net&gt;</a:t>
            </a:r>
            <a:br>
              <a:rPr lang="en-US" dirty="0" smtClean="0"/>
            </a:br>
            <a:endParaRPr lang="en-US" dirty="0" smtClean="0"/>
          </a:p>
          <a:p>
            <a:pPr rtl="0"/>
            <a:r>
              <a:rPr lang="en-US" dirty="0" smtClean="0"/>
              <a:t>Charlene, by attachment is the power point presentation in German with the title "</a:t>
            </a:r>
            <a:r>
              <a:rPr lang="en-US" dirty="0" err="1" smtClean="0"/>
              <a:t>Warum</a:t>
            </a:r>
            <a:r>
              <a:rPr lang="en-US" dirty="0" smtClean="0"/>
              <a:t> </a:t>
            </a:r>
            <a:r>
              <a:rPr lang="en-US" dirty="0" err="1" smtClean="0"/>
              <a:t>Yahuwah's</a:t>
            </a:r>
            <a:r>
              <a:rPr lang="en-US" dirty="0" smtClean="0"/>
              <a:t> </a:t>
            </a:r>
            <a:r>
              <a:rPr lang="en-US" dirty="0" err="1" smtClean="0"/>
              <a:t>Bundeskalender</a:t>
            </a:r>
            <a:r>
              <a:rPr lang="en-US" dirty="0" smtClean="0"/>
              <a:t>" (Why </a:t>
            </a:r>
            <a:r>
              <a:rPr lang="en-US" dirty="0" err="1" smtClean="0"/>
              <a:t>Yahuwah's</a:t>
            </a:r>
            <a:r>
              <a:rPr lang="en-US" dirty="0" smtClean="0"/>
              <a:t> Covenant Calendar 52 min – was given </a:t>
            </a:r>
            <a:r>
              <a:rPr lang="en-US" smtClean="0"/>
              <a:t>in English too) </a:t>
            </a:r>
            <a:r>
              <a:rPr lang="en-US" dirty="0" smtClean="0"/>
              <a:t>It is under this link in YouTube </a:t>
            </a:r>
            <a:r>
              <a:rPr lang="en-US" sz="1200" kern="1200" dirty="0" smtClean="0">
                <a:solidFill>
                  <a:schemeClr val="tx1"/>
                </a:solidFill>
                <a:effectLst/>
                <a:latin typeface="+mn-lt"/>
                <a:ea typeface="+mn-ea"/>
                <a:cs typeface="+mn-cs"/>
                <a:hlinkClick r:id="rId3"/>
              </a:rPr>
              <a:t>https://youtu.be/IftdKIp-qgs</a:t>
            </a:r>
            <a:r>
              <a:rPr lang="en-US" dirty="0" smtClean="0"/>
              <a:t>    </a:t>
            </a:r>
          </a:p>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1</a:t>
            </a:fld>
            <a:endParaRPr lang="en-US"/>
          </a:p>
        </p:txBody>
      </p:sp>
    </p:spTree>
    <p:extLst>
      <p:ext uri="{BB962C8B-B14F-4D97-AF65-F5344CB8AC3E}">
        <p14:creationId xmlns:p14="http://schemas.microsoft.com/office/powerpoint/2010/main" val="1559405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10</a:t>
            </a:fld>
            <a:endParaRPr lang="en-US"/>
          </a:p>
        </p:txBody>
      </p:sp>
    </p:spTree>
    <p:extLst>
      <p:ext uri="{BB962C8B-B14F-4D97-AF65-F5344CB8AC3E}">
        <p14:creationId xmlns:p14="http://schemas.microsoft.com/office/powerpoint/2010/main" val="3300239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noProof="0" dirty="0"/>
          </a:p>
        </p:txBody>
      </p:sp>
      <p:sp>
        <p:nvSpPr>
          <p:cNvPr id="4" name="Slide Number Placeholder 3"/>
          <p:cNvSpPr>
            <a:spLocks noGrp="1"/>
          </p:cNvSpPr>
          <p:nvPr>
            <p:ph type="sldNum" sz="quarter" idx="5"/>
          </p:nvPr>
        </p:nvSpPr>
        <p:spPr/>
        <p:txBody>
          <a:bodyPr/>
          <a:lstStyle/>
          <a:p>
            <a:fld id="{5F624B78-95F8-41D6-8B7C-7F347E310739}" type="slidenum">
              <a:rPr lang="en-US" smtClean="0"/>
              <a:t>11</a:t>
            </a:fld>
            <a:endParaRPr lang="en-US"/>
          </a:p>
        </p:txBody>
      </p:sp>
    </p:spTree>
    <p:extLst>
      <p:ext uri="{BB962C8B-B14F-4D97-AF65-F5344CB8AC3E}">
        <p14:creationId xmlns:p14="http://schemas.microsoft.com/office/powerpoint/2010/main" val="2016136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12</a:t>
            </a:fld>
            <a:endParaRPr lang="en-US"/>
          </a:p>
        </p:txBody>
      </p:sp>
    </p:spTree>
    <p:extLst>
      <p:ext uri="{BB962C8B-B14F-4D97-AF65-F5344CB8AC3E}">
        <p14:creationId xmlns:p14="http://schemas.microsoft.com/office/powerpoint/2010/main" val="2529394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13</a:t>
            </a:fld>
            <a:endParaRPr lang="en-US"/>
          </a:p>
        </p:txBody>
      </p:sp>
    </p:spTree>
    <p:extLst>
      <p:ext uri="{BB962C8B-B14F-4D97-AF65-F5344CB8AC3E}">
        <p14:creationId xmlns:p14="http://schemas.microsoft.com/office/powerpoint/2010/main" val="3109036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14</a:t>
            </a:fld>
            <a:endParaRPr lang="en-US"/>
          </a:p>
        </p:txBody>
      </p:sp>
    </p:spTree>
    <p:extLst>
      <p:ext uri="{BB962C8B-B14F-4D97-AF65-F5344CB8AC3E}">
        <p14:creationId xmlns:p14="http://schemas.microsoft.com/office/powerpoint/2010/main" val="820628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15</a:t>
            </a:fld>
            <a:endParaRPr lang="en-US"/>
          </a:p>
        </p:txBody>
      </p:sp>
    </p:spTree>
    <p:extLst>
      <p:ext uri="{BB962C8B-B14F-4D97-AF65-F5344CB8AC3E}">
        <p14:creationId xmlns:p14="http://schemas.microsoft.com/office/powerpoint/2010/main" val="1881825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17</a:t>
            </a:fld>
            <a:endParaRPr lang="en-US"/>
          </a:p>
        </p:txBody>
      </p:sp>
    </p:spTree>
    <p:extLst>
      <p:ext uri="{BB962C8B-B14F-4D97-AF65-F5344CB8AC3E}">
        <p14:creationId xmlns:p14="http://schemas.microsoft.com/office/powerpoint/2010/main" val="1843847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19</a:t>
            </a:fld>
            <a:endParaRPr lang="en-US"/>
          </a:p>
        </p:txBody>
      </p:sp>
    </p:spTree>
    <p:extLst>
      <p:ext uri="{BB962C8B-B14F-4D97-AF65-F5344CB8AC3E}">
        <p14:creationId xmlns:p14="http://schemas.microsoft.com/office/powerpoint/2010/main" val="2549653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21</a:t>
            </a:fld>
            <a:endParaRPr lang="en-US"/>
          </a:p>
        </p:txBody>
      </p:sp>
    </p:spTree>
    <p:extLst>
      <p:ext uri="{BB962C8B-B14F-4D97-AF65-F5344CB8AC3E}">
        <p14:creationId xmlns:p14="http://schemas.microsoft.com/office/powerpoint/2010/main" val="3999588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22</a:t>
            </a:fld>
            <a:endParaRPr lang="en-US"/>
          </a:p>
        </p:txBody>
      </p:sp>
    </p:spTree>
    <p:extLst>
      <p:ext uri="{BB962C8B-B14F-4D97-AF65-F5344CB8AC3E}">
        <p14:creationId xmlns:p14="http://schemas.microsoft.com/office/powerpoint/2010/main" val="3200503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 </a:t>
            </a:r>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2</a:t>
            </a:fld>
            <a:endParaRPr lang="en-US"/>
          </a:p>
        </p:txBody>
      </p:sp>
    </p:spTree>
    <p:extLst>
      <p:ext uri="{BB962C8B-B14F-4D97-AF65-F5344CB8AC3E}">
        <p14:creationId xmlns:p14="http://schemas.microsoft.com/office/powerpoint/2010/main" val="2321070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23</a:t>
            </a:fld>
            <a:endParaRPr lang="en-US"/>
          </a:p>
        </p:txBody>
      </p:sp>
    </p:spTree>
    <p:extLst>
      <p:ext uri="{BB962C8B-B14F-4D97-AF65-F5344CB8AC3E}">
        <p14:creationId xmlns:p14="http://schemas.microsoft.com/office/powerpoint/2010/main" val="4103927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24</a:t>
            </a:fld>
            <a:endParaRPr lang="en-US"/>
          </a:p>
        </p:txBody>
      </p:sp>
    </p:spTree>
    <p:extLst>
      <p:ext uri="{BB962C8B-B14F-4D97-AF65-F5344CB8AC3E}">
        <p14:creationId xmlns:p14="http://schemas.microsoft.com/office/powerpoint/2010/main" val="1807482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25</a:t>
            </a:fld>
            <a:endParaRPr lang="en-US"/>
          </a:p>
        </p:txBody>
      </p:sp>
    </p:spTree>
    <p:extLst>
      <p:ext uri="{BB962C8B-B14F-4D97-AF65-F5344CB8AC3E}">
        <p14:creationId xmlns:p14="http://schemas.microsoft.com/office/powerpoint/2010/main" val="844313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27</a:t>
            </a:fld>
            <a:endParaRPr lang="en-US"/>
          </a:p>
        </p:txBody>
      </p:sp>
    </p:spTree>
    <p:extLst>
      <p:ext uri="{BB962C8B-B14F-4D97-AF65-F5344CB8AC3E}">
        <p14:creationId xmlns:p14="http://schemas.microsoft.com/office/powerpoint/2010/main" val="3030915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29</a:t>
            </a:fld>
            <a:endParaRPr lang="en-US"/>
          </a:p>
        </p:txBody>
      </p:sp>
    </p:spTree>
    <p:extLst>
      <p:ext uri="{BB962C8B-B14F-4D97-AF65-F5344CB8AC3E}">
        <p14:creationId xmlns:p14="http://schemas.microsoft.com/office/powerpoint/2010/main" val="435539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30</a:t>
            </a:fld>
            <a:endParaRPr lang="en-US"/>
          </a:p>
        </p:txBody>
      </p:sp>
    </p:spTree>
    <p:extLst>
      <p:ext uri="{BB962C8B-B14F-4D97-AF65-F5344CB8AC3E}">
        <p14:creationId xmlns:p14="http://schemas.microsoft.com/office/powerpoint/2010/main" val="1081893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31</a:t>
            </a:fld>
            <a:endParaRPr lang="en-US"/>
          </a:p>
        </p:txBody>
      </p:sp>
    </p:spTree>
    <p:extLst>
      <p:ext uri="{BB962C8B-B14F-4D97-AF65-F5344CB8AC3E}">
        <p14:creationId xmlns:p14="http://schemas.microsoft.com/office/powerpoint/2010/main" val="2660952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32</a:t>
            </a:fld>
            <a:endParaRPr lang="en-US"/>
          </a:p>
        </p:txBody>
      </p:sp>
    </p:spTree>
    <p:extLst>
      <p:ext uri="{BB962C8B-B14F-4D97-AF65-F5344CB8AC3E}">
        <p14:creationId xmlns:p14="http://schemas.microsoft.com/office/powerpoint/2010/main" val="1654101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33</a:t>
            </a:fld>
            <a:endParaRPr lang="en-US"/>
          </a:p>
        </p:txBody>
      </p:sp>
    </p:spTree>
    <p:extLst>
      <p:ext uri="{BB962C8B-B14F-4D97-AF65-F5344CB8AC3E}">
        <p14:creationId xmlns:p14="http://schemas.microsoft.com/office/powerpoint/2010/main" val="1210974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34</a:t>
            </a:fld>
            <a:endParaRPr lang="en-US"/>
          </a:p>
        </p:txBody>
      </p:sp>
    </p:spTree>
    <p:extLst>
      <p:ext uri="{BB962C8B-B14F-4D97-AF65-F5344CB8AC3E}">
        <p14:creationId xmlns:p14="http://schemas.microsoft.com/office/powerpoint/2010/main" val="2403827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6106B8-0F78-43ED-AFC1-D12F009CA5A4}"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9166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35</a:t>
            </a:fld>
            <a:endParaRPr lang="en-US"/>
          </a:p>
        </p:txBody>
      </p:sp>
    </p:spTree>
    <p:extLst>
      <p:ext uri="{BB962C8B-B14F-4D97-AF65-F5344CB8AC3E}">
        <p14:creationId xmlns:p14="http://schemas.microsoft.com/office/powerpoint/2010/main" val="3014261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36</a:t>
            </a:fld>
            <a:endParaRPr lang="en-US"/>
          </a:p>
        </p:txBody>
      </p:sp>
    </p:spTree>
    <p:extLst>
      <p:ext uri="{BB962C8B-B14F-4D97-AF65-F5344CB8AC3E}">
        <p14:creationId xmlns:p14="http://schemas.microsoft.com/office/powerpoint/2010/main" val="2929455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40</a:t>
            </a:fld>
            <a:endParaRPr lang="en-US"/>
          </a:p>
        </p:txBody>
      </p:sp>
    </p:spTree>
    <p:extLst>
      <p:ext uri="{BB962C8B-B14F-4D97-AF65-F5344CB8AC3E}">
        <p14:creationId xmlns:p14="http://schemas.microsoft.com/office/powerpoint/2010/main" val="2612835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41</a:t>
            </a:fld>
            <a:endParaRPr lang="en-US"/>
          </a:p>
        </p:txBody>
      </p:sp>
    </p:spTree>
    <p:extLst>
      <p:ext uri="{BB962C8B-B14F-4D97-AF65-F5344CB8AC3E}">
        <p14:creationId xmlns:p14="http://schemas.microsoft.com/office/powerpoint/2010/main" val="2752537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42</a:t>
            </a:fld>
            <a:endParaRPr lang="en-US"/>
          </a:p>
        </p:txBody>
      </p:sp>
    </p:spTree>
    <p:extLst>
      <p:ext uri="{BB962C8B-B14F-4D97-AF65-F5344CB8AC3E}">
        <p14:creationId xmlns:p14="http://schemas.microsoft.com/office/powerpoint/2010/main" val="17707633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„Und YHVH machte die zwei großen Lichter: das große Licht zur Beherrschung des Tages, und das kleine Licht zur Beherrschung der Nacht, und die Sterne.“ </a:t>
            </a:r>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43</a:t>
            </a:fld>
            <a:endParaRPr lang="en-US"/>
          </a:p>
        </p:txBody>
      </p:sp>
    </p:spTree>
    <p:extLst>
      <p:ext uri="{BB962C8B-B14F-4D97-AF65-F5344CB8AC3E}">
        <p14:creationId xmlns:p14="http://schemas.microsoft.com/office/powerpoint/2010/main" val="36852412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44</a:t>
            </a:fld>
            <a:endParaRPr lang="en-US"/>
          </a:p>
        </p:txBody>
      </p:sp>
    </p:spTree>
    <p:extLst>
      <p:ext uri="{BB962C8B-B14F-4D97-AF65-F5344CB8AC3E}">
        <p14:creationId xmlns:p14="http://schemas.microsoft.com/office/powerpoint/2010/main" val="4354991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45</a:t>
            </a:fld>
            <a:endParaRPr lang="en-US"/>
          </a:p>
        </p:txBody>
      </p:sp>
    </p:spTree>
    <p:extLst>
      <p:ext uri="{BB962C8B-B14F-4D97-AF65-F5344CB8AC3E}">
        <p14:creationId xmlns:p14="http://schemas.microsoft.com/office/powerpoint/2010/main" val="37400376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46</a:t>
            </a:fld>
            <a:endParaRPr lang="en-US"/>
          </a:p>
        </p:txBody>
      </p:sp>
    </p:spTree>
    <p:extLst>
      <p:ext uri="{BB962C8B-B14F-4D97-AF65-F5344CB8AC3E}">
        <p14:creationId xmlns:p14="http://schemas.microsoft.com/office/powerpoint/2010/main" val="2528215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47</a:t>
            </a:fld>
            <a:endParaRPr lang="en-US"/>
          </a:p>
        </p:txBody>
      </p:sp>
    </p:spTree>
    <p:extLst>
      <p:ext uri="{BB962C8B-B14F-4D97-AF65-F5344CB8AC3E}">
        <p14:creationId xmlns:p14="http://schemas.microsoft.com/office/powerpoint/2010/main" val="3080602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4</a:t>
            </a:fld>
            <a:endParaRPr lang="en-US"/>
          </a:p>
        </p:txBody>
      </p:sp>
    </p:spTree>
    <p:extLst>
      <p:ext uri="{BB962C8B-B14F-4D97-AF65-F5344CB8AC3E}">
        <p14:creationId xmlns:p14="http://schemas.microsoft.com/office/powerpoint/2010/main" val="17383914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49</a:t>
            </a:fld>
            <a:endParaRPr lang="en-US"/>
          </a:p>
        </p:txBody>
      </p:sp>
    </p:spTree>
    <p:extLst>
      <p:ext uri="{BB962C8B-B14F-4D97-AF65-F5344CB8AC3E}">
        <p14:creationId xmlns:p14="http://schemas.microsoft.com/office/powerpoint/2010/main" val="3334594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50</a:t>
            </a:fld>
            <a:endParaRPr lang="en-US"/>
          </a:p>
        </p:txBody>
      </p:sp>
    </p:spTree>
    <p:extLst>
      <p:ext uri="{BB962C8B-B14F-4D97-AF65-F5344CB8AC3E}">
        <p14:creationId xmlns:p14="http://schemas.microsoft.com/office/powerpoint/2010/main" val="32039323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51</a:t>
            </a:fld>
            <a:endParaRPr lang="en-US"/>
          </a:p>
        </p:txBody>
      </p:sp>
    </p:spTree>
    <p:extLst>
      <p:ext uri="{BB962C8B-B14F-4D97-AF65-F5344CB8AC3E}">
        <p14:creationId xmlns:p14="http://schemas.microsoft.com/office/powerpoint/2010/main" val="12449920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52</a:t>
            </a:fld>
            <a:endParaRPr lang="en-US"/>
          </a:p>
        </p:txBody>
      </p:sp>
    </p:spTree>
    <p:extLst>
      <p:ext uri="{BB962C8B-B14F-4D97-AF65-F5344CB8AC3E}">
        <p14:creationId xmlns:p14="http://schemas.microsoft.com/office/powerpoint/2010/main" val="33373714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53</a:t>
            </a:fld>
            <a:endParaRPr lang="en-US"/>
          </a:p>
        </p:txBody>
      </p:sp>
    </p:spTree>
    <p:extLst>
      <p:ext uri="{BB962C8B-B14F-4D97-AF65-F5344CB8AC3E}">
        <p14:creationId xmlns:p14="http://schemas.microsoft.com/office/powerpoint/2010/main" val="40614630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54</a:t>
            </a:fld>
            <a:endParaRPr lang="en-US"/>
          </a:p>
        </p:txBody>
      </p:sp>
    </p:spTree>
    <p:extLst>
      <p:ext uri="{BB962C8B-B14F-4D97-AF65-F5344CB8AC3E}">
        <p14:creationId xmlns:p14="http://schemas.microsoft.com/office/powerpoint/2010/main" val="35460715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55</a:t>
            </a:fld>
            <a:endParaRPr lang="en-US"/>
          </a:p>
        </p:txBody>
      </p:sp>
    </p:spTree>
    <p:extLst>
      <p:ext uri="{BB962C8B-B14F-4D97-AF65-F5344CB8AC3E}">
        <p14:creationId xmlns:p14="http://schemas.microsoft.com/office/powerpoint/2010/main" val="23241569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56</a:t>
            </a:fld>
            <a:endParaRPr lang="en-US"/>
          </a:p>
        </p:txBody>
      </p:sp>
    </p:spTree>
    <p:extLst>
      <p:ext uri="{BB962C8B-B14F-4D97-AF65-F5344CB8AC3E}">
        <p14:creationId xmlns:p14="http://schemas.microsoft.com/office/powerpoint/2010/main" val="19453232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57</a:t>
            </a:fld>
            <a:endParaRPr lang="en-US"/>
          </a:p>
        </p:txBody>
      </p:sp>
    </p:spTree>
    <p:extLst>
      <p:ext uri="{BB962C8B-B14F-4D97-AF65-F5344CB8AC3E}">
        <p14:creationId xmlns:p14="http://schemas.microsoft.com/office/powerpoint/2010/main" val="15131301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58</a:t>
            </a:fld>
            <a:endParaRPr lang="en-US"/>
          </a:p>
        </p:txBody>
      </p:sp>
    </p:spTree>
    <p:extLst>
      <p:ext uri="{BB962C8B-B14F-4D97-AF65-F5344CB8AC3E}">
        <p14:creationId xmlns:p14="http://schemas.microsoft.com/office/powerpoint/2010/main" val="1595074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5</a:t>
            </a:fld>
            <a:endParaRPr lang="en-US"/>
          </a:p>
        </p:txBody>
      </p:sp>
    </p:spTree>
    <p:extLst>
      <p:ext uri="{BB962C8B-B14F-4D97-AF65-F5344CB8AC3E}">
        <p14:creationId xmlns:p14="http://schemas.microsoft.com/office/powerpoint/2010/main" val="17306878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59</a:t>
            </a:fld>
            <a:endParaRPr lang="en-US"/>
          </a:p>
        </p:txBody>
      </p:sp>
    </p:spTree>
    <p:extLst>
      <p:ext uri="{BB962C8B-B14F-4D97-AF65-F5344CB8AC3E}">
        <p14:creationId xmlns:p14="http://schemas.microsoft.com/office/powerpoint/2010/main" val="1623759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60</a:t>
            </a:fld>
            <a:endParaRPr lang="en-US"/>
          </a:p>
        </p:txBody>
      </p:sp>
    </p:spTree>
    <p:extLst>
      <p:ext uri="{BB962C8B-B14F-4D97-AF65-F5344CB8AC3E}">
        <p14:creationId xmlns:p14="http://schemas.microsoft.com/office/powerpoint/2010/main" val="42906797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61</a:t>
            </a:fld>
            <a:endParaRPr lang="en-US"/>
          </a:p>
        </p:txBody>
      </p:sp>
    </p:spTree>
    <p:extLst>
      <p:ext uri="{BB962C8B-B14F-4D97-AF65-F5344CB8AC3E}">
        <p14:creationId xmlns:p14="http://schemas.microsoft.com/office/powerpoint/2010/main" val="24418845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62</a:t>
            </a:fld>
            <a:endParaRPr lang="en-US"/>
          </a:p>
        </p:txBody>
      </p:sp>
    </p:spTree>
    <p:extLst>
      <p:ext uri="{BB962C8B-B14F-4D97-AF65-F5344CB8AC3E}">
        <p14:creationId xmlns:p14="http://schemas.microsoft.com/office/powerpoint/2010/main" val="29144787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63</a:t>
            </a:fld>
            <a:endParaRPr lang="en-US"/>
          </a:p>
        </p:txBody>
      </p:sp>
    </p:spTree>
    <p:extLst>
      <p:ext uri="{BB962C8B-B14F-4D97-AF65-F5344CB8AC3E}">
        <p14:creationId xmlns:p14="http://schemas.microsoft.com/office/powerpoint/2010/main" val="42275949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64</a:t>
            </a:fld>
            <a:endParaRPr lang="en-US"/>
          </a:p>
        </p:txBody>
      </p:sp>
    </p:spTree>
    <p:extLst>
      <p:ext uri="{BB962C8B-B14F-4D97-AF65-F5344CB8AC3E}">
        <p14:creationId xmlns:p14="http://schemas.microsoft.com/office/powerpoint/2010/main" val="40373214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65</a:t>
            </a:fld>
            <a:endParaRPr lang="en-US"/>
          </a:p>
        </p:txBody>
      </p:sp>
    </p:spTree>
    <p:extLst>
      <p:ext uri="{BB962C8B-B14F-4D97-AF65-F5344CB8AC3E}">
        <p14:creationId xmlns:p14="http://schemas.microsoft.com/office/powerpoint/2010/main" val="37273805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66</a:t>
            </a:fld>
            <a:endParaRPr lang="en-US"/>
          </a:p>
        </p:txBody>
      </p:sp>
    </p:spTree>
    <p:extLst>
      <p:ext uri="{BB962C8B-B14F-4D97-AF65-F5344CB8AC3E}">
        <p14:creationId xmlns:p14="http://schemas.microsoft.com/office/powerpoint/2010/main" val="14449499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67</a:t>
            </a:fld>
            <a:endParaRPr lang="en-US"/>
          </a:p>
        </p:txBody>
      </p:sp>
    </p:spTree>
    <p:extLst>
      <p:ext uri="{BB962C8B-B14F-4D97-AF65-F5344CB8AC3E}">
        <p14:creationId xmlns:p14="http://schemas.microsoft.com/office/powerpoint/2010/main" val="39828973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68</a:t>
            </a:fld>
            <a:endParaRPr lang="en-US"/>
          </a:p>
        </p:txBody>
      </p:sp>
    </p:spTree>
    <p:extLst>
      <p:ext uri="{BB962C8B-B14F-4D97-AF65-F5344CB8AC3E}">
        <p14:creationId xmlns:p14="http://schemas.microsoft.com/office/powerpoint/2010/main" val="2647362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6</a:t>
            </a:fld>
            <a:endParaRPr lang="en-US"/>
          </a:p>
        </p:txBody>
      </p:sp>
    </p:spTree>
    <p:extLst>
      <p:ext uri="{BB962C8B-B14F-4D97-AF65-F5344CB8AC3E}">
        <p14:creationId xmlns:p14="http://schemas.microsoft.com/office/powerpoint/2010/main" val="17151867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69</a:t>
            </a:fld>
            <a:endParaRPr lang="en-US"/>
          </a:p>
        </p:txBody>
      </p:sp>
    </p:spTree>
    <p:extLst>
      <p:ext uri="{BB962C8B-B14F-4D97-AF65-F5344CB8AC3E}">
        <p14:creationId xmlns:p14="http://schemas.microsoft.com/office/powerpoint/2010/main" val="34761828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70</a:t>
            </a:fld>
            <a:endParaRPr lang="en-US"/>
          </a:p>
        </p:txBody>
      </p:sp>
    </p:spTree>
    <p:extLst>
      <p:ext uri="{BB962C8B-B14F-4D97-AF65-F5344CB8AC3E}">
        <p14:creationId xmlns:p14="http://schemas.microsoft.com/office/powerpoint/2010/main" val="2912521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71</a:t>
            </a:fld>
            <a:endParaRPr lang="en-US"/>
          </a:p>
        </p:txBody>
      </p:sp>
    </p:spTree>
    <p:extLst>
      <p:ext uri="{BB962C8B-B14F-4D97-AF65-F5344CB8AC3E}">
        <p14:creationId xmlns:p14="http://schemas.microsoft.com/office/powerpoint/2010/main" val="26391455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72</a:t>
            </a:fld>
            <a:endParaRPr lang="en-US"/>
          </a:p>
        </p:txBody>
      </p:sp>
    </p:spTree>
    <p:extLst>
      <p:ext uri="{BB962C8B-B14F-4D97-AF65-F5344CB8AC3E}">
        <p14:creationId xmlns:p14="http://schemas.microsoft.com/office/powerpoint/2010/main" val="27596734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73</a:t>
            </a:fld>
            <a:endParaRPr lang="en-US"/>
          </a:p>
        </p:txBody>
      </p:sp>
    </p:spTree>
    <p:extLst>
      <p:ext uri="{BB962C8B-B14F-4D97-AF65-F5344CB8AC3E}">
        <p14:creationId xmlns:p14="http://schemas.microsoft.com/office/powerpoint/2010/main" val="18272254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24B78-95F8-41D6-8B7C-7F347E3107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2905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24B78-95F8-41D6-8B7C-7F347E3107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84631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24B78-95F8-41D6-8B7C-7F347E3107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3359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77</a:t>
            </a:fld>
            <a:endParaRPr lang="en-US"/>
          </a:p>
        </p:txBody>
      </p:sp>
    </p:spTree>
    <p:extLst>
      <p:ext uri="{BB962C8B-B14F-4D97-AF65-F5344CB8AC3E}">
        <p14:creationId xmlns:p14="http://schemas.microsoft.com/office/powerpoint/2010/main" val="34444589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78</a:t>
            </a:fld>
            <a:endParaRPr lang="en-US"/>
          </a:p>
        </p:txBody>
      </p:sp>
    </p:spTree>
    <p:extLst>
      <p:ext uri="{BB962C8B-B14F-4D97-AF65-F5344CB8AC3E}">
        <p14:creationId xmlns:p14="http://schemas.microsoft.com/office/powerpoint/2010/main" val="2797837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7</a:t>
            </a:fld>
            <a:endParaRPr lang="en-US"/>
          </a:p>
        </p:txBody>
      </p:sp>
    </p:spTree>
    <p:extLst>
      <p:ext uri="{BB962C8B-B14F-4D97-AF65-F5344CB8AC3E}">
        <p14:creationId xmlns:p14="http://schemas.microsoft.com/office/powerpoint/2010/main" val="25081896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24B78-95F8-41D6-8B7C-7F347E3107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02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24B78-95F8-41D6-8B7C-7F347E3107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5998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24B78-95F8-41D6-8B7C-7F347E3107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4577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24B78-95F8-41D6-8B7C-7F347E3107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8707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24B78-95F8-41D6-8B7C-7F347E3107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530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24B78-95F8-41D6-8B7C-7F347E3107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658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24B78-95F8-41D6-8B7C-7F347E3107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39768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24B78-95F8-41D6-8B7C-7F347E3107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4416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87</a:t>
            </a:fld>
            <a:endParaRPr lang="en-US"/>
          </a:p>
        </p:txBody>
      </p:sp>
    </p:spTree>
    <p:extLst>
      <p:ext uri="{BB962C8B-B14F-4D97-AF65-F5344CB8AC3E}">
        <p14:creationId xmlns:p14="http://schemas.microsoft.com/office/powerpoint/2010/main" val="27739151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88</a:t>
            </a:fld>
            <a:endParaRPr lang="en-US"/>
          </a:p>
        </p:txBody>
      </p:sp>
    </p:spTree>
    <p:extLst>
      <p:ext uri="{BB962C8B-B14F-4D97-AF65-F5344CB8AC3E}">
        <p14:creationId xmlns:p14="http://schemas.microsoft.com/office/powerpoint/2010/main" val="70922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Rehearsal - </a:t>
            </a:r>
            <a:r>
              <a:rPr lang="en-US" dirty="0" err="1"/>
              <a:t>Uebungen</a:t>
            </a:r>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8</a:t>
            </a:fld>
            <a:endParaRPr lang="en-US"/>
          </a:p>
        </p:txBody>
      </p:sp>
    </p:spTree>
    <p:extLst>
      <p:ext uri="{BB962C8B-B14F-4D97-AF65-F5344CB8AC3E}">
        <p14:creationId xmlns:p14="http://schemas.microsoft.com/office/powerpoint/2010/main" val="20820484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24B78-95F8-41D6-8B7C-7F347E3107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60238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24B78-95F8-41D6-8B7C-7F347E3107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7201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24B78-95F8-41D6-8B7C-7F347E3107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336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92</a:t>
            </a:fld>
            <a:endParaRPr lang="en-US"/>
          </a:p>
        </p:txBody>
      </p:sp>
    </p:spTree>
    <p:extLst>
      <p:ext uri="{BB962C8B-B14F-4D97-AF65-F5344CB8AC3E}">
        <p14:creationId xmlns:p14="http://schemas.microsoft.com/office/powerpoint/2010/main" val="409192402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93</a:t>
            </a:fld>
            <a:endParaRPr lang="en-US"/>
          </a:p>
        </p:txBody>
      </p:sp>
    </p:spTree>
    <p:extLst>
      <p:ext uri="{BB962C8B-B14F-4D97-AF65-F5344CB8AC3E}">
        <p14:creationId xmlns:p14="http://schemas.microsoft.com/office/powerpoint/2010/main" val="26021675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95</a:t>
            </a:fld>
            <a:endParaRPr lang="en-US"/>
          </a:p>
        </p:txBody>
      </p:sp>
    </p:spTree>
    <p:extLst>
      <p:ext uri="{BB962C8B-B14F-4D97-AF65-F5344CB8AC3E}">
        <p14:creationId xmlns:p14="http://schemas.microsoft.com/office/powerpoint/2010/main" val="51533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24B78-95F8-41D6-8B7C-7F347E310739}" type="slidenum">
              <a:rPr lang="en-US" smtClean="0"/>
              <a:t>9</a:t>
            </a:fld>
            <a:endParaRPr lang="en-US"/>
          </a:p>
        </p:txBody>
      </p:sp>
    </p:spTree>
    <p:extLst>
      <p:ext uri="{BB962C8B-B14F-4D97-AF65-F5344CB8AC3E}">
        <p14:creationId xmlns:p14="http://schemas.microsoft.com/office/powerpoint/2010/main" val="1834174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506663-C1EC-4619-9AEF-CFE4F1DA85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126FFE6-35A5-47A0-81D3-55D33C422D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F44EF6EB-BC46-43D2-BDC7-553C85A22ADC}"/>
              </a:ext>
            </a:extLst>
          </p:cNvPr>
          <p:cNvSpPr>
            <a:spLocks noGrp="1"/>
          </p:cNvSpPr>
          <p:nvPr>
            <p:ph type="dt" sz="half" idx="10"/>
          </p:nvPr>
        </p:nvSpPr>
        <p:spPr/>
        <p:txBody>
          <a:bodyPr/>
          <a:lstStyle/>
          <a:p>
            <a:fld id="{6A3A4E68-8D92-4DAF-B618-E27A65E3450B}" type="datetime1">
              <a:rPr lang="en-US" smtClean="0"/>
              <a:t>6/8/2021</a:t>
            </a:fld>
            <a:endParaRPr lang="en-US"/>
          </a:p>
        </p:txBody>
      </p:sp>
      <p:sp>
        <p:nvSpPr>
          <p:cNvPr id="5" name="Footer Placeholder 4">
            <a:extLst>
              <a:ext uri="{FF2B5EF4-FFF2-40B4-BE49-F238E27FC236}">
                <a16:creationId xmlns="" xmlns:a16="http://schemas.microsoft.com/office/drawing/2014/main" id="{D86F8AAF-44BB-4F66-9941-2A5CDB495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85405CB-40FF-451A-A4C0-6E7777D12982}"/>
              </a:ext>
            </a:extLst>
          </p:cNvPr>
          <p:cNvSpPr>
            <a:spLocks noGrp="1"/>
          </p:cNvSpPr>
          <p:nvPr>
            <p:ph type="sldNum" sz="quarter" idx="12"/>
          </p:nvPr>
        </p:nvSpPr>
        <p:spPr/>
        <p:txBody>
          <a:bodyPr/>
          <a:lstStyle/>
          <a:p>
            <a:fld id="{D637FF96-A6C6-4C1D-9344-865C8C3232CE}" type="slidenum">
              <a:rPr lang="en-US" smtClean="0"/>
              <a:t>‹#›</a:t>
            </a:fld>
            <a:endParaRPr lang="en-US"/>
          </a:p>
        </p:txBody>
      </p:sp>
    </p:spTree>
    <p:extLst>
      <p:ext uri="{BB962C8B-B14F-4D97-AF65-F5344CB8AC3E}">
        <p14:creationId xmlns:p14="http://schemas.microsoft.com/office/powerpoint/2010/main" val="124229418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ADFFC5-50EE-4907-BF0B-401795DA0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B296DB7-CE08-4A99-B22E-375D2853FD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0236322-5CB0-4272-9826-04937F54E9AB}"/>
              </a:ext>
            </a:extLst>
          </p:cNvPr>
          <p:cNvSpPr>
            <a:spLocks noGrp="1"/>
          </p:cNvSpPr>
          <p:nvPr>
            <p:ph type="dt" sz="half" idx="10"/>
          </p:nvPr>
        </p:nvSpPr>
        <p:spPr/>
        <p:txBody>
          <a:bodyPr/>
          <a:lstStyle/>
          <a:p>
            <a:fld id="{E02F7DED-967B-4F1B-88CA-547FA345DD5E}" type="datetime1">
              <a:rPr lang="en-US" smtClean="0"/>
              <a:t>6/8/2021</a:t>
            </a:fld>
            <a:endParaRPr lang="en-US"/>
          </a:p>
        </p:txBody>
      </p:sp>
      <p:sp>
        <p:nvSpPr>
          <p:cNvPr id="5" name="Footer Placeholder 4">
            <a:extLst>
              <a:ext uri="{FF2B5EF4-FFF2-40B4-BE49-F238E27FC236}">
                <a16:creationId xmlns="" xmlns:a16="http://schemas.microsoft.com/office/drawing/2014/main" id="{E2C2D0E4-D76D-4A5F-8B86-32AD5A5D20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B8F9823-54A3-4161-9443-D102A3143BED}"/>
              </a:ext>
            </a:extLst>
          </p:cNvPr>
          <p:cNvSpPr>
            <a:spLocks noGrp="1"/>
          </p:cNvSpPr>
          <p:nvPr>
            <p:ph type="sldNum" sz="quarter" idx="12"/>
          </p:nvPr>
        </p:nvSpPr>
        <p:spPr/>
        <p:txBody>
          <a:bodyPr/>
          <a:lstStyle/>
          <a:p>
            <a:fld id="{D637FF96-A6C6-4C1D-9344-865C8C3232CE}" type="slidenum">
              <a:rPr lang="en-US" smtClean="0"/>
              <a:t>‹#›</a:t>
            </a:fld>
            <a:endParaRPr lang="en-US"/>
          </a:p>
        </p:txBody>
      </p:sp>
    </p:spTree>
    <p:extLst>
      <p:ext uri="{BB962C8B-B14F-4D97-AF65-F5344CB8AC3E}">
        <p14:creationId xmlns:p14="http://schemas.microsoft.com/office/powerpoint/2010/main" val="316642009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8D3F31D-2F8A-4C55-9AA5-3F7169D0A9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5F1E508-9F7E-4708-A425-0FEC833D68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4D37BDE-7A28-4D5A-B756-40575459C3D7}"/>
              </a:ext>
            </a:extLst>
          </p:cNvPr>
          <p:cNvSpPr>
            <a:spLocks noGrp="1"/>
          </p:cNvSpPr>
          <p:nvPr>
            <p:ph type="dt" sz="half" idx="10"/>
          </p:nvPr>
        </p:nvSpPr>
        <p:spPr/>
        <p:txBody>
          <a:bodyPr/>
          <a:lstStyle/>
          <a:p>
            <a:fld id="{1B874069-2C70-496B-BAE8-919EF5183CBB}" type="datetime1">
              <a:rPr lang="en-US" smtClean="0"/>
              <a:t>6/8/2021</a:t>
            </a:fld>
            <a:endParaRPr lang="en-US"/>
          </a:p>
        </p:txBody>
      </p:sp>
      <p:sp>
        <p:nvSpPr>
          <p:cNvPr id="5" name="Footer Placeholder 4">
            <a:extLst>
              <a:ext uri="{FF2B5EF4-FFF2-40B4-BE49-F238E27FC236}">
                <a16:creationId xmlns="" xmlns:a16="http://schemas.microsoft.com/office/drawing/2014/main" id="{0D9AE95D-FE0E-437B-AF8C-20B16C3AE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5413E4D-E910-4DEE-8D9A-C1937E4D31EC}"/>
              </a:ext>
            </a:extLst>
          </p:cNvPr>
          <p:cNvSpPr>
            <a:spLocks noGrp="1"/>
          </p:cNvSpPr>
          <p:nvPr>
            <p:ph type="sldNum" sz="quarter" idx="12"/>
          </p:nvPr>
        </p:nvSpPr>
        <p:spPr/>
        <p:txBody>
          <a:bodyPr/>
          <a:lstStyle/>
          <a:p>
            <a:fld id="{D637FF96-A6C6-4C1D-9344-865C8C3232CE}" type="slidenum">
              <a:rPr lang="en-US" smtClean="0"/>
              <a:t>‹#›</a:t>
            </a:fld>
            <a:endParaRPr lang="en-US"/>
          </a:p>
        </p:txBody>
      </p:sp>
    </p:spTree>
    <p:extLst>
      <p:ext uri="{BB962C8B-B14F-4D97-AF65-F5344CB8AC3E}">
        <p14:creationId xmlns:p14="http://schemas.microsoft.com/office/powerpoint/2010/main" val="2024100757"/>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C588B32-1AC9-452E-8192-781567256919}" type="slidenum">
              <a:rPr lang="en-US" altLang="en-US"/>
              <a:pPr/>
              <a:t>‹#›</a:t>
            </a:fld>
            <a:endParaRPr lang="en-US" altLang="en-US"/>
          </a:p>
        </p:txBody>
      </p:sp>
    </p:spTree>
    <p:extLst>
      <p:ext uri="{BB962C8B-B14F-4D97-AF65-F5344CB8AC3E}">
        <p14:creationId xmlns:p14="http://schemas.microsoft.com/office/powerpoint/2010/main" val="365260083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74A8FA8-6B39-4CA7-A8B4-5641E9E9629B}" type="slidenum">
              <a:rPr lang="en-US" altLang="en-US"/>
              <a:pPr/>
              <a:t>‹#›</a:t>
            </a:fld>
            <a:endParaRPr lang="en-US" altLang="en-US"/>
          </a:p>
        </p:txBody>
      </p:sp>
    </p:spTree>
    <p:extLst>
      <p:ext uri="{BB962C8B-B14F-4D97-AF65-F5344CB8AC3E}">
        <p14:creationId xmlns:p14="http://schemas.microsoft.com/office/powerpoint/2010/main" val="147730707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E1E2E63-2C2F-406B-A32F-BD317980D910}" type="slidenum">
              <a:rPr lang="en-US" altLang="en-US"/>
              <a:pPr/>
              <a:t>‹#›</a:t>
            </a:fld>
            <a:endParaRPr lang="en-US" altLang="en-US"/>
          </a:p>
        </p:txBody>
      </p:sp>
    </p:spTree>
    <p:extLst>
      <p:ext uri="{BB962C8B-B14F-4D97-AF65-F5344CB8AC3E}">
        <p14:creationId xmlns:p14="http://schemas.microsoft.com/office/powerpoint/2010/main" val="19578248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7A06B04-3253-42D7-AF98-6F1AC132923E}" type="slidenum">
              <a:rPr lang="en-US" altLang="en-US"/>
              <a:pPr/>
              <a:t>‹#›</a:t>
            </a:fld>
            <a:endParaRPr lang="en-US" altLang="en-US"/>
          </a:p>
        </p:txBody>
      </p:sp>
    </p:spTree>
    <p:extLst>
      <p:ext uri="{BB962C8B-B14F-4D97-AF65-F5344CB8AC3E}">
        <p14:creationId xmlns:p14="http://schemas.microsoft.com/office/powerpoint/2010/main" val="2919319"/>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9E04899-0ACB-4094-B882-1CF2D0EE2429}" type="slidenum">
              <a:rPr lang="en-US" altLang="en-US"/>
              <a:pPr/>
              <a:t>‹#›</a:t>
            </a:fld>
            <a:endParaRPr lang="en-US" altLang="en-US"/>
          </a:p>
        </p:txBody>
      </p:sp>
    </p:spTree>
    <p:extLst>
      <p:ext uri="{BB962C8B-B14F-4D97-AF65-F5344CB8AC3E}">
        <p14:creationId xmlns:p14="http://schemas.microsoft.com/office/powerpoint/2010/main" val="1923096562"/>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FCE8155-BC84-42DF-97CA-32218ABD1501}" type="slidenum">
              <a:rPr lang="en-US" altLang="en-US"/>
              <a:pPr/>
              <a:t>‹#›</a:t>
            </a:fld>
            <a:endParaRPr lang="en-US" altLang="en-US"/>
          </a:p>
        </p:txBody>
      </p:sp>
    </p:spTree>
    <p:extLst>
      <p:ext uri="{BB962C8B-B14F-4D97-AF65-F5344CB8AC3E}">
        <p14:creationId xmlns:p14="http://schemas.microsoft.com/office/powerpoint/2010/main" val="308234194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50E079D-FFE9-492E-B133-FFDF51755C58}" type="slidenum">
              <a:rPr lang="en-US" altLang="en-US"/>
              <a:pPr/>
              <a:t>‹#›</a:t>
            </a:fld>
            <a:endParaRPr lang="en-US" altLang="en-US"/>
          </a:p>
        </p:txBody>
      </p:sp>
    </p:spTree>
    <p:extLst>
      <p:ext uri="{BB962C8B-B14F-4D97-AF65-F5344CB8AC3E}">
        <p14:creationId xmlns:p14="http://schemas.microsoft.com/office/powerpoint/2010/main" val="280103972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E164534-70A4-4E39-BD39-41D8BC993CFB}" type="slidenum">
              <a:rPr lang="en-US" altLang="en-US"/>
              <a:pPr/>
              <a:t>‹#›</a:t>
            </a:fld>
            <a:endParaRPr lang="en-US" altLang="en-US"/>
          </a:p>
        </p:txBody>
      </p:sp>
    </p:spTree>
    <p:extLst>
      <p:ext uri="{BB962C8B-B14F-4D97-AF65-F5344CB8AC3E}">
        <p14:creationId xmlns:p14="http://schemas.microsoft.com/office/powerpoint/2010/main" val="116919039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C84099-BDB6-4663-A5A7-9027D94F96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33829F3-0B1F-4D8B-8BA4-32E5A709C9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6F0C3A8-7075-41E2-AE33-A97CB5F65EB7}"/>
              </a:ext>
            </a:extLst>
          </p:cNvPr>
          <p:cNvSpPr>
            <a:spLocks noGrp="1"/>
          </p:cNvSpPr>
          <p:nvPr>
            <p:ph type="dt" sz="half" idx="10"/>
          </p:nvPr>
        </p:nvSpPr>
        <p:spPr/>
        <p:txBody>
          <a:bodyPr/>
          <a:lstStyle/>
          <a:p>
            <a:fld id="{97D2A4E5-15D1-4E9E-A8FD-F83894DF3E9D}" type="datetime1">
              <a:rPr lang="en-US" smtClean="0"/>
              <a:t>6/8/2021</a:t>
            </a:fld>
            <a:endParaRPr lang="en-US"/>
          </a:p>
        </p:txBody>
      </p:sp>
      <p:sp>
        <p:nvSpPr>
          <p:cNvPr id="5" name="Footer Placeholder 4">
            <a:extLst>
              <a:ext uri="{FF2B5EF4-FFF2-40B4-BE49-F238E27FC236}">
                <a16:creationId xmlns="" xmlns:a16="http://schemas.microsoft.com/office/drawing/2014/main" id="{4337B114-1060-499A-8AB1-9549661047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9D7E054-6D34-4761-A36A-2B9CFD0411FE}"/>
              </a:ext>
            </a:extLst>
          </p:cNvPr>
          <p:cNvSpPr>
            <a:spLocks noGrp="1"/>
          </p:cNvSpPr>
          <p:nvPr>
            <p:ph type="sldNum" sz="quarter" idx="12"/>
          </p:nvPr>
        </p:nvSpPr>
        <p:spPr/>
        <p:txBody>
          <a:bodyPr/>
          <a:lstStyle/>
          <a:p>
            <a:fld id="{D637FF96-A6C6-4C1D-9344-865C8C3232CE}" type="slidenum">
              <a:rPr lang="en-US" smtClean="0"/>
              <a:t>‹#›</a:t>
            </a:fld>
            <a:endParaRPr lang="en-US"/>
          </a:p>
        </p:txBody>
      </p:sp>
    </p:spTree>
    <p:extLst>
      <p:ext uri="{BB962C8B-B14F-4D97-AF65-F5344CB8AC3E}">
        <p14:creationId xmlns:p14="http://schemas.microsoft.com/office/powerpoint/2010/main" val="3871359256"/>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ED1F9BF-6F90-4A92-BEB5-82997820B23D}" type="slidenum">
              <a:rPr lang="en-US" altLang="en-US"/>
              <a:pPr/>
              <a:t>‹#›</a:t>
            </a:fld>
            <a:endParaRPr lang="en-US" altLang="en-US"/>
          </a:p>
        </p:txBody>
      </p:sp>
    </p:spTree>
    <p:extLst>
      <p:ext uri="{BB962C8B-B14F-4D97-AF65-F5344CB8AC3E}">
        <p14:creationId xmlns:p14="http://schemas.microsoft.com/office/powerpoint/2010/main" val="2993989752"/>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47AC276-B03A-40F0-A66D-0C4BAF979253}" type="slidenum">
              <a:rPr lang="en-US" altLang="en-US"/>
              <a:pPr/>
              <a:t>‹#›</a:t>
            </a:fld>
            <a:endParaRPr lang="en-US" altLang="en-US"/>
          </a:p>
        </p:txBody>
      </p:sp>
    </p:spTree>
    <p:extLst>
      <p:ext uri="{BB962C8B-B14F-4D97-AF65-F5344CB8AC3E}">
        <p14:creationId xmlns:p14="http://schemas.microsoft.com/office/powerpoint/2010/main" val="543602996"/>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5C68401-29C9-4579-992E-902BDD28C155}" type="slidenum">
              <a:rPr lang="en-US" altLang="en-US"/>
              <a:pPr/>
              <a:t>‹#›</a:t>
            </a:fld>
            <a:endParaRPr lang="en-US" altLang="en-US"/>
          </a:p>
        </p:txBody>
      </p:sp>
    </p:spTree>
    <p:extLst>
      <p:ext uri="{BB962C8B-B14F-4D97-AF65-F5344CB8AC3E}">
        <p14:creationId xmlns:p14="http://schemas.microsoft.com/office/powerpoint/2010/main" val="1844401201"/>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3A4E68-8D92-4DAF-B618-E27A65E3450B}" type="datetime1">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FF96-A6C6-4C1D-9344-865C8C3232CE}" type="slidenum">
              <a:rPr lang="en-US" smtClean="0"/>
              <a:t>‹#›</a:t>
            </a:fld>
            <a:endParaRPr lang="en-US"/>
          </a:p>
        </p:txBody>
      </p:sp>
    </p:spTree>
    <p:extLst>
      <p:ext uri="{BB962C8B-B14F-4D97-AF65-F5344CB8AC3E}">
        <p14:creationId xmlns:p14="http://schemas.microsoft.com/office/powerpoint/2010/main" val="3231198698"/>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2A4E5-15D1-4E9E-A8FD-F83894DF3E9D}" type="datetime1">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FF96-A6C6-4C1D-9344-865C8C3232CE}" type="slidenum">
              <a:rPr lang="en-US" smtClean="0"/>
              <a:t>‹#›</a:t>
            </a:fld>
            <a:endParaRPr lang="en-US"/>
          </a:p>
        </p:txBody>
      </p:sp>
    </p:spTree>
    <p:extLst>
      <p:ext uri="{BB962C8B-B14F-4D97-AF65-F5344CB8AC3E}">
        <p14:creationId xmlns:p14="http://schemas.microsoft.com/office/powerpoint/2010/main" val="2135988341"/>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6E4141-E949-4F07-8CFE-57F3ED6B59AA}" type="datetime1">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FF96-A6C6-4C1D-9344-865C8C3232CE}" type="slidenum">
              <a:rPr lang="en-US" smtClean="0"/>
              <a:t>‹#›</a:t>
            </a:fld>
            <a:endParaRPr lang="en-US"/>
          </a:p>
        </p:txBody>
      </p:sp>
    </p:spTree>
    <p:extLst>
      <p:ext uri="{BB962C8B-B14F-4D97-AF65-F5344CB8AC3E}">
        <p14:creationId xmlns:p14="http://schemas.microsoft.com/office/powerpoint/2010/main" val="381111567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5D3842-4BD9-485D-9DF3-6E52A69667F1}" type="datetime1">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7FF96-A6C6-4C1D-9344-865C8C3232CE}" type="slidenum">
              <a:rPr lang="en-US" smtClean="0"/>
              <a:t>‹#›</a:t>
            </a:fld>
            <a:endParaRPr lang="en-US"/>
          </a:p>
        </p:txBody>
      </p:sp>
    </p:spTree>
    <p:extLst>
      <p:ext uri="{BB962C8B-B14F-4D97-AF65-F5344CB8AC3E}">
        <p14:creationId xmlns:p14="http://schemas.microsoft.com/office/powerpoint/2010/main" val="2159358770"/>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828BBD-9265-4295-9968-07204911B88C}" type="datetime1">
              <a:rPr lang="en-US" smtClean="0"/>
              <a:t>6/8/2021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37FF96-A6C6-4C1D-9344-865C8C3232CE}" type="slidenum">
              <a:rPr lang="en-US" smtClean="0"/>
              <a:t>‹#›</a:t>
            </a:fld>
            <a:endParaRPr lang="en-US"/>
          </a:p>
        </p:txBody>
      </p:sp>
    </p:spTree>
    <p:extLst>
      <p:ext uri="{BB962C8B-B14F-4D97-AF65-F5344CB8AC3E}">
        <p14:creationId xmlns:p14="http://schemas.microsoft.com/office/powerpoint/2010/main" val="2244835424"/>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187CFD-4AB8-42A5-84C8-D1AC4C2D0BDB}" type="datetime1">
              <a:rPr lang="en-US" smtClean="0"/>
              <a:t>6/8/2021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37FF96-A6C6-4C1D-9344-865C8C3232CE}" type="slidenum">
              <a:rPr lang="en-US" smtClean="0"/>
              <a:t>‹#›</a:t>
            </a:fld>
            <a:endParaRPr lang="en-US"/>
          </a:p>
        </p:txBody>
      </p:sp>
    </p:spTree>
    <p:extLst>
      <p:ext uri="{BB962C8B-B14F-4D97-AF65-F5344CB8AC3E}">
        <p14:creationId xmlns:p14="http://schemas.microsoft.com/office/powerpoint/2010/main" val="2445433869"/>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1060B-DFC9-403F-A491-CBADBA7426CF}" type="datetime1">
              <a:rPr lang="en-US" smtClean="0"/>
              <a:t>6/8/2021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37FF96-A6C6-4C1D-9344-865C8C3232CE}" type="slidenum">
              <a:rPr lang="en-US" smtClean="0"/>
              <a:t>‹#›</a:t>
            </a:fld>
            <a:endParaRPr lang="en-US"/>
          </a:p>
        </p:txBody>
      </p:sp>
    </p:spTree>
    <p:extLst>
      <p:ext uri="{BB962C8B-B14F-4D97-AF65-F5344CB8AC3E}">
        <p14:creationId xmlns:p14="http://schemas.microsoft.com/office/powerpoint/2010/main" val="51349890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9B7F8C-1F6F-4291-985C-4045940574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9945C9D5-E587-4FEF-BECD-E9C4B86AE5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467004D-6504-4E1A-A6C6-A69A8C19FC14}"/>
              </a:ext>
            </a:extLst>
          </p:cNvPr>
          <p:cNvSpPr>
            <a:spLocks noGrp="1"/>
          </p:cNvSpPr>
          <p:nvPr>
            <p:ph type="dt" sz="half" idx="10"/>
          </p:nvPr>
        </p:nvSpPr>
        <p:spPr/>
        <p:txBody>
          <a:bodyPr/>
          <a:lstStyle/>
          <a:p>
            <a:fld id="{056E4141-E949-4F07-8CFE-57F3ED6B59AA}" type="datetime1">
              <a:rPr lang="en-US" smtClean="0"/>
              <a:t>6/8/2021</a:t>
            </a:fld>
            <a:endParaRPr lang="en-US"/>
          </a:p>
        </p:txBody>
      </p:sp>
      <p:sp>
        <p:nvSpPr>
          <p:cNvPr id="5" name="Footer Placeholder 4">
            <a:extLst>
              <a:ext uri="{FF2B5EF4-FFF2-40B4-BE49-F238E27FC236}">
                <a16:creationId xmlns="" xmlns:a16="http://schemas.microsoft.com/office/drawing/2014/main" id="{0746128F-08AF-4536-9581-0909E17CCD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F347DD7-3BC6-4211-92C9-6AD91D94671F}"/>
              </a:ext>
            </a:extLst>
          </p:cNvPr>
          <p:cNvSpPr>
            <a:spLocks noGrp="1"/>
          </p:cNvSpPr>
          <p:nvPr>
            <p:ph type="sldNum" sz="quarter" idx="12"/>
          </p:nvPr>
        </p:nvSpPr>
        <p:spPr/>
        <p:txBody>
          <a:bodyPr/>
          <a:lstStyle/>
          <a:p>
            <a:fld id="{D637FF96-A6C6-4C1D-9344-865C8C3232CE}" type="slidenum">
              <a:rPr lang="en-US" smtClean="0"/>
              <a:t>‹#›</a:t>
            </a:fld>
            <a:endParaRPr lang="en-US"/>
          </a:p>
        </p:txBody>
      </p:sp>
    </p:spTree>
    <p:extLst>
      <p:ext uri="{BB962C8B-B14F-4D97-AF65-F5344CB8AC3E}">
        <p14:creationId xmlns:p14="http://schemas.microsoft.com/office/powerpoint/2010/main" val="3513510887"/>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41246B-0EC6-4337-B473-55553947D3E9}" type="datetime1">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7FF96-A6C6-4C1D-9344-865C8C3232CE}" type="slidenum">
              <a:rPr lang="en-US" smtClean="0"/>
              <a:t>‹#›</a:t>
            </a:fld>
            <a:endParaRPr lang="en-US"/>
          </a:p>
        </p:txBody>
      </p:sp>
    </p:spTree>
    <p:extLst>
      <p:ext uri="{BB962C8B-B14F-4D97-AF65-F5344CB8AC3E}">
        <p14:creationId xmlns:p14="http://schemas.microsoft.com/office/powerpoint/2010/main" val="230860503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D3D0AB-ABD6-487A-80F0-15064B0C911F}" type="datetime1">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7FF96-A6C6-4C1D-9344-865C8C3232CE}" type="slidenum">
              <a:rPr lang="en-US" smtClean="0"/>
              <a:t>‹#›</a:t>
            </a:fld>
            <a:endParaRPr lang="en-US"/>
          </a:p>
        </p:txBody>
      </p:sp>
    </p:spTree>
    <p:extLst>
      <p:ext uri="{BB962C8B-B14F-4D97-AF65-F5344CB8AC3E}">
        <p14:creationId xmlns:p14="http://schemas.microsoft.com/office/powerpoint/2010/main" val="472922522"/>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2F7DED-967B-4F1B-88CA-547FA345DD5E}" type="datetime1">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FF96-A6C6-4C1D-9344-865C8C3232CE}" type="slidenum">
              <a:rPr lang="en-US" smtClean="0"/>
              <a:t>‹#›</a:t>
            </a:fld>
            <a:endParaRPr lang="en-US"/>
          </a:p>
        </p:txBody>
      </p:sp>
    </p:spTree>
    <p:extLst>
      <p:ext uri="{BB962C8B-B14F-4D97-AF65-F5344CB8AC3E}">
        <p14:creationId xmlns:p14="http://schemas.microsoft.com/office/powerpoint/2010/main" val="2790337064"/>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74069-2C70-496B-BAE8-919EF5183CBB}" type="datetime1">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FF96-A6C6-4C1D-9344-865C8C3232CE}" type="slidenum">
              <a:rPr lang="en-US" smtClean="0"/>
              <a:t>‹#›</a:t>
            </a:fld>
            <a:endParaRPr lang="en-US"/>
          </a:p>
        </p:txBody>
      </p:sp>
    </p:spTree>
    <p:extLst>
      <p:ext uri="{BB962C8B-B14F-4D97-AF65-F5344CB8AC3E}">
        <p14:creationId xmlns:p14="http://schemas.microsoft.com/office/powerpoint/2010/main" val="162285239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1FB128-0BAF-4CFC-AD8C-EA52F3C1C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34606F1-C695-4D72-AB4B-26543ADDCE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AF8DAC3-2810-45FC-94B6-62C1C13CD2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76947BF-6F7D-4521-A079-1446210EE933}"/>
              </a:ext>
            </a:extLst>
          </p:cNvPr>
          <p:cNvSpPr>
            <a:spLocks noGrp="1"/>
          </p:cNvSpPr>
          <p:nvPr>
            <p:ph type="dt" sz="half" idx="10"/>
          </p:nvPr>
        </p:nvSpPr>
        <p:spPr/>
        <p:txBody>
          <a:bodyPr/>
          <a:lstStyle/>
          <a:p>
            <a:fld id="{915D3842-4BD9-485D-9DF3-6E52A69667F1}" type="datetime1">
              <a:rPr lang="en-US" smtClean="0"/>
              <a:t>6/8/2021</a:t>
            </a:fld>
            <a:endParaRPr lang="en-US"/>
          </a:p>
        </p:txBody>
      </p:sp>
      <p:sp>
        <p:nvSpPr>
          <p:cNvPr id="6" name="Footer Placeholder 5">
            <a:extLst>
              <a:ext uri="{FF2B5EF4-FFF2-40B4-BE49-F238E27FC236}">
                <a16:creationId xmlns="" xmlns:a16="http://schemas.microsoft.com/office/drawing/2014/main" id="{F3AB328D-A3EA-44C5-B118-DAC9D03E88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1D29D38-BDA6-4589-88F1-751CF0AB09B4}"/>
              </a:ext>
            </a:extLst>
          </p:cNvPr>
          <p:cNvSpPr>
            <a:spLocks noGrp="1"/>
          </p:cNvSpPr>
          <p:nvPr>
            <p:ph type="sldNum" sz="quarter" idx="12"/>
          </p:nvPr>
        </p:nvSpPr>
        <p:spPr/>
        <p:txBody>
          <a:bodyPr/>
          <a:lstStyle/>
          <a:p>
            <a:fld id="{D637FF96-A6C6-4C1D-9344-865C8C3232CE}" type="slidenum">
              <a:rPr lang="en-US" smtClean="0"/>
              <a:t>‹#›</a:t>
            </a:fld>
            <a:endParaRPr lang="en-US"/>
          </a:p>
        </p:txBody>
      </p:sp>
    </p:spTree>
    <p:extLst>
      <p:ext uri="{BB962C8B-B14F-4D97-AF65-F5344CB8AC3E}">
        <p14:creationId xmlns:p14="http://schemas.microsoft.com/office/powerpoint/2010/main" val="120359364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5A013F-5BED-47C9-8F13-485420C4B0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8FFCA92-5304-4635-90E8-47A5F1B70F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9D5F749-19E2-44E1-8D52-02406F2E15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639096E-FFC4-42F7-A827-F369AED4C3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2E77081-AD5A-4948-B954-43F6EFA3E5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1DB83B9-8AE0-4E0F-8FCB-CEBEDCA36B89}"/>
              </a:ext>
            </a:extLst>
          </p:cNvPr>
          <p:cNvSpPr>
            <a:spLocks noGrp="1"/>
          </p:cNvSpPr>
          <p:nvPr>
            <p:ph type="dt" sz="half" idx="10"/>
          </p:nvPr>
        </p:nvSpPr>
        <p:spPr/>
        <p:txBody>
          <a:bodyPr/>
          <a:lstStyle/>
          <a:p>
            <a:fld id="{39828BBD-9265-4295-9968-07204911B88C}" type="datetime1">
              <a:rPr lang="en-US" smtClean="0"/>
              <a:t>6/8/2021</a:t>
            </a:fld>
            <a:endParaRPr lang="en-US"/>
          </a:p>
        </p:txBody>
      </p:sp>
      <p:sp>
        <p:nvSpPr>
          <p:cNvPr id="8" name="Footer Placeholder 7">
            <a:extLst>
              <a:ext uri="{FF2B5EF4-FFF2-40B4-BE49-F238E27FC236}">
                <a16:creationId xmlns="" xmlns:a16="http://schemas.microsoft.com/office/drawing/2014/main" id="{730FB444-BC49-4244-AA50-1B64CE26B8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94E39950-AC88-4BE6-8AA3-4FCABB9468FE}"/>
              </a:ext>
            </a:extLst>
          </p:cNvPr>
          <p:cNvSpPr>
            <a:spLocks noGrp="1"/>
          </p:cNvSpPr>
          <p:nvPr>
            <p:ph type="sldNum" sz="quarter" idx="12"/>
          </p:nvPr>
        </p:nvSpPr>
        <p:spPr/>
        <p:txBody>
          <a:bodyPr/>
          <a:lstStyle/>
          <a:p>
            <a:fld id="{D637FF96-A6C6-4C1D-9344-865C8C3232CE}" type="slidenum">
              <a:rPr lang="en-US" smtClean="0"/>
              <a:t>‹#›</a:t>
            </a:fld>
            <a:endParaRPr lang="en-US"/>
          </a:p>
        </p:txBody>
      </p:sp>
    </p:spTree>
    <p:extLst>
      <p:ext uri="{BB962C8B-B14F-4D97-AF65-F5344CB8AC3E}">
        <p14:creationId xmlns:p14="http://schemas.microsoft.com/office/powerpoint/2010/main" val="330941354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B54F5D-4772-4B48-8CA2-6E2F265FB5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2AACB13-C2F3-4F18-B4BE-AFB729B44D7A}"/>
              </a:ext>
            </a:extLst>
          </p:cNvPr>
          <p:cNvSpPr>
            <a:spLocks noGrp="1"/>
          </p:cNvSpPr>
          <p:nvPr>
            <p:ph type="dt" sz="half" idx="10"/>
          </p:nvPr>
        </p:nvSpPr>
        <p:spPr/>
        <p:txBody>
          <a:bodyPr/>
          <a:lstStyle/>
          <a:p>
            <a:fld id="{E1187CFD-4AB8-42A5-84C8-D1AC4C2D0BDB}" type="datetime1">
              <a:rPr lang="en-US" smtClean="0"/>
              <a:t>6/8/2021</a:t>
            </a:fld>
            <a:endParaRPr lang="en-US"/>
          </a:p>
        </p:txBody>
      </p:sp>
      <p:sp>
        <p:nvSpPr>
          <p:cNvPr id="4" name="Footer Placeholder 3">
            <a:extLst>
              <a:ext uri="{FF2B5EF4-FFF2-40B4-BE49-F238E27FC236}">
                <a16:creationId xmlns="" xmlns:a16="http://schemas.microsoft.com/office/drawing/2014/main" id="{55388D0B-4FAB-4710-8378-6B258ED143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85D84831-46AD-43C5-B659-8CD3F41A18F0}"/>
              </a:ext>
            </a:extLst>
          </p:cNvPr>
          <p:cNvSpPr>
            <a:spLocks noGrp="1"/>
          </p:cNvSpPr>
          <p:nvPr>
            <p:ph type="sldNum" sz="quarter" idx="12"/>
          </p:nvPr>
        </p:nvSpPr>
        <p:spPr/>
        <p:txBody>
          <a:bodyPr/>
          <a:lstStyle/>
          <a:p>
            <a:fld id="{D637FF96-A6C6-4C1D-9344-865C8C3232CE}" type="slidenum">
              <a:rPr lang="en-US" smtClean="0"/>
              <a:t>‹#›</a:t>
            </a:fld>
            <a:endParaRPr lang="en-US"/>
          </a:p>
        </p:txBody>
      </p:sp>
    </p:spTree>
    <p:extLst>
      <p:ext uri="{BB962C8B-B14F-4D97-AF65-F5344CB8AC3E}">
        <p14:creationId xmlns:p14="http://schemas.microsoft.com/office/powerpoint/2010/main" val="43112038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34377C1-BE4F-4CB2-9210-D0F41EC10975}"/>
              </a:ext>
            </a:extLst>
          </p:cNvPr>
          <p:cNvSpPr>
            <a:spLocks noGrp="1"/>
          </p:cNvSpPr>
          <p:nvPr>
            <p:ph type="dt" sz="half" idx="10"/>
          </p:nvPr>
        </p:nvSpPr>
        <p:spPr/>
        <p:txBody>
          <a:bodyPr/>
          <a:lstStyle/>
          <a:p>
            <a:fld id="{41F1060B-DFC9-403F-A491-CBADBA7426CF}" type="datetime1">
              <a:rPr lang="en-US" smtClean="0"/>
              <a:t>6/8/2021</a:t>
            </a:fld>
            <a:endParaRPr lang="en-US"/>
          </a:p>
        </p:txBody>
      </p:sp>
      <p:sp>
        <p:nvSpPr>
          <p:cNvPr id="3" name="Footer Placeholder 2">
            <a:extLst>
              <a:ext uri="{FF2B5EF4-FFF2-40B4-BE49-F238E27FC236}">
                <a16:creationId xmlns="" xmlns:a16="http://schemas.microsoft.com/office/drawing/2014/main" id="{7BE768C1-A318-4E5F-9449-DEBFA05BFD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FAF1488-5D88-46A4-BF08-431EBD9B9976}"/>
              </a:ext>
            </a:extLst>
          </p:cNvPr>
          <p:cNvSpPr>
            <a:spLocks noGrp="1"/>
          </p:cNvSpPr>
          <p:nvPr>
            <p:ph type="sldNum" sz="quarter" idx="12"/>
          </p:nvPr>
        </p:nvSpPr>
        <p:spPr/>
        <p:txBody>
          <a:bodyPr/>
          <a:lstStyle/>
          <a:p>
            <a:fld id="{D637FF96-A6C6-4C1D-9344-865C8C3232CE}" type="slidenum">
              <a:rPr lang="en-US" smtClean="0"/>
              <a:t>‹#›</a:t>
            </a:fld>
            <a:endParaRPr lang="en-US"/>
          </a:p>
        </p:txBody>
      </p:sp>
    </p:spTree>
    <p:extLst>
      <p:ext uri="{BB962C8B-B14F-4D97-AF65-F5344CB8AC3E}">
        <p14:creationId xmlns:p14="http://schemas.microsoft.com/office/powerpoint/2010/main" val="107619130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ABD269-9715-471D-BF87-4A1D7E44A1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B8691C6-9917-48ED-B871-7CA87F2293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505A144-6389-4590-9C76-333A6B5B03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C766227-795B-4F77-BFF7-6E35485DCF6B}"/>
              </a:ext>
            </a:extLst>
          </p:cNvPr>
          <p:cNvSpPr>
            <a:spLocks noGrp="1"/>
          </p:cNvSpPr>
          <p:nvPr>
            <p:ph type="dt" sz="half" idx="10"/>
          </p:nvPr>
        </p:nvSpPr>
        <p:spPr/>
        <p:txBody>
          <a:bodyPr/>
          <a:lstStyle/>
          <a:p>
            <a:fld id="{2E41246B-0EC6-4337-B473-55553947D3E9}" type="datetime1">
              <a:rPr lang="en-US" smtClean="0"/>
              <a:t>6/8/2021</a:t>
            </a:fld>
            <a:endParaRPr lang="en-US"/>
          </a:p>
        </p:txBody>
      </p:sp>
      <p:sp>
        <p:nvSpPr>
          <p:cNvPr id="6" name="Footer Placeholder 5">
            <a:extLst>
              <a:ext uri="{FF2B5EF4-FFF2-40B4-BE49-F238E27FC236}">
                <a16:creationId xmlns="" xmlns:a16="http://schemas.microsoft.com/office/drawing/2014/main" id="{4978C1DD-2F19-40C6-A303-EEE3CDDD47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D329BA4-D99A-47DB-AD37-37BC9F84DF98}"/>
              </a:ext>
            </a:extLst>
          </p:cNvPr>
          <p:cNvSpPr>
            <a:spLocks noGrp="1"/>
          </p:cNvSpPr>
          <p:nvPr>
            <p:ph type="sldNum" sz="quarter" idx="12"/>
          </p:nvPr>
        </p:nvSpPr>
        <p:spPr/>
        <p:txBody>
          <a:bodyPr/>
          <a:lstStyle/>
          <a:p>
            <a:fld id="{D637FF96-A6C6-4C1D-9344-865C8C3232CE}" type="slidenum">
              <a:rPr lang="en-US" smtClean="0"/>
              <a:t>‹#›</a:t>
            </a:fld>
            <a:endParaRPr lang="en-US"/>
          </a:p>
        </p:txBody>
      </p:sp>
    </p:spTree>
    <p:extLst>
      <p:ext uri="{BB962C8B-B14F-4D97-AF65-F5344CB8AC3E}">
        <p14:creationId xmlns:p14="http://schemas.microsoft.com/office/powerpoint/2010/main" val="241124510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631F92-76ED-45BA-A3AF-7DE0E82CF6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F79CE83-E0AD-4908-B967-44C7CB8CE0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5E178C4-361B-4F39-B747-626F5A7812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5543D4C-1A6B-49BA-892B-E186DC89C0F8}"/>
              </a:ext>
            </a:extLst>
          </p:cNvPr>
          <p:cNvSpPr>
            <a:spLocks noGrp="1"/>
          </p:cNvSpPr>
          <p:nvPr>
            <p:ph type="dt" sz="half" idx="10"/>
          </p:nvPr>
        </p:nvSpPr>
        <p:spPr/>
        <p:txBody>
          <a:bodyPr/>
          <a:lstStyle/>
          <a:p>
            <a:fld id="{80D3D0AB-ABD6-487A-80F0-15064B0C911F}" type="datetime1">
              <a:rPr lang="en-US" smtClean="0"/>
              <a:t>6/8/2021</a:t>
            </a:fld>
            <a:endParaRPr lang="en-US"/>
          </a:p>
        </p:txBody>
      </p:sp>
      <p:sp>
        <p:nvSpPr>
          <p:cNvPr id="6" name="Footer Placeholder 5">
            <a:extLst>
              <a:ext uri="{FF2B5EF4-FFF2-40B4-BE49-F238E27FC236}">
                <a16:creationId xmlns="" xmlns:a16="http://schemas.microsoft.com/office/drawing/2014/main" id="{414ADA19-F1C8-45E7-A5B9-6FBA168408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4F462F2-762C-4824-8925-C50299FCBD73}"/>
              </a:ext>
            </a:extLst>
          </p:cNvPr>
          <p:cNvSpPr>
            <a:spLocks noGrp="1"/>
          </p:cNvSpPr>
          <p:nvPr>
            <p:ph type="sldNum" sz="quarter" idx="12"/>
          </p:nvPr>
        </p:nvSpPr>
        <p:spPr/>
        <p:txBody>
          <a:bodyPr/>
          <a:lstStyle/>
          <a:p>
            <a:fld id="{D637FF96-A6C6-4C1D-9344-865C8C3232CE}" type="slidenum">
              <a:rPr lang="en-US" smtClean="0"/>
              <a:t>‹#›</a:t>
            </a:fld>
            <a:endParaRPr lang="en-US"/>
          </a:p>
        </p:txBody>
      </p:sp>
    </p:spTree>
    <p:extLst>
      <p:ext uri="{BB962C8B-B14F-4D97-AF65-F5344CB8AC3E}">
        <p14:creationId xmlns:p14="http://schemas.microsoft.com/office/powerpoint/2010/main" val="256003790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31F86F4-9035-4A03-9CAB-395FFBF9CF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0D593B8-49E8-4881-8941-5779858A5C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CE20F22-9CF8-471A-A101-0E632B7C4B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999B0-4BE1-4B54-AB9B-F5C883ACCCE9}" type="datetime1">
              <a:rPr lang="en-US" smtClean="0"/>
              <a:t>6/8/2021</a:t>
            </a:fld>
            <a:endParaRPr lang="en-US"/>
          </a:p>
        </p:txBody>
      </p:sp>
      <p:sp>
        <p:nvSpPr>
          <p:cNvPr id="5" name="Footer Placeholder 4">
            <a:extLst>
              <a:ext uri="{FF2B5EF4-FFF2-40B4-BE49-F238E27FC236}">
                <a16:creationId xmlns="" xmlns:a16="http://schemas.microsoft.com/office/drawing/2014/main" id="{239A159F-947F-4B93-8BEE-520843F246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C8B1FD5-1679-40A9-A19E-71448DC8D1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7FF96-A6C6-4C1D-9344-865C8C3232CE}" type="slidenum">
              <a:rPr lang="en-US" smtClean="0"/>
              <a:t>‹#›</a:t>
            </a:fld>
            <a:endParaRPr lang="en-US"/>
          </a:p>
        </p:txBody>
      </p:sp>
    </p:spTree>
    <p:extLst>
      <p:ext uri="{BB962C8B-B14F-4D97-AF65-F5344CB8AC3E}">
        <p14:creationId xmlns:p14="http://schemas.microsoft.com/office/powerpoint/2010/main" val="3725557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414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3414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3415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CCA3272-62C9-4733-BD84-E0A50EC96A6D}" type="slidenum">
              <a:rPr lang="en-US" altLang="en-US"/>
              <a:pPr/>
              <a:t>‹#›</a:t>
            </a:fld>
            <a:endParaRPr lang="en-US" altLang="en-US"/>
          </a:p>
        </p:txBody>
      </p:sp>
    </p:spTree>
    <p:extLst>
      <p:ext uri="{BB962C8B-B14F-4D97-AF65-F5344CB8AC3E}">
        <p14:creationId xmlns:p14="http://schemas.microsoft.com/office/powerpoint/2010/main" val="584871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999B0-4BE1-4B54-AB9B-F5C883ACCCE9}" type="datetime1">
              <a:rPr lang="en-US" smtClean="0"/>
              <a:t>6/8/2021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7FF96-A6C6-4C1D-9344-865C8C3232CE}" type="slidenum">
              <a:rPr lang="en-US" smtClean="0"/>
              <a:t>‹#›</a:t>
            </a:fld>
            <a:endParaRPr lang="en-US"/>
          </a:p>
        </p:txBody>
      </p:sp>
    </p:spTree>
    <p:extLst>
      <p:ext uri="{BB962C8B-B14F-4D97-AF65-F5344CB8AC3E}">
        <p14:creationId xmlns:p14="http://schemas.microsoft.com/office/powerpoint/2010/main" val="233177381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9.xml"/><Relationship Id="rId6" Type="http://schemas.openxmlformats.org/officeDocument/2006/relationships/image" Target="../media/image2.png"/><Relationship Id="rId5" Type="http://schemas.openxmlformats.org/officeDocument/2006/relationships/image" Target="../media/image25.png"/><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29.xml"/><Relationship Id="rId5" Type="http://schemas.openxmlformats.org/officeDocument/2006/relationships/image" Target="../media/image2.png"/><Relationship Id="rId4" Type="http://schemas.openxmlformats.org/officeDocument/2006/relationships/image" Target="../media/image32.png"/></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29.xml"/><Relationship Id="rId5" Type="http://schemas.openxmlformats.org/officeDocument/2006/relationships/image" Target="../media/image2.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4.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7.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9.xml"/><Relationship Id="rId1" Type="http://schemas.openxmlformats.org/officeDocument/2006/relationships/slideLayout" Target="../slideLayouts/slideLayout29.xml"/><Relationship Id="rId5" Type="http://schemas.openxmlformats.org/officeDocument/2006/relationships/image" Target="../media/image36.png"/><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11.pn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8.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openxmlformats.org/officeDocument/2006/relationships/image" Target="../media/image12.png"/><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5.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ky, outdoor, nature, water&#10;&#10;Description automatically generated">
            <a:extLst>
              <a:ext uri="{FF2B5EF4-FFF2-40B4-BE49-F238E27FC236}">
                <a16:creationId xmlns="" xmlns:a16="http://schemas.microsoft.com/office/drawing/2014/main" id="{E3FD989D-4088-4034-B8DD-D6E9BDE25D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
          <a:stretch/>
        </p:blipFill>
        <p:spPr>
          <a:xfrm>
            <a:off x="1669474" y="10"/>
            <a:ext cx="10522527" cy="6857990"/>
          </a:xfrm>
          <a:custGeom>
            <a:avLst/>
            <a:gdLst/>
            <a:ahLst/>
            <a:cxnLst/>
            <a:rect l="l" t="t" r="r" b="b"/>
            <a:pathLst>
              <a:path w="10522527" h="6858000">
                <a:moveTo>
                  <a:pt x="2882142" y="0"/>
                </a:moveTo>
                <a:lnTo>
                  <a:pt x="10522527" y="0"/>
                </a:lnTo>
                <a:lnTo>
                  <a:pt x="10522527" y="6858000"/>
                </a:lnTo>
                <a:lnTo>
                  <a:pt x="80697" y="6858000"/>
                </a:lnTo>
                <a:lnTo>
                  <a:pt x="37339" y="6516785"/>
                </a:lnTo>
                <a:cubicBezTo>
                  <a:pt x="12648" y="6273664"/>
                  <a:pt x="0" y="6026982"/>
                  <a:pt x="0" y="5777347"/>
                </a:cubicBezTo>
                <a:cubicBezTo>
                  <a:pt x="0" y="3530630"/>
                  <a:pt x="1024495" y="1523197"/>
                  <a:pt x="2631803" y="196728"/>
                </a:cubicBez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Slide Number Placeholder 5">
            <a:extLst>
              <a:ext uri="{FF2B5EF4-FFF2-40B4-BE49-F238E27FC236}">
                <a16:creationId xmlns="" xmlns:a16="http://schemas.microsoft.com/office/drawing/2014/main" id="{39D59888-DD7C-4E38-9B87-EE26EE3AC536}"/>
              </a:ext>
            </a:extLst>
          </p:cNvPr>
          <p:cNvSpPr>
            <a:spLocks noGrp="1"/>
          </p:cNvSpPr>
          <p:nvPr>
            <p:ph type="sldNum" sz="quarter" idx="12"/>
          </p:nvPr>
        </p:nvSpPr>
        <p:spPr/>
        <p:txBody>
          <a:bodyPr/>
          <a:lstStyle/>
          <a:p>
            <a:fld id="{D637FF96-A6C6-4C1D-9344-865C8C3232CE}" type="slidenum">
              <a:rPr lang="en-US" smtClean="0"/>
              <a:t>1</a:t>
            </a:fld>
            <a:endParaRPr lang="en-US"/>
          </a:p>
        </p:txBody>
      </p:sp>
      <p:sp>
        <p:nvSpPr>
          <p:cNvPr id="2" name="Rectangle 1">
            <a:extLst>
              <a:ext uri="{FF2B5EF4-FFF2-40B4-BE49-F238E27FC236}">
                <a16:creationId xmlns="" xmlns:a16="http://schemas.microsoft.com/office/drawing/2014/main" id="{FAC4DDA4-6E7F-4918-B989-2557A3D773A2}"/>
              </a:ext>
            </a:extLst>
          </p:cNvPr>
          <p:cNvSpPr/>
          <p:nvPr/>
        </p:nvSpPr>
        <p:spPr>
          <a:xfrm>
            <a:off x="4512597" y="546767"/>
            <a:ext cx="6283002" cy="1754326"/>
          </a:xfrm>
          <a:prstGeom prst="rect">
            <a:avLst/>
          </a:prstGeom>
          <a:solidFill>
            <a:schemeClr val="accent5">
              <a:lumMod val="40000"/>
              <a:lumOff val="60000"/>
              <a:alpha val="22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txBody>
          <a:bodyPr wrap="none" lIns="91440" tIns="45720" rIns="91440" bIns="45720">
            <a:spAutoFit/>
            <a:sp3d extrusionH="57150">
              <a:bevelT w="38100" h="38100"/>
            </a:sp3d>
          </a:bodyPr>
          <a:lstStyle/>
          <a:p>
            <a:pPr algn="ctr"/>
            <a:r>
              <a:rPr lang="de-DE" sz="5400" b="1" cap="none" spc="0" dirty="0">
                <a:ln w="12700">
                  <a:solidFill>
                    <a:schemeClr val="tx2">
                      <a:lumMod val="75000"/>
                    </a:schemeClr>
                  </a:solidFill>
                  <a:prstDash val="solid"/>
                </a:ln>
                <a:solidFill>
                  <a:srgbClr val="00B0F0"/>
                </a:solidFill>
                <a:effectLst>
                  <a:outerShdw dist="38100" dir="2640000" algn="bl" rotWithShape="0">
                    <a:schemeClr val="tx2">
                      <a:lumMod val="75000"/>
                    </a:schemeClr>
                  </a:outerShdw>
                </a:effectLst>
                <a:latin typeface="Arial Rounded MT Bold" pitchFamily="34" charset="0"/>
              </a:rPr>
              <a:t>Yahuwah’s </a:t>
            </a:r>
          </a:p>
          <a:p>
            <a:pPr algn="ctr"/>
            <a:r>
              <a:rPr lang="de-DE" sz="5400" b="1" dirty="0">
                <a:ln w="12700">
                  <a:solidFill>
                    <a:schemeClr val="tx2">
                      <a:lumMod val="75000"/>
                    </a:schemeClr>
                  </a:solidFill>
                  <a:prstDash val="solid"/>
                </a:ln>
                <a:solidFill>
                  <a:srgbClr val="00B0F0"/>
                </a:solidFill>
                <a:effectLst>
                  <a:outerShdw dist="38100" dir="2640000" algn="bl" rotWithShape="0">
                    <a:schemeClr val="tx2">
                      <a:lumMod val="75000"/>
                    </a:schemeClr>
                  </a:outerShdw>
                </a:effectLst>
                <a:latin typeface="Arial Rounded MT Bold" pitchFamily="34" charset="0"/>
              </a:rPr>
              <a:t>Bundes-Kalender</a:t>
            </a:r>
            <a:r>
              <a:rPr lang="de-DE" sz="5400" b="1" cap="none" spc="0" dirty="0">
                <a:ln w="12700">
                  <a:solidFill>
                    <a:schemeClr val="tx2">
                      <a:lumMod val="75000"/>
                    </a:schemeClr>
                  </a:solidFill>
                  <a:prstDash val="solid"/>
                </a:ln>
                <a:solidFill>
                  <a:srgbClr val="00B0F0"/>
                </a:solidFill>
                <a:effectLst>
                  <a:outerShdw dist="38100" dir="2640000" algn="bl" rotWithShape="0">
                    <a:schemeClr val="tx2">
                      <a:lumMod val="75000"/>
                    </a:schemeClr>
                  </a:outerShdw>
                </a:effectLst>
                <a:latin typeface="Arial Rounded MT Bold" pitchFamily="34" charset="0"/>
              </a:rPr>
              <a:t>!</a:t>
            </a:r>
          </a:p>
        </p:txBody>
      </p:sp>
      <p:pic>
        <p:nvPicPr>
          <p:cNvPr id="8" name="Picture 7">
            <a:extLst>
              <a:ext uri="{FF2B5EF4-FFF2-40B4-BE49-F238E27FC236}">
                <a16:creationId xmlns="" xmlns:a16="http://schemas.microsoft.com/office/drawing/2014/main" id="{383A8A26-06B7-439D-854C-14081F9ED7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600" y="6339795"/>
            <a:ext cx="2103302" cy="518205"/>
          </a:xfrm>
          <a:prstGeom prst="rect">
            <a:avLst/>
          </a:prstGeom>
        </p:spPr>
      </p:pic>
      <p:pic>
        <p:nvPicPr>
          <p:cNvPr id="1026" name="Picture 2" descr="C:\Users\Rae\Documents\A CF Desktop Feb 2021\Best CCC Logo Clear with colors in circle SM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5619" y="241243"/>
            <a:ext cx="2286000" cy="2365375"/>
          </a:xfrm>
          <a:prstGeom prst="rect">
            <a:avLst/>
          </a:prstGeom>
          <a:noFill/>
          <a:effectLst>
            <a:glow rad="18923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rot="5400000">
            <a:off x="-6650982" y="4158359"/>
            <a:ext cx="13013204"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742950" indent="-742950" algn="ctr">
              <a:buFontTx/>
              <a:buAutoNum type="arabicParenR"/>
            </a:pPr>
            <a:r>
              <a:rPr lang="en-US" sz="2800" b="1" spc="300" dirty="0" smtClean="0">
                <a:ln w="38100">
                  <a:solidFill>
                    <a:srgbClr val="6F3350"/>
                  </a:solidFill>
                </a:ln>
                <a:solidFill>
                  <a:srgbClr val="016A6F"/>
                </a:solidFill>
                <a:effectLst>
                  <a:glow rad="1625600">
                    <a:schemeClr val="accent1">
                      <a:satMod val="175000"/>
                      <a:alpha val="40000"/>
                    </a:schemeClr>
                  </a:glow>
                  <a:outerShdw blurRad="50800" dist="39000" dir="5460000" algn="tl">
                    <a:srgbClr val="000000">
                      <a:alpha val="38000"/>
                    </a:srgbClr>
                  </a:outerShdw>
                </a:effectLst>
                <a:latin typeface="Eras Bold ITC" pitchFamily="34" charset="0"/>
              </a:rPr>
              <a:t>Joe Brown’s Lazy Dog </a:t>
            </a:r>
            <a:r>
              <a:rPr lang="en-US" sz="2800" b="1" spc="300" dirty="0" err="1" smtClean="0">
                <a:ln w="38100">
                  <a:solidFill>
                    <a:srgbClr val="6F3350"/>
                  </a:solidFill>
                </a:ln>
                <a:solidFill>
                  <a:srgbClr val="016A6F"/>
                </a:solidFill>
                <a:effectLst>
                  <a:glow rad="1625600">
                    <a:schemeClr val="accent1">
                      <a:satMod val="175000"/>
                      <a:alpha val="40000"/>
                    </a:schemeClr>
                  </a:glow>
                  <a:outerShdw blurRad="50800" dist="39000" dir="5460000" algn="tl">
                    <a:srgbClr val="000000">
                      <a:alpha val="38000"/>
                    </a:srgbClr>
                  </a:outerShdw>
                </a:effectLst>
                <a:latin typeface="Eras Bold ITC" pitchFamily="34" charset="0"/>
              </a:rPr>
              <a:t>jumpesNew</a:t>
            </a:r>
            <a:r>
              <a:rPr lang="en-US" sz="2800" b="1" spc="300" dirty="0" smtClean="0">
                <a:ln w="38100">
                  <a:solidFill>
                    <a:srgbClr val="6F3350"/>
                  </a:solidFill>
                </a:ln>
                <a:solidFill>
                  <a:srgbClr val="016A6F"/>
                </a:solidFill>
                <a:effectLst>
                  <a:glow rad="1625600">
                    <a:schemeClr val="accent1">
                      <a:satMod val="175000"/>
                      <a:alpha val="40000"/>
                    </a:schemeClr>
                  </a:glow>
                  <a:outerShdw blurRad="50800" dist="39000" dir="5460000" algn="tl">
                    <a:srgbClr val="000000">
                      <a:alpha val="38000"/>
                    </a:srgbClr>
                  </a:outerShdw>
                </a:effectLst>
                <a:latin typeface="Eras Bold ITC" pitchFamily="34" charset="0"/>
              </a:rPr>
              <a:t> </a:t>
            </a:r>
            <a:r>
              <a:rPr lang="en-US" sz="2800" b="1" spc="300" dirty="0">
                <a:ln w="38100">
                  <a:solidFill>
                    <a:srgbClr val="6F3350"/>
                  </a:solidFill>
                </a:ln>
                <a:solidFill>
                  <a:srgbClr val="016A6F"/>
                </a:solidFill>
                <a:effectLst>
                  <a:glow rad="1625600">
                    <a:schemeClr val="accent1">
                      <a:satMod val="175000"/>
                      <a:alpha val="40000"/>
                    </a:schemeClr>
                  </a:glow>
                  <a:outerShdw blurRad="50800" dist="39000" dir="5460000" algn="tl">
                    <a:srgbClr val="000000">
                      <a:alpha val="38000"/>
                    </a:srgbClr>
                  </a:outerShdw>
                </a:effectLst>
                <a:latin typeface="Eras Bold ITC" pitchFamily="34" charset="0"/>
              </a:rPr>
              <a:t>Bunny Trail on </a:t>
            </a:r>
            <a:r>
              <a:rPr lang="en-US" sz="2800" b="1" spc="300" dirty="0" smtClean="0">
                <a:ln w="38100">
                  <a:solidFill>
                    <a:srgbClr val="6F3350"/>
                  </a:solidFill>
                </a:ln>
                <a:solidFill>
                  <a:srgbClr val="016A6F"/>
                </a:solidFill>
                <a:effectLst>
                  <a:glow rad="1625600">
                    <a:schemeClr val="accent1">
                      <a:satMod val="175000"/>
                      <a:alpha val="40000"/>
                    </a:schemeClr>
                  </a:glow>
                  <a:outerShdw blurRad="50800" dist="39000" dir="5460000" algn="tl">
                    <a:srgbClr val="000000">
                      <a:alpha val="38000"/>
                    </a:srgbClr>
                  </a:outerShdw>
                </a:effectLst>
                <a:latin typeface="Eras Bold ITC" pitchFamily="34" charset="0"/>
              </a:rPr>
              <a:t>Lunar</a:t>
            </a:r>
            <a:endParaRPr lang="en-US" sz="2800" b="1" spc="300" dirty="0" smtClean="0">
              <a:ln w="38100">
                <a:solidFill>
                  <a:srgbClr val="96004B"/>
                </a:solidFill>
              </a:ln>
              <a:solidFill>
                <a:srgbClr val="96004B"/>
              </a:solidFill>
              <a:effectLst>
                <a:glow rad="1625600">
                  <a:schemeClr val="accent1">
                    <a:satMod val="175000"/>
                    <a:alpha val="40000"/>
                  </a:schemeClr>
                </a:glow>
                <a:outerShdw blurRad="50800" dist="39000" dir="5460000" algn="tl">
                  <a:srgbClr val="000000">
                    <a:alpha val="38000"/>
                  </a:srgbClr>
                </a:outerShdw>
              </a:effectLst>
              <a:latin typeface="Eras Bold ITC" pitchFamily="34" charset="0"/>
            </a:endParaRPr>
          </a:p>
        </p:txBody>
      </p:sp>
      <p:sp>
        <p:nvSpPr>
          <p:cNvPr id="9" name="Rectangle 8"/>
          <p:cNvSpPr/>
          <p:nvPr/>
        </p:nvSpPr>
        <p:spPr>
          <a:xfrm>
            <a:off x="-612741" y="6723533"/>
            <a:ext cx="13013204"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742950" indent="-742950" algn="ctr">
              <a:buFontTx/>
              <a:buAutoNum type="arabicParenR"/>
            </a:pPr>
            <a:r>
              <a:rPr lang="en-US" sz="2800" b="1" spc="300" dirty="0" smtClean="0">
                <a:ln w="38100">
                  <a:solidFill>
                    <a:srgbClr val="6F3350"/>
                  </a:solidFill>
                </a:ln>
                <a:solidFill>
                  <a:srgbClr val="016A6F"/>
                </a:solidFill>
                <a:effectLst>
                  <a:glow rad="1600200">
                    <a:schemeClr val="accent1">
                      <a:satMod val="175000"/>
                      <a:alpha val="40000"/>
                    </a:schemeClr>
                  </a:glow>
                  <a:outerShdw blurRad="50800" dist="39000" dir="5460000" algn="tl">
                    <a:srgbClr val="000000">
                      <a:alpha val="38000"/>
                    </a:srgbClr>
                  </a:outerShdw>
                </a:effectLst>
                <a:latin typeface="Eras Bold ITC" pitchFamily="34" charset="0"/>
              </a:rPr>
              <a:t>Joe Brown’s Lazy Dog </a:t>
            </a:r>
            <a:r>
              <a:rPr lang="en-US" sz="2800" b="1" spc="300" dirty="0" err="1" smtClean="0">
                <a:ln w="38100">
                  <a:solidFill>
                    <a:srgbClr val="6F3350"/>
                  </a:solidFill>
                </a:ln>
                <a:solidFill>
                  <a:srgbClr val="016A6F"/>
                </a:solidFill>
                <a:effectLst>
                  <a:glow rad="1600200">
                    <a:schemeClr val="accent1">
                      <a:satMod val="175000"/>
                      <a:alpha val="40000"/>
                    </a:schemeClr>
                  </a:glow>
                  <a:outerShdw blurRad="50800" dist="39000" dir="5460000" algn="tl">
                    <a:srgbClr val="000000">
                      <a:alpha val="38000"/>
                    </a:srgbClr>
                  </a:outerShdw>
                </a:effectLst>
                <a:latin typeface="Eras Bold ITC" pitchFamily="34" charset="0"/>
              </a:rPr>
              <a:t>jumpesNew</a:t>
            </a:r>
            <a:r>
              <a:rPr lang="en-US" sz="2800" b="1" spc="300" dirty="0" smtClean="0">
                <a:ln w="38100">
                  <a:solidFill>
                    <a:srgbClr val="6F3350"/>
                  </a:solidFill>
                </a:ln>
                <a:solidFill>
                  <a:srgbClr val="016A6F"/>
                </a:solidFill>
                <a:effectLst>
                  <a:glow rad="1600200">
                    <a:schemeClr val="accent1">
                      <a:satMod val="175000"/>
                      <a:alpha val="40000"/>
                    </a:schemeClr>
                  </a:glow>
                  <a:outerShdw blurRad="50800" dist="39000" dir="5460000" algn="tl">
                    <a:srgbClr val="000000">
                      <a:alpha val="38000"/>
                    </a:srgbClr>
                  </a:outerShdw>
                </a:effectLst>
                <a:latin typeface="Eras Bold ITC" pitchFamily="34" charset="0"/>
              </a:rPr>
              <a:t> </a:t>
            </a:r>
            <a:r>
              <a:rPr lang="en-US" sz="2800" b="1" spc="300" dirty="0">
                <a:ln w="38100">
                  <a:solidFill>
                    <a:srgbClr val="6F3350"/>
                  </a:solidFill>
                </a:ln>
                <a:solidFill>
                  <a:srgbClr val="016A6F"/>
                </a:solidFill>
                <a:effectLst>
                  <a:glow rad="1600200">
                    <a:schemeClr val="accent1">
                      <a:satMod val="175000"/>
                      <a:alpha val="40000"/>
                    </a:schemeClr>
                  </a:glow>
                  <a:outerShdw blurRad="50800" dist="39000" dir="5460000" algn="tl">
                    <a:srgbClr val="000000">
                      <a:alpha val="38000"/>
                    </a:srgbClr>
                  </a:outerShdw>
                </a:effectLst>
                <a:latin typeface="Eras Bold ITC" pitchFamily="34" charset="0"/>
              </a:rPr>
              <a:t>Bunny Trail on </a:t>
            </a:r>
            <a:r>
              <a:rPr lang="en-US" sz="2800" b="1" spc="300" dirty="0" smtClean="0">
                <a:ln w="38100">
                  <a:solidFill>
                    <a:srgbClr val="6F3350"/>
                  </a:solidFill>
                </a:ln>
                <a:solidFill>
                  <a:srgbClr val="016A6F"/>
                </a:solidFill>
                <a:effectLst>
                  <a:glow rad="1600200">
                    <a:schemeClr val="accent1">
                      <a:satMod val="175000"/>
                      <a:alpha val="40000"/>
                    </a:schemeClr>
                  </a:glow>
                  <a:outerShdw blurRad="50800" dist="39000" dir="5460000" algn="tl">
                    <a:srgbClr val="000000">
                      <a:alpha val="38000"/>
                    </a:srgbClr>
                  </a:outerShdw>
                </a:effectLst>
                <a:latin typeface="Eras Bold ITC" pitchFamily="34" charset="0"/>
              </a:rPr>
              <a:t>Lunar</a:t>
            </a:r>
            <a:endParaRPr lang="en-US" sz="2800" b="1" spc="300" dirty="0" smtClean="0">
              <a:ln w="38100">
                <a:solidFill>
                  <a:srgbClr val="96004B"/>
                </a:solidFill>
              </a:ln>
              <a:solidFill>
                <a:srgbClr val="96004B"/>
              </a:solidFill>
              <a:effectLst>
                <a:glow rad="1600200">
                  <a:schemeClr val="accent1">
                    <a:satMod val="175000"/>
                    <a:alpha val="40000"/>
                  </a:schemeClr>
                </a:glow>
                <a:outerShdw blurRad="50800" dist="39000" dir="5460000" algn="tl">
                  <a:srgbClr val="000000">
                    <a:alpha val="38000"/>
                  </a:srgbClr>
                </a:outerShdw>
              </a:effectLst>
              <a:latin typeface="Eras Bold ITC" pitchFamily="34" charset="0"/>
            </a:endParaRPr>
          </a:p>
        </p:txBody>
      </p:sp>
      <p:sp>
        <p:nvSpPr>
          <p:cNvPr id="10" name="Rectangle 9"/>
          <p:cNvSpPr/>
          <p:nvPr/>
        </p:nvSpPr>
        <p:spPr>
          <a:xfrm rot="16200000">
            <a:off x="5837911" y="4149063"/>
            <a:ext cx="13013204"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742950" indent="-742950" algn="ctr">
              <a:buFontTx/>
              <a:buAutoNum type="arabicParenR"/>
            </a:pPr>
            <a:r>
              <a:rPr lang="en-US" sz="2800" b="1" spc="300" dirty="0" smtClean="0">
                <a:ln w="38100">
                  <a:solidFill>
                    <a:srgbClr val="6F3350"/>
                  </a:solidFill>
                </a:ln>
                <a:solidFill>
                  <a:srgbClr val="016A6F"/>
                </a:solidFill>
                <a:effectLst>
                  <a:glow rad="1625600">
                    <a:schemeClr val="accent1">
                      <a:satMod val="175000"/>
                      <a:alpha val="40000"/>
                    </a:schemeClr>
                  </a:glow>
                  <a:outerShdw blurRad="50800" dist="39000" dir="5460000" algn="tl">
                    <a:srgbClr val="000000">
                      <a:alpha val="38000"/>
                    </a:srgbClr>
                  </a:outerShdw>
                </a:effectLst>
                <a:latin typeface="Eras Bold ITC" pitchFamily="34" charset="0"/>
              </a:rPr>
              <a:t>Joe Brown’s Lazy Dog </a:t>
            </a:r>
            <a:r>
              <a:rPr lang="en-US" sz="2800" b="1" spc="300" dirty="0" err="1" smtClean="0">
                <a:ln w="38100">
                  <a:solidFill>
                    <a:srgbClr val="6F3350"/>
                  </a:solidFill>
                </a:ln>
                <a:solidFill>
                  <a:srgbClr val="016A6F"/>
                </a:solidFill>
                <a:effectLst>
                  <a:glow rad="1625600">
                    <a:schemeClr val="accent1">
                      <a:satMod val="175000"/>
                      <a:alpha val="40000"/>
                    </a:schemeClr>
                  </a:glow>
                  <a:outerShdw blurRad="50800" dist="39000" dir="5460000" algn="tl">
                    <a:srgbClr val="000000">
                      <a:alpha val="38000"/>
                    </a:srgbClr>
                  </a:outerShdw>
                </a:effectLst>
                <a:latin typeface="Eras Bold ITC" pitchFamily="34" charset="0"/>
              </a:rPr>
              <a:t>jumpesNew</a:t>
            </a:r>
            <a:r>
              <a:rPr lang="en-US" sz="2800" b="1" spc="300" dirty="0" smtClean="0">
                <a:ln w="38100">
                  <a:solidFill>
                    <a:srgbClr val="6F3350"/>
                  </a:solidFill>
                </a:ln>
                <a:solidFill>
                  <a:srgbClr val="016A6F"/>
                </a:solidFill>
                <a:effectLst>
                  <a:glow rad="1625600">
                    <a:schemeClr val="accent1">
                      <a:satMod val="175000"/>
                      <a:alpha val="40000"/>
                    </a:schemeClr>
                  </a:glow>
                  <a:outerShdw blurRad="50800" dist="39000" dir="5460000" algn="tl">
                    <a:srgbClr val="000000">
                      <a:alpha val="38000"/>
                    </a:srgbClr>
                  </a:outerShdw>
                </a:effectLst>
                <a:latin typeface="Eras Bold ITC" pitchFamily="34" charset="0"/>
              </a:rPr>
              <a:t> </a:t>
            </a:r>
            <a:r>
              <a:rPr lang="en-US" sz="2800" b="1" spc="300" dirty="0">
                <a:ln w="38100">
                  <a:solidFill>
                    <a:srgbClr val="6F3350"/>
                  </a:solidFill>
                </a:ln>
                <a:solidFill>
                  <a:srgbClr val="016A6F"/>
                </a:solidFill>
                <a:effectLst>
                  <a:glow rad="1625600">
                    <a:schemeClr val="accent1">
                      <a:satMod val="175000"/>
                      <a:alpha val="40000"/>
                    </a:schemeClr>
                  </a:glow>
                  <a:outerShdw blurRad="50800" dist="39000" dir="5460000" algn="tl">
                    <a:srgbClr val="000000">
                      <a:alpha val="38000"/>
                    </a:srgbClr>
                  </a:outerShdw>
                </a:effectLst>
                <a:latin typeface="Eras Bold ITC" pitchFamily="34" charset="0"/>
              </a:rPr>
              <a:t>Bunny Trail </a:t>
            </a:r>
            <a:r>
              <a:rPr lang="en-US" sz="2800" b="1" spc="300" dirty="0">
                <a:ln w="38100">
                  <a:solidFill>
                    <a:srgbClr val="6F3350"/>
                  </a:solidFill>
                </a:ln>
                <a:solidFill>
                  <a:srgbClr val="016A6F"/>
                </a:solidFill>
                <a:effectLst>
                  <a:glow rad="736600">
                    <a:schemeClr val="bg1">
                      <a:alpha val="66000"/>
                    </a:schemeClr>
                  </a:glow>
                  <a:outerShdw blurRad="50800" dist="39000" dir="5460000" algn="tl">
                    <a:srgbClr val="000000">
                      <a:alpha val="38000"/>
                    </a:srgbClr>
                  </a:outerShdw>
                </a:effectLst>
                <a:latin typeface="Eras Bold ITC" pitchFamily="34" charset="0"/>
              </a:rPr>
              <a:t>on </a:t>
            </a:r>
            <a:r>
              <a:rPr lang="en-US" sz="2800" b="1" spc="300" dirty="0" smtClean="0">
                <a:ln w="38100">
                  <a:solidFill>
                    <a:srgbClr val="6F3350"/>
                  </a:solidFill>
                </a:ln>
                <a:solidFill>
                  <a:srgbClr val="016A6F"/>
                </a:solidFill>
                <a:effectLst>
                  <a:glow rad="736600">
                    <a:schemeClr val="bg1">
                      <a:alpha val="66000"/>
                    </a:schemeClr>
                  </a:glow>
                  <a:outerShdw blurRad="50800" dist="39000" dir="5460000" algn="tl">
                    <a:srgbClr val="000000">
                      <a:alpha val="38000"/>
                    </a:srgbClr>
                  </a:outerShdw>
                </a:effectLst>
                <a:latin typeface="Eras Bold ITC" pitchFamily="34" charset="0"/>
              </a:rPr>
              <a:t>Lunar</a:t>
            </a:r>
            <a:endParaRPr lang="en-US" sz="2800" b="1" spc="300" dirty="0" smtClean="0">
              <a:ln w="38100">
                <a:solidFill>
                  <a:srgbClr val="96004B"/>
                </a:solidFill>
              </a:ln>
              <a:solidFill>
                <a:srgbClr val="96004B"/>
              </a:solidFill>
              <a:effectLst>
                <a:glow rad="736600">
                  <a:schemeClr val="bg1">
                    <a:alpha val="66000"/>
                  </a:schemeClr>
                </a:glow>
                <a:outerShdw blurRad="50800" dist="39000" dir="5460000" algn="tl">
                  <a:srgbClr val="000000">
                    <a:alpha val="38000"/>
                  </a:srgbClr>
                </a:outerShdw>
              </a:effectLst>
              <a:latin typeface="Eras Bold ITC" pitchFamily="34" charset="0"/>
            </a:endParaRPr>
          </a:p>
        </p:txBody>
      </p:sp>
      <p:sp>
        <p:nvSpPr>
          <p:cNvPr id="11" name="Rectangle 10"/>
          <p:cNvSpPr/>
          <p:nvPr/>
        </p:nvSpPr>
        <p:spPr>
          <a:xfrm>
            <a:off x="-407081" y="-530707"/>
            <a:ext cx="13013204"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742950" indent="-742950" algn="ctr">
              <a:buFontTx/>
              <a:buAutoNum type="arabicParenR"/>
            </a:pPr>
            <a:r>
              <a:rPr lang="en-US" sz="2800" b="1" spc="300" dirty="0" smtClean="0">
                <a:ln w="38100">
                  <a:solidFill>
                    <a:srgbClr val="6F3350"/>
                  </a:solidFill>
                </a:ln>
                <a:solidFill>
                  <a:srgbClr val="016A6F"/>
                </a:solidFill>
                <a:effectLst>
                  <a:glow rad="1600200">
                    <a:schemeClr val="accent1">
                      <a:satMod val="175000"/>
                      <a:alpha val="40000"/>
                    </a:schemeClr>
                  </a:glow>
                  <a:outerShdw blurRad="50800" dist="39000" dir="5460000" algn="tl">
                    <a:srgbClr val="000000">
                      <a:alpha val="38000"/>
                    </a:srgbClr>
                  </a:outerShdw>
                </a:effectLst>
                <a:latin typeface="Eras Bold ITC" pitchFamily="34" charset="0"/>
              </a:rPr>
              <a:t>Joe Brown’s Lazy Dog </a:t>
            </a:r>
            <a:r>
              <a:rPr lang="en-US" sz="2800" b="1" spc="300" dirty="0" err="1" smtClean="0">
                <a:ln w="38100">
                  <a:solidFill>
                    <a:srgbClr val="6F3350"/>
                  </a:solidFill>
                </a:ln>
                <a:solidFill>
                  <a:srgbClr val="016A6F"/>
                </a:solidFill>
                <a:effectLst>
                  <a:glow rad="1600200">
                    <a:schemeClr val="accent1">
                      <a:satMod val="175000"/>
                      <a:alpha val="40000"/>
                    </a:schemeClr>
                  </a:glow>
                  <a:outerShdw blurRad="50800" dist="39000" dir="5460000" algn="tl">
                    <a:srgbClr val="000000">
                      <a:alpha val="38000"/>
                    </a:srgbClr>
                  </a:outerShdw>
                </a:effectLst>
                <a:latin typeface="Eras Bold ITC" pitchFamily="34" charset="0"/>
              </a:rPr>
              <a:t>jumpesNew</a:t>
            </a:r>
            <a:r>
              <a:rPr lang="en-US" sz="2800" b="1" spc="300" dirty="0" smtClean="0">
                <a:ln w="38100">
                  <a:solidFill>
                    <a:srgbClr val="6F3350"/>
                  </a:solidFill>
                </a:ln>
                <a:solidFill>
                  <a:srgbClr val="016A6F"/>
                </a:solidFill>
                <a:effectLst>
                  <a:glow rad="1600200">
                    <a:schemeClr val="accent1">
                      <a:satMod val="175000"/>
                      <a:alpha val="40000"/>
                    </a:schemeClr>
                  </a:glow>
                  <a:outerShdw blurRad="50800" dist="39000" dir="5460000" algn="tl">
                    <a:srgbClr val="000000">
                      <a:alpha val="38000"/>
                    </a:srgbClr>
                  </a:outerShdw>
                </a:effectLst>
                <a:latin typeface="Eras Bold ITC" pitchFamily="34" charset="0"/>
              </a:rPr>
              <a:t> </a:t>
            </a:r>
            <a:r>
              <a:rPr lang="en-US" sz="2800" b="1" spc="300" dirty="0">
                <a:ln w="38100">
                  <a:solidFill>
                    <a:srgbClr val="6F3350"/>
                  </a:solidFill>
                </a:ln>
                <a:solidFill>
                  <a:srgbClr val="016A6F"/>
                </a:solidFill>
                <a:effectLst>
                  <a:glow rad="1600200">
                    <a:schemeClr val="accent1">
                      <a:satMod val="175000"/>
                      <a:alpha val="40000"/>
                    </a:schemeClr>
                  </a:glow>
                  <a:outerShdw blurRad="50800" dist="39000" dir="5460000" algn="tl">
                    <a:srgbClr val="000000">
                      <a:alpha val="38000"/>
                    </a:srgbClr>
                  </a:outerShdw>
                </a:effectLst>
                <a:latin typeface="Eras Bold ITC" pitchFamily="34" charset="0"/>
              </a:rPr>
              <a:t>Bunny Trail on </a:t>
            </a:r>
            <a:r>
              <a:rPr lang="en-US" sz="2800" b="1" spc="300" dirty="0" smtClean="0">
                <a:ln w="38100">
                  <a:solidFill>
                    <a:srgbClr val="6F3350"/>
                  </a:solidFill>
                </a:ln>
                <a:solidFill>
                  <a:srgbClr val="016A6F"/>
                </a:solidFill>
                <a:effectLst>
                  <a:glow rad="1600200">
                    <a:schemeClr val="accent1">
                      <a:satMod val="175000"/>
                      <a:alpha val="40000"/>
                    </a:schemeClr>
                  </a:glow>
                  <a:outerShdw blurRad="50800" dist="39000" dir="5460000" algn="tl">
                    <a:srgbClr val="000000">
                      <a:alpha val="38000"/>
                    </a:srgbClr>
                  </a:outerShdw>
                </a:effectLst>
                <a:latin typeface="Eras Bold ITC" pitchFamily="34" charset="0"/>
              </a:rPr>
              <a:t>Lunar</a:t>
            </a:r>
            <a:endParaRPr lang="en-US" sz="2800" b="1" spc="300" dirty="0" smtClean="0">
              <a:ln w="38100">
                <a:solidFill>
                  <a:srgbClr val="96004B"/>
                </a:solidFill>
              </a:ln>
              <a:solidFill>
                <a:srgbClr val="96004B"/>
              </a:solidFill>
              <a:effectLst>
                <a:glow rad="1600200">
                  <a:schemeClr val="accent1">
                    <a:satMod val="175000"/>
                    <a:alpha val="40000"/>
                  </a:schemeClr>
                </a:glow>
                <a:outerShdw blurRad="50800" dist="39000" dir="5460000" algn="tl">
                  <a:srgbClr val="000000">
                    <a:alpha val="38000"/>
                  </a:srgbClr>
                </a:outerShdw>
              </a:effectLst>
              <a:latin typeface="Eras Bold ITC" pitchFamily="34" charset="0"/>
            </a:endParaRPr>
          </a:p>
        </p:txBody>
      </p:sp>
    </p:spTree>
    <p:extLst>
      <p:ext uri="{BB962C8B-B14F-4D97-AF65-F5344CB8AC3E}">
        <p14:creationId xmlns:p14="http://schemas.microsoft.com/office/powerpoint/2010/main" val="2961526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A person sitting on a rock&#10;&#10;Description automatically generated with low confidence">
            <a:extLst>
              <a:ext uri="{FF2B5EF4-FFF2-40B4-BE49-F238E27FC236}">
                <a16:creationId xmlns="" xmlns:a16="http://schemas.microsoft.com/office/drawing/2014/main" id="{2E25F5E9-71B1-4DBB-B90A-D25D00E0A6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25453" y="10"/>
            <a:ext cx="5666547" cy="6857990"/>
          </a:xfrm>
          <a:prstGeom prst="rect">
            <a:avLst/>
          </a:prstGeom>
          <a:scene3d>
            <a:camera prst="perspectiveFront" fov="5400000"/>
            <a:lightRig rig="threePt" dir="t">
              <a:rot lat="0" lon="0" rev="19200000"/>
            </a:lightRig>
          </a:scene3d>
          <a:sp3d extrusionH="25400">
            <a:bevelT w="304800" h="152400" prst="hardEdge"/>
            <a:extrusionClr>
              <a:srgbClr val="000000"/>
            </a:extrusionClr>
          </a:sp3d>
        </p:spPr>
      </p:pic>
      <p:sp>
        <p:nvSpPr>
          <p:cNvPr id="2" name="Slide Number Placeholder 1">
            <a:extLst>
              <a:ext uri="{FF2B5EF4-FFF2-40B4-BE49-F238E27FC236}">
                <a16:creationId xmlns="" xmlns:a16="http://schemas.microsoft.com/office/drawing/2014/main" id="{AF68D27B-618B-4C4F-985A-E1AC09026D6E}"/>
              </a:ext>
            </a:extLst>
          </p:cNvPr>
          <p:cNvSpPr>
            <a:spLocks noGrp="1"/>
          </p:cNvSpPr>
          <p:nvPr>
            <p:ph type="sldNum" sz="quarter" idx="12"/>
          </p:nvPr>
        </p:nvSpPr>
        <p:spPr>
          <a:xfrm>
            <a:off x="9303026" y="6356350"/>
            <a:ext cx="2050774" cy="365125"/>
          </a:xfrm>
        </p:spPr>
        <p:txBody>
          <a:bodyPr vert="horz" lIns="91440" tIns="45720" rIns="91440" bIns="45720" rtlCol="0" anchor="ctr">
            <a:normAutofit/>
          </a:bodyPr>
          <a:lstStyle/>
          <a:p>
            <a:pPr>
              <a:spcAft>
                <a:spcPts val="600"/>
              </a:spcAft>
              <a:defRPr/>
            </a:pPr>
            <a:fld id="{D637FF96-A6C6-4C1D-9344-865C8C3232CE}" type="slidenum">
              <a:rPr lang="en-US">
                <a:solidFill>
                  <a:srgbClr val="FFFFFF"/>
                </a:solidFill>
                <a:latin typeface="Calibri" panose="020F0502020204030204"/>
              </a:rPr>
              <a:pPr>
                <a:spcAft>
                  <a:spcPts val="600"/>
                </a:spcAft>
                <a:defRPr/>
              </a:pPr>
              <a:t>10</a:t>
            </a:fld>
            <a:endParaRPr lang="en-US">
              <a:solidFill>
                <a:srgbClr val="FFFFFF"/>
              </a:solidFill>
              <a:latin typeface="Calibri" panose="020F0502020204030204"/>
            </a:endParaRPr>
          </a:p>
        </p:txBody>
      </p:sp>
      <p:sp>
        <p:nvSpPr>
          <p:cNvPr id="6" name="TextBox 5">
            <a:extLst>
              <a:ext uri="{FF2B5EF4-FFF2-40B4-BE49-F238E27FC236}">
                <a16:creationId xmlns="" xmlns:a16="http://schemas.microsoft.com/office/drawing/2014/main" id="{88093461-41F4-408A-8BCA-AB2318CC66E1}"/>
              </a:ext>
            </a:extLst>
          </p:cNvPr>
          <p:cNvSpPr txBox="1"/>
          <p:nvPr/>
        </p:nvSpPr>
        <p:spPr>
          <a:xfrm>
            <a:off x="390525" y="538667"/>
            <a:ext cx="6038850" cy="5853910"/>
          </a:xfrm>
          <a:prstGeom prst="rect">
            <a:avLst/>
          </a:prstGeom>
          <a:solidFill>
            <a:schemeClr val="tx1"/>
          </a:solidFill>
        </p:spPr>
        <p:txBody>
          <a:bodyPr wrap="square" rtlCol="0">
            <a:spAutoFit/>
          </a:bodyPr>
          <a:lstStyle/>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e-DE" sz="3200" b="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Offenbarung 19,6-7, „Und ich hörte wie eine Stimme einer großen Schar und wie eine Stimme großer Wasser und wie eine Stimme starker Donner, die sprachen: Halleluja! denn der allmächtige Gott hat das Reich eingenommen. Lasset uns freuen und fröhlich sein und ihm die Ehre geben! denn die Hochzeit des Lammes ist gekommen, und sein Weib hat sich bereitet.” </a:t>
            </a:r>
            <a:r>
              <a:rPr kumimoji="0" lang="de-DE" sz="2800" b="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Luther</a:t>
            </a:r>
          </a:p>
        </p:txBody>
      </p:sp>
      <p:pic>
        <p:nvPicPr>
          <p:cNvPr id="8" name="Picture 7">
            <a:extLst>
              <a:ext uri="{FF2B5EF4-FFF2-40B4-BE49-F238E27FC236}">
                <a16:creationId xmlns="" xmlns:a16="http://schemas.microsoft.com/office/drawing/2014/main" id="{597C6A2B-E43B-4BFD-8F6D-11703EC648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400679341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88A09AF-82BD-428C-AE3A-1FBC2CBD9B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 xmlns:a16="http://schemas.microsoft.com/office/drawing/2014/main" id="{7FB22C3C-850E-4E81-9AC8-2B6FC4BC13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6591" y="1323465"/>
            <a:ext cx="4211070" cy="42110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a:extLst>
              <a:ext uri="{FF2B5EF4-FFF2-40B4-BE49-F238E27FC236}">
                <a16:creationId xmlns="" xmlns:a16="http://schemas.microsoft.com/office/drawing/2014/main" id="{53BE9861-0BC0-42C1-A2EE-CDB8D380A9D7}"/>
              </a:ext>
            </a:extLst>
          </p:cNvPr>
          <p:cNvSpPr txBox="1"/>
          <p:nvPr/>
        </p:nvSpPr>
        <p:spPr>
          <a:xfrm>
            <a:off x="1190965" y="1323465"/>
            <a:ext cx="4637214" cy="4524315"/>
          </a:xfrm>
          <a:prstGeom prst="rect">
            <a:avLst/>
          </a:prstGeom>
          <a:noFill/>
        </p:spPr>
        <p:txBody>
          <a:bodyPr wrap="square" rtlCol="0">
            <a:spAutoFit/>
          </a:bodyPr>
          <a:lstStyle/>
          <a:p>
            <a:pPr marL="0" marR="0" algn="ctr">
              <a:spcBef>
                <a:spcPts val="0"/>
              </a:spcBef>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de-DE" sz="3200" b="1" dirty="0">
                <a:effectLst/>
                <a:latin typeface="Arial Narrow" panose="020B0606020202030204" pitchFamily="34" charset="0"/>
                <a:ea typeface="Calibri" panose="020F0502020204030204" pitchFamily="34" charset="0"/>
              </a:rPr>
              <a:t>Wo finden wir den Bund des Blutes, der uns alles sagt, was wir über seine Gebote, Satzungen, Rechte, Sabbate und abgesonderten Versammlungen wissen müssen und wie wir unser Leben führen sollten?</a:t>
            </a:r>
            <a:endParaRPr lang="en-US" sz="3200" dirty="0">
              <a:effectLst/>
              <a:latin typeface="Arial" panose="020B0604020202020204" pitchFamily="34" charset="0"/>
              <a:ea typeface="Calibri" panose="020F0502020204030204" pitchFamily="34" charset="0"/>
            </a:endParaRPr>
          </a:p>
        </p:txBody>
      </p:sp>
      <p:pic>
        <p:nvPicPr>
          <p:cNvPr id="5" name="Picture 4">
            <a:extLst>
              <a:ext uri="{FF2B5EF4-FFF2-40B4-BE49-F238E27FC236}">
                <a16:creationId xmlns="" xmlns:a16="http://schemas.microsoft.com/office/drawing/2014/main" id="{0822CFB0-2F12-49EE-B6DA-BFD99FD7D9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4059360582"/>
      </p:ext>
    </p:extLst>
  </p:cSld>
  <p:clrMapOvr>
    <a:overrideClrMapping bg1="dk1" tx1="lt1" bg2="dk2" tx2="lt2" accent1="accent1" accent2="accent2" accent3="accent3" accent4="accent4" accent5="accent5" accent6="accent6" hlink="hlink" folHlink="folHlink"/>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5" name="TextBox 4">
            <a:extLst>
              <a:ext uri="{FF2B5EF4-FFF2-40B4-BE49-F238E27FC236}">
                <a16:creationId xmlns="" xmlns:a16="http://schemas.microsoft.com/office/drawing/2014/main" id="{1FE50E47-73EB-4058-A34D-3F4AC969DC2F}"/>
              </a:ext>
            </a:extLst>
          </p:cNvPr>
          <p:cNvSpPr txBox="1"/>
          <p:nvPr/>
        </p:nvSpPr>
        <p:spPr>
          <a:xfrm>
            <a:off x="660796" y="305068"/>
            <a:ext cx="10858500" cy="6124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Das Buch des Bundes existierte von 1.Mose 1 bis 2.Mose 24,11. Dieser Bund wurde wiederholt und am Berg Sinai an Israel gegeben. Yahuwah schlug vor, die Kinder Israel zu vermählen. Die beiden Parteien schlossen den Bund der Ehe (eine Ketuba), der in 2. Mose 24 als „Buch des Bundes“ bezeichnet wird. Es ist ein bedingter Bund: </a:t>
            </a:r>
            <a:r>
              <a:rPr kumimoji="0" lang="de-DE" sz="2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„…Werdet ihr nun meiner Stimme gehorchen und meinen Bund halten, so sollt ihr mein Eigentum sein vor allen Völkern; denn die ganze Erde ist mein.“</a:t>
            </a:r>
            <a:r>
              <a:rPr kumimoji="0" lang="de-DE"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de-DE"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2.Mose 19,5-6a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Dieses Buch des Bundes wurde in 2. Mose 24 mit Blut ratifiziert, und da es am Berg mit Blut ratifiziert wurde, sagt uns der Galater Brief. </a:t>
            </a:r>
            <a:r>
              <a:rPr kumimoji="0" lang="de-DE" sz="2800" b="1" i="0" u="none" strike="noStrike" kern="1200" cap="none" spc="0" normalizeH="0" baseline="0" noProof="0" dirty="0">
                <a:ln>
                  <a:noFill/>
                </a:ln>
                <a:solidFill>
                  <a:srgbClr val="00FF99"/>
                </a:solidFill>
                <a:effectLst/>
                <a:uLnTx/>
                <a:uFillTx/>
                <a:latin typeface="Arial" panose="020B0604020202020204" pitchFamily="34" charset="0"/>
                <a:cs typeface="Arial" panose="020B0604020202020204" pitchFamily="34" charset="0"/>
              </a:rPr>
              <a:t>Wenn ein Bund einmal mit Blut ratifiziert wurde, kann man kein Wort wegnehmen oder, weil es versiegelt ist!</a:t>
            </a:r>
          </a:p>
        </p:txBody>
      </p:sp>
      <p:pic>
        <p:nvPicPr>
          <p:cNvPr id="6" name="Picture 5">
            <a:extLst>
              <a:ext uri="{FF2B5EF4-FFF2-40B4-BE49-F238E27FC236}">
                <a16:creationId xmlns="" xmlns:a16="http://schemas.microsoft.com/office/drawing/2014/main" id="{7D87B417-CFEA-4ED5-851E-1DBE881707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3854183242"/>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5" name="TextBox 4">
            <a:extLst>
              <a:ext uri="{FF2B5EF4-FFF2-40B4-BE49-F238E27FC236}">
                <a16:creationId xmlns="" xmlns:a16="http://schemas.microsoft.com/office/drawing/2014/main" id="{1FE50E47-73EB-4058-A34D-3F4AC969DC2F}"/>
              </a:ext>
            </a:extLst>
          </p:cNvPr>
          <p:cNvSpPr txBox="1"/>
          <p:nvPr/>
        </p:nvSpPr>
        <p:spPr>
          <a:xfrm>
            <a:off x="666750" y="798865"/>
            <a:ext cx="10858500" cy="48320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rPr>
              <a:t>Das Buch des Gesetzes über ein Aaronisches / Levitisches irdisches Priestertum, das nun Tempelgottesdienste und Tieropfer durchführen musste, wurde hinzugefügt, nachdem Israel das Buch des Bundes gebrochen hatte, als es das goldene Kalb verehrte.</a:t>
            </a:r>
          </a:p>
        </p:txBody>
      </p:sp>
      <p:pic>
        <p:nvPicPr>
          <p:cNvPr id="6" name="Picture 5">
            <a:extLst>
              <a:ext uri="{FF2B5EF4-FFF2-40B4-BE49-F238E27FC236}">
                <a16:creationId xmlns="" xmlns:a16="http://schemas.microsoft.com/office/drawing/2014/main" id="{7D87B417-CFEA-4ED5-851E-1DBE881707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2214065279"/>
      </p:ext>
    </p:extLst>
  </p:cSld>
  <p:clrMapOvr>
    <a:overrideClrMapping bg1="dk1" tx1="lt1" bg2="dk2" tx2="lt2" accent1="accent1" accent2="accent2" accent3="accent3" accent4="accent4" accent5="accent5" accent6="accent6" hlink="hlink" folHlink="folHlink"/>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88A09AF-82BD-428C-AE3A-1FBC2CBD9B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 xmlns:a16="http://schemas.microsoft.com/office/drawing/2014/main" id="{7FB22C3C-850E-4E81-9AC8-2B6FC4BC13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6591" y="1323465"/>
            <a:ext cx="4211070" cy="42110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a:extLst>
              <a:ext uri="{FF2B5EF4-FFF2-40B4-BE49-F238E27FC236}">
                <a16:creationId xmlns="" xmlns:a16="http://schemas.microsoft.com/office/drawing/2014/main" id="{53BE9861-0BC0-42C1-A2EE-CDB8D380A9D7}"/>
              </a:ext>
            </a:extLst>
          </p:cNvPr>
          <p:cNvSpPr txBox="1"/>
          <p:nvPr/>
        </p:nvSpPr>
        <p:spPr>
          <a:xfrm>
            <a:off x="762000" y="1323465"/>
            <a:ext cx="5066179"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4800" b="1" i="0" u="none" strike="noStrike" kern="1200" cap="none" spc="0" normalizeH="0" baseline="0" dirty="0">
                <a:ln>
                  <a:noFill/>
                </a:ln>
                <a:solidFill>
                  <a:prstClr val="white"/>
                </a:solidFill>
                <a:effectLst/>
                <a:uLnTx/>
                <a:uFillTx/>
                <a:latin typeface="Arial Narrow" panose="020B0606020202030204" pitchFamily="34" charset="0"/>
                <a:ea typeface="Calibri" panose="020F0502020204030204" pitchFamily="34" charset="0"/>
                <a:cs typeface="+mn-cs"/>
              </a:rPr>
              <a:t>Frage 2:  Basieren Yahuwah‘s Festversammlungen auf Mondphasen?</a:t>
            </a:r>
            <a:endParaRPr kumimoji="0" lang="de-DE" sz="4800" b="0" i="0" u="none" strike="noStrike" kern="1200" cap="none" spc="0" normalizeH="0" baseline="0" dirty="0">
              <a:ln>
                <a:noFill/>
              </a:ln>
              <a:solidFill>
                <a:prstClr val="white"/>
              </a:solidFill>
              <a:effectLst/>
              <a:uLnTx/>
              <a:uFillTx/>
              <a:latin typeface="Arial" panose="020B0604020202020204" pitchFamily="34" charset="0"/>
              <a:ea typeface="Calibri" panose="020F0502020204030204" pitchFamily="34" charset="0"/>
              <a:cs typeface="+mn-cs"/>
            </a:endParaRPr>
          </a:p>
        </p:txBody>
      </p:sp>
      <p:pic>
        <p:nvPicPr>
          <p:cNvPr id="5" name="Picture 4">
            <a:extLst>
              <a:ext uri="{FF2B5EF4-FFF2-40B4-BE49-F238E27FC236}">
                <a16:creationId xmlns="" xmlns:a16="http://schemas.microsoft.com/office/drawing/2014/main" id="{1BB54433-2735-4344-AA84-E4F2635E01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1979410312"/>
      </p:ext>
    </p:extLst>
  </p:cSld>
  <p:clrMapOvr>
    <a:overrideClrMapping bg1="dk1" tx1="lt1" bg2="dk2" tx2="lt2" accent1="accent1" accent2="accent2" accent3="accent3" accent4="accent4" accent5="accent5" accent6="accent6" hlink="hlink" folHlink="folHlink"/>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5" name="TextBox 4">
            <a:extLst>
              <a:ext uri="{FF2B5EF4-FFF2-40B4-BE49-F238E27FC236}">
                <a16:creationId xmlns="" xmlns:a16="http://schemas.microsoft.com/office/drawing/2014/main" id="{1FE50E47-73EB-4058-A34D-3F4AC969DC2F}"/>
              </a:ext>
            </a:extLst>
          </p:cNvPr>
          <p:cNvSpPr txBox="1"/>
          <p:nvPr/>
        </p:nvSpPr>
        <p:spPr>
          <a:xfrm>
            <a:off x="1016001" y="354707"/>
            <a:ext cx="9986210" cy="6001643"/>
          </a:xfrm>
          <a:prstGeom prst="rect">
            <a:avLst/>
          </a:prstGeom>
          <a:noFill/>
        </p:spPr>
        <p:txBody>
          <a:bodyPr wrap="square" rtlCol="0">
            <a:spAutoFit/>
          </a:bodyPr>
          <a:lstStyle/>
          <a:p>
            <a:pPr marL="0" marR="0" algn="ctr">
              <a:spcBef>
                <a:spcPts val="0"/>
              </a:spcBef>
              <a:spcAft>
                <a:spcPts val="0"/>
              </a:spcAft>
            </a:pPr>
            <a:r>
              <a:rPr lang="de-DE" sz="3200" b="1" dirty="0">
                <a:effectLst/>
                <a:latin typeface="Arial Narrow" panose="020B0606020202030204" pitchFamily="34" charset="0"/>
                <a:ea typeface="Calibri" panose="020F0502020204030204" pitchFamily="34" charset="0"/>
                <a:cs typeface="Arial" panose="020B0604020202020204" pitchFamily="34" charset="0"/>
              </a:rPr>
              <a:t>Der hebräische Begriff für Mond ist Yerach (H3394) und Yereach (H3391). Dies ist nicht dasselbe Wort wie Monat (Chodesh H2320) ... obwohl Konkordanzen sagen, dass Chodesh „Mond oder Neumond“ bedeutet. </a:t>
            </a:r>
            <a:r>
              <a:rPr lang="de-DE" sz="3200" b="1" dirty="0">
                <a:solidFill>
                  <a:srgbClr val="00FF99"/>
                </a:solidFill>
                <a:effectLst/>
                <a:latin typeface="Arial Narrow" panose="020B0606020202030204" pitchFamily="34" charset="0"/>
                <a:ea typeface="Calibri" panose="020F0502020204030204" pitchFamily="34" charset="0"/>
                <a:cs typeface="Arial" panose="020B0604020202020204" pitchFamily="34" charset="0"/>
              </a:rPr>
              <a:t>Wissenschaftler geben zu, dass sie nicht sicher sind, was das Wort „Chodesh“ bedeutet. </a:t>
            </a:r>
            <a:r>
              <a:rPr lang="de-DE" sz="3200" b="1" dirty="0">
                <a:effectLst/>
                <a:latin typeface="Arial Narrow" panose="020B0606020202030204" pitchFamily="34" charset="0"/>
                <a:ea typeface="Calibri" panose="020F0502020204030204" pitchFamily="34" charset="0"/>
                <a:cs typeface="Arial" panose="020B0604020202020204" pitchFamily="34" charset="0"/>
              </a:rPr>
              <a:t>In der Bibel gibt es keine Anweisungen bezüglich der Verwendung von 2 Zeugen für die Sichtung des Neumondes. </a:t>
            </a:r>
            <a:r>
              <a:rPr lang="de-DE" sz="3200" b="1" dirty="0">
                <a:solidFill>
                  <a:srgbClr val="FFFF00"/>
                </a:solidFill>
                <a:effectLst/>
                <a:latin typeface="Arial Narrow" panose="020B0606020202030204" pitchFamily="34" charset="0"/>
                <a:ea typeface="Calibri" panose="020F0502020204030204" pitchFamily="34" charset="0"/>
                <a:cs typeface="Arial" panose="020B0604020202020204" pitchFamily="34" charset="0"/>
              </a:rPr>
              <a:t>Das ist eine Tradition von Menschen, die aus Babylon stammen. </a:t>
            </a:r>
            <a:r>
              <a:rPr lang="de-DE" sz="3200" b="1" dirty="0">
                <a:effectLst/>
                <a:latin typeface="Arial Narrow" panose="020B0606020202030204" pitchFamily="34" charset="0"/>
                <a:ea typeface="Calibri" panose="020F0502020204030204" pitchFamily="34" charset="0"/>
                <a:cs typeface="Arial" panose="020B0604020202020204" pitchFamily="34" charset="0"/>
              </a:rPr>
              <a:t>Der Mond wurde am 4. Schöpfungstag geschaffen. Der Mond hatte nichts mit dem ersten Schöpfungstag oder dem Sabbat des siebten Tages zu tun, da er erst am vierten Tag geschaffen wurde.</a:t>
            </a:r>
            <a:endParaRPr lang="de-DE" sz="32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 xmlns:a16="http://schemas.microsoft.com/office/drawing/2014/main" id="{A553D394-AFF2-4864-9C3A-4E297C5608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3982293471"/>
      </p:ext>
    </p:extLst>
  </p:cSld>
  <p:clrMapOvr>
    <a:overrideClrMapping bg1="dk1" tx1="lt1" bg2="dk2" tx2="lt2" accent1="accent1" accent2="accent2" accent3="accent3" accent4="accent4" accent5="accent5" accent6="accent6" hlink="hlink" folHlink="folHlink"/>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88A09AF-82BD-428C-AE3A-1FBC2CBD9B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 xmlns:a16="http://schemas.microsoft.com/office/drawing/2014/main" id="{7FB22C3C-850E-4E81-9AC8-2B6FC4BC13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16591" y="1323465"/>
            <a:ext cx="4211070" cy="42110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a:extLst>
              <a:ext uri="{FF2B5EF4-FFF2-40B4-BE49-F238E27FC236}">
                <a16:creationId xmlns="" xmlns:a16="http://schemas.microsoft.com/office/drawing/2014/main" id="{53BE9861-0BC0-42C1-A2EE-CDB8D380A9D7}"/>
              </a:ext>
            </a:extLst>
          </p:cNvPr>
          <p:cNvSpPr txBox="1"/>
          <p:nvPr/>
        </p:nvSpPr>
        <p:spPr>
          <a:xfrm>
            <a:off x="1305265" y="1010220"/>
            <a:ext cx="4637214" cy="45627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4800" b="1" i="0" u="none" strike="noStrike" kern="1200" cap="none" spc="0" normalizeH="0" baseline="0" dirty="0">
                <a:ln>
                  <a:noFill/>
                </a:ln>
                <a:solidFill>
                  <a:prstClr val="white"/>
                </a:solidFill>
                <a:effectLst/>
                <a:uLnTx/>
                <a:uFillTx/>
                <a:latin typeface="Arial Narrow" panose="020B0606020202030204" pitchFamily="34" charset="0"/>
                <a:ea typeface="Calibri" panose="020F0502020204030204" pitchFamily="34" charset="0"/>
                <a:cs typeface="+mn-cs"/>
              </a:rPr>
              <a:t>Frage 3:</a:t>
            </a:r>
          </a:p>
          <a:p>
            <a:pPr marL="0" marR="0" lvl="0" indent="0" algn="ctr" defTabSz="914400" rtl="0" eaLnBrk="1" fontAlgn="auto" latinLnBrk="0" hangingPunct="1">
              <a:lnSpc>
                <a:spcPct val="100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4800" b="1" i="0" u="none" strike="noStrike" kern="1200" cap="none" spc="0" normalizeH="0" baseline="0" dirty="0">
                <a:ln>
                  <a:noFill/>
                </a:ln>
                <a:solidFill>
                  <a:prstClr val="white"/>
                </a:solidFill>
                <a:effectLst/>
                <a:uLnTx/>
                <a:uFillTx/>
                <a:latin typeface="Arial Narrow" panose="020B0606020202030204" pitchFamily="34" charset="0"/>
                <a:ea typeface="Calibri" panose="020F0502020204030204" pitchFamily="34" charset="0"/>
                <a:cs typeface="+mn-cs"/>
              </a:rPr>
              <a:t> Warum hat Yahuwah den Mond geschaffen und was ist seine Aufgabe?</a:t>
            </a:r>
            <a:endParaRPr kumimoji="0" lang="de-DE" sz="4800" b="0" i="0" u="none" strike="noStrike" kern="1200" cap="none" spc="0" normalizeH="0" baseline="0" dirty="0">
              <a:ln>
                <a:noFill/>
              </a:ln>
              <a:solidFill>
                <a:prstClr val="white"/>
              </a:solidFill>
              <a:effectLst/>
              <a:uLnTx/>
              <a:uFillTx/>
              <a:latin typeface="Arial" panose="020B0604020202020204" pitchFamily="34" charset="0"/>
              <a:ea typeface="Calibri" panose="020F0502020204030204" pitchFamily="34" charset="0"/>
              <a:cs typeface="+mn-cs"/>
            </a:endParaRPr>
          </a:p>
        </p:txBody>
      </p:sp>
      <p:pic>
        <p:nvPicPr>
          <p:cNvPr id="5" name="Picture 4">
            <a:extLst>
              <a:ext uri="{FF2B5EF4-FFF2-40B4-BE49-F238E27FC236}">
                <a16:creationId xmlns="" xmlns:a16="http://schemas.microsoft.com/office/drawing/2014/main" id="{6FA3A43E-0E47-48FA-ACF0-22BAB8B43C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404405743"/>
      </p:ext>
    </p:extLst>
  </p:cSld>
  <p:clrMapOvr>
    <a:overrideClrMapping bg1="dk1" tx1="lt1" bg2="dk2" tx2="lt2" accent1="accent1" accent2="accent2" accent3="accent3" accent4="accent4" accent5="accent5" accent6="accent6" hlink="hlink" folHlink="folHlink"/>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5" name="TextBox 4">
            <a:extLst>
              <a:ext uri="{FF2B5EF4-FFF2-40B4-BE49-F238E27FC236}">
                <a16:creationId xmlns="" xmlns:a16="http://schemas.microsoft.com/office/drawing/2014/main" id="{1FE50E47-73EB-4058-A34D-3F4AC969DC2F}"/>
              </a:ext>
            </a:extLst>
          </p:cNvPr>
          <p:cNvSpPr txBox="1"/>
          <p:nvPr/>
        </p:nvSpPr>
        <p:spPr>
          <a:xfrm>
            <a:off x="1016001" y="548382"/>
            <a:ext cx="9986210" cy="60016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Psalm 104,19 </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„Er </a:t>
            </a:r>
            <a:r>
              <a:rPr kumimoji="0" lang="de-DE" sz="3200" b="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(Yahuwah) </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hat den Mond gemacht für die bestimmten Zeiten; Die Sonne weiß, ihren Untergang.“ </a:t>
            </a:r>
            <a:r>
              <a:rPr kumimoji="0" lang="de-DE" sz="3200" b="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(Elberfelder). Das Wort „Zeiten" hier ist „Moedim".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Ich wurde gelehrt, dass „Moedim“ sich </a:t>
            </a:r>
            <a:r>
              <a:rPr kumimoji="0" lang="de-DE" sz="3200" b="1" i="0" u="sng" strike="noStrike" kern="1200" cap="none" spc="0" normalizeH="0" baseline="0" dirty="0">
                <a:ln>
                  <a:noFill/>
                </a:ln>
                <a:solidFill>
                  <a:srgbClr val="00FFCC"/>
                </a:solidFill>
                <a:effectLst/>
                <a:uLnTx/>
                <a:uFillTx/>
                <a:latin typeface="Arial" panose="020B0604020202020204" pitchFamily="34" charset="0"/>
                <a:ea typeface="+mn-ea"/>
                <a:cs typeface="Arial" panose="020B0604020202020204" pitchFamily="34" charset="0"/>
              </a:rPr>
              <a:t>nur</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de-DE" sz="3200" b="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auf Yahuwah's Feste bezog, </a:t>
            </a:r>
            <a:r>
              <a:rPr kumimoji="0" lang="de-DE" sz="3200" b="1" i="0" u="none" strike="noStrike" kern="1200" cap="none" spc="0" normalizeH="0" baseline="0" dirty="0">
                <a:ln>
                  <a:noFill/>
                </a:ln>
                <a:solidFill>
                  <a:srgbClr val="FFFF00"/>
                </a:solidFill>
                <a:effectLst/>
                <a:uLnTx/>
                <a:uFillTx/>
                <a:latin typeface="Arial" panose="020B0604020202020204" pitchFamily="34" charset="0"/>
                <a:ea typeface="+mn-ea"/>
                <a:cs typeface="Arial" panose="020B0604020202020204" pitchFamily="34" charset="0"/>
              </a:rPr>
              <a:t>aber kürzlich entdeckte ich, dass es sich um eine von </a:t>
            </a:r>
            <a:r>
              <a:rPr kumimoji="0" lang="de-DE" sz="3200" b="1" i="0" u="none" strike="noStrike" kern="1200" cap="none" spc="0" normalizeH="0" baseline="0" dirty="0" err="1">
                <a:ln>
                  <a:noFill/>
                </a:ln>
                <a:solidFill>
                  <a:srgbClr val="FFFF00"/>
                </a:solidFill>
                <a:effectLst/>
                <a:uLnTx/>
                <a:uFillTx/>
                <a:latin typeface="Arial" panose="020B0604020202020204" pitchFamily="34" charset="0"/>
                <a:ea typeface="+mn-ea"/>
                <a:cs typeface="Arial" panose="020B0604020202020204" pitchFamily="34" charset="0"/>
              </a:rPr>
              <a:t>Yah</a:t>
            </a:r>
            <a:r>
              <a:rPr kumimoji="0" lang="de-DE" sz="3200" b="1" i="0" u="none" strike="noStrike" kern="1200" cap="none" spc="0" normalizeH="0" baseline="0" dirty="0">
                <a:ln>
                  <a:noFill/>
                </a:ln>
                <a:solidFill>
                  <a:srgbClr val="FFFF00"/>
                </a:solidFill>
                <a:effectLst/>
                <a:uLnTx/>
                <a:uFillTx/>
                <a:latin typeface="Arial" panose="020B0604020202020204" pitchFamily="34" charset="0"/>
                <a:ea typeface="+mn-ea"/>
                <a:cs typeface="Arial" panose="020B0604020202020204" pitchFamily="34" charset="0"/>
              </a:rPr>
              <a:t> festgesetzte Zeit, einen bestimmten Ort oder ein bestimmtes Zeichen handelt. </a:t>
            </a:r>
            <a:r>
              <a:rPr kumimoji="0" lang="de-DE" sz="3200" b="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Der Mond wird für landwirtschaftliche Zwecke und als festgelegtes Zeichen verwendet (wie z.B. Blutmonde und Sonnenfinsternisse).</a:t>
            </a:r>
          </a:p>
        </p:txBody>
      </p:sp>
      <p:pic>
        <p:nvPicPr>
          <p:cNvPr id="6" name="Picture 5">
            <a:extLst>
              <a:ext uri="{FF2B5EF4-FFF2-40B4-BE49-F238E27FC236}">
                <a16:creationId xmlns="" xmlns:a16="http://schemas.microsoft.com/office/drawing/2014/main" id="{A8E9FFF5-85C9-4C03-8D77-A3BF5BC492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3119031083"/>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88A09AF-82BD-428C-AE3A-1FBC2CBD9B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 xmlns:a16="http://schemas.microsoft.com/office/drawing/2014/main" id="{7FB22C3C-850E-4E81-9AC8-2B6FC4BC13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16591" y="1323465"/>
            <a:ext cx="4211070" cy="42110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a:extLst>
              <a:ext uri="{FF2B5EF4-FFF2-40B4-BE49-F238E27FC236}">
                <a16:creationId xmlns="" xmlns:a16="http://schemas.microsoft.com/office/drawing/2014/main" id="{53BE9861-0BC0-42C1-A2EE-CDB8D380A9D7}"/>
              </a:ext>
            </a:extLst>
          </p:cNvPr>
          <p:cNvSpPr txBox="1"/>
          <p:nvPr/>
        </p:nvSpPr>
        <p:spPr>
          <a:xfrm>
            <a:off x="1016001" y="479305"/>
            <a:ext cx="4971710" cy="50552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4000" b="1" i="0" u="none" strike="noStrike" kern="1200" cap="none" spc="0" normalizeH="0" baseline="0" dirty="0">
                <a:ln>
                  <a:noFill/>
                </a:ln>
                <a:solidFill>
                  <a:prstClr val="white"/>
                </a:solidFill>
                <a:effectLst/>
                <a:uLnTx/>
                <a:uFillTx/>
                <a:latin typeface="Arial Narrow" panose="020B0606020202030204" pitchFamily="34" charset="0"/>
                <a:ea typeface="Calibri" panose="020F0502020204030204" pitchFamily="34" charset="0"/>
                <a:cs typeface="+mn-cs"/>
              </a:rPr>
              <a:t>Frage 4:</a:t>
            </a:r>
          </a:p>
          <a:p>
            <a:pPr marL="0" marR="0" lvl="0" indent="0" algn="ctr" defTabSz="914400" rtl="0" eaLnBrk="1" fontAlgn="auto" latinLnBrk="0" hangingPunct="1">
              <a:lnSpc>
                <a:spcPct val="100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4000" b="1" i="0" u="none" strike="noStrike" kern="1200" cap="none" spc="0" normalizeH="0" baseline="0" dirty="0">
                <a:ln>
                  <a:noFill/>
                </a:ln>
                <a:solidFill>
                  <a:prstClr val="white"/>
                </a:solidFill>
                <a:effectLst/>
                <a:uLnTx/>
                <a:uFillTx/>
                <a:latin typeface="Arial Narrow" panose="020B0606020202030204" pitchFamily="34" charset="0"/>
                <a:ea typeface="Calibri" panose="020F0502020204030204" pitchFamily="34" charset="0"/>
                <a:cs typeface="+mn-cs"/>
              </a:rPr>
              <a:t> Warum gibt es so viele Schriftstellen, in denen der </a:t>
            </a:r>
            <a:r>
              <a:rPr kumimoji="0" lang="de-DE" sz="4000" b="1" i="0" u="none" strike="noStrike" kern="1200" cap="none" spc="0" normalizeH="0" baseline="0" dirty="0">
                <a:ln>
                  <a:noFill/>
                </a:ln>
                <a:solidFill>
                  <a:srgbClr val="00FFCC"/>
                </a:solidFill>
                <a:effectLst/>
                <a:uLnTx/>
                <a:uFillTx/>
                <a:latin typeface="Arial Narrow" panose="020B0606020202030204" pitchFamily="34" charset="0"/>
                <a:ea typeface="Calibri" panose="020F0502020204030204" pitchFamily="34" charset="0"/>
                <a:cs typeface="+mn-cs"/>
              </a:rPr>
              <a:t>„Neumond“ </a:t>
            </a:r>
            <a:r>
              <a:rPr kumimoji="0" lang="de-DE" sz="4000" b="1" i="0" u="none" strike="noStrike" kern="1200" cap="none" spc="0" normalizeH="0" baseline="0" dirty="0">
                <a:ln>
                  <a:noFill/>
                </a:ln>
                <a:solidFill>
                  <a:prstClr val="white"/>
                </a:solidFill>
                <a:effectLst/>
                <a:uLnTx/>
                <a:uFillTx/>
                <a:latin typeface="Arial Narrow" panose="020B0606020202030204" pitchFamily="34" charset="0"/>
                <a:ea typeface="Calibri" panose="020F0502020204030204" pitchFamily="34" charset="0"/>
                <a:cs typeface="+mn-cs"/>
              </a:rPr>
              <a:t>erwähnt wird, wenn der Mond nichts mit dem Kalender Yahuwah‘s zu tun hat? </a:t>
            </a:r>
            <a:endParaRPr kumimoji="0" lang="de-DE" sz="4000" b="0" i="0" u="none" strike="noStrike" kern="1200" cap="none" spc="0" normalizeH="0" baseline="0" dirty="0">
              <a:ln>
                <a:noFill/>
              </a:ln>
              <a:solidFill>
                <a:prstClr val="white"/>
              </a:solidFill>
              <a:effectLst/>
              <a:uLnTx/>
              <a:uFillTx/>
              <a:latin typeface="Arial" panose="020B0604020202020204" pitchFamily="34" charset="0"/>
              <a:ea typeface="Calibri" panose="020F0502020204030204" pitchFamily="34" charset="0"/>
              <a:cs typeface="+mn-cs"/>
            </a:endParaRPr>
          </a:p>
        </p:txBody>
      </p:sp>
      <p:pic>
        <p:nvPicPr>
          <p:cNvPr id="5" name="Picture 4">
            <a:extLst>
              <a:ext uri="{FF2B5EF4-FFF2-40B4-BE49-F238E27FC236}">
                <a16:creationId xmlns="" xmlns:a16="http://schemas.microsoft.com/office/drawing/2014/main" id="{648727D0-E602-4C96-84EB-214B743116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3248283448"/>
      </p:ext>
    </p:extLst>
  </p:cSld>
  <p:clrMapOvr>
    <a:overrideClrMapping bg1="dk1" tx1="lt1" bg2="dk2" tx2="lt2" accent1="accent1" accent2="accent2" accent3="accent3" accent4="accent4" accent5="accent5" accent6="accent6" hlink="hlink" folHlink="folHlink"/>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5" name="TextBox 4">
            <a:extLst>
              <a:ext uri="{FF2B5EF4-FFF2-40B4-BE49-F238E27FC236}">
                <a16:creationId xmlns="" xmlns:a16="http://schemas.microsoft.com/office/drawing/2014/main" id="{1FE50E47-73EB-4058-A34D-3F4AC969DC2F}"/>
              </a:ext>
            </a:extLst>
          </p:cNvPr>
          <p:cNvSpPr txBox="1"/>
          <p:nvPr/>
        </p:nvSpPr>
        <p:spPr>
          <a:xfrm>
            <a:off x="742950" y="398756"/>
            <a:ext cx="10429875"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Von der Übersetzung der hebräischen Schriften ins Griechische und dann ins Deutsche </a:t>
            </a:r>
            <a:r>
              <a:rPr kumimoji="0" lang="de-DE" sz="4000" b="1" i="0" u="none" strike="noStrike" kern="1200" cap="none" spc="0" normalizeH="0" baseline="0" dirty="0">
                <a:ln>
                  <a:noFill/>
                </a:ln>
                <a:solidFill>
                  <a:srgbClr val="00FF99"/>
                </a:solidFill>
                <a:effectLst/>
                <a:uLnTx/>
                <a:uFillTx/>
                <a:latin typeface="Arial" panose="020B0604020202020204" pitchFamily="34" charset="0"/>
                <a:ea typeface="+mn-ea"/>
                <a:cs typeface="Arial" panose="020B0604020202020204" pitchFamily="34" charset="0"/>
              </a:rPr>
              <a:t>ist das Wort Monat das richtige Wort</a:t>
            </a:r>
            <a:r>
              <a:rPr kumimoji="0" lang="de-DE" sz="400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de-DE" sz="4000" b="1" i="0" u="none" strike="noStrike" kern="1200" cap="none" spc="0" normalizeH="0" baseline="0" dirty="0">
                <a:ln>
                  <a:noFill/>
                </a:ln>
                <a:solidFill>
                  <a:srgbClr val="FFFF00"/>
                </a:solidFill>
                <a:effectLst/>
                <a:uLnTx/>
                <a:uFillTx/>
                <a:latin typeface="Arial" panose="020B0604020202020204" pitchFamily="34" charset="0"/>
                <a:ea typeface="+mn-ea"/>
                <a:cs typeface="Arial" panose="020B0604020202020204" pitchFamily="34" charset="0"/>
              </a:rPr>
              <a:t>Das Wort Mond sollte nicht verwendet werden. </a:t>
            </a:r>
            <a:r>
              <a:rPr kumimoji="0" lang="de-DE" sz="400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Mond auf Hebräisch ist Yerach (H3394) und Yereach (H3391). </a:t>
            </a:r>
            <a:r>
              <a:rPr kumimoji="0" lang="de-DE" sz="4000" b="1" i="0" u="none" strike="noStrike" kern="1200" cap="none" spc="0" normalizeH="0" baseline="0" dirty="0">
                <a:ln>
                  <a:noFill/>
                </a:ln>
                <a:solidFill>
                  <a:srgbClr val="00FF99"/>
                </a:solidFill>
                <a:effectLst/>
                <a:uLnTx/>
                <a:uFillTx/>
                <a:latin typeface="Arial" panose="020B0604020202020204" pitchFamily="34" charset="0"/>
                <a:ea typeface="+mn-ea"/>
                <a:cs typeface="Arial" panose="020B0604020202020204" pitchFamily="34" charset="0"/>
              </a:rPr>
              <a:t>Monat ist Chodesh (H2320).</a:t>
            </a:r>
            <a:r>
              <a:rPr kumimoji="0" lang="de-DE" sz="400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Wir wissen, dass die Schrift </a:t>
            </a:r>
            <a:r>
              <a:rPr kumimoji="0" lang="de-DE" sz="4000" b="1" i="0" u="none" strike="noStrike" kern="1200" cap="none" spc="0" normalizeH="0" baseline="0" dirty="0">
                <a:ln>
                  <a:noFill/>
                </a:ln>
                <a:solidFill>
                  <a:srgbClr val="00FF99"/>
                </a:solidFill>
                <a:effectLst/>
                <a:uLnTx/>
                <a:uFillTx/>
                <a:latin typeface="Arial" panose="020B0604020202020204" pitchFamily="34" charset="0"/>
                <a:ea typeface="+mn-ea"/>
                <a:cs typeface="Arial" panose="020B0604020202020204" pitchFamily="34" charset="0"/>
              </a:rPr>
              <a:t>nur von 12 Chodesh (Monate) pro Jahr spricht!</a:t>
            </a:r>
            <a:endParaRPr kumimoji="0" lang="de-DE" sz="400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 xmlns:a16="http://schemas.microsoft.com/office/drawing/2014/main" id="{939A859E-A720-4EB8-8F30-5416CDA9A1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1923935220"/>
      </p:ext>
    </p:extLst>
  </p:cSld>
  <p:clrMapOvr>
    <a:overrideClrMapping bg1="dk1" tx1="lt1" bg2="dk2" tx2="lt2" accent1="accent1" accent2="accent2" accent3="accent3" accent4="accent4" accent5="accent5" accent6="accent6" hlink="hlink" folHlink="folHlink"/>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 xmlns:a16="http://schemas.microsoft.com/office/drawing/2014/main" id="{4F74D28C-3268-4E35-8EE1-D92CB4A85A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 xmlns:a16="http://schemas.microsoft.com/office/drawing/2014/main" id="{543D8562-F2CE-4BCA-895A-0A17ADB8A02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2" name="Slide Number Placeholder 1">
            <a:extLst>
              <a:ext uri="{FF2B5EF4-FFF2-40B4-BE49-F238E27FC236}">
                <a16:creationId xmlns="" xmlns:a16="http://schemas.microsoft.com/office/drawing/2014/main" id="{2FD2F728-0420-4CED-A340-71BB0457F463}"/>
              </a:ext>
            </a:extLst>
          </p:cNvPr>
          <p:cNvSpPr>
            <a:spLocks noGrp="1"/>
          </p:cNvSpPr>
          <p:nvPr>
            <p:ph type="sldNum" sz="quarter" idx="12"/>
          </p:nvPr>
        </p:nvSpPr>
        <p:spPr>
          <a:xfrm>
            <a:off x="11000232" y="599325"/>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D637FF96-A6C6-4C1D-9344-865C8C3232CE}" type="slidenum">
              <a:rPr lang="en-US" sz="1500">
                <a:solidFill>
                  <a:srgbClr val="FFFFFF"/>
                </a:solidFill>
                <a:latin typeface="Calibri" panose="020F0502020204030204"/>
              </a:rPr>
              <a:pPr algn="ctr">
                <a:spcAft>
                  <a:spcPts val="600"/>
                </a:spcAft>
                <a:defRPr/>
              </a:pPr>
              <a:t>2</a:t>
            </a:fld>
            <a:endParaRPr lang="en-US" sz="1500">
              <a:solidFill>
                <a:srgbClr val="FFFFFF"/>
              </a:solidFill>
              <a:latin typeface="Calibri" panose="020F0502020204030204"/>
            </a:endParaRPr>
          </a:p>
        </p:txBody>
      </p:sp>
      <p:sp>
        <p:nvSpPr>
          <p:cNvPr id="4" name="TextBox 3">
            <a:extLst>
              <a:ext uri="{FF2B5EF4-FFF2-40B4-BE49-F238E27FC236}">
                <a16:creationId xmlns="" xmlns:a16="http://schemas.microsoft.com/office/drawing/2014/main" id="{7AA5BD94-4A0C-4D14-ADEC-599DCC01ED43}"/>
              </a:ext>
            </a:extLst>
          </p:cNvPr>
          <p:cNvSpPr txBox="1"/>
          <p:nvPr/>
        </p:nvSpPr>
        <p:spPr>
          <a:xfrm>
            <a:off x="6552853" y="1709931"/>
            <a:ext cx="5229572" cy="4253469"/>
          </a:xfrm>
          <a:prstGeom prst="rect">
            <a:avLst/>
          </a:prstGeom>
        </p:spPr>
        <p:txBody>
          <a:bodyPr vert="horz" lIns="91440" tIns="45720" rIns="91440" bIns="45720" rtlCol="0" anchor="t">
            <a:normAutofit/>
          </a:bodyPr>
          <a:lstStyle/>
          <a:p>
            <a:pPr indent="-228600" algn="ctr">
              <a:lnSpc>
                <a:spcPct val="90000"/>
              </a:lnSpc>
              <a:spcAft>
                <a:spcPts val="600"/>
              </a:spcAft>
              <a:buFont typeface="Arial" panose="020B0604020202020204" pitchFamily="34" charset="0"/>
              <a:buChar char="•"/>
            </a:pPr>
            <a:r>
              <a:rPr lang="de-DE" sz="3600" b="1" dirty="0"/>
              <a:t>„Wir wollen uns freuen und jubeln und Ihm die Here geben! Denn jetzt ist die Hochzeit des Lammes gekommen und seine Braut hat sich dafür schön gemacht!” </a:t>
            </a:r>
          </a:p>
          <a:p>
            <a:pPr indent="-228600" algn="ctr">
              <a:lnSpc>
                <a:spcPct val="90000"/>
              </a:lnSpc>
              <a:spcAft>
                <a:spcPts val="600"/>
              </a:spcAft>
              <a:buFont typeface="Arial" panose="020B0604020202020204" pitchFamily="34" charset="0"/>
              <a:buChar char="•"/>
            </a:pPr>
            <a:r>
              <a:rPr lang="de-DE" sz="3600" dirty="0"/>
              <a:t>Offenbarung 19,7 (NEU)</a:t>
            </a:r>
          </a:p>
          <a:p>
            <a:pPr indent="-228600">
              <a:lnSpc>
                <a:spcPct val="90000"/>
              </a:lnSpc>
              <a:spcAft>
                <a:spcPts val="600"/>
              </a:spcAft>
              <a:buFont typeface="Arial" panose="020B0604020202020204" pitchFamily="34" charset="0"/>
              <a:buChar char="•"/>
            </a:pPr>
            <a:endParaRPr lang="en-US" dirty="0"/>
          </a:p>
        </p:txBody>
      </p:sp>
      <p:pic>
        <p:nvPicPr>
          <p:cNvPr id="6" name="Picture 5">
            <a:extLst>
              <a:ext uri="{FF2B5EF4-FFF2-40B4-BE49-F238E27FC236}">
                <a16:creationId xmlns="" xmlns:a16="http://schemas.microsoft.com/office/drawing/2014/main" id="{394F8865-BF70-425F-8ED5-1C09A535F4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1698" y="6339794"/>
            <a:ext cx="2103302" cy="518205"/>
          </a:xfrm>
          <a:prstGeom prst="rect">
            <a:avLst/>
          </a:prstGeom>
        </p:spPr>
      </p:pic>
    </p:spTree>
    <p:extLst>
      <p:ext uri="{BB962C8B-B14F-4D97-AF65-F5344CB8AC3E}">
        <p14:creationId xmlns:p14="http://schemas.microsoft.com/office/powerpoint/2010/main" val="3718292136"/>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A0C0B"/>
        </a:solidFill>
        <a:effectLst/>
      </p:bgPr>
    </p:bg>
    <p:spTree>
      <p:nvGrpSpPr>
        <p:cNvPr id="1" name=""/>
        <p:cNvGrpSpPr/>
        <p:nvPr/>
      </p:nvGrpSpPr>
      <p:grpSpPr>
        <a:xfrm>
          <a:off x="0" y="0"/>
          <a:ext cx="0" cy="0"/>
          <a:chOff x="0" y="0"/>
          <a:chExt cx="0" cy="0"/>
        </a:xfrm>
      </p:grpSpPr>
      <p:pic>
        <p:nvPicPr>
          <p:cNvPr id="4" name="Picture 3" descr="A person sitting on a rock&#10;&#10;Description automatically generated with low confidence">
            <a:extLst>
              <a:ext uri="{FF2B5EF4-FFF2-40B4-BE49-F238E27FC236}">
                <a16:creationId xmlns="" xmlns:a16="http://schemas.microsoft.com/office/drawing/2014/main" id="{2E25F5E9-71B1-4DBB-B90A-D25D00E0A6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25453" y="10"/>
            <a:ext cx="5666547" cy="6857990"/>
          </a:xfrm>
          <a:prstGeom prst="rect">
            <a:avLst/>
          </a:prstGeom>
          <a:scene3d>
            <a:camera prst="perspectiveFront" fov="5400000"/>
            <a:lightRig rig="threePt" dir="t">
              <a:rot lat="0" lon="0" rev="19200000"/>
            </a:lightRig>
          </a:scene3d>
          <a:sp3d extrusionH="25400">
            <a:bevelT w="304800" h="152400" prst="hardEdge"/>
            <a:extrusionClr>
              <a:srgbClr val="000000"/>
            </a:extrusionClr>
          </a:sp3d>
        </p:spPr>
      </p:pic>
      <p:sp>
        <p:nvSpPr>
          <p:cNvPr id="2" name="Slide Number Placeholder 1">
            <a:extLst>
              <a:ext uri="{FF2B5EF4-FFF2-40B4-BE49-F238E27FC236}">
                <a16:creationId xmlns="" xmlns:a16="http://schemas.microsoft.com/office/drawing/2014/main" id="{AF68D27B-618B-4C4F-985A-E1AC09026D6E}"/>
              </a:ext>
            </a:extLst>
          </p:cNvPr>
          <p:cNvSpPr>
            <a:spLocks noGrp="1"/>
          </p:cNvSpPr>
          <p:nvPr>
            <p:ph type="sldNum" sz="quarter" idx="12"/>
          </p:nvPr>
        </p:nvSpPr>
        <p:spPr>
          <a:xfrm>
            <a:off x="9303026" y="6356350"/>
            <a:ext cx="205077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637FF96-A6C6-4C1D-9344-865C8C3232C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 xmlns:a16="http://schemas.microsoft.com/office/drawing/2014/main" id="{88093461-41F4-408A-8BCA-AB2318CC66E1}"/>
              </a:ext>
            </a:extLst>
          </p:cNvPr>
          <p:cNvSpPr txBox="1"/>
          <p:nvPr/>
        </p:nvSpPr>
        <p:spPr>
          <a:xfrm>
            <a:off x="831873" y="1150327"/>
            <a:ext cx="5345861" cy="4524315"/>
          </a:xfrm>
          <a:prstGeom prst="rect">
            <a:avLst/>
          </a:prstGeom>
          <a:solidFill>
            <a:schemeClr val="tx1"/>
          </a:solidFill>
        </p:spPr>
        <p:txBody>
          <a:bodyPr wrap="square" rtlCol="0">
            <a:spAutoFit/>
          </a:bodyPr>
          <a:lstStyle/>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e-DE" sz="32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Offenbarung 22,2 </a:t>
            </a:r>
            <a:r>
              <a:rPr kumimoji="0" lang="de-DE"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 der Mitte ihrer Straße und des Stromes, diesseits und jenseits, war der Baum des Lebens, </a:t>
            </a:r>
            <a:r>
              <a:rPr kumimoji="0" lang="de-DE" sz="3200" b="1" i="0" u="none" strike="noStrike" kern="1200" cap="none" spc="0" normalizeH="0" baseline="0" noProof="0" dirty="0">
                <a:ln>
                  <a:noFill/>
                </a:ln>
                <a:solidFill>
                  <a:srgbClr val="00FF99"/>
                </a:solidFill>
                <a:effectLst/>
                <a:uLnTx/>
                <a:uFillTx/>
                <a:latin typeface="Arial" panose="020B0604020202020204" pitchFamily="34" charset="0"/>
                <a:ea typeface="+mn-ea"/>
                <a:cs typeface="Arial" panose="020B0604020202020204" pitchFamily="34" charset="0"/>
              </a:rPr>
              <a:t>der zwölf Früchte trägt und jeden Monat seine Frucht gibt</a:t>
            </a:r>
            <a:r>
              <a:rPr kumimoji="0" lang="de-DE"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und die Blätter des Baumes sind zur Heilung der Nationen.</a:t>
            </a: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de-DE" sz="280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(Elberfelder)</a:t>
            </a:r>
          </a:p>
        </p:txBody>
      </p:sp>
      <p:pic>
        <p:nvPicPr>
          <p:cNvPr id="8" name="Picture 7">
            <a:extLst>
              <a:ext uri="{FF2B5EF4-FFF2-40B4-BE49-F238E27FC236}">
                <a16:creationId xmlns="" xmlns:a16="http://schemas.microsoft.com/office/drawing/2014/main" id="{F54FEDBC-CCFA-49D7-95CD-30FB2F913D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179098027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5" name="TextBox 4">
            <a:extLst>
              <a:ext uri="{FF2B5EF4-FFF2-40B4-BE49-F238E27FC236}">
                <a16:creationId xmlns="" xmlns:a16="http://schemas.microsoft.com/office/drawing/2014/main" id="{1FE50E47-73EB-4058-A34D-3F4AC969DC2F}"/>
              </a:ext>
            </a:extLst>
          </p:cNvPr>
          <p:cNvSpPr txBox="1"/>
          <p:nvPr/>
        </p:nvSpPr>
        <p:spPr>
          <a:xfrm>
            <a:off x="364513" y="136525"/>
            <a:ext cx="11255987" cy="69865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1.Chronik 27,1-15 „… diente dem König in allen Angelegenheiten der militärischen Divisionen. Diese Abteilungen kamen und gingen in allen Monaten des Jahres Monat für Monat ein und aus, wobei jede Abteilung vierundzwanzigtausend hatte“. (Die Verse 2-15 zeigen 12 Unterteilungen für jeden Monat.) Es wird keinen Mond oder keine Sonne im neuen Jerusalem geben, da Yahuwah das Licht sein wird. Dies beweist erneut, dass der Mond nichts mit der Berechnung des Bundeskalenders von Yahuwah zu tun hat. 1.Könige 4,7 </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„Und Salomo hatte zwölf Amtleute über ganz Israel, die den König und sein Haus versorgten. Ein jeder hatte des Jahres einen Monat lang zu versorgen.“ </a:t>
            </a:r>
            <a:r>
              <a:rPr kumimoji="0" lang="de-DE" sz="280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(Luther)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a:t>
            </a:r>
          </a:p>
        </p:txBody>
      </p:sp>
      <p:pic>
        <p:nvPicPr>
          <p:cNvPr id="6" name="Picture 5">
            <a:extLst>
              <a:ext uri="{FF2B5EF4-FFF2-40B4-BE49-F238E27FC236}">
                <a16:creationId xmlns="" xmlns:a16="http://schemas.microsoft.com/office/drawing/2014/main" id="{5251CCA5-D02D-49C9-9318-6AE6313FD9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1762716663"/>
      </p:ext>
    </p:extLst>
  </p:cSld>
  <p:clrMapOvr>
    <a:overrideClrMapping bg1="dk1" tx1="lt1" bg2="dk2" tx2="lt2" accent1="accent1" accent2="accent2" accent3="accent3" accent4="accent4" accent5="accent5" accent6="accent6" hlink="hlink" folHlink="folHlink"/>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up of wheat&#10;&#10;Description automatically generated with low confidence">
            <a:extLst>
              <a:ext uri="{FF2B5EF4-FFF2-40B4-BE49-F238E27FC236}">
                <a16:creationId xmlns="" xmlns:a16="http://schemas.microsoft.com/office/drawing/2014/main" id="{3ADCC548-FAC6-47FA-8EB8-F7533FCDDF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17521" y="10"/>
            <a:ext cx="8074479" cy="6857990"/>
          </a:xfrm>
          <a:prstGeom prst="rect">
            <a:avLst/>
          </a:prstGeom>
        </p:spPr>
      </p:pic>
      <p:sp>
        <p:nvSpPr>
          <p:cNvPr id="4" name="TextBox 3">
            <a:extLst>
              <a:ext uri="{FF2B5EF4-FFF2-40B4-BE49-F238E27FC236}">
                <a16:creationId xmlns="" xmlns:a16="http://schemas.microsoft.com/office/drawing/2014/main" id="{53BE9861-0BC0-42C1-A2EE-CDB8D380A9D7}"/>
              </a:ext>
            </a:extLst>
          </p:cNvPr>
          <p:cNvSpPr txBox="1"/>
          <p:nvPr/>
        </p:nvSpPr>
        <p:spPr>
          <a:xfrm>
            <a:off x="176022" y="1140286"/>
            <a:ext cx="3941499" cy="4154361"/>
          </a:xfrm>
          <a:prstGeom prst="rect">
            <a:avLst/>
          </a:prstGeom>
        </p:spPr>
        <p:txBody>
          <a:bodyPr vert="horz" lIns="91440" tIns="45720" rIns="91440" bIns="45720" rtlCol="0">
            <a:normAutofit/>
          </a:bodyPr>
          <a:lstStyle/>
          <a:p>
            <a:pPr marL="0" marR="0" lvl="0" indent="-228600" algn="ctr" fontAlgn="auto">
              <a:lnSpc>
                <a:spcPct val="90000"/>
              </a:lnSpc>
              <a:spcBef>
                <a:spcPts val="0"/>
              </a:spcBef>
              <a:spcAft>
                <a:spcPts val="300"/>
              </a:spcAft>
              <a:buClrTx/>
              <a:buSzTx/>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4400" b="1" i="0" u="none" strike="noStrike" cap="none" spc="0" normalizeH="0" baseline="0" dirty="0">
                <a:ln>
                  <a:noFill/>
                </a:ln>
                <a:effectLst/>
                <a:uLnTx/>
                <a:uFillTx/>
              </a:rPr>
              <a:t>Frage 5:  Basiert Yahuwah‘s Bundeskalender auf die Gerstenernte?</a:t>
            </a:r>
            <a:endParaRPr kumimoji="0" lang="de-DE" sz="4400" b="0" i="0" u="none" strike="noStrike" cap="none" spc="0" normalizeH="0" baseline="0" dirty="0">
              <a:ln>
                <a:noFill/>
              </a:ln>
              <a:effectLst/>
              <a:uLnTx/>
              <a:uFillTx/>
            </a:endParaRPr>
          </a:p>
        </p:txBody>
      </p:sp>
      <p:sp>
        <p:nvSpPr>
          <p:cNvPr id="2" name="Slide Number Placeholder 1">
            <a:extLst>
              <a:ext uri="{FF2B5EF4-FFF2-40B4-BE49-F238E27FC236}">
                <a16:creationId xmlns="" xmlns:a16="http://schemas.microsoft.com/office/drawing/2014/main" id="{B88A09AF-82BD-428C-AE3A-1FBC2CBD9B4B}"/>
              </a:ext>
            </a:extLst>
          </p:cNvPr>
          <p:cNvSpPr>
            <a:spLocks noGrp="1"/>
          </p:cNvSpPr>
          <p:nvPr>
            <p:ph type="sldNum" sz="quarter" idx="12"/>
          </p:nvPr>
        </p:nvSpPr>
        <p:spPr>
          <a:xfrm>
            <a:off x="8952140" y="6356350"/>
            <a:ext cx="758952" cy="365125"/>
          </a:xfrm>
        </p:spPr>
        <p:txBody>
          <a:bodyPr vert="horz" lIns="91440" tIns="45720" rIns="91440" bIns="45720" rtlCol="0" anchor="ctr">
            <a:normAutofit/>
          </a:bodyPr>
          <a:lstStyle/>
          <a:p>
            <a:pPr>
              <a:spcAft>
                <a:spcPts val="600"/>
              </a:spcAft>
              <a:defRPr/>
            </a:pPr>
            <a:fld id="{D637FF96-A6C6-4C1D-9344-865C8C3232CE}" type="slidenum">
              <a:rPr lang="en-US">
                <a:solidFill>
                  <a:srgbClr val="FFFFFF">
                    <a:alpha val="80000"/>
                  </a:srgbClr>
                </a:solidFill>
                <a:latin typeface="Calibri" panose="020F0502020204030204"/>
              </a:rPr>
              <a:pPr>
                <a:spcAft>
                  <a:spcPts val="600"/>
                </a:spcAft>
                <a:defRPr/>
              </a:pPr>
              <a:t>22</a:t>
            </a:fld>
            <a:endParaRPr lang="en-US">
              <a:solidFill>
                <a:srgbClr val="FFFFFF">
                  <a:alpha val="80000"/>
                </a:srgbClr>
              </a:solidFill>
              <a:latin typeface="Calibri" panose="020F0502020204030204"/>
            </a:endParaRPr>
          </a:p>
        </p:txBody>
      </p:sp>
      <p:pic>
        <p:nvPicPr>
          <p:cNvPr id="7" name="Picture 6">
            <a:extLst>
              <a:ext uri="{FF2B5EF4-FFF2-40B4-BE49-F238E27FC236}">
                <a16:creationId xmlns="" xmlns:a16="http://schemas.microsoft.com/office/drawing/2014/main" id="{2726935E-D50D-4C38-91C3-0500F08483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559647757"/>
      </p:ext>
    </p:extLst>
  </p:cSld>
  <p:clrMapOvr>
    <a:overrideClrMapping bg1="dk1" tx1="lt1" bg2="dk2" tx2="lt2" accent1="accent1" accent2="accent2" accent3="accent3" accent4="accent4" accent5="accent5" accent6="accent6" hlink="hlink" folHlink="folHlink"/>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5" name="TextBox 4">
            <a:extLst>
              <a:ext uri="{FF2B5EF4-FFF2-40B4-BE49-F238E27FC236}">
                <a16:creationId xmlns="" xmlns:a16="http://schemas.microsoft.com/office/drawing/2014/main" id="{1FE50E47-73EB-4058-A34D-3F4AC969DC2F}"/>
              </a:ext>
            </a:extLst>
          </p:cNvPr>
          <p:cNvSpPr txBox="1"/>
          <p:nvPr/>
        </p:nvSpPr>
        <p:spPr>
          <a:xfrm>
            <a:off x="364513" y="305068"/>
            <a:ext cx="11486716" cy="6124754"/>
          </a:xfrm>
          <a:prstGeom prst="rect">
            <a:avLst/>
          </a:prstGeom>
          <a:noFill/>
        </p:spPr>
        <p:txBody>
          <a:bodyPr wrap="square" rtlCol="0">
            <a:spAutoFit/>
          </a:bodyPr>
          <a:lstStyle/>
          <a:p>
            <a:pPr lvl="0" algn="ctr">
              <a:defRPr/>
            </a:pPr>
            <a:r>
              <a:rPr lang="de-DE" sz="2800" dirty="0">
                <a:latin typeface="Arial" panose="020B0604020202020204" pitchFamily="34" charset="0"/>
                <a:cs typeface="Arial" panose="020B0604020202020204" pitchFamily="34" charset="0"/>
              </a:rPr>
              <a:t>Abib ist ein Zeichen in Bezug auf Yahs Kalender. Es ist jedoch ein zweiter Zeuge des Monats, in dem Yahs Kalender beginnt. Es ist kein Indikator, der Yahs Kalender startet. Warum? 5. Mose 16,1</a:t>
            </a:r>
            <a:r>
              <a:rPr lang="de-DE" sz="2800" b="1" dirty="0">
                <a:latin typeface="Arial" panose="020B0604020202020204" pitchFamily="34" charset="0"/>
                <a:cs typeface="Arial" panose="020B0604020202020204" pitchFamily="34" charset="0"/>
              </a:rPr>
              <a:t> „Beobachte den Monat Abib und feiere das Passah YHVH‘s, deinem Elohim; denn im Monat Abib hat YHVH, dein Elohim, dich des Nachts aus Ägypten herausgeführt.“ </a:t>
            </a:r>
            <a:r>
              <a:rPr lang="de-DE" sz="2800" dirty="0">
                <a:latin typeface="Arial" panose="020B0604020202020204" pitchFamily="34" charset="0"/>
                <a:cs typeface="Arial" panose="020B0604020202020204" pitchFamily="34" charset="0"/>
              </a:rPr>
              <a:t>Abib ist ein Zeichen in Bezug auf Yahs Kalender. Es ist jedoch ein zweiter Zeuge des Monats, in dem Yahs Kalender beginnt. Gerste reift je nach Standort zu unterschiedlichen Zeiten. Wenn dies wichtig wäre, hätte Yahuwah detaillierte Anweisungen gegeben, wo die Gerste zu ernten ist</a:t>
            </a:r>
            <a:r>
              <a:rPr lang="de-DE" sz="2800" b="1" dirty="0">
                <a:solidFill>
                  <a:srgbClr val="FFFF00"/>
                </a:solidFill>
                <a:latin typeface="Arial" panose="020B0604020202020204" pitchFamily="34" charset="0"/>
                <a:cs typeface="Arial" panose="020B0604020202020204" pitchFamily="34" charset="0"/>
              </a:rPr>
              <a:t>. </a:t>
            </a:r>
          </a:p>
          <a:p>
            <a:pPr lvl="0" algn="ctr">
              <a:defRPr/>
            </a:pPr>
            <a:r>
              <a:rPr lang="de-DE" sz="2800" b="1" dirty="0">
                <a:solidFill>
                  <a:srgbClr val="FFFF00"/>
                </a:solidFill>
                <a:latin typeface="Arial" panose="020B0604020202020204" pitchFamily="34" charset="0"/>
                <a:cs typeface="Arial" panose="020B0604020202020204" pitchFamily="34" charset="0"/>
              </a:rPr>
              <a:t>Nirgendwo in der Schrift heißt es, dass wir in Jerusalem die Gerste ernten sollen.</a:t>
            </a:r>
          </a:p>
          <a:p>
            <a:pPr lvl="0" algn="ctr">
              <a:defRPr/>
            </a:pPr>
            <a:r>
              <a:rPr lang="de-DE" sz="2800" b="1" dirty="0">
                <a:solidFill>
                  <a:srgbClr val="00FF99"/>
                </a:solidFill>
                <a:latin typeface="Arial" panose="020B0604020202020204" pitchFamily="34" charset="0"/>
                <a:cs typeface="Arial" panose="020B0604020202020204" pitchFamily="34" charset="0"/>
              </a:rPr>
              <a:t>Auch hier ist die Suche nach der Gerste eine Tradition des Menschen.</a:t>
            </a:r>
            <a:r>
              <a:rPr kumimoji="0" lang="de-DE" sz="2800" b="1" i="0" u="none" strike="noStrike" kern="1200" cap="none" spc="0" normalizeH="0" baseline="0" dirty="0">
                <a:ln>
                  <a:noFill/>
                </a:ln>
                <a:solidFill>
                  <a:srgbClr val="00FF99"/>
                </a:solidFill>
                <a:effectLst/>
                <a:uLnTx/>
                <a:uFillTx/>
                <a:latin typeface="Arial" panose="020B0604020202020204" pitchFamily="34" charset="0"/>
                <a:cs typeface="Arial" panose="020B0604020202020204" pitchFamily="34" charset="0"/>
              </a:rPr>
              <a:t>  </a:t>
            </a:r>
          </a:p>
        </p:txBody>
      </p:sp>
      <p:pic>
        <p:nvPicPr>
          <p:cNvPr id="6" name="Picture 5">
            <a:extLst>
              <a:ext uri="{FF2B5EF4-FFF2-40B4-BE49-F238E27FC236}">
                <a16:creationId xmlns="" xmlns:a16="http://schemas.microsoft.com/office/drawing/2014/main" id="{4FC61E3C-E367-4653-A874-4710187FC2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3714828482"/>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2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2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2500"/>
                                        <p:tgtEl>
                                          <p:spTgt spid="5">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2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3" dur="2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4" dur="2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88A09AF-82BD-428C-AE3A-1FBC2CBD9B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 xmlns:a16="http://schemas.microsoft.com/office/drawing/2014/main" id="{7FB22C3C-850E-4E81-9AC8-2B6FC4BC13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6591" y="1323465"/>
            <a:ext cx="4211070" cy="42110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a:extLst>
              <a:ext uri="{FF2B5EF4-FFF2-40B4-BE49-F238E27FC236}">
                <a16:creationId xmlns="" xmlns:a16="http://schemas.microsoft.com/office/drawing/2014/main" id="{53BE9861-0BC0-42C1-A2EE-CDB8D380A9D7}"/>
              </a:ext>
            </a:extLst>
          </p:cNvPr>
          <p:cNvSpPr txBox="1"/>
          <p:nvPr/>
        </p:nvSpPr>
        <p:spPr>
          <a:xfrm>
            <a:off x="1238590" y="1133330"/>
            <a:ext cx="4637214" cy="44396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4000" b="1" i="0" u="none" strike="noStrike" kern="1200" cap="none" spc="0" normalizeH="0" baseline="0" dirty="0">
                <a:ln>
                  <a:noFill/>
                </a:ln>
                <a:solidFill>
                  <a:prstClr val="white"/>
                </a:solidFill>
                <a:effectLst/>
                <a:uLnTx/>
                <a:uFillTx/>
                <a:latin typeface="Arial Narrow" panose="020B0606020202030204" pitchFamily="34" charset="0"/>
                <a:ea typeface="Calibri" panose="020F0502020204030204" pitchFamily="34" charset="0"/>
                <a:cs typeface="+mn-cs"/>
              </a:rPr>
              <a:t>Frage 6:</a:t>
            </a:r>
          </a:p>
          <a:p>
            <a:pPr marL="0" marR="0" lvl="0" indent="0" algn="ctr" defTabSz="914400" rtl="0" eaLnBrk="1" fontAlgn="auto" latinLnBrk="0" hangingPunct="1">
              <a:lnSpc>
                <a:spcPct val="100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4000" b="1" i="0" u="none" strike="noStrike" kern="1200" cap="none" spc="0" normalizeH="0" baseline="0" dirty="0">
                <a:ln>
                  <a:noFill/>
                </a:ln>
                <a:solidFill>
                  <a:prstClr val="white"/>
                </a:solidFill>
                <a:effectLst/>
                <a:uLnTx/>
                <a:uFillTx/>
                <a:latin typeface="Arial Narrow" panose="020B0606020202030204" pitchFamily="34" charset="0"/>
                <a:ea typeface="Calibri" panose="020F0502020204030204" pitchFamily="34" charset="0"/>
                <a:cs typeface="+mn-cs"/>
              </a:rPr>
              <a:t> Wer will deine Anbetung und hat Millionen mit seinen Lügen getäuscht, die nicht in der Schrift zu finden sind?</a:t>
            </a:r>
            <a:endParaRPr kumimoji="0" lang="de-DE" sz="4000" b="0" i="0" u="none" strike="noStrike" kern="1200" cap="none" spc="0" normalizeH="0" baseline="0" dirty="0">
              <a:ln>
                <a:noFill/>
              </a:ln>
              <a:solidFill>
                <a:prstClr val="white"/>
              </a:solidFill>
              <a:effectLst/>
              <a:uLnTx/>
              <a:uFillTx/>
              <a:latin typeface="Arial" panose="020B0604020202020204" pitchFamily="34" charset="0"/>
              <a:ea typeface="Calibri" panose="020F0502020204030204" pitchFamily="34" charset="0"/>
              <a:cs typeface="+mn-cs"/>
            </a:endParaRPr>
          </a:p>
        </p:txBody>
      </p:sp>
      <p:pic>
        <p:nvPicPr>
          <p:cNvPr id="5" name="Picture 4">
            <a:extLst>
              <a:ext uri="{FF2B5EF4-FFF2-40B4-BE49-F238E27FC236}">
                <a16:creationId xmlns="" xmlns:a16="http://schemas.microsoft.com/office/drawing/2014/main" id="{B0AB25DA-5EA4-4DE2-A122-AACF532CF6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3318440023"/>
      </p:ext>
    </p:extLst>
  </p:cSld>
  <p:clrMapOvr>
    <a:overrideClrMapping bg1="dk1" tx1="lt1" bg2="dk2" tx2="lt2" accent1="accent1" accent2="accent2" accent3="accent3" accent4="accent4" accent5="accent5" accent6="accent6" hlink="hlink" folHlink="folHlink"/>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5" name="TextBox 4">
            <a:extLst>
              <a:ext uri="{FF2B5EF4-FFF2-40B4-BE49-F238E27FC236}">
                <a16:creationId xmlns="" xmlns:a16="http://schemas.microsoft.com/office/drawing/2014/main" id="{1FE50E47-73EB-4058-A34D-3F4AC969DC2F}"/>
              </a:ext>
            </a:extLst>
          </p:cNvPr>
          <p:cNvSpPr txBox="1"/>
          <p:nvPr/>
        </p:nvSpPr>
        <p:spPr>
          <a:xfrm>
            <a:off x="1042737" y="1114925"/>
            <a:ext cx="9553074" cy="49552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dirty="0">
                <a:ln>
                  <a:noFill/>
                </a:ln>
                <a:solidFill>
                  <a:srgbClr val="FFFF00"/>
                </a:solidFill>
                <a:effectLst/>
                <a:uLnTx/>
                <a:uFillTx/>
                <a:latin typeface="Arial" panose="020B0604020202020204" pitchFamily="34" charset="0"/>
                <a:ea typeface="+mn-ea"/>
                <a:cs typeface="Arial" panose="020B0604020202020204" pitchFamily="34" charset="0"/>
              </a:rPr>
              <a:t>Luzifer</a:t>
            </a:r>
            <a:r>
              <a:rPr kumimoji="0" lang="de-DE" sz="2800" b="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wollte die Anbetung, die nur Yahuwah verdient. Er sagte, </a:t>
            </a:r>
            <a:r>
              <a:rPr kumimoji="0" lang="de-DE" sz="28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„Und du, du sprachst in deinem Herzen: Zum Himmel will ich hinaufsteigen, hoch über die Sterne Gottes meinen Thron erheben, und mich niedersetzen auf den Versammlungsberg im äußersten Norden.14  Ich will hinauffahren auf Wolkenhöhen, mich gleichmachen dem Höchsten."  </a:t>
            </a:r>
            <a:r>
              <a:rPr kumimoji="0" lang="de-DE" sz="2800" b="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Jesaja 14,13,14. Das Wort „Versammlungsberg“ in Vers 13 ist das Wort Moedim (H4150)! Dies bedeutet ... Satan plant, Yahs Feste, Yahs Kalender (besonders den Zeitpunkt) und Yahs Anbetungsstätte zu kontrollieren. </a:t>
            </a:r>
          </a:p>
        </p:txBody>
      </p:sp>
      <p:pic>
        <p:nvPicPr>
          <p:cNvPr id="6" name="Picture 5">
            <a:extLst>
              <a:ext uri="{FF2B5EF4-FFF2-40B4-BE49-F238E27FC236}">
                <a16:creationId xmlns="" xmlns:a16="http://schemas.microsoft.com/office/drawing/2014/main" id="{F8F26F7D-C635-42FF-B606-33DE55987E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3055688172"/>
      </p:ext>
    </p:extLst>
  </p:cSld>
  <p:clrMapOvr>
    <a:overrideClrMapping bg1="dk1" tx1="lt1" bg2="dk2" tx2="lt2" accent1="accent1" accent2="accent2" accent3="accent3" accent4="accent4" accent5="accent5" accent6="accent6" hlink="hlink" folHlink="folHlink"/>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88A09AF-82BD-428C-AE3A-1FBC2CBD9B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 xmlns:a16="http://schemas.microsoft.com/office/drawing/2014/main" id="{7FB22C3C-850E-4E81-9AC8-2B6FC4BC13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16591" y="1323465"/>
            <a:ext cx="4211070" cy="42110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a:extLst>
              <a:ext uri="{FF2B5EF4-FFF2-40B4-BE49-F238E27FC236}">
                <a16:creationId xmlns="" xmlns:a16="http://schemas.microsoft.com/office/drawing/2014/main" id="{53BE9861-0BC0-42C1-A2EE-CDB8D380A9D7}"/>
              </a:ext>
            </a:extLst>
          </p:cNvPr>
          <p:cNvSpPr txBox="1"/>
          <p:nvPr/>
        </p:nvSpPr>
        <p:spPr>
          <a:xfrm>
            <a:off x="1064339" y="2059474"/>
            <a:ext cx="4637214" cy="25930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4000" b="1" i="0" u="none" strike="noStrike" kern="1200" cap="none" spc="0" normalizeH="0" baseline="0" dirty="0">
                <a:ln>
                  <a:noFill/>
                </a:ln>
                <a:solidFill>
                  <a:prstClr val="white"/>
                </a:solidFill>
                <a:effectLst/>
                <a:uLnTx/>
                <a:uFillTx/>
                <a:latin typeface="Arial Narrow" panose="020B0606020202030204" pitchFamily="34" charset="0"/>
                <a:ea typeface="Calibri" panose="020F0502020204030204" pitchFamily="34" charset="0"/>
                <a:cs typeface="+mn-cs"/>
              </a:rPr>
              <a:t>Frage 7:</a:t>
            </a:r>
          </a:p>
          <a:p>
            <a:pPr marL="0" marR="0" lvl="0" indent="0" algn="ctr" defTabSz="914400" rtl="0" eaLnBrk="1" fontAlgn="auto" latinLnBrk="0" hangingPunct="1">
              <a:lnSpc>
                <a:spcPct val="100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4000" b="1" i="0" u="none" strike="noStrike" kern="1200" cap="none" spc="0" normalizeH="0" baseline="0" dirty="0">
                <a:ln>
                  <a:noFill/>
                </a:ln>
                <a:solidFill>
                  <a:prstClr val="white"/>
                </a:solidFill>
                <a:effectLst/>
                <a:uLnTx/>
                <a:uFillTx/>
                <a:latin typeface="Arial Narrow" panose="020B0606020202030204" pitchFamily="34" charset="0"/>
                <a:ea typeface="Calibri" panose="020F0502020204030204" pitchFamily="34" charset="0"/>
                <a:cs typeface="+mn-cs"/>
              </a:rPr>
              <a:t> Wann begann die Verehrung von Mond, Sternen und Sonne?</a:t>
            </a:r>
            <a:endParaRPr kumimoji="0" lang="de-DE" sz="4000" b="0" i="0" u="none" strike="noStrike" kern="1200" cap="none" spc="0" normalizeH="0" baseline="0" dirty="0">
              <a:ln>
                <a:noFill/>
              </a:ln>
              <a:solidFill>
                <a:prstClr val="white"/>
              </a:solidFill>
              <a:effectLst/>
              <a:uLnTx/>
              <a:uFillTx/>
              <a:latin typeface="Arial" panose="020B0604020202020204" pitchFamily="34" charset="0"/>
              <a:ea typeface="Calibri" panose="020F0502020204030204" pitchFamily="34" charset="0"/>
              <a:cs typeface="+mn-cs"/>
            </a:endParaRPr>
          </a:p>
        </p:txBody>
      </p:sp>
      <p:pic>
        <p:nvPicPr>
          <p:cNvPr id="5" name="Picture 4">
            <a:extLst>
              <a:ext uri="{FF2B5EF4-FFF2-40B4-BE49-F238E27FC236}">
                <a16:creationId xmlns="" xmlns:a16="http://schemas.microsoft.com/office/drawing/2014/main" id="{8A8671C5-AB5E-4CB1-9442-578139C161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1443634402"/>
      </p:ext>
    </p:extLst>
  </p:cSld>
  <p:clrMapOvr>
    <a:overrideClrMapping bg1="dk1" tx1="lt1" bg2="dk2" tx2="lt2" accent1="accent1" accent2="accent2" accent3="accent3" accent4="accent4" accent5="accent5" accent6="accent6" hlink="hlink" folHlink="folHlink"/>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5" name="TextBox 4">
            <a:extLst>
              <a:ext uri="{FF2B5EF4-FFF2-40B4-BE49-F238E27FC236}">
                <a16:creationId xmlns="" xmlns:a16="http://schemas.microsoft.com/office/drawing/2014/main" id="{1FE50E47-73EB-4058-A34D-3F4AC969DC2F}"/>
              </a:ext>
            </a:extLst>
          </p:cNvPr>
          <p:cNvSpPr txBox="1"/>
          <p:nvPr/>
        </p:nvSpPr>
        <p:spPr>
          <a:xfrm>
            <a:off x="1120840" y="502615"/>
            <a:ext cx="9661460"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dirty="0">
                <a:ln>
                  <a:noFill/>
                </a:ln>
                <a:effectLst/>
                <a:uLnTx/>
                <a:uFillTx/>
                <a:latin typeface="Arial" panose="020B0604020202020204" pitchFamily="34" charset="0"/>
                <a:ea typeface="+mn-ea"/>
                <a:cs typeface="Arial" panose="020B0604020202020204" pitchFamily="34" charset="0"/>
              </a:rPr>
              <a:t>Als Nimrod starb, war er der erste Mensch, der als Sonnengott vergöttert wurde und schließlich Ba‘al (Herr) genannt wurde. Seine Frau Semiramis wurde die Mondgöttin (auch Ashtoreth genannt). Tammuz, der uneheliche Sohn, wurde zum falschen Messias.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dirty="0">
                <a:ln>
                  <a:noFill/>
                </a:ln>
                <a:solidFill>
                  <a:srgbClr val="FFFF00"/>
                </a:solidFill>
                <a:effectLst/>
                <a:uLnTx/>
                <a:uFillTx/>
                <a:latin typeface="Arial" panose="020B0604020202020204" pitchFamily="34" charset="0"/>
                <a:ea typeface="+mn-ea"/>
                <a:cs typeface="Arial" panose="020B0604020202020204" pitchFamily="34" charset="0"/>
              </a:rPr>
              <a:t>Dies sind die 3 wichtigsten falschen Götter der Schrift. </a:t>
            </a:r>
            <a:r>
              <a:rPr kumimoji="0" lang="de-DE" sz="3600" b="1" i="0" u="none" strike="noStrike" kern="1200" cap="none" spc="0" normalizeH="0" baseline="0" dirty="0">
                <a:ln>
                  <a:noFill/>
                </a:ln>
                <a:solidFill>
                  <a:srgbClr val="00FF99"/>
                </a:solidFill>
                <a:effectLst/>
                <a:uLnTx/>
                <a:uFillTx/>
                <a:latin typeface="Arial" panose="020B0604020202020204" pitchFamily="34" charset="0"/>
                <a:ea typeface="+mn-ea"/>
                <a:cs typeface="Arial" panose="020B0604020202020204" pitchFamily="34" charset="0"/>
              </a:rPr>
              <a:t>Sie werden auch Ba‘al, Ashtoreth und Tammuz genannt.</a:t>
            </a:r>
          </a:p>
        </p:txBody>
      </p:sp>
      <p:pic>
        <p:nvPicPr>
          <p:cNvPr id="6" name="Picture 5">
            <a:extLst>
              <a:ext uri="{FF2B5EF4-FFF2-40B4-BE49-F238E27FC236}">
                <a16:creationId xmlns="" xmlns:a16="http://schemas.microsoft.com/office/drawing/2014/main" id="{B7CB0637-AB3C-46FF-B8A5-E7866225C9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2374228995"/>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88A09AF-82BD-428C-AE3A-1FBC2CBD9B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 xmlns:a16="http://schemas.microsoft.com/office/drawing/2014/main" id="{7FB22C3C-850E-4E81-9AC8-2B6FC4BC13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16591" y="1323465"/>
            <a:ext cx="4211070" cy="42110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a:extLst>
              <a:ext uri="{FF2B5EF4-FFF2-40B4-BE49-F238E27FC236}">
                <a16:creationId xmlns="" xmlns:a16="http://schemas.microsoft.com/office/drawing/2014/main" id="{53BE9861-0BC0-42C1-A2EE-CDB8D380A9D7}"/>
              </a:ext>
            </a:extLst>
          </p:cNvPr>
          <p:cNvSpPr txBox="1"/>
          <p:nvPr/>
        </p:nvSpPr>
        <p:spPr>
          <a:xfrm>
            <a:off x="1064339" y="2059474"/>
            <a:ext cx="4637214" cy="19774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lang="de-DE" sz="4000" b="1" dirty="0">
                <a:solidFill>
                  <a:prstClr val="white"/>
                </a:solidFill>
                <a:latin typeface="Arial Narrow" panose="020B0606020202030204" pitchFamily="34" charset="0"/>
                <a:ea typeface="Calibri" panose="020F0502020204030204" pitchFamily="34" charset="0"/>
              </a:rPr>
              <a:t>Frage 8:</a:t>
            </a:r>
          </a:p>
          <a:p>
            <a:pPr marL="0" marR="0" lvl="0" indent="0" algn="ctr" defTabSz="914400" rtl="0" eaLnBrk="1" fontAlgn="auto" latinLnBrk="0" hangingPunct="1">
              <a:lnSpc>
                <a:spcPct val="100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4000" b="1" i="0" u="none" strike="noStrike" kern="1200" cap="none" spc="0" normalizeH="0" baseline="0" dirty="0">
                <a:ln>
                  <a:noFill/>
                </a:ln>
                <a:solidFill>
                  <a:prstClr val="white"/>
                </a:solidFill>
                <a:effectLst/>
                <a:uLnTx/>
                <a:uFillTx/>
                <a:latin typeface="Arial Narrow" panose="020B0606020202030204" pitchFamily="34" charset="0"/>
                <a:ea typeface="Calibri" panose="020F0502020204030204" pitchFamily="34" charset="0"/>
                <a:cs typeface="+mn-cs"/>
              </a:rPr>
              <a:t> Was passierte als Mose starb?</a:t>
            </a:r>
            <a:endParaRPr kumimoji="0" lang="de-DE" sz="4000" b="0" i="0" u="none" strike="noStrike" kern="1200" cap="none" spc="0" normalizeH="0" baseline="0" dirty="0">
              <a:ln>
                <a:noFill/>
              </a:ln>
              <a:solidFill>
                <a:prstClr val="white"/>
              </a:solidFill>
              <a:effectLst/>
              <a:uLnTx/>
              <a:uFillTx/>
              <a:latin typeface="Arial" panose="020B0604020202020204" pitchFamily="34" charset="0"/>
              <a:ea typeface="Calibri" panose="020F0502020204030204" pitchFamily="34" charset="0"/>
              <a:cs typeface="+mn-cs"/>
            </a:endParaRPr>
          </a:p>
        </p:txBody>
      </p:sp>
      <p:pic>
        <p:nvPicPr>
          <p:cNvPr id="5" name="Picture 4">
            <a:extLst>
              <a:ext uri="{FF2B5EF4-FFF2-40B4-BE49-F238E27FC236}">
                <a16:creationId xmlns="" xmlns:a16="http://schemas.microsoft.com/office/drawing/2014/main" id="{4E396201-5BA8-477E-8B0A-ED57563092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4072071812"/>
      </p:ext>
    </p:extLst>
  </p:cSld>
  <p:clrMapOvr>
    <a:overrideClrMapping bg1="dk1" tx1="lt1" bg2="dk2" tx2="lt2" accent1="accent1" accent2="accent2" accent3="accent3" accent4="accent4" accent5="accent5" accent6="accent6" hlink="hlink" folHlink="folHlink"/>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5" name="TextBox 4">
            <a:extLst>
              <a:ext uri="{FF2B5EF4-FFF2-40B4-BE49-F238E27FC236}">
                <a16:creationId xmlns="" xmlns:a16="http://schemas.microsoft.com/office/drawing/2014/main" id="{1FE50E47-73EB-4058-A34D-3F4AC969DC2F}"/>
              </a:ext>
            </a:extLst>
          </p:cNvPr>
          <p:cNvSpPr txBox="1"/>
          <p:nvPr/>
        </p:nvSpPr>
        <p:spPr>
          <a:xfrm>
            <a:off x="364513" y="305068"/>
            <a:ext cx="11341712" cy="6124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de-DE" sz="30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Da taten die Kinder Israel übel vor YHVH und dienten den Baalim 12  und verließen YHVH, ihrer Väter Gott, der sie aus Ägyptenland geführt hatte, und folgten andern Göttern nach von den Göttern der Völker, die um sie her wohnten, und beteten sie an und erzürnten Yahuwah; So ergrimmte der Zorn Yahuwah‘s über Israel und gab sie in die Hand der Räuber, daß diese sie beraubten, und verkaufte sie in die Hände ihrer Feinde umher.“</a:t>
            </a:r>
            <a:r>
              <a:rPr kumimoji="0" lang="de-DE" sz="3000" b="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Richter 2,11 bis 14.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000" b="1" i="0" u="none" strike="noStrike" kern="1200" cap="none" spc="0" normalizeH="0" baseline="0" dirty="0">
                <a:ln>
                  <a:noFill/>
                </a:ln>
                <a:solidFill>
                  <a:srgbClr val="00FFCC"/>
                </a:solidFill>
                <a:effectLst/>
                <a:uLnTx/>
                <a:uFillTx/>
                <a:latin typeface="Arial" panose="020B0604020202020204" pitchFamily="34" charset="0"/>
                <a:ea typeface="+mn-ea"/>
                <a:cs typeface="Arial" panose="020B0604020202020204" pitchFamily="34" charset="0"/>
              </a:rPr>
              <a:t>Wenn wir uns zu einer heidnischen Tradition verpflichten, dem Zeitpunkt des Mondes für unsere Feste zu folgen, dann verneigen wir uns heute vor den Ba‘als und Ashtoreths in dieser Welt, die alle eine Anbetung des Satans sind, der diese Täuschungen geschaffen hat. </a:t>
            </a:r>
          </a:p>
        </p:txBody>
      </p:sp>
      <p:pic>
        <p:nvPicPr>
          <p:cNvPr id="6" name="Picture 5">
            <a:extLst>
              <a:ext uri="{FF2B5EF4-FFF2-40B4-BE49-F238E27FC236}">
                <a16:creationId xmlns="" xmlns:a16="http://schemas.microsoft.com/office/drawing/2014/main" id="{4F3ED382-CE5A-4B8F-8EE0-2C73B17171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181907140"/>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1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 y="0"/>
            <a:ext cx="12115800" cy="6858000"/>
          </a:xfrm>
          <a:prstGeom prst="rect">
            <a:avLst/>
          </a:prstGeom>
        </p:spPr>
      </p:pic>
      <p:sp>
        <p:nvSpPr>
          <p:cNvPr id="3" name="TextBox 2"/>
          <p:cNvSpPr txBox="1"/>
          <p:nvPr/>
        </p:nvSpPr>
        <p:spPr>
          <a:xfrm>
            <a:off x="1638300" y="645998"/>
            <a:ext cx="8991600" cy="55092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3200" b="0" i="0" u="none" strike="noStrike" kern="1200" cap="none" spc="0" normalizeH="0" baseline="0" noProof="0" dirty="0">
                <a:ln>
                  <a:noFill/>
                </a:ln>
                <a:solidFill>
                  <a:srgbClr val="FFFFFF"/>
                </a:solidFill>
                <a:effectLst/>
                <a:uLnTx/>
                <a:uFillTx/>
                <a:latin typeface="Arial"/>
                <a:ea typeface="+mn-ea"/>
                <a:cs typeface="+mn-cs"/>
              </a:rPr>
              <a:t>Nur zur Klarstellung bevor wir beginnen: In meinen Präsentationen gebrauche ich den Namen Yahuwah (YHVH) anstelle von HERR oder HERRN, was ein Titel und kein Name ist und ich gebrauche Yahusha anstelle von Jesus, was keine Übersetzung, sondern eine Transliteration ist. Das Wort „Jesus“ hat weder im Hebräischen noch in Deutsch eine Bedeutung. Yahuwah und Yahusha sind die  ursprünglichen Namen und drücken ihre wahre Natur und Charakter aus. </a:t>
            </a:r>
            <a:r>
              <a:rPr kumimoji="0" lang="en-US" sz="3200" b="0" i="0" u="none" strike="noStrike" kern="1200" cap="none" spc="0" normalizeH="0" baseline="0" noProof="0" dirty="0">
                <a:ln>
                  <a:noFill/>
                </a:ln>
                <a:solidFill>
                  <a:srgbClr val="FFFFFF"/>
                </a:solidFill>
                <a:effectLst/>
                <a:uLnTx/>
                <a:uFillTx/>
                <a:latin typeface="Arial"/>
                <a:ea typeface="+mn-ea"/>
                <a:cs typeface="+mn-cs"/>
              </a:rPr>
              <a:t> </a:t>
            </a:r>
          </a:p>
        </p:txBody>
      </p:sp>
      <p:sp>
        <p:nvSpPr>
          <p:cNvPr id="4" name="Slide Number Placeholder 3">
            <a:extLst>
              <a:ext uri="{FF2B5EF4-FFF2-40B4-BE49-F238E27FC236}">
                <a16:creationId xmlns="" xmlns:a16="http://schemas.microsoft.com/office/drawing/2014/main" id="{4499CBFC-43F5-4C25-A8DC-940DA766371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0E079D-FFE9-492E-B133-FFDF51755C58}"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5" name="Picture 4">
            <a:extLst>
              <a:ext uri="{FF2B5EF4-FFF2-40B4-BE49-F238E27FC236}">
                <a16:creationId xmlns="" xmlns:a16="http://schemas.microsoft.com/office/drawing/2014/main" id="{394F8865-BF70-425F-8ED5-1C09A535F4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686621487"/>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CACF05F-85C8-4C8B-8587-5DADFE2AE5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17521" y="10"/>
            <a:ext cx="8074479" cy="6857990"/>
          </a:xfrm>
          <a:prstGeom prst="rect">
            <a:avLst/>
          </a:prstGeom>
        </p:spPr>
      </p:pic>
      <p:sp>
        <p:nvSpPr>
          <p:cNvPr id="9" name="Freeform: Shape 8">
            <a:extLst>
              <a:ext uri="{FF2B5EF4-FFF2-40B4-BE49-F238E27FC236}">
                <a16:creationId xmlns="" xmlns:a16="http://schemas.microsoft.com/office/drawing/2014/main" id="{8F23F8A3-8FD7-4779-8323-FDC26BE998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0">
            <a:extLst>
              <a:ext uri="{FF2B5EF4-FFF2-40B4-BE49-F238E27FC236}">
                <a16:creationId xmlns="" xmlns:a16="http://schemas.microsoft.com/office/drawing/2014/main" id="{F605C4CC-A25C-416F-8333-7CB7DC97D8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 xmlns:a16="http://schemas.microsoft.com/office/drawing/2014/main" id="{8EB0ACC0-3EF8-4E4F-8F61-22B902ECA243}"/>
              </a:ext>
            </a:extLst>
          </p:cNvPr>
          <p:cNvSpPr txBox="1"/>
          <p:nvPr/>
        </p:nvSpPr>
        <p:spPr>
          <a:xfrm>
            <a:off x="246453" y="366536"/>
            <a:ext cx="5401871" cy="5989814"/>
          </a:xfrm>
          <a:prstGeom prst="rect">
            <a:avLst/>
          </a:prstGeom>
          <a:solidFill>
            <a:schemeClr val="bg1"/>
          </a:solidFill>
        </p:spPr>
        <p:txBody>
          <a:bodyPr vert="horz" lIns="91440" tIns="45720" rIns="91440" bIns="45720" rtlCol="0">
            <a:noAutofit/>
          </a:bodyPr>
          <a:lstStyle/>
          <a:p>
            <a:pPr indent="-228600" algn="ctr">
              <a:lnSpc>
                <a:spcPct val="90000"/>
              </a:lnSpc>
              <a:spcAft>
                <a:spcPts val="600"/>
              </a:spcAft>
              <a:buFont typeface="Arial" panose="020B0604020202020204" pitchFamily="34" charset="0"/>
              <a:buChar char="•"/>
            </a:pPr>
            <a:r>
              <a:rPr lang="de-DE" sz="3200" dirty="0"/>
              <a:t>Mondanbetung ist auch damit verbunden, dass Israel der „Königin des Himmels“ und Tammuz in Jeremia 7,18 Kuchen backt.</a:t>
            </a:r>
          </a:p>
          <a:p>
            <a:pPr indent="-228600" algn="ctr">
              <a:lnSpc>
                <a:spcPct val="90000"/>
              </a:lnSpc>
              <a:spcAft>
                <a:spcPts val="600"/>
              </a:spcAft>
              <a:buFont typeface="Arial" panose="020B0604020202020204" pitchFamily="34" charset="0"/>
              <a:buChar char="•"/>
            </a:pPr>
            <a:r>
              <a:rPr lang="de-DE" sz="3200" dirty="0"/>
              <a:t>Jeremia 19,5 </a:t>
            </a:r>
            <a:r>
              <a:rPr lang="de-DE" sz="3200" b="1" dirty="0"/>
              <a:t>„Und haben dem Baal Höhen gebaut, ihre Kinder zu verbrennen, dem Baal zu Brandopfern, was ich ihnen weder geboten noch davon geredet habe, was auch in mein Herz nie gekommen ist.” </a:t>
            </a:r>
            <a:r>
              <a:rPr lang="de-DE" sz="3200" dirty="0"/>
              <a:t>Luther</a:t>
            </a:r>
            <a:r>
              <a:rPr lang="de-DE" sz="3200" b="1" dirty="0"/>
              <a:t> </a:t>
            </a:r>
            <a:endParaRPr lang="de-DE" sz="3200" dirty="0"/>
          </a:p>
        </p:txBody>
      </p:sp>
      <p:sp>
        <p:nvSpPr>
          <p:cNvPr id="2" name="Slide Number Placeholder 1">
            <a:extLst>
              <a:ext uri="{FF2B5EF4-FFF2-40B4-BE49-F238E27FC236}">
                <a16:creationId xmlns="" xmlns:a16="http://schemas.microsoft.com/office/drawing/2014/main" id="{0149E028-80C5-473E-8512-71EF07D35B17}"/>
              </a:ext>
            </a:extLst>
          </p:cNvPr>
          <p:cNvSpPr>
            <a:spLocks noGrp="1"/>
          </p:cNvSpPr>
          <p:nvPr>
            <p:ph type="sldNum" sz="quarter" idx="12"/>
          </p:nvPr>
        </p:nvSpPr>
        <p:spPr>
          <a:xfrm>
            <a:off x="8952140" y="6356350"/>
            <a:ext cx="758952" cy="365125"/>
          </a:xfrm>
        </p:spPr>
        <p:txBody>
          <a:bodyPr vert="horz" lIns="91440" tIns="45720" rIns="91440" bIns="45720" rtlCol="0" anchor="ctr">
            <a:normAutofit/>
          </a:bodyPr>
          <a:lstStyle/>
          <a:p>
            <a:pPr>
              <a:spcAft>
                <a:spcPts val="600"/>
              </a:spcAft>
              <a:defRPr/>
            </a:pPr>
            <a:fld id="{D637FF96-A6C6-4C1D-9344-865C8C3232CE}" type="slidenum">
              <a:rPr lang="en-US">
                <a:solidFill>
                  <a:srgbClr val="FFFFFF">
                    <a:alpha val="80000"/>
                  </a:srgbClr>
                </a:solidFill>
                <a:latin typeface="Calibri" panose="020F0502020204030204"/>
              </a:rPr>
              <a:pPr>
                <a:spcAft>
                  <a:spcPts val="600"/>
                </a:spcAft>
                <a:defRPr/>
              </a:pPr>
              <a:t>30</a:t>
            </a:fld>
            <a:endParaRPr lang="en-US">
              <a:solidFill>
                <a:srgbClr val="FFFFFF">
                  <a:alpha val="80000"/>
                </a:srgbClr>
              </a:solidFill>
              <a:latin typeface="Calibri" panose="020F0502020204030204"/>
            </a:endParaRPr>
          </a:p>
        </p:txBody>
      </p:sp>
    </p:spTree>
    <p:extLst>
      <p:ext uri="{BB962C8B-B14F-4D97-AF65-F5344CB8AC3E}">
        <p14:creationId xmlns:p14="http://schemas.microsoft.com/office/powerpoint/2010/main" val="1906949154"/>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225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225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22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CACF05F-85C8-4C8B-8587-5DADFE2AE5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17521" y="10"/>
            <a:ext cx="8074479" cy="6857990"/>
          </a:xfrm>
          <a:prstGeom prst="rect">
            <a:avLst/>
          </a:prstGeom>
        </p:spPr>
      </p:pic>
      <p:sp>
        <p:nvSpPr>
          <p:cNvPr id="9" name="Freeform: Shape 8">
            <a:extLst>
              <a:ext uri="{FF2B5EF4-FFF2-40B4-BE49-F238E27FC236}">
                <a16:creationId xmlns="" xmlns:a16="http://schemas.microsoft.com/office/drawing/2014/main" id="{8F23F8A3-8FD7-4779-8323-FDC26BE998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0">
            <a:extLst>
              <a:ext uri="{FF2B5EF4-FFF2-40B4-BE49-F238E27FC236}">
                <a16:creationId xmlns="" xmlns:a16="http://schemas.microsoft.com/office/drawing/2014/main" id="{F605C4CC-A25C-416F-8333-7CB7DC97D8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 xmlns:a16="http://schemas.microsoft.com/office/drawing/2014/main" id="{8EB0ACC0-3EF8-4E4F-8F61-22B902ECA243}"/>
              </a:ext>
            </a:extLst>
          </p:cNvPr>
          <p:cNvSpPr txBox="1"/>
          <p:nvPr/>
        </p:nvSpPr>
        <p:spPr>
          <a:xfrm>
            <a:off x="332179" y="1004712"/>
            <a:ext cx="4477946" cy="4319764"/>
          </a:xfrm>
          <a:prstGeom prst="rect">
            <a:avLst/>
          </a:prstGeom>
          <a:solidFill>
            <a:schemeClr val="bg1"/>
          </a:solidFill>
        </p:spPr>
        <p:txBody>
          <a:bodyPr vert="horz" lIns="91440" tIns="45720" rIns="91440" bIns="45720" rtlCol="0">
            <a:noAutofit/>
          </a:bodyPr>
          <a:lstStyle/>
          <a:p>
            <a:pPr indent="-228600" algn="ctr">
              <a:lnSpc>
                <a:spcPct val="90000"/>
              </a:lnSpc>
              <a:spcAft>
                <a:spcPts val="600"/>
              </a:spcAft>
              <a:buFont typeface="Arial" panose="020B0604020202020204" pitchFamily="34" charset="0"/>
              <a:buChar char="•"/>
            </a:pPr>
            <a:r>
              <a:rPr lang="de-DE" sz="4400" dirty="0">
                <a:latin typeface="Arial" panose="020B0604020202020204" pitchFamily="34" charset="0"/>
                <a:cs typeface="Arial" panose="020B0604020202020204" pitchFamily="34" charset="0"/>
              </a:rPr>
              <a:t>Kinderopfer für Ba‘al ist auch mit der Mondanbetung verbunden, das für Yahuwah ein Gräuel ist.</a:t>
            </a:r>
          </a:p>
        </p:txBody>
      </p:sp>
      <p:sp>
        <p:nvSpPr>
          <p:cNvPr id="2" name="Slide Number Placeholder 1">
            <a:extLst>
              <a:ext uri="{FF2B5EF4-FFF2-40B4-BE49-F238E27FC236}">
                <a16:creationId xmlns="" xmlns:a16="http://schemas.microsoft.com/office/drawing/2014/main" id="{0149E028-80C5-473E-8512-71EF07D35B17}"/>
              </a:ext>
            </a:extLst>
          </p:cNvPr>
          <p:cNvSpPr>
            <a:spLocks noGrp="1"/>
          </p:cNvSpPr>
          <p:nvPr>
            <p:ph type="sldNum" sz="quarter" idx="12"/>
          </p:nvPr>
        </p:nvSpPr>
        <p:spPr>
          <a:xfrm>
            <a:off x="8952140" y="6356350"/>
            <a:ext cx="758952" cy="365125"/>
          </a:xfrm>
        </p:spPr>
        <p:txBody>
          <a:bodyPr vert="horz" lIns="91440" tIns="45720" rIns="91440" bIns="45720" rtlCol="0" anchor="ctr">
            <a:normAutofit/>
          </a:bodyPr>
          <a:lstStyle/>
          <a:p>
            <a:pPr>
              <a:spcAft>
                <a:spcPts val="600"/>
              </a:spcAft>
              <a:defRPr/>
            </a:pPr>
            <a:fld id="{D637FF96-A6C6-4C1D-9344-865C8C3232CE}" type="slidenum">
              <a:rPr lang="en-US">
                <a:solidFill>
                  <a:srgbClr val="FFFFFF">
                    <a:alpha val="80000"/>
                  </a:srgbClr>
                </a:solidFill>
                <a:latin typeface="Calibri" panose="020F0502020204030204"/>
              </a:rPr>
              <a:pPr>
                <a:spcAft>
                  <a:spcPts val="600"/>
                </a:spcAft>
                <a:defRPr/>
              </a:pPr>
              <a:t>31</a:t>
            </a:fld>
            <a:endParaRPr lang="en-US">
              <a:solidFill>
                <a:srgbClr val="FFFFFF">
                  <a:alpha val="80000"/>
                </a:srgbClr>
              </a:solidFill>
              <a:latin typeface="Calibri" panose="020F0502020204030204"/>
            </a:endParaRPr>
          </a:p>
        </p:txBody>
      </p:sp>
    </p:spTree>
    <p:extLst>
      <p:ext uri="{BB962C8B-B14F-4D97-AF65-F5344CB8AC3E}">
        <p14:creationId xmlns:p14="http://schemas.microsoft.com/office/powerpoint/2010/main" val="876906343"/>
      </p:ext>
    </p:extLst>
  </p:cSld>
  <p:clrMapOvr>
    <a:overrideClrMapping bg1="dk1" tx1="lt1" bg2="dk2" tx2="lt2" accent1="accent1" accent2="accent2" accent3="accent3" accent4="accent4" accent5="accent5" accent6="accent6" hlink="hlink" folHlink="folHlink"/>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88A09AF-82BD-428C-AE3A-1FBC2CBD9B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 xmlns:a16="http://schemas.microsoft.com/office/drawing/2014/main" id="{7FB22C3C-850E-4E81-9AC8-2B6FC4BC13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6591" y="1323465"/>
            <a:ext cx="4211070" cy="42110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a:extLst>
              <a:ext uri="{FF2B5EF4-FFF2-40B4-BE49-F238E27FC236}">
                <a16:creationId xmlns="" xmlns:a16="http://schemas.microsoft.com/office/drawing/2014/main" id="{53BE9861-0BC0-42C1-A2EE-CDB8D380A9D7}"/>
              </a:ext>
            </a:extLst>
          </p:cNvPr>
          <p:cNvSpPr txBox="1"/>
          <p:nvPr/>
        </p:nvSpPr>
        <p:spPr>
          <a:xfrm>
            <a:off x="725449" y="742016"/>
            <a:ext cx="5023639" cy="44781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4000" b="1" i="0" u="none" strike="noStrike" kern="1200" cap="none" spc="0" normalizeH="0" baseline="0" dirty="0">
                <a:ln>
                  <a:noFill/>
                </a:ln>
                <a:solidFill>
                  <a:prstClr val="white"/>
                </a:solidFill>
                <a:effectLst/>
                <a:uLnTx/>
                <a:uFillTx/>
                <a:latin typeface="Arial Narrow" panose="020B0606020202030204" pitchFamily="34" charset="0"/>
                <a:ea typeface="Calibri" panose="020F0502020204030204" pitchFamily="34" charset="0"/>
                <a:cs typeface="+mn-cs"/>
              </a:rPr>
              <a:t>Frage 9:</a:t>
            </a:r>
          </a:p>
          <a:p>
            <a:pPr marL="0" marR="0" lvl="0" indent="0" algn="ctr" defTabSz="914400" rtl="0" eaLnBrk="1" fontAlgn="auto" latinLnBrk="0" hangingPunct="1">
              <a:lnSpc>
                <a:spcPct val="100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4000" b="1" i="0" u="none" strike="noStrike" kern="1200" cap="none" spc="0" normalizeH="0" baseline="0" dirty="0">
                <a:ln>
                  <a:noFill/>
                </a:ln>
                <a:solidFill>
                  <a:prstClr val="white"/>
                </a:solidFill>
                <a:effectLst/>
                <a:uLnTx/>
                <a:uFillTx/>
                <a:latin typeface="Arial Narrow" panose="020B0606020202030204" pitchFamily="34" charset="0"/>
                <a:ea typeface="Calibri" panose="020F0502020204030204" pitchFamily="34" charset="0"/>
                <a:cs typeface="+mn-cs"/>
              </a:rPr>
              <a:t> Welche Strafe verordnet Yahuwah für Menschen, welche</a:t>
            </a:r>
          </a:p>
          <a:p>
            <a:pPr marL="0" marR="0" lvl="0" indent="0" algn="ctr" defTabSz="914400" rtl="0" eaLnBrk="1" fontAlgn="auto" latinLnBrk="0" hangingPunct="1">
              <a:lnSpc>
                <a:spcPct val="100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4000" b="1" i="0" u="none" strike="noStrike" kern="1200" cap="none" spc="0" normalizeH="0" baseline="0" dirty="0">
                <a:ln>
                  <a:noFill/>
                </a:ln>
                <a:solidFill>
                  <a:prstClr val="white"/>
                </a:solidFill>
                <a:effectLst/>
                <a:uLnTx/>
                <a:uFillTx/>
                <a:latin typeface="Arial Narrow" panose="020B0606020202030204" pitchFamily="34" charset="0"/>
                <a:ea typeface="Calibri" panose="020F0502020204030204" pitchFamily="34" charset="0"/>
                <a:cs typeface="+mn-cs"/>
              </a:rPr>
              <a:t> die Sonne, den Mond und die Sterne verehren?</a:t>
            </a:r>
            <a:endParaRPr kumimoji="0" lang="de-DE" sz="4000" b="0" i="0" u="none" strike="noStrike" kern="1200" cap="none" spc="0" normalizeH="0" baseline="0" dirty="0">
              <a:ln>
                <a:noFill/>
              </a:ln>
              <a:solidFill>
                <a:prstClr val="white"/>
              </a:solidFill>
              <a:effectLst/>
              <a:uLnTx/>
              <a:uFillTx/>
              <a:latin typeface="Arial" panose="020B0604020202020204" pitchFamily="34" charset="0"/>
              <a:ea typeface="Calibri" panose="020F0502020204030204" pitchFamily="34" charset="0"/>
              <a:cs typeface="+mn-cs"/>
            </a:endParaRPr>
          </a:p>
        </p:txBody>
      </p:sp>
      <p:pic>
        <p:nvPicPr>
          <p:cNvPr id="5" name="Picture 4">
            <a:extLst>
              <a:ext uri="{FF2B5EF4-FFF2-40B4-BE49-F238E27FC236}">
                <a16:creationId xmlns="" xmlns:a16="http://schemas.microsoft.com/office/drawing/2014/main" id="{CD7B13FC-552C-4043-97D8-B49AF52428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2129964653"/>
      </p:ext>
    </p:extLst>
  </p:cSld>
  <p:clrMapOvr>
    <a:overrideClrMapping bg1="dk1" tx1="lt1" bg2="dk2" tx2="lt2" accent1="accent1" accent2="accent2" accent3="accent3" accent4="accent4" accent5="accent5" accent6="accent6" hlink="hlink" folHlink="folHlink"/>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A person sitting on a rock&#10;&#10;Description automatically generated with low confidence">
            <a:extLst>
              <a:ext uri="{FF2B5EF4-FFF2-40B4-BE49-F238E27FC236}">
                <a16:creationId xmlns="" xmlns:a16="http://schemas.microsoft.com/office/drawing/2014/main" id="{2E25F5E9-71B1-4DBB-B90A-D25D00E0A6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03026" y="682744"/>
            <a:ext cx="2269147" cy="27462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Slide Number Placeholder 1">
            <a:extLst>
              <a:ext uri="{FF2B5EF4-FFF2-40B4-BE49-F238E27FC236}">
                <a16:creationId xmlns="" xmlns:a16="http://schemas.microsoft.com/office/drawing/2014/main" id="{AF68D27B-618B-4C4F-985A-E1AC09026D6E}"/>
              </a:ext>
            </a:extLst>
          </p:cNvPr>
          <p:cNvSpPr>
            <a:spLocks noGrp="1"/>
          </p:cNvSpPr>
          <p:nvPr>
            <p:ph type="sldNum" sz="quarter" idx="12"/>
          </p:nvPr>
        </p:nvSpPr>
        <p:spPr>
          <a:xfrm>
            <a:off x="9303026" y="6356350"/>
            <a:ext cx="205077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637FF96-A6C6-4C1D-9344-865C8C3232C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33</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 xmlns:a16="http://schemas.microsoft.com/office/drawing/2014/main" id="{88093461-41F4-408A-8BCA-AB2318CC66E1}"/>
              </a:ext>
            </a:extLst>
          </p:cNvPr>
          <p:cNvSpPr txBox="1"/>
          <p:nvPr/>
        </p:nvSpPr>
        <p:spPr>
          <a:xfrm>
            <a:off x="228599" y="360946"/>
            <a:ext cx="8791575" cy="3582519"/>
          </a:xfrm>
          <a:prstGeom prst="rect">
            <a:avLst/>
          </a:prstGeom>
          <a:solidFill>
            <a:schemeClr val="tx1"/>
          </a:solidFill>
        </p:spPr>
        <p:txBody>
          <a:bodyPr wrap="square" rtlCol="0">
            <a:spAutoFit/>
          </a:bodyPr>
          <a:lstStyle/>
          <a:p>
            <a:pPr marR="0" lvl="0" defTabSz="914400" rtl="0" eaLnBrk="1" fontAlgn="auto" latinLnBrk="0" hangingPunct="1">
              <a:lnSpc>
                <a:spcPct val="90000"/>
              </a:lnSpc>
              <a:spcBef>
                <a:spcPts val="0"/>
              </a:spcBef>
              <a:spcAft>
                <a:spcPts val="600"/>
              </a:spcAft>
              <a:buClrTx/>
              <a:buSzTx/>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5.Mose 17,2-7 “</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Wenn unter dir in der Tore einem, die dir YHVH, geben wird, jemand gefunden wird, Mann oder Weib, der da übel tut vor den Augen Yahuwah‘s deines Elohims, daß er seinen Bund übertritt 3  und hingeht und dient andern Göttern und betet sie an, es sei Sonne oder Mond oder allerlei Heer des Himmels, was ich nicht geboten habe, 4. und es wird dir angesagt, und du hörst es, so sollst du wohl darnach fragen. Und wenn du findest, dass es gewiss wahr ist,</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 xmlns:a16="http://schemas.microsoft.com/office/drawing/2014/main" id="{5E1BD396-00D0-4DFD-AC51-A77AD9CF721C}"/>
              </a:ext>
            </a:extLst>
          </p:cNvPr>
          <p:cNvSpPr txBox="1"/>
          <p:nvPr/>
        </p:nvSpPr>
        <p:spPr>
          <a:xfrm>
            <a:off x="228599" y="3852869"/>
            <a:ext cx="11734802" cy="2677656"/>
          </a:xfrm>
          <a:prstGeom prst="rect">
            <a:avLst/>
          </a:prstGeom>
          <a:solidFill>
            <a:schemeClr val="tx1"/>
          </a:solidFill>
        </p:spPr>
        <p:txBody>
          <a:bodyPr wrap="square" rtlCol="0">
            <a:spAutoFit/>
          </a:bodyPr>
          <a:lstStyle/>
          <a:p>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dass solcher Gräuel in Israel geschehen ist, 5 so sollst du den Mann oder das Weib ausführen, die solches Übel getan haben,  zu Deinem Tor </a:t>
            </a:r>
            <a:r>
              <a:rPr lang="de-DE" sz="2800" b="1" dirty="0">
                <a:solidFill>
                  <a:srgbClr val="FFFF00"/>
                </a:solidFill>
                <a:latin typeface="Arial" panose="020B0604020202020204" pitchFamily="34" charset="0"/>
                <a:cs typeface="Arial" panose="020B0604020202020204" pitchFamily="34" charset="0"/>
              </a:rPr>
              <a:t>und sollst sie zu Tode steinigen.</a:t>
            </a:r>
            <a:r>
              <a:rPr kumimoji="0" lang="de-DE"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de-DE" sz="2800" dirty="0">
                <a:solidFill>
                  <a:prstClr val="white"/>
                </a:solidFill>
                <a:latin typeface="Arial" panose="020B0604020202020204" pitchFamily="34" charset="0"/>
                <a:cs typeface="Arial" panose="020B0604020202020204" pitchFamily="34" charset="0"/>
              </a:rPr>
              <a:t>Auf zweier oder dreier Zeugen Mund </a:t>
            </a:r>
            <a:r>
              <a:rPr kumimoji="0" lang="de-DE" sz="2800" i="0" u="none" strike="noStrike" kern="1200" cap="none" spc="0" normalizeH="0" baseline="0" noProof="0" dirty="0">
                <a:ln>
                  <a:noFill/>
                </a:ln>
                <a:solidFill>
                  <a:srgbClr val="00FF99"/>
                </a:solidFill>
                <a:effectLst/>
                <a:uLnTx/>
                <a:uFillTx/>
                <a:latin typeface="Arial" panose="020B0604020202020204" pitchFamily="34" charset="0"/>
                <a:ea typeface="+mn-ea"/>
                <a:cs typeface="Arial" panose="020B0604020202020204" pitchFamily="34" charset="0"/>
              </a:rPr>
              <a:t>soll sterben, wer des Todes wert ist; aber eines Zeugen solle er nicht sterben. 7 Die Hand der Zeugen soll die erste sein, ihn zu töten, und darnach die Hand alles Volks, dass du das Böse von Dir tust.“</a:t>
            </a:r>
            <a:endParaRPr lang="de-DE" sz="2800" dirty="0">
              <a:solidFill>
                <a:srgbClr val="00FF99"/>
              </a:solidFill>
            </a:endParaRPr>
          </a:p>
        </p:txBody>
      </p:sp>
      <p:pic>
        <p:nvPicPr>
          <p:cNvPr id="9" name="Picture 8">
            <a:extLst>
              <a:ext uri="{FF2B5EF4-FFF2-40B4-BE49-F238E27FC236}">
                <a16:creationId xmlns="" xmlns:a16="http://schemas.microsoft.com/office/drawing/2014/main" id="{B066A906-3550-4449-A327-18CB2DD8C0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1509448697"/>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9BEBDA8-E868-4ACC-9CF8-EC66923E9E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4821" r="1" b="24092"/>
          <a:stretch/>
        </p:blipFill>
        <p:spPr>
          <a:xfrm>
            <a:off x="643467" y="643467"/>
            <a:ext cx="10905066" cy="5571066"/>
          </a:xfrm>
          <a:prstGeom prst="rect">
            <a:avLst/>
          </a:prstGeom>
        </p:spPr>
      </p:pic>
      <p:sp>
        <p:nvSpPr>
          <p:cNvPr id="2" name="Slide Number Placeholder 1">
            <a:extLst>
              <a:ext uri="{FF2B5EF4-FFF2-40B4-BE49-F238E27FC236}">
                <a16:creationId xmlns="" xmlns:a16="http://schemas.microsoft.com/office/drawing/2014/main" id="{A0083D8E-B68B-4981-8A0B-6B3A04CB9124}"/>
              </a:ext>
            </a:extLst>
          </p:cNvPr>
          <p:cNvSpPr>
            <a:spLocks noGrp="1"/>
          </p:cNvSpPr>
          <p:nvPr>
            <p:ph type="sldNum" sz="quarter" idx="12"/>
          </p:nvPr>
        </p:nvSpPr>
        <p:spPr/>
        <p:txBody>
          <a:bodyPr>
            <a:normAutofit/>
          </a:bodyPr>
          <a:lstStyle/>
          <a:p>
            <a:pPr>
              <a:spcAft>
                <a:spcPts val="600"/>
              </a:spcAft>
            </a:pPr>
            <a:fld id="{D637FF96-A6C6-4C1D-9344-865C8C3232CE}" type="slidenum">
              <a:rPr lang="en-US" smtClean="0">
                <a:solidFill>
                  <a:schemeClr val="tx1">
                    <a:tint val="75000"/>
                    <a:alpha val="80000"/>
                  </a:schemeClr>
                </a:solidFill>
              </a:rPr>
              <a:pPr>
                <a:spcAft>
                  <a:spcPts val="600"/>
                </a:spcAft>
              </a:pPr>
              <a:t>34</a:t>
            </a:fld>
            <a:endParaRPr lang="en-US">
              <a:solidFill>
                <a:schemeClr val="tx1">
                  <a:tint val="75000"/>
                  <a:alpha val="80000"/>
                </a:schemeClr>
              </a:solidFill>
            </a:endParaRPr>
          </a:p>
        </p:txBody>
      </p:sp>
      <p:sp>
        <p:nvSpPr>
          <p:cNvPr id="4" name="TextBox 3">
            <a:extLst>
              <a:ext uri="{FF2B5EF4-FFF2-40B4-BE49-F238E27FC236}">
                <a16:creationId xmlns="" xmlns:a16="http://schemas.microsoft.com/office/drawing/2014/main" id="{53DF25F4-C66C-4644-B346-6B0FD917ED00}"/>
              </a:ext>
            </a:extLst>
          </p:cNvPr>
          <p:cNvSpPr txBox="1"/>
          <p:nvPr/>
        </p:nvSpPr>
        <p:spPr>
          <a:xfrm>
            <a:off x="1200151" y="1019175"/>
            <a:ext cx="10086974" cy="1077218"/>
          </a:xfrm>
          <a:prstGeom prst="rect">
            <a:avLst/>
          </a:prstGeom>
          <a:noFill/>
        </p:spPr>
        <p:txBody>
          <a:bodyPr wrap="square" rtlCol="0">
            <a:spAutoFit/>
          </a:bodyPr>
          <a:lstStyle/>
          <a:p>
            <a:pPr algn="ctr"/>
            <a:r>
              <a:rPr lang="de-DE" sz="3200" dirty="0">
                <a:latin typeface="Arial" panose="020B0604020202020204" pitchFamily="34" charset="0"/>
                <a:cs typeface="Arial" panose="020B0604020202020204" pitchFamily="34" charset="0"/>
              </a:rPr>
              <a:t>Yahuwah nennt Mondnachfolger böse, die des Todes würdig sind, gemäß diesem Vers der Schrift.</a:t>
            </a:r>
          </a:p>
        </p:txBody>
      </p:sp>
      <p:pic>
        <p:nvPicPr>
          <p:cNvPr id="5" name="Picture 4">
            <a:extLst>
              <a:ext uri="{FF2B5EF4-FFF2-40B4-BE49-F238E27FC236}">
                <a16:creationId xmlns="" xmlns:a16="http://schemas.microsoft.com/office/drawing/2014/main" id="{8CD7C6CD-4318-4362-8305-B35D4322BA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1669946714"/>
      </p:ext>
    </p:extLst>
  </p:cSld>
  <p:clrMapOvr>
    <a:overrideClrMapping bg1="dk1" tx1="lt1" bg2="dk2" tx2="lt2" accent1="accent1" accent2="accent2" accent3="accent3" accent4="accent4" accent5="accent5" accent6="accent6" hlink="hlink" folHlink="folHlink"/>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4082E8B-0D98-45C6-9BBC-3E21CDA3BF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320040" y="320040"/>
            <a:ext cx="11548872" cy="4303462"/>
          </a:xfrm>
          <a:prstGeom prst="rect">
            <a:avLst/>
          </a:prstGeom>
        </p:spPr>
      </p:pic>
      <p:sp>
        <p:nvSpPr>
          <p:cNvPr id="4" name="TextBox 3">
            <a:extLst>
              <a:ext uri="{FF2B5EF4-FFF2-40B4-BE49-F238E27FC236}">
                <a16:creationId xmlns="" xmlns:a16="http://schemas.microsoft.com/office/drawing/2014/main" id="{53BE9861-0BC0-42C1-A2EE-CDB8D380A9D7}"/>
              </a:ext>
            </a:extLst>
          </p:cNvPr>
          <p:cNvSpPr txBox="1"/>
          <p:nvPr/>
        </p:nvSpPr>
        <p:spPr>
          <a:xfrm>
            <a:off x="400050" y="5009083"/>
            <a:ext cx="11468862" cy="1345997"/>
          </a:xfrm>
          <a:prstGeom prst="rect">
            <a:avLst/>
          </a:prstGeom>
          <a:solidFill>
            <a:schemeClr val="tx1"/>
          </a:solidFill>
        </p:spPr>
        <p:txBody>
          <a:bodyPr vert="horz" lIns="91440" tIns="45720" rIns="91440" bIns="45720" rtlCol="0" anchor="ctr">
            <a:noAutofit/>
          </a:bodyPr>
          <a:lstStyle/>
          <a:p>
            <a:pPr marL="0" marR="0" lvl="0" indent="-228600" algn="ctr" fontAlgn="auto">
              <a:lnSpc>
                <a:spcPct val="90000"/>
              </a:lnSpc>
              <a:spcBef>
                <a:spcPts val="0"/>
              </a:spcBef>
              <a:spcAft>
                <a:spcPts val="300"/>
              </a:spcAft>
              <a:buClrTx/>
              <a:buSzTx/>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3600" b="1" i="0" u="none" strike="noStrike" cap="none" spc="0" normalizeH="0" baseline="0" dirty="0">
                <a:ln>
                  <a:noFill/>
                </a:ln>
                <a:solidFill>
                  <a:schemeClr val="bg1"/>
                </a:solidFill>
                <a:effectLst/>
                <a:uLnTx/>
                <a:uFillTx/>
                <a:latin typeface="Arial" panose="020B0604020202020204" pitchFamily="34" charset="0"/>
                <a:cs typeface="Arial" panose="020B0604020202020204" pitchFamily="34" charset="0"/>
              </a:rPr>
              <a:t>Frage 10: Wie viele andere Religionen richten sich für ihren Anbetungskalender nach dem Mond?</a:t>
            </a:r>
          </a:p>
        </p:txBody>
      </p:sp>
      <p:sp>
        <p:nvSpPr>
          <p:cNvPr id="2" name="Slide Number Placeholder 1">
            <a:extLst>
              <a:ext uri="{FF2B5EF4-FFF2-40B4-BE49-F238E27FC236}">
                <a16:creationId xmlns="" xmlns:a16="http://schemas.microsoft.com/office/drawing/2014/main" id="{B88A09AF-82BD-428C-AE3A-1FBC2CBD9B4B}"/>
              </a:ext>
            </a:extLst>
          </p:cNvPr>
          <p:cNvSpPr>
            <a:spLocks noGrp="1"/>
          </p:cNvSpPr>
          <p:nvPr>
            <p:ph type="sldNum" sz="quarter" idx="12"/>
          </p:nvPr>
        </p:nvSpPr>
        <p:spPr>
          <a:xfrm>
            <a:off x="10528664" y="6556248"/>
            <a:ext cx="828184" cy="274320"/>
          </a:xfrm>
        </p:spPr>
        <p:txBody>
          <a:bodyPr vert="horz" lIns="91440" tIns="45720" rIns="91440" bIns="45720" rtlCol="0" anchor="ctr">
            <a:normAutofit/>
          </a:bodyPr>
          <a:lstStyle/>
          <a:p>
            <a:pPr>
              <a:spcAft>
                <a:spcPts val="600"/>
              </a:spcAft>
              <a:defRPr/>
            </a:pPr>
            <a:fld id="{D637FF96-A6C6-4C1D-9344-865C8C3232CE}" type="slidenum">
              <a:rPr lang="en-US">
                <a:solidFill>
                  <a:schemeClr val="tx1">
                    <a:alpha val="70000"/>
                  </a:schemeClr>
                </a:solidFill>
                <a:latin typeface="Calibri" panose="020F0502020204030204"/>
              </a:rPr>
              <a:pPr>
                <a:spcAft>
                  <a:spcPts val="600"/>
                </a:spcAft>
                <a:defRPr/>
              </a:pPr>
              <a:t>35</a:t>
            </a:fld>
            <a:endParaRPr lang="en-US">
              <a:solidFill>
                <a:schemeClr val="tx1">
                  <a:alpha val="70000"/>
                </a:schemeClr>
              </a:solidFill>
              <a:latin typeface="Calibri" panose="020F0502020204030204"/>
            </a:endParaRPr>
          </a:p>
        </p:txBody>
      </p:sp>
      <p:pic>
        <p:nvPicPr>
          <p:cNvPr id="8" name="Picture 7">
            <a:extLst>
              <a:ext uri="{FF2B5EF4-FFF2-40B4-BE49-F238E27FC236}">
                <a16:creationId xmlns="" xmlns:a16="http://schemas.microsoft.com/office/drawing/2014/main" id="{9FE513C5-2AB2-42F0-9F78-010ACDCA37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2540046738"/>
      </p:ext>
    </p:extLst>
  </p:cSld>
  <p:clrMapOvr>
    <a:overrideClrMapping bg1="dk1" tx1="lt1" bg2="dk2" tx2="lt2" accent1="accent1" accent2="accent2" accent3="accent3" accent4="accent4" accent5="accent5" accent6="accent6" hlink="hlink" folHlink="folHlink"/>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5" name="TextBox 4">
            <a:extLst>
              <a:ext uri="{FF2B5EF4-FFF2-40B4-BE49-F238E27FC236}">
                <a16:creationId xmlns="" xmlns:a16="http://schemas.microsoft.com/office/drawing/2014/main" id="{1FE50E47-73EB-4058-A34D-3F4AC969DC2F}"/>
              </a:ext>
            </a:extLst>
          </p:cNvPr>
          <p:cNvSpPr txBox="1"/>
          <p:nvPr/>
        </p:nvSpPr>
        <p:spPr>
          <a:xfrm>
            <a:off x="666750" y="260256"/>
            <a:ext cx="10687050" cy="59093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5400" b="1" dirty="0">
                <a:solidFill>
                  <a:srgbClr val="FFFF00"/>
                </a:solidFill>
                <a:latin typeface="Arial" panose="020B0604020202020204" pitchFamily="34" charset="0"/>
                <a:cs typeface="Arial" panose="020B0604020202020204" pitchFamily="34" charset="0"/>
              </a:rPr>
              <a:t>Das Christentum konzentriert sich auf die Verehrung der Sonne.</a:t>
            </a:r>
            <a:r>
              <a:rPr kumimoji="0" lang="de-DE" sz="5400" b="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Aber wusstest Du, dass sich das Judentum,  Islam, Hinduismus, und der Buddhismus ihren Anbetungskalender nach dem Mond schaffen.</a:t>
            </a:r>
            <a:endParaRPr kumimoji="0" lang="de-DE" sz="5400" b="0" i="0" u="none" strike="noStrike" kern="1200" cap="none" spc="0" normalizeH="0" baseline="0" dirty="0">
              <a:ln>
                <a:noFill/>
              </a:ln>
              <a:solidFill>
                <a:srgbClr val="00FF99"/>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 xmlns:a16="http://schemas.microsoft.com/office/drawing/2014/main" id="{F52A31BF-80D8-4D62-80AE-51A0F513AC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2187497615"/>
      </p:ext>
    </p:extLst>
  </p:cSld>
  <p:clrMapOvr>
    <a:overrideClrMapping bg1="dk1" tx1="lt1" bg2="dk2" tx2="lt2" accent1="accent1" accent2="accent2" accent3="accent3" accent4="accent4" accent5="accent5" accent6="accent6" hlink="hlink" folHlink="folHlink"/>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88A09AF-82BD-428C-AE3A-1FBC2CBD9B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 xmlns:a16="http://schemas.microsoft.com/office/drawing/2014/main" id="{7FB22C3C-850E-4E81-9AC8-2B6FC4BC13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16591" y="1323465"/>
            <a:ext cx="4211070" cy="42110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a:extLst>
              <a:ext uri="{FF2B5EF4-FFF2-40B4-BE49-F238E27FC236}">
                <a16:creationId xmlns="" xmlns:a16="http://schemas.microsoft.com/office/drawing/2014/main" id="{53BE9861-0BC0-42C1-A2EE-CDB8D380A9D7}"/>
              </a:ext>
            </a:extLst>
          </p:cNvPr>
          <p:cNvSpPr txBox="1"/>
          <p:nvPr/>
        </p:nvSpPr>
        <p:spPr>
          <a:xfrm>
            <a:off x="906424" y="2056466"/>
            <a:ext cx="5023639" cy="26237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5400" b="1" i="0" u="none" strike="noStrike" kern="1200" cap="none" spc="0" normalizeH="0" baseline="0" dirty="0">
                <a:ln>
                  <a:noFill/>
                </a:ln>
                <a:solidFill>
                  <a:prstClr val="white"/>
                </a:solidFill>
                <a:effectLst/>
                <a:uLnTx/>
                <a:uFillTx/>
                <a:latin typeface="Arial Narrow" panose="020B0606020202030204" pitchFamily="34" charset="0"/>
                <a:ea typeface="Calibri" panose="020F0502020204030204" pitchFamily="34" charset="0"/>
                <a:cs typeface="+mn-cs"/>
              </a:rPr>
              <a:t>Frage 11:</a:t>
            </a:r>
          </a:p>
          <a:p>
            <a:pPr marL="0" marR="0" lvl="0" indent="0" algn="ctr" defTabSz="914400" rtl="0" eaLnBrk="1" fontAlgn="auto" latinLnBrk="0" hangingPunct="1">
              <a:lnSpc>
                <a:spcPct val="100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lang="de-DE" sz="5400" b="1" dirty="0">
                <a:solidFill>
                  <a:prstClr val="white"/>
                </a:solidFill>
                <a:latin typeface="Arial Narrow" panose="020B0606020202030204" pitchFamily="34" charset="0"/>
                <a:ea typeface="Calibri" panose="020F0502020204030204" pitchFamily="34" charset="0"/>
              </a:rPr>
              <a:t>Was lehrt uns Psalm 90,12?</a:t>
            </a:r>
            <a:endParaRPr kumimoji="0" lang="de-DE" sz="5400" b="0" i="0" u="none" strike="noStrike" kern="1200" cap="none" spc="0" normalizeH="0" baseline="0" dirty="0">
              <a:ln>
                <a:noFill/>
              </a:ln>
              <a:solidFill>
                <a:prstClr val="white"/>
              </a:solidFill>
              <a:effectLst/>
              <a:uLnTx/>
              <a:uFillTx/>
              <a:latin typeface="Arial" panose="020B0604020202020204" pitchFamily="34" charset="0"/>
              <a:ea typeface="Calibri" panose="020F0502020204030204" pitchFamily="34" charset="0"/>
              <a:cs typeface="+mn-cs"/>
            </a:endParaRPr>
          </a:p>
        </p:txBody>
      </p:sp>
      <p:pic>
        <p:nvPicPr>
          <p:cNvPr id="5" name="Picture 4">
            <a:extLst>
              <a:ext uri="{FF2B5EF4-FFF2-40B4-BE49-F238E27FC236}">
                <a16:creationId xmlns="" xmlns:a16="http://schemas.microsoft.com/office/drawing/2014/main" id="{6DAAD338-BDA3-4A26-9C69-99521BA374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126213590"/>
      </p:ext>
    </p:extLst>
  </p:cSld>
  <p:clrMapOvr>
    <a:overrideClrMapping bg1="dk1" tx1="lt1" bg2="dk2" tx2="lt2" accent1="accent1" accent2="accent2" accent3="accent3" accent4="accent4" accent5="accent5" accent6="accent6" hlink="hlink" folHlink="folHlink"/>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 xmlns:a16="http://schemas.microsoft.com/office/drawing/2014/main" id="{22F15A2D-2324-487D-A02A-BF46C5C580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 xmlns:a16="http://schemas.microsoft.com/office/drawing/2014/main" id="{17A7F34E-D418-47E2-9F86-2C45BBC312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8">
            <a:extLst>
              <a:ext uri="{FF2B5EF4-FFF2-40B4-BE49-F238E27FC236}">
                <a16:creationId xmlns="" xmlns:a16="http://schemas.microsoft.com/office/drawing/2014/main" id="{2AEAFA59-923A-4F54-8B49-44C970BCC3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 xmlns:a16="http://schemas.microsoft.com/office/drawing/2014/main" id="{07889025-F360-47B4-B338-C9483EAC433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328"/>
          <a:stretch/>
        </p:blipFill>
        <p:spPr>
          <a:xfrm>
            <a:off x="1190150" y="1076325"/>
            <a:ext cx="6160308" cy="42405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Slide Number Placeholder 1">
            <a:extLst>
              <a:ext uri="{FF2B5EF4-FFF2-40B4-BE49-F238E27FC236}">
                <a16:creationId xmlns="" xmlns:a16="http://schemas.microsoft.com/office/drawing/2014/main" id="{DDEAE536-6D4A-4E33-82CD-F3DA22577834}"/>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D637FF96-A6C6-4C1D-9344-865C8C3232CE}" type="slidenum">
              <a:rPr lang="en-US" sz="6600">
                <a:solidFill>
                  <a:srgbClr val="FFFFFF"/>
                </a:solidFill>
              </a:rPr>
              <a:pPr>
                <a:lnSpc>
                  <a:spcPct val="90000"/>
                </a:lnSpc>
                <a:spcAft>
                  <a:spcPts val="600"/>
                </a:spcAft>
              </a:pPr>
              <a:t>38</a:t>
            </a:fld>
            <a:endParaRPr lang="en-US" sz="6600">
              <a:solidFill>
                <a:srgbClr val="FFFFFF"/>
              </a:solidFill>
            </a:endParaRPr>
          </a:p>
        </p:txBody>
      </p:sp>
      <p:sp>
        <p:nvSpPr>
          <p:cNvPr id="4" name="TextBox 3">
            <a:extLst>
              <a:ext uri="{FF2B5EF4-FFF2-40B4-BE49-F238E27FC236}">
                <a16:creationId xmlns="" xmlns:a16="http://schemas.microsoft.com/office/drawing/2014/main" id="{A80F0AF5-5990-4B1A-BC4D-A8029485AA8F}"/>
              </a:ext>
            </a:extLst>
          </p:cNvPr>
          <p:cNvSpPr txBox="1"/>
          <p:nvPr/>
        </p:nvSpPr>
        <p:spPr>
          <a:xfrm>
            <a:off x="7562851" y="1228636"/>
            <a:ext cx="3170154" cy="4031873"/>
          </a:xfrm>
          <a:prstGeom prst="rect">
            <a:avLst/>
          </a:prstGeom>
          <a:noFill/>
        </p:spPr>
        <p:txBody>
          <a:bodyPr wrap="square" rtlCol="0">
            <a:spAutoFit/>
          </a:bodyPr>
          <a:lstStyle/>
          <a:p>
            <a:pPr algn="ctr"/>
            <a:r>
              <a:rPr lang="de-DE" sz="3200" b="1" dirty="0">
                <a:latin typeface="Arial" panose="020B0604020202020204" pitchFamily="34" charset="0"/>
                <a:cs typeface="Arial" panose="020B0604020202020204" pitchFamily="34" charset="0"/>
              </a:rPr>
              <a:t>„So lehre uns denn zählen unsere Tage, auf daß wir ein weises Herz erlangen!“ </a:t>
            </a:r>
          </a:p>
          <a:p>
            <a:pPr algn="ctr"/>
            <a:r>
              <a:rPr lang="de-DE" sz="2800" dirty="0">
                <a:latin typeface="Arial" panose="020B0604020202020204" pitchFamily="34" charset="0"/>
                <a:cs typeface="Arial" panose="020B0604020202020204" pitchFamily="34" charset="0"/>
              </a:rPr>
              <a:t>Elberfelder </a:t>
            </a:r>
          </a:p>
          <a:p>
            <a:pPr algn="ctr"/>
            <a:endParaRPr lang="de-DE"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7175748"/>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88A09AF-82BD-428C-AE3A-1FBC2CBD9B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 xmlns:a16="http://schemas.microsoft.com/office/drawing/2014/main" id="{7FB22C3C-850E-4E81-9AC8-2B6FC4BC13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16591" y="1323465"/>
            <a:ext cx="4211070" cy="42110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a:extLst>
              <a:ext uri="{FF2B5EF4-FFF2-40B4-BE49-F238E27FC236}">
                <a16:creationId xmlns="" xmlns:a16="http://schemas.microsoft.com/office/drawing/2014/main" id="{53BE9861-0BC0-42C1-A2EE-CDB8D380A9D7}"/>
              </a:ext>
            </a:extLst>
          </p:cNvPr>
          <p:cNvSpPr txBox="1"/>
          <p:nvPr/>
        </p:nvSpPr>
        <p:spPr>
          <a:xfrm>
            <a:off x="1064339" y="1465916"/>
            <a:ext cx="5023639" cy="34547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lang="de-DE" sz="5400" b="1" dirty="0">
                <a:solidFill>
                  <a:prstClr val="white"/>
                </a:solidFill>
                <a:latin typeface="Arial Narrow" panose="020B0606020202030204" pitchFamily="34" charset="0"/>
                <a:ea typeface="Calibri" panose="020F0502020204030204" pitchFamily="34" charset="0"/>
              </a:rPr>
              <a:t>Frage </a:t>
            </a:r>
            <a:r>
              <a:rPr kumimoji="0" lang="de-DE" sz="5400" b="1" i="0" u="none" strike="noStrike" kern="1200" cap="none" spc="0" normalizeH="0" baseline="0" dirty="0">
                <a:ln>
                  <a:noFill/>
                </a:ln>
                <a:solidFill>
                  <a:prstClr val="white"/>
                </a:solidFill>
                <a:effectLst/>
                <a:uLnTx/>
                <a:uFillTx/>
                <a:latin typeface="Arial Narrow" panose="020B0606020202030204" pitchFamily="34" charset="0"/>
                <a:ea typeface="Calibri" panose="020F0502020204030204" pitchFamily="34" charset="0"/>
                <a:cs typeface="+mn-cs"/>
              </a:rPr>
              <a:t>12: </a:t>
            </a:r>
          </a:p>
          <a:p>
            <a:pPr marL="0" marR="0" lvl="0" indent="0" algn="ctr" defTabSz="914400" rtl="0" eaLnBrk="1" fontAlgn="auto" latinLnBrk="0" hangingPunct="1">
              <a:lnSpc>
                <a:spcPct val="100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5400" b="1" i="0" u="none" strike="noStrike" kern="1200" cap="none" spc="0" normalizeH="0" baseline="0" dirty="0">
                <a:ln>
                  <a:noFill/>
                </a:ln>
                <a:solidFill>
                  <a:prstClr val="white"/>
                </a:solidFill>
                <a:effectLst/>
                <a:uLnTx/>
                <a:uFillTx/>
                <a:latin typeface="Arial Narrow" panose="020B0606020202030204" pitchFamily="34" charset="0"/>
                <a:ea typeface="Calibri" panose="020F0502020204030204" pitchFamily="34" charset="0"/>
                <a:cs typeface="+mn-cs"/>
              </a:rPr>
              <a:t>Wie funktioniert Yahuwah‘s Bundeskalender? </a:t>
            </a:r>
            <a:endParaRPr kumimoji="0" lang="de-DE" sz="5400" b="0" i="0" u="none" strike="noStrike" kern="1200" cap="none" spc="0" normalizeH="0" baseline="0" dirty="0">
              <a:ln>
                <a:noFill/>
              </a:ln>
              <a:solidFill>
                <a:prstClr val="white"/>
              </a:solidFill>
              <a:effectLst/>
              <a:uLnTx/>
              <a:uFillTx/>
              <a:latin typeface="Arial" panose="020B0604020202020204" pitchFamily="34" charset="0"/>
              <a:ea typeface="Calibri" panose="020F0502020204030204" pitchFamily="34" charset="0"/>
              <a:cs typeface="+mn-cs"/>
            </a:endParaRPr>
          </a:p>
        </p:txBody>
      </p:sp>
      <p:pic>
        <p:nvPicPr>
          <p:cNvPr id="5" name="Picture 4">
            <a:extLst>
              <a:ext uri="{FF2B5EF4-FFF2-40B4-BE49-F238E27FC236}">
                <a16:creationId xmlns="" xmlns:a16="http://schemas.microsoft.com/office/drawing/2014/main" id="{37A5D294-0998-40AD-AACE-9B9ABB2248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187345529"/>
      </p:ext>
    </p:extLst>
  </p:cSld>
  <p:clrMapOvr>
    <a:overrideClrMapping bg1="dk1" tx1="lt1" bg2="dk2" tx2="lt2" accent1="accent1" accent2="accent2" accent3="accent3" accent4="accent4" accent5="accent5" accent6="accent6" hlink="hlink" folHlink="folHlink"/>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 xmlns:a16="http://schemas.microsoft.com/office/drawing/2014/main" id="{39BCF47C-0342-441A-A94B-3E2F8FA3CE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3036151" y="2921376"/>
            <a:ext cx="6119698" cy="3293156"/>
          </a:xfrm>
          <a:prstGeom prst="rect">
            <a:avLst/>
          </a:prstGeom>
        </p:spPr>
      </p:pic>
      <p:sp>
        <p:nvSpPr>
          <p:cNvPr id="5" name="TextBox 4">
            <a:extLst>
              <a:ext uri="{FF2B5EF4-FFF2-40B4-BE49-F238E27FC236}">
                <a16:creationId xmlns="" xmlns:a16="http://schemas.microsoft.com/office/drawing/2014/main" id="{80684750-E49E-43C7-857B-5CA5F4919CF9}"/>
              </a:ext>
            </a:extLst>
          </p:cNvPr>
          <p:cNvSpPr txBox="1"/>
          <p:nvPr/>
        </p:nvSpPr>
        <p:spPr>
          <a:xfrm>
            <a:off x="1255293" y="764982"/>
            <a:ext cx="9569115" cy="2308324"/>
          </a:xfrm>
          <a:prstGeom prst="rect">
            <a:avLst/>
          </a:prstGeom>
          <a:noFill/>
        </p:spPr>
        <p:txBody>
          <a:bodyPr wrap="square" rtlCol="0">
            <a:spAutoFit/>
          </a:bodyPr>
          <a:lstStyle/>
          <a:p>
            <a:pPr algn="ctr"/>
            <a:r>
              <a:rPr lang="de-DE" sz="4800" dirty="0">
                <a:latin typeface="Arial Black" panose="020B0A04020102020204" pitchFamily="34" charset="0"/>
                <a:cs typeface="Arabic Typesetting" panose="03020402040406030203" pitchFamily="66" charset="-78"/>
              </a:rPr>
              <a:t>Warum ist es </a:t>
            </a:r>
            <a:r>
              <a:rPr lang="de-DE" sz="4800" dirty="0" err="1">
                <a:solidFill>
                  <a:srgbClr val="FF0000"/>
                </a:solidFill>
                <a:latin typeface="Arial Black" panose="020B0A04020102020204" pitchFamily="34" charset="0"/>
                <a:cs typeface="Arabic Typesetting" panose="03020402040406030203" pitchFamily="66" charset="-78"/>
              </a:rPr>
              <a:t>sooo</a:t>
            </a:r>
            <a:r>
              <a:rPr lang="de-DE" sz="4800" dirty="0">
                <a:latin typeface="Arial Black" panose="020B0A04020102020204" pitchFamily="34" charset="0"/>
                <a:cs typeface="Arabic Typesetting" panose="03020402040406030203" pitchFamily="66" charset="-78"/>
              </a:rPr>
              <a:t> wichtig, Yahuwah‘s Bundeskalender zu verstehen?</a:t>
            </a:r>
          </a:p>
        </p:txBody>
      </p:sp>
      <p:sp>
        <p:nvSpPr>
          <p:cNvPr id="10" name="Slide Number Placeholder 9">
            <a:extLst>
              <a:ext uri="{FF2B5EF4-FFF2-40B4-BE49-F238E27FC236}">
                <a16:creationId xmlns="" xmlns:a16="http://schemas.microsoft.com/office/drawing/2014/main" id="{26F16ACC-A9B0-47D7-B743-E8265EB5E846}"/>
              </a:ext>
            </a:extLst>
          </p:cNvPr>
          <p:cNvSpPr>
            <a:spLocks noGrp="1"/>
          </p:cNvSpPr>
          <p:nvPr>
            <p:ph type="sldNum" sz="quarter" idx="12"/>
          </p:nvPr>
        </p:nvSpPr>
        <p:spPr/>
        <p:txBody>
          <a:bodyPr/>
          <a:lstStyle/>
          <a:p>
            <a:fld id="{D637FF96-A6C6-4C1D-9344-865C8C3232CE}" type="slidenum">
              <a:rPr lang="en-US" smtClean="0"/>
              <a:t>4</a:t>
            </a:fld>
            <a:endParaRPr lang="en-US"/>
          </a:p>
        </p:txBody>
      </p:sp>
      <p:pic>
        <p:nvPicPr>
          <p:cNvPr id="9" name="Picture 8">
            <a:extLst>
              <a:ext uri="{FF2B5EF4-FFF2-40B4-BE49-F238E27FC236}">
                <a16:creationId xmlns="" xmlns:a16="http://schemas.microsoft.com/office/drawing/2014/main" id="{0B5348F7-8EF2-4FB6-9E7D-FDBC4086C7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2441940806"/>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6" name="TextBox 5">
            <a:extLst>
              <a:ext uri="{FF2B5EF4-FFF2-40B4-BE49-F238E27FC236}">
                <a16:creationId xmlns="" xmlns:a16="http://schemas.microsoft.com/office/drawing/2014/main" id="{A1F6E073-7232-434F-A96E-7B9FE19DB5E0}"/>
              </a:ext>
            </a:extLst>
          </p:cNvPr>
          <p:cNvSpPr txBox="1"/>
          <p:nvPr/>
        </p:nvSpPr>
        <p:spPr>
          <a:xfrm>
            <a:off x="710787" y="363915"/>
            <a:ext cx="10974281" cy="6001643"/>
          </a:xfrm>
          <a:prstGeom prst="rect">
            <a:avLst/>
          </a:prstGeom>
          <a:noFill/>
        </p:spPr>
        <p:txBody>
          <a:bodyPr wrap="square" rtlCol="0">
            <a:spAutoFit/>
          </a:bodyPr>
          <a:lstStyle/>
          <a:p>
            <a:r>
              <a:rPr lang="de-DE" sz="3200" dirty="0">
                <a:latin typeface="Arial" panose="020B0604020202020204" pitchFamily="34" charset="0"/>
                <a:cs typeface="Arial" panose="020B0604020202020204" pitchFamily="34" charset="0"/>
              </a:rPr>
              <a:t>Wenn etwas zu kompliziert ist, dann ist es ein Zeichen, dass es nicht von Yahuwah stammt. Jeder, der Yahuwah‘s Kalender versteht, kann ihn selbst berechnen, weil er so einfach ist, dass sogar ein Kind es versteht.</a:t>
            </a:r>
          </a:p>
          <a:p>
            <a:endParaRPr lang="de-DE" sz="3200" dirty="0">
              <a:latin typeface="Arial" panose="020B0604020202020204" pitchFamily="34" charset="0"/>
              <a:cs typeface="Arial" panose="020B0604020202020204" pitchFamily="34" charset="0"/>
            </a:endParaRPr>
          </a:p>
          <a:p>
            <a:r>
              <a:rPr lang="de-DE" sz="3200" b="1" dirty="0">
                <a:solidFill>
                  <a:srgbClr val="FFFF00"/>
                </a:solidFill>
                <a:latin typeface="Arial" panose="020B0604020202020204" pitchFamily="34" charset="0"/>
                <a:cs typeface="Arial" panose="020B0604020202020204" pitchFamily="34" charset="0"/>
              </a:rPr>
              <a:t>Der Kalender von Yahuwah wird wie folgt berechnet:</a:t>
            </a:r>
          </a:p>
          <a:p>
            <a:r>
              <a:rPr lang="de-DE" sz="3200" dirty="0">
                <a:latin typeface="Arial" panose="020B0604020202020204" pitchFamily="34" charset="0"/>
                <a:cs typeface="Arial" panose="020B0604020202020204" pitchFamily="34" charset="0"/>
              </a:rPr>
              <a:t>Der nächste Tag nach der Frühjahr -Tagundnachtgleiche ist der 1. Tag des Neuen Jahres!</a:t>
            </a:r>
          </a:p>
          <a:p>
            <a:r>
              <a:rPr lang="de-DE" sz="3200" dirty="0">
                <a:latin typeface="Arial" panose="020B0604020202020204" pitchFamily="34" charset="0"/>
                <a:cs typeface="Arial" panose="020B0604020202020204" pitchFamily="34" charset="0"/>
              </a:rPr>
              <a:t>Beginne zu zählen… Nach 30 Tage beginnt ein neuer Monat mit dem 1. Tag des zweiten Monats. </a:t>
            </a:r>
          </a:p>
          <a:p>
            <a:r>
              <a:rPr lang="de-DE" sz="3200" dirty="0">
                <a:latin typeface="Arial" panose="020B0604020202020204" pitchFamily="34" charset="0"/>
                <a:cs typeface="Arial" panose="020B0604020202020204" pitchFamily="34" charset="0"/>
              </a:rPr>
              <a:t>Der 31. Tag des ersten Monats ist also der 1. Tag des 2. Monats, usw.</a:t>
            </a:r>
          </a:p>
        </p:txBody>
      </p:sp>
      <p:pic>
        <p:nvPicPr>
          <p:cNvPr id="7" name="Picture 6">
            <a:extLst>
              <a:ext uri="{FF2B5EF4-FFF2-40B4-BE49-F238E27FC236}">
                <a16:creationId xmlns="" xmlns:a16="http://schemas.microsoft.com/office/drawing/2014/main" id="{D61087F4-9EA0-4ED8-BD1A-F152518B7C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2759948174"/>
      </p:ext>
    </p:extLst>
  </p:cSld>
  <p:clrMapOvr>
    <a:overrideClrMapping bg1="dk1" tx1="lt1" bg2="dk2" tx2="lt2" accent1="accent1" accent2="accent2" accent3="accent3" accent4="accent4" accent5="accent5" accent6="accent6" hlink="hlink" folHlink="folHlink"/>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6" name="TextBox 5">
            <a:extLst>
              <a:ext uri="{FF2B5EF4-FFF2-40B4-BE49-F238E27FC236}">
                <a16:creationId xmlns="" xmlns:a16="http://schemas.microsoft.com/office/drawing/2014/main" id="{A1F6E073-7232-434F-A96E-7B9FE19DB5E0}"/>
              </a:ext>
            </a:extLst>
          </p:cNvPr>
          <p:cNvSpPr txBox="1"/>
          <p:nvPr/>
        </p:nvSpPr>
        <p:spPr>
          <a:xfrm>
            <a:off x="522683" y="194839"/>
            <a:ext cx="11134725" cy="6494085"/>
          </a:xfrm>
          <a:prstGeom prst="rect">
            <a:avLst/>
          </a:prstGeom>
          <a:noFill/>
        </p:spPr>
        <p:txBody>
          <a:bodyPr wrap="square" rtlCol="0">
            <a:spAutoFit/>
          </a:bodyPr>
          <a:lstStyle/>
          <a:p>
            <a:r>
              <a:rPr lang="de-DE" sz="3200" b="1" dirty="0">
                <a:latin typeface="Arial" panose="020B0604020202020204" pitchFamily="34" charset="0"/>
                <a:cs typeface="Arial" panose="020B0604020202020204" pitchFamily="34" charset="0"/>
              </a:rPr>
              <a:t>Am 14. Tag des ersten Monats ist das Passahfest und am 15. Tag fängt das Fest der ungesäuerten Brote an und endet am 22. Tag des 1. Monats.</a:t>
            </a:r>
          </a:p>
          <a:p>
            <a:r>
              <a:rPr lang="de-DE" sz="3200" b="1" dirty="0">
                <a:latin typeface="Arial" panose="020B0604020202020204" pitchFamily="34" charset="0"/>
                <a:cs typeface="Arial" panose="020B0604020202020204" pitchFamily="34" charset="0"/>
              </a:rPr>
              <a:t>Vom Tag der Erstlings Früchte, der Tag nach dem wöchentlichen Sabbat während der ungesäuerten Brote, zählen wir 50 Tage bis Pfingsten (Schawuot). Zähle die Monate weiter bis Yom Teruah (das Posaunenfest) der 1. Tag des 7. Monats. </a:t>
            </a:r>
          </a:p>
          <a:p>
            <a:r>
              <a:rPr lang="de-DE" sz="3200" b="1" dirty="0">
                <a:latin typeface="Arial" panose="020B0604020202020204" pitchFamily="34" charset="0"/>
                <a:cs typeface="Arial" panose="020B0604020202020204" pitchFamily="34" charset="0"/>
              </a:rPr>
              <a:t>Der 10. Tag des 7. Monats ist Yom Kippur (der Versöhnungstag) –  Am 15. Tag des 7. Monats (Chodesh) beginnt das Fest der Laubhütten und dauert 8 Tage. Dann zählen wir die Monate bis zum Ende des Jahres.</a:t>
            </a:r>
          </a:p>
          <a:p>
            <a:r>
              <a:rPr lang="de-DE" sz="3200" b="1" dirty="0">
                <a:latin typeface="Arial" panose="020B0604020202020204" pitchFamily="34" charset="0"/>
                <a:cs typeface="Arial" panose="020B0604020202020204" pitchFamily="34" charset="0"/>
              </a:rPr>
              <a:t>.</a:t>
            </a:r>
          </a:p>
        </p:txBody>
      </p:sp>
      <p:pic>
        <p:nvPicPr>
          <p:cNvPr id="7" name="Picture 6">
            <a:extLst>
              <a:ext uri="{FF2B5EF4-FFF2-40B4-BE49-F238E27FC236}">
                <a16:creationId xmlns="" xmlns:a16="http://schemas.microsoft.com/office/drawing/2014/main" id="{BBAA64BC-FEEB-4937-97F9-9556F3487E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4269251998"/>
      </p:ext>
    </p:extLst>
  </p:cSld>
  <p:clrMapOvr>
    <a:overrideClrMapping bg1="dk1" tx1="lt1" bg2="dk2" tx2="lt2" accent1="accent1" accent2="accent2" accent3="accent3" accent4="accent4" accent5="accent5" accent6="accent6" hlink="hlink" folHlink="folHlink"/>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3E4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 xmlns:a16="http://schemas.microsoft.com/office/drawing/2014/main" id="{2E0E3EE5-AE91-4C71-AE9E-EB20445CD4A1}"/>
              </a:ext>
            </a:extLst>
          </p:cNvPr>
          <p:cNvSpPr>
            <a:spLocks noGrp="1"/>
          </p:cNvSpPr>
          <p:nvPr>
            <p:ph type="sldNum" sz="quarter" idx="12"/>
          </p:nvPr>
        </p:nvSpPr>
        <p:spPr>
          <a:xfrm>
            <a:off x="8610600" y="6356350"/>
            <a:ext cx="2743200" cy="365125"/>
          </a:xfrm>
        </p:spPr>
        <p:txBody>
          <a:bodyPr>
            <a:normAutofit/>
          </a:bodyPr>
          <a:lstStyle/>
          <a:p>
            <a:pPr>
              <a:spcAft>
                <a:spcPts val="600"/>
              </a:spcAft>
            </a:pPr>
            <a:fld id="{D637FF96-A6C6-4C1D-9344-865C8C3232CE}" type="slidenum">
              <a:rPr lang="en-US">
                <a:solidFill>
                  <a:srgbClr val="FFFFFF"/>
                </a:solidFill>
              </a:rPr>
              <a:pPr>
                <a:spcAft>
                  <a:spcPts val="600"/>
                </a:spcAft>
              </a:pPr>
              <a:t>42</a:t>
            </a:fld>
            <a:endParaRPr lang="en-US">
              <a:solidFill>
                <a:srgbClr val="FFFFFF"/>
              </a:solidFill>
            </a:endParaRPr>
          </a:p>
        </p:txBody>
      </p:sp>
      <p:sp>
        <p:nvSpPr>
          <p:cNvPr id="4" name="TextBox 3">
            <a:extLst>
              <a:ext uri="{FF2B5EF4-FFF2-40B4-BE49-F238E27FC236}">
                <a16:creationId xmlns="" xmlns:a16="http://schemas.microsoft.com/office/drawing/2014/main" id="{BFFD9669-A935-44E4-9625-9BCA5AFDAA5C}"/>
              </a:ext>
            </a:extLst>
          </p:cNvPr>
          <p:cNvSpPr txBox="1"/>
          <p:nvPr/>
        </p:nvSpPr>
        <p:spPr>
          <a:xfrm>
            <a:off x="477012" y="990600"/>
            <a:ext cx="2743200" cy="5078313"/>
          </a:xfrm>
          <a:prstGeom prst="rect">
            <a:avLst/>
          </a:prstGeom>
          <a:noFill/>
        </p:spPr>
        <p:txBody>
          <a:bodyPr wrap="square" rtlCol="0">
            <a:spAutoFit/>
          </a:bodyPr>
          <a:lstStyle/>
          <a:p>
            <a:pPr algn="ctr"/>
            <a:r>
              <a:rPr lang="de-DE" sz="3600" b="1" dirty="0"/>
              <a:t>Was sind die zwei großen Lichter von der die Bibel in Vers 16 spricht? Du wirst überrascht sein.</a:t>
            </a:r>
            <a:endParaRPr lang="en-US" sz="3600" b="1" dirty="0"/>
          </a:p>
        </p:txBody>
      </p:sp>
      <p:pic>
        <p:nvPicPr>
          <p:cNvPr id="20" name="Picture 19">
            <a:extLst>
              <a:ext uri="{FF2B5EF4-FFF2-40B4-BE49-F238E27FC236}">
                <a16:creationId xmlns="" xmlns:a16="http://schemas.microsoft.com/office/drawing/2014/main" id="{F8FDDDE4-FF8C-404B-BB4A-055CF4D904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
        <p:nvSpPr>
          <p:cNvPr id="6" name="TextBox 5">
            <a:extLst>
              <a:ext uri="{FF2B5EF4-FFF2-40B4-BE49-F238E27FC236}">
                <a16:creationId xmlns="" xmlns:a16="http://schemas.microsoft.com/office/drawing/2014/main" id="{0CC3448B-1AE6-4F78-8AD5-6201FC7E23E2}"/>
              </a:ext>
            </a:extLst>
          </p:cNvPr>
          <p:cNvSpPr txBox="1"/>
          <p:nvPr/>
        </p:nvSpPr>
        <p:spPr>
          <a:xfrm>
            <a:off x="3533864" y="920621"/>
            <a:ext cx="4029075" cy="5016758"/>
          </a:xfrm>
          <a:prstGeom prst="rect">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de-DE" sz="3200" b="1" dirty="0">
                <a:latin typeface="Arial" panose="020B0604020202020204" pitchFamily="34" charset="0"/>
                <a:cs typeface="Arial" panose="020B0604020202020204" pitchFamily="34" charset="0"/>
              </a:rPr>
              <a:t>„Und YHVH machte die zwei großen Lichter: das große Licht zur Beherrschung des Tages, und das kleine Licht zur Beherrschung der Nacht, und die Sterne.“ </a:t>
            </a:r>
            <a:r>
              <a:rPr lang="de-DE" sz="3200" dirty="0">
                <a:latin typeface="Arial" panose="020B0604020202020204" pitchFamily="34" charset="0"/>
                <a:cs typeface="Arial" panose="020B0604020202020204" pitchFamily="34" charset="0"/>
              </a:rPr>
              <a:t>(ELB) </a:t>
            </a:r>
            <a:endParaRPr lang="en-US" sz="32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6122B063-7F95-4808-AAC3-28CAD8A248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01445" y="1647825"/>
            <a:ext cx="3835819" cy="27641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577966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0" fill="hold"/>
                                        <p:tgtEl>
                                          <p:spTgt spid="6"/>
                                        </p:tgtEl>
                                        <p:attrNameLst>
                                          <p:attrName>ppt_w</p:attrName>
                                        </p:attrNameLst>
                                      </p:cBhvr>
                                      <p:tavLst>
                                        <p:tav tm="0">
                                          <p:val>
                                            <p:fltVal val="0"/>
                                          </p:val>
                                        </p:tav>
                                        <p:tav tm="100000">
                                          <p:val>
                                            <p:strVal val="#ppt_w"/>
                                          </p:val>
                                        </p:tav>
                                      </p:tavLst>
                                    </p:anim>
                                    <p:anim calcmode="lin" valueType="num">
                                      <p:cBhvr>
                                        <p:cTn id="8" dur="2500" fill="hold"/>
                                        <p:tgtEl>
                                          <p:spTgt spid="6"/>
                                        </p:tgtEl>
                                        <p:attrNameLst>
                                          <p:attrName>ppt_h</p:attrName>
                                        </p:attrNameLst>
                                      </p:cBhvr>
                                      <p:tavLst>
                                        <p:tav tm="0">
                                          <p:val>
                                            <p:fltVal val="0"/>
                                          </p:val>
                                        </p:tav>
                                        <p:tav tm="100000">
                                          <p:val>
                                            <p:strVal val="#ppt_h"/>
                                          </p:val>
                                        </p:tav>
                                      </p:tavLst>
                                    </p:anim>
                                    <p:animEffect transition="in" filter="fade">
                                      <p:cBhvr>
                                        <p:cTn id="9"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6" name="TextBox 5">
            <a:extLst>
              <a:ext uri="{FF2B5EF4-FFF2-40B4-BE49-F238E27FC236}">
                <a16:creationId xmlns="" xmlns:a16="http://schemas.microsoft.com/office/drawing/2014/main" id="{A1F6E073-7232-434F-A96E-7B9FE19DB5E0}"/>
              </a:ext>
            </a:extLst>
          </p:cNvPr>
          <p:cNvSpPr txBox="1"/>
          <p:nvPr/>
        </p:nvSpPr>
        <p:spPr>
          <a:xfrm>
            <a:off x="838199" y="352603"/>
            <a:ext cx="10334625" cy="55092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4400" b="1" dirty="0">
                <a:solidFill>
                  <a:prstClr val="white"/>
                </a:solidFill>
                <a:latin typeface="Arial" panose="020B0604020202020204" pitchFamily="34" charset="0"/>
                <a:cs typeface="Arial" panose="020B0604020202020204" pitchFamily="34" charset="0"/>
              </a:rPr>
              <a:t>Wenn wir den hebräischen Wortlaut untersuchen, sind die Worte „machte“ und „die“ nicht da. Der Vers sagt also:</a:t>
            </a:r>
            <a:r>
              <a:rPr kumimoji="0" lang="de-DE" sz="4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16 Und YHVH</a:t>
            </a:r>
            <a:r>
              <a:rPr kumimoji="0" lang="de-DE" sz="4400" b="1" i="0" u="none" strike="noStrike" kern="1200" cap="none" spc="0" normalizeH="0" dirty="0">
                <a:ln>
                  <a:noFill/>
                </a:ln>
                <a:solidFill>
                  <a:prstClr val="white"/>
                </a:solidFill>
                <a:effectLst/>
                <a:uLnTx/>
                <a:uFillTx/>
                <a:latin typeface="Arial" panose="020B0604020202020204" pitchFamily="34" charset="0"/>
                <a:ea typeface="+mn-ea"/>
                <a:cs typeface="Arial" panose="020B0604020202020204" pitchFamily="34" charset="0"/>
              </a:rPr>
              <a:t> machte die zwei großen Lichter: das große Licht zur Beherrschung des Tages, </a:t>
            </a:r>
            <a:r>
              <a:rPr kumimoji="0" lang="de-DE" sz="4400" b="1" i="0" u="none" strike="noStrike" kern="1200" cap="none" spc="0" normalizeH="0" dirty="0">
                <a:ln>
                  <a:noFill/>
                </a:ln>
                <a:solidFill>
                  <a:srgbClr val="00FF99"/>
                </a:solidFill>
                <a:effectLst/>
                <a:uLnTx/>
                <a:uFillTx/>
                <a:latin typeface="Arial" panose="020B0604020202020204" pitchFamily="34" charset="0"/>
                <a:ea typeface="+mn-ea"/>
                <a:cs typeface="Arial" panose="020B0604020202020204" pitchFamily="34" charset="0"/>
              </a:rPr>
              <a:t>und das kleine Licht zur Nacht, die Sterne</a:t>
            </a:r>
            <a:r>
              <a:rPr kumimoji="0" lang="de-DE" sz="4400" b="1" i="0" u="none" strike="noStrike" kern="1200" cap="none" spc="0" normalizeH="0" dirty="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de-DE" sz="4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 xmlns:a16="http://schemas.microsoft.com/office/drawing/2014/main" id="{C0B0FC44-0144-4EE7-8997-725E6F3972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3733740280"/>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9B76D444-2756-434F-AE61-96D69830C1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53BE9861-0BC0-42C1-A2EE-CDB8D380A9D7}"/>
              </a:ext>
            </a:extLst>
          </p:cNvPr>
          <p:cNvSpPr txBox="1"/>
          <p:nvPr/>
        </p:nvSpPr>
        <p:spPr>
          <a:xfrm>
            <a:off x="726948" y="1203871"/>
            <a:ext cx="4930899" cy="3942071"/>
          </a:xfrm>
          <a:prstGeom prst="rect">
            <a:avLst/>
          </a:prstGeom>
        </p:spPr>
        <p:txBody>
          <a:bodyPr vert="horz" lIns="91440" tIns="45720" rIns="91440" bIns="45720" rtlCol="0" anchor="t">
            <a:noAutofit/>
          </a:bodyPr>
          <a:lstStyle/>
          <a:p>
            <a:pPr marL="0" marR="0" lvl="0" indent="-228600" algn="ctr" fontAlgn="auto">
              <a:lnSpc>
                <a:spcPct val="90000"/>
              </a:lnSpc>
              <a:spcBef>
                <a:spcPts val="0"/>
              </a:spcBef>
              <a:spcAft>
                <a:spcPts val="300"/>
              </a:spcAft>
              <a:buClrTx/>
              <a:buSzTx/>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4000" b="1" i="0" u="none" strike="noStrike" cap="none" spc="0" normalizeH="0" baseline="0" dirty="0">
                <a:ln>
                  <a:noFill/>
                </a:ln>
                <a:effectLst/>
                <a:uLnTx/>
                <a:uFillTx/>
              </a:rPr>
              <a:t>Frage 13:</a:t>
            </a:r>
          </a:p>
          <a:p>
            <a:pPr marL="0" marR="0" lvl="0" indent="-228600" algn="ctr" fontAlgn="auto">
              <a:lnSpc>
                <a:spcPct val="90000"/>
              </a:lnSpc>
              <a:spcBef>
                <a:spcPts val="0"/>
              </a:spcBef>
              <a:spcAft>
                <a:spcPts val="300"/>
              </a:spcAft>
              <a:buClrTx/>
              <a:buSzTx/>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4000" b="1" i="0" u="none" strike="noStrike" cap="none" spc="0" normalizeH="0" baseline="0" dirty="0">
                <a:ln>
                  <a:noFill/>
                </a:ln>
                <a:effectLst/>
                <a:uLnTx/>
                <a:uFillTx/>
              </a:rPr>
              <a:t> Was sind einige Dinge über den Mond, von denen wir glaubten, dass diese wahr sind, aber in der Schrift nicht zu finden.</a:t>
            </a:r>
            <a:endParaRPr kumimoji="0" lang="de-DE" sz="4000" b="0" i="0" u="none" strike="noStrike" cap="none" spc="0" normalizeH="0" baseline="0" dirty="0">
              <a:ln>
                <a:noFill/>
              </a:ln>
              <a:effectLst/>
              <a:uLnTx/>
              <a:uFillTx/>
            </a:endParaRPr>
          </a:p>
        </p:txBody>
      </p:sp>
      <p:cxnSp>
        <p:nvCxnSpPr>
          <p:cNvPr id="12" name="Straight Connector 11">
            <a:extLst>
              <a:ext uri="{FF2B5EF4-FFF2-40B4-BE49-F238E27FC236}">
                <a16:creationId xmlns="" xmlns:a16="http://schemas.microsoft.com/office/drawing/2014/main" id="{CF8F36E2-BBE5-43FE-822F-AD8CAE08C07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 xmlns:a16="http://schemas.microsoft.com/office/drawing/2014/main" id="{D255CB69-31E9-42C8-AB51-01356534E802}"/>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472" b="93239" l="0" r="100000"/>
                    </a14:imgEffect>
                  </a14:imgLayer>
                </a14:imgProps>
              </a:ext>
              <a:ext uri="{28A0092B-C50C-407E-A947-70E740481C1C}">
                <a14:useLocalDpi xmlns:a14="http://schemas.microsoft.com/office/drawing/2010/main"/>
              </a:ext>
            </a:extLst>
          </a:blip>
          <a:srcRect b="-1"/>
          <a:stretch/>
        </p:blipFill>
        <p:spPr>
          <a:xfrm>
            <a:off x="7173389" y="958487"/>
            <a:ext cx="4177363" cy="4674598"/>
          </a:xfrm>
          <a:prstGeom prst="rect">
            <a:avLst/>
          </a:prstGeom>
          <a:effectLst>
            <a:glow rad="1524000">
              <a:schemeClr val="bg1">
                <a:alpha val="98000"/>
              </a:schemeClr>
            </a:glow>
          </a:effectLst>
        </p:spPr>
      </p:pic>
      <p:sp>
        <p:nvSpPr>
          <p:cNvPr id="2" name="Slide Number Placeholder 1">
            <a:extLst>
              <a:ext uri="{FF2B5EF4-FFF2-40B4-BE49-F238E27FC236}">
                <a16:creationId xmlns="" xmlns:a16="http://schemas.microsoft.com/office/drawing/2014/main" id="{B88A09AF-82BD-428C-AE3A-1FBC2CBD9B4B}"/>
              </a:ext>
            </a:extLst>
          </p:cNvPr>
          <p:cNvSpPr>
            <a:spLocks noGrp="1"/>
          </p:cNvSpPr>
          <p:nvPr>
            <p:ph type="sldNum" sz="quarter" idx="12"/>
          </p:nvPr>
        </p:nvSpPr>
        <p:spPr>
          <a:xfrm>
            <a:off x="10396538" y="6355080"/>
            <a:ext cx="1099647" cy="365125"/>
          </a:xfrm>
        </p:spPr>
        <p:txBody>
          <a:bodyPr vert="horz" lIns="91440" tIns="45720" rIns="91440" bIns="45720" rtlCol="0" anchor="ctr">
            <a:normAutofit/>
          </a:bodyPr>
          <a:lstStyle/>
          <a:p>
            <a:pPr>
              <a:spcAft>
                <a:spcPts val="600"/>
              </a:spcAft>
              <a:defRPr/>
            </a:pPr>
            <a:fld id="{D637FF96-A6C6-4C1D-9344-865C8C3232CE}" type="slidenum">
              <a:rPr lang="en-US" smtClean="0">
                <a:solidFill>
                  <a:schemeClr val="tx1">
                    <a:alpha val="70000"/>
                  </a:schemeClr>
                </a:solidFill>
                <a:latin typeface="Calibri" panose="020F0502020204030204"/>
              </a:rPr>
              <a:pPr>
                <a:spcAft>
                  <a:spcPts val="600"/>
                </a:spcAft>
                <a:defRPr/>
              </a:pPr>
              <a:t>44</a:t>
            </a:fld>
            <a:endParaRPr lang="en-US">
              <a:solidFill>
                <a:schemeClr val="tx1">
                  <a:alpha val="70000"/>
                </a:schemeClr>
              </a:solidFill>
              <a:latin typeface="Calibri" panose="020F0502020204030204"/>
            </a:endParaRPr>
          </a:p>
        </p:txBody>
      </p:sp>
      <p:pic>
        <p:nvPicPr>
          <p:cNvPr id="11" name="Picture 10">
            <a:extLst>
              <a:ext uri="{FF2B5EF4-FFF2-40B4-BE49-F238E27FC236}">
                <a16:creationId xmlns="" xmlns:a16="http://schemas.microsoft.com/office/drawing/2014/main" id="{0BBFE366-59E5-445A-9004-6F31A94057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1367375939"/>
      </p:ext>
    </p:extLst>
  </p:cSld>
  <p:clrMapOvr>
    <a:overrideClrMapping bg1="dk1" tx1="lt1" bg2="dk2" tx2="lt2" accent1="accent1" accent2="accent2" accent3="accent3" accent4="accent4" accent5="accent5" accent6="accent6" hlink="hlink" folHlink="folHlink"/>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6" name="TextBox 5">
            <a:extLst>
              <a:ext uri="{FF2B5EF4-FFF2-40B4-BE49-F238E27FC236}">
                <a16:creationId xmlns="" xmlns:a16="http://schemas.microsoft.com/office/drawing/2014/main" id="{A1F6E073-7232-434F-A96E-7B9FE19DB5E0}"/>
              </a:ext>
            </a:extLst>
          </p:cNvPr>
          <p:cNvSpPr txBox="1"/>
          <p:nvPr/>
        </p:nvSpPr>
        <p:spPr>
          <a:xfrm>
            <a:off x="1218059" y="1244165"/>
            <a:ext cx="9743973"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Ich habe immer angenommen, dass das </a:t>
            </a:r>
            <a:r>
              <a:rPr kumimoji="0" lang="de-DE" sz="4400" b="1" i="0" u="none" strike="noStrike" kern="1200" cap="none" spc="0" normalizeH="0" baseline="0" dirty="0" err="1">
                <a:ln>
                  <a:noFill/>
                </a:ln>
                <a:solidFill>
                  <a:prstClr val="white"/>
                </a:solidFill>
                <a:effectLst/>
                <a:uLnTx/>
                <a:uFillTx/>
                <a:latin typeface="Arial" panose="020B0604020202020204" pitchFamily="34" charset="0"/>
                <a:ea typeface="+mn-ea"/>
                <a:cs typeface="Arial" panose="020B0604020202020204" pitchFamily="34" charset="0"/>
              </a:rPr>
              <a:t>klerinere</a:t>
            </a:r>
            <a:r>
              <a:rPr kumimoji="0" lang="de-DE" sz="44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Licht der Mond ist, aber der Mond hat kein eigenes Licht. Die Sonne reflektiert den Mond und lässt ihn so aussehen, als hätte er sein eigenes Licht.</a:t>
            </a:r>
          </a:p>
        </p:txBody>
      </p:sp>
      <p:pic>
        <p:nvPicPr>
          <p:cNvPr id="7" name="Picture 6">
            <a:extLst>
              <a:ext uri="{FF2B5EF4-FFF2-40B4-BE49-F238E27FC236}">
                <a16:creationId xmlns="" xmlns:a16="http://schemas.microsoft.com/office/drawing/2014/main" id="{F14B0FBF-18FE-4B6C-B968-8E9883D191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441870664"/>
      </p:ext>
    </p:extLst>
  </p:cSld>
  <p:clrMapOvr>
    <a:overrideClrMapping bg1="dk1" tx1="lt1" bg2="dk2" tx2="lt2" accent1="accent1" accent2="accent2" accent3="accent3" accent4="accent4" accent5="accent5" accent6="accent6" hlink="hlink" folHlink="folHlink"/>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2032B1E8-BC40-4380-97A6-14C0320AE1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82BEABD9-E1ED-49C7-8734-5494C88E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26CC4838-3201-4DDB-AB67-8C6080311F13}"/>
              </a:ext>
            </a:extLst>
          </p:cNvPr>
          <p:cNvPicPr>
            <a:picLocks noChangeAspect="1"/>
          </p:cNvPicPr>
          <p:nvPr/>
        </p:nvPicPr>
        <p:blipFill>
          <a:blip r:embed="rId3"/>
          <a:stretch>
            <a:fillRect/>
          </a:stretch>
        </p:blipFill>
        <p:spPr>
          <a:xfrm>
            <a:off x="633985" y="455001"/>
            <a:ext cx="5212080" cy="3912590"/>
          </a:xfrm>
          <a:prstGeom prst="rect">
            <a:avLst/>
          </a:prstGeom>
        </p:spPr>
      </p:pic>
      <p:pic>
        <p:nvPicPr>
          <p:cNvPr id="3" name="Picture 2">
            <a:extLst>
              <a:ext uri="{FF2B5EF4-FFF2-40B4-BE49-F238E27FC236}">
                <a16:creationId xmlns="" xmlns:a16="http://schemas.microsoft.com/office/drawing/2014/main" id="{88BFE843-52E9-4CC2-B9A2-F43B9914E084}"/>
              </a:ext>
            </a:extLst>
          </p:cNvPr>
          <p:cNvPicPr>
            <a:picLocks noChangeAspect="1"/>
          </p:cNvPicPr>
          <p:nvPr/>
        </p:nvPicPr>
        <p:blipFill>
          <a:blip r:embed="rId4"/>
          <a:stretch>
            <a:fillRect/>
          </a:stretch>
        </p:blipFill>
        <p:spPr>
          <a:xfrm>
            <a:off x="6345935" y="458522"/>
            <a:ext cx="5212080" cy="3905548"/>
          </a:xfrm>
          <a:prstGeom prst="rect">
            <a:avLst/>
          </a:prstGeom>
        </p:spPr>
      </p:pic>
      <p:cxnSp>
        <p:nvCxnSpPr>
          <p:cNvPr id="14" name="Straight Connector 13">
            <a:extLst>
              <a:ext uri="{FF2B5EF4-FFF2-40B4-BE49-F238E27FC236}">
                <a16:creationId xmlns="" xmlns:a16="http://schemas.microsoft.com/office/drawing/2014/main" id="{17341211-05E5-4FDD-98B1-F551CD0EAE1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4059936" y="5239512"/>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1E9C8652-E957-4AE2-B40D-EAA564D0518A}"/>
              </a:ext>
            </a:extLst>
          </p:cNvPr>
          <p:cNvSpPr txBox="1"/>
          <p:nvPr/>
        </p:nvSpPr>
        <p:spPr>
          <a:xfrm>
            <a:off x="790575" y="5010912"/>
            <a:ext cx="10566273" cy="1344168"/>
          </a:xfrm>
          <a:prstGeom prst="rect">
            <a:avLst/>
          </a:prstGeom>
          <a:solidFill>
            <a:schemeClr val="tx1"/>
          </a:solidFill>
        </p:spPr>
        <p:txBody>
          <a:bodyPr vert="horz" lIns="91440" tIns="45720" rIns="91440" bIns="45720" rtlCol="0" anchor="ctr">
            <a:noAutofit/>
          </a:bodyPr>
          <a:lstStyle/>
          <a:p>
            <a:pPr indent="-228600" algn="ctr">
              <a:lnSpc>
                <a:spcPct val="90000"/>
              </a:lnSpc>
              <a:spcAft>
                <a:spcPts val="600"/>
              </a:spcAft>
              <a:buFont typeface="Arial" panose="020B0604020202020204" pitchFamily="34" charset="0"/>
              <a:buChar char="•"/>
            </a:pPr>
            <a:r>
              <a:rPr lang="de-DE" sz="3200" dirty="0">
                <a:solidFill>
                  <a:schemeClr val="bg1"/>
                </a:solidFill>
                <a:latin typeface="Arial" panose="020B0604020202020204" pitchFamily="34" charset="0"/>
                <a:cs typeface="Arial" panose="020B0604020202020204" pitchFamily="34" charset="0"/>
              </a:rPr>
              <a:t>Frage14 Stelle Dir eine Uhr vor und frage Dich, wie kann ich diese Uhr mit Yahuwah‘s Uhr vergleichen?</a:t>
            </a:r>
          </a:p>
        </p:txBody>
      </p:sp>
      <p:sp>
        <p:nvSpPr>
          <p:cNvPr id="2" name="Slide Number Placeholder 1">
            <a:extLst>
              <a:ext uri="{FF2B5EF4-FFF2-40B4-BE49-F238E27FC236}">
                <a16:creationId xmlns="" xmlns:a16="http://schemas.microsoft.com/office/drawing/2014/main" id="{F02B5CC7-34A8-4799-8D96-C56EF882E7F9}"/>
              </a:ext>
            </a:extLst>
          </p:cNvPr>
          <p:cNvSpPr>
            <a:spLocks noGrp="1"/>
          </p:cNvSpPr>
          <p:nvPr>
            <p:ph type="sldNum" sz="quarter" idx="12"/>
          </p:nvPr>
        </p:nvSpPr>
        <p:spPr>
          <a:xfrm>
            <a:off x="10524744" y="6556248"/>
            <a:ext cx="832104" cy="274320"/>
          </a:xfrm>
        </p:spPr>
        <p:txBody>
          <a:bodyPr vert="horz" lIns="91440" tIns="45720" rIns="91440" bIns="45720" rtlCol="0" anchor="ctr">
            <a:normAutofit/>
          </a:bodyPr>
          <a:lstStyle/>
          <a:p>
            <a:pPr>
              <a:spcAft>
                <a:spcPts val="600"/>
              </a:spcAft>
            </a:pPr>
            <a:fld id="{D637FF96-A6C6-4C1D-9344-865C8C3232CE}" type="slidenum">
              <a:rPr lang="en-US">
                <a:solidFill>
                  <a:schemeClr val="tx1">
                    <a:alpha val="70000"/>
                  </a:schemeClr>
                </a:solidFill>
              </a:rPr>
              <a:pPr>
                <a:spcAft>
                  <a:spcPts val="600"/>
                </a:spcAft>
              </a:pPr>
              <a:t>46</a:t>
            </a:fld>
            <a:endParaRPr lang="en-US">
              <a:solidFill>
                <a:schemeClr val="tx1">
                  <a:alpha val="70000"/>
                </a:schemeClr>
              </a:solidFill>
            </a:endParaRPr>
          </a:p>
        </p:txBody>
      </p:sp>
      <p:pic>
        <p:nvPicPr>
          <p:cNvPr id="15" name="Picture 14">
            <a:extLst>
              <a:ext uri="{FF2B5EF4-FFF2-40B4-BE49-F238E27FC236}">
                <a16:creationId xmlns="" xmlns:a16="http://schemas.microsoft.com/office/drawing/2014/main" id="{3CEED34D-86EA-43A6-B73D-F9B126C5A3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3920069838"/>
      </p:ext>
    </p:extLst>
  </p:cSld>
  <p:clrMapOvr>
    <a:overrideClrMapping bg1="dk1" tx1="lt1" bg2="dk2" tx2="lt2" accent1="accent1" accent2="accent2" accent3="accent3" accent4="accent4" accent5="accent5" accent6="accent6" hlink="hlink" folHlink="folHlink"/>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6" name="TextBox 5">
            <a:extLst>
              <a:ext uri="{FF2B5EF4-FFF2-40B4-BE49-F238E27FC236}">
                <a16:creationId xmlns="" xmlns:a16="http://schemas.microsoft.com/office/drawing/2014/main" id="{A1F6E073-7232-434F-A96E-7B9FE19DB5E0}"/>
              </a:ext>
            </a:extLst>
          </p:cNvPr>
          <p:cNvSpPr txBox="1"/>
          <p:nvPr/>
        </p:nvSpPr>
        <p:spPr>
          <a:xfrm>
            <a:off x="721517" y="336779"/>
            <a:ext cx="10737057" cy="31085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Wenn Du auf eine Uhr schaust. Anstelle von Zahlen hat Yahuwah eine Reihe von 12 Sternbildern in einem Kreis um die Erde platziert. Die Zeiger auf einer Uhr zeigen die Uhrzeit. Yahuwah‘s Uhr funktioniert genauso! Die „Hand“ ist die Sonne, die sich durch die Sternbilder bewegt! Die tägliche Bewegung der Sonne durch den Himmel gibt uns nicht nur Auskunft über die Tageszeit, sondern auch über den Zeitpunkt des Jahres! </a:t>
            </a:r>
          </a:p>
        </p:txBody>
      </p:sp>
      <p:pic>
        <p:nvPicPr>
          <p:cNvPr id="8" name="Picture 7">
            <a:extLst>
              <a:ext uri="{FF2B5EF4-FFF2-40B4-BE49-F238E27FC236}">
                <a16:creationId xmlns="" xmlns:a16="http://schemas.microsoft.com/office/drawing/2014/main" id="{EBBAB1CA-ACDC-44B0-BBCA-53351450E4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38325" y="3716309"/>
            <a:ext cx="3619500" cy="2713567"/>
          </a:xfrm>
          <a:prstGeom prst="rect">
            <a:avLst/>
          </a:prstGeom>
        </p:spPr>
      </p:pic>
      <p:pic>
        <p:nvPicPr>
          <p:cNvPr id="9" name="Picture 8">
            <a:extLst>
              <a:ext uri="{FF2B5EF4-FFF2-40B4-BE49-F238E27FC236}">
                <a16:creationId xmlns="" xmlns:a16="http://schemas.microsoft.com/office/drawing/2014/main" id="{C1895A31-78F4-4903-BBCD-A2CB445323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0046" y="3716310"/>
            <a:ext cx="3619500" cy="2713566"/>
          </a:xfrm>
          <a:prstGeom prst="rect">
            <a:avLst/>
          </a:prstGeom>
        </p:spPr>
      </p:pic>
      <p:pic>
        <p:nvPicPr>
          <p:cNvPr id="10" name="Picture 9">
            <a:extLst>
              <a:ext uri="{FF2B5EF4-FFF2-40B4-BE49-F238E27FC236}">
                <a16:creationId xmlns="" xmlns:a16="http://schemas.microsoft.com/office/drawing/2014/main" id="{ABB1AB48-3396-4F59-ABEA-751A329772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516605498"/>
      </p:ext>
    </p:extLst>
  </p:cSld>
  <p:clrMapOvr>
    <a:overrideClrMapping bg1="dk1" tx1="lt1" bg2="dk2" tx2="lt2" accent1="accent1" accent2="accent2" accent3="accent3" accent4="accent4" accent5="accent5" accent6="accent6" hlink="hlink" folHlink="folHlink"/>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88A09AF-82BD-428C-AE3A-1FBC2CBD9B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 xmlns:a16="http://schemas.microsoft.com/office/drawing/2014/main" id="{7FB22C3C-850E-4E81-9AC8-2B6FC4BC13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77941" y="3747941"/>
            <a:ext cx="2608409" cy="260840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a:extLst>
              <a:ext uri="{FF2B5EF4-FFF2-40B4-BE49-F238E27FC236}">
                <a16:creationId xmlns="" xmlns:a16="http://schemas.microsoft.com/office/drawing/2014/main" id="{53BE9861-0BC0-42C1-A2EE-CDB8D380A9D7}"/>
              </a:ext>
            </a:extLst>
          </p:cNvPr>
          <p:cNvSpPr txBox="1"/>
          <p:nvPr/>
        </p:nvSpPr>
        <p:spPr>
          <a:xfrm>
            <a:off x="827413" y="675907"/>
            <a:ext cx="5909464" cy="26237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5400" b="1" i="0" u="none" strike="noStrike" kern="1200" cap="none" spc="0" normalizeH="0" baseline="0" dirty="0">
                <a:ln>
                  <a:noFill/>
                </a:ln>
                <a:solidFill>
                  <a:prstClr val="white"/>
                </a:solidFill>
                <a:effectLst/>
                <a:uLnTx/>
                <a:uFillTx/>
                <a:latin typeface="Arial Narrow" panose="020B0606020202030204" pitchFamily="34" charset="0"/>
                <a:ea typeface="Calibri" panose="020F0502020204030204" pitchFamily="34" charset="0"/>
                <a:cs typeface="+mn-cs"/>
              </a:rPr>
              <a:t>Frage 15: </a:t>
            </a:r>
          </a:p>
          <a:p>
            <a:pPr marL="0" marR="0" lvl="0" indent="0" algn="ctr" defTabSz="914400" rtl="0" eaLnBrk="1" fontAlgn="auto" latinLnBrk="0" hangingPunct="1">
              <a:lnSpc>
                <a:spcPct val="100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5400" b="1" i="0" u="none" strike="noStrike" kern="1200" cap="none" spc="0" normalizeH="0" baseline="0" dirty="0">
                <a:ln>
                  <a:noFill/>
                </a:ln>
                <a:solidFill>
                  <a:prstClr val="white"/>
                </a:solidFill>
                <a:effectLst/>
                <a:uLnTx/>
                <a:uFillTx/>
                <a:latin typeface="Arial Narrow" panose="020B0606020202030204" pitchFamily="34" charset="0"/>
                <a:ea typeface="Calibri" panose="020F0502020204030204" pitchFamily="34" charset="0"/>
                <a:cs typeface="+mn-cs"/>
              </a:rPr>
              <a:t>Was ist der Mazzaroth? </a:t>
            </a:r>
            <a:endParaRPr kumimoji="0" lang="de-DE" sz="5400" b="0" i="0" u="none" strike="noStrike" kern="1200" cap="none" spc="0" normalizeH="0" baseline="0" dirty="0">
              <a:ln>
                <a:noFill/>
              </a:ln>
              <a:solidFill>
                <a:prstClr val="white"/>
              </a:solidFill>
              <a:effectLst/>
              <a:uLnTx/>
              <a:uFillTx/>
              <a:latin typeface="Arial" panose="020B0604020202020204" pitchFamily="34" charset="0"/>
              <a:ea typeface="Calibri" panose="020F0502020204030204" pitchFamily="34" charset="0"/>
              <a:cs typeface="+mn-cs"/>
            </a:endParaRPr>
          </a:p>
        </p:txBody>
      </p:sp>
      <p:pic>
        <p:nvPicPr>
          <p:cNvPr id="5" name="Picture 4">
            <a:extLst>
              <a:ext uri="{FF2B5EF4-FFF2-40B4-BE49-F238E27FC236}">
                <a16:creationId xmlns="" xmlns:a16="http://schemas.microsoft.com/office/drawing/2014/main" id="{E2DAD457-07EA-4E11-ABCE-161D88D28E59}"/>
              </a:ext>
            </a:extLst>
          </p:cNvPr>
          <p:cNvPicPr>
            <a:picLocks noChangeAspect="1"/>
          </p:cNvPicPr>
          <p:nvPr/>
        </p:nvPicPr>
        <p:blipFill>
          <a:blip r:embed="rId3"/>
          <a:stretch>
            <a:fillRect/>
          </a:stretch>
        </p:blipFill>
        <p:spPr>
          <a:xfrm>
            <a:off x="7229475" y="675907"/>
            <a:ext cx="4124325" cy="5506186"/>
          </a:xfrm>
          <a:prstGeom prst="rect">
            <a:avLst/>
          </a:prstGeom>
        </p:spPr>
      </p:pic>
      <p:pic>
        <p:nvPicPr>
          <p:cNvPr id="6" name="Picture 5">
            <a:extLst>
              <a:ext uri="{FF2B5EF4-FFF2-40B4-BE49-F238E27FC236}">
                <a16:creationId xmlns="" xmlns:a16="http://schemas.microsoft.com/office/drawing/2014/main" id="{B05FEEE1-2F5C-4CFB-93C2-C41CE4A2AD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571809952"/>
      </p:ext>
    </p:extLst>
  </p:cSld>
  <p:clrMapOvr>
    <a:overrideClrMapping bg1="dk1" tx1="lt1" bg2="dk2" tx2="lt2" accent1="accent1" accent2="accent2" accent3="accent3" accent4="accent4" accent5="accent5" accent6="accent6" hlink="hlink" folHlink="folHlink"/>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6" name="TextBox 5">
            <a:extLst>
              <a:ext uri="{FF2B5EF4-FFF2-40B4-BE49-F238E27FC236}">
                <a16:creationId xmlns="" xmlns:a16="http://schemas.microsoft.com/office/drawing/2014/main" id="{A1F6E073-7232-434F-A96E-7B9FE19DB5E0}"/>
              </a:ext>
            </a:extLst>
          </p:cNvPr>
          <p:cNvSpPr txBox="1"/>
          <p:nvPr/>
        </p:nvSpPr>
        <p:spPr>
          <a:xfrm>
            <a:off x="1224013" y="488886"/>
            <a:ext cx="9743973" cy="5016758"/>
          </a:xfrm>
          <a:prstGeom prst="rect">
            <a:avLst/>
          </a:prstGeom>
          <a:noFill/>
        </p:spPr>
        <p:txBody>
          <a:bodyPr wrap="square" rtlCol="0">
            <a:spAutoFit/>
          </a:bodyPr>
          <a:lstStyle/>
          <a:p>
            <a:pPr lvl="0" algn="ctr">
              <a:defRPr/>
            </a:pPr>
            <a:r>
              <a:rPr lang="de-DE" sz="3200" b="1" dirty="0">
                <a:solidFill>
                  <a:prstClr val="white"/>
                </a:solidFill>
                <a:latin typeface="Arial" panose="020B0604020202020204" pitchFamily="34" charset="0"/>
                <a:cs typeface="Arial" panose="020B0604020202020204" pitchFamily="34" charset="0"/>
              </a:rPr>
              <a:t>Mazzaroth ist ein hebräisches Wort für Sternbild. Tierkreis - die zwölf Konstellationen, eine für jeden Monat bestimmt, wodurch wir 30 biblische Tage in einem Monat und zwölf Monate in einem Jahr erhalten, insgesamt 360 Tage in einem biblischen Jahr.  </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Das Mazzaroth-Licht ist das </a:t>
            </a:r>
            <a:r>
              <a:rPr lang="de-DE" sz="3200" b="1" dirty="0">
                <a:solidFill>
                  <a:srgbClr val="00FF99"/>
                </a:solidFill>
                <a:latin typeface="Arial" panose="020B0604020202020204" pitchFamily="34" charset="0"/>
                <a:cs typeface="Arial" panose="020B0604020202020204" pitchFamily="34" charset="0"/>
              </a:rPr>
              <a:t>Wissen</a:t>
            </a:r>
            <a:r>
              <a:rPr kumimoji="0" lang="de-DE" sz="3200" b="1" i="0" u="none" strike="noStrike" kern="1200" cap="none" spc="0" normalizeH="0" baseline="0" dirty="0">
                <a:ln>
                  <a:noFill/>
                </a:ln>
                <a:solidFill>
                  <a:srgbClr val="00FF99"/>
                </a:solidFill>
                <a:effectLst/>
                <a:uLnTx/>
                <a:uFillTx/>
                <a:latin typeface="Arial" panose="020B0604020202020204" pitchFamily="34" charset="0"/>
                <a:ea typeface="+mn-ea"/>
                <a:cs typeface="Arial" panose="020B0604020202020204" pitchFamily="34" charset="0"/>
              </a:rPr>
              <a:t> </a:t>
            </a:r>
            <a:r>
              <a:rPr lang="de-DE" sz="3200" b="1" dirty="0">
                <a:solidFill>
                  <a:srgbClr val="00FF99"/>
                </a:solidFill>
                <a:latin typeface="Arial" panose="020B0604020202020204" pitchFamily="34" charset="0"/>
                <a:cs typeface="Arial" panose="020B0604020202020204" pitchFamily="34" charset="0"/>
              </a:rPr>
              <a:t>aus den Sternbildern</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b="1" dirty="0">
                <a:solidFill>
                  <a:srgbClr val="FFFF00"/>
                </a:solidFill>
                <a:latin typeface="Arial" panose="020B0604020202020204" pitchFamily="34" charset="0"/>
                <a:cs typeface="Arial" panose="020B0604020202020204" pitchFamily="34" charset="0"/>
              </a:rPr>
              <a:t>Die Position des Sonnenlichts = Timing = innerhalb des  Mazzaroth.</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b="1" dirty="0">
                <a:solidFill>
                  <a:srgbClr val="00FFCC"/>
                </a:solidFill>
                <a:latin typeface="Arial Black" panose="020B0A04020102020204" pitchFamily="34" charset="0"/>
                <a:cs typeface="Arial" panose="020B0604020202020204" pitchFamily="34" charset="0"/>
              </a:rPr>
              <a:t>Beachtet: </a:t>
            </a:r>
            <a:r>
              <a:rPr lang="de-DE" sz="3200" b="1" dirty="0">
                <a:solidFill>
                  <a:prstClr val="white"/>
                </a:solidFill>
                <a:latin typeface="Arial" panose="020B0604020202020204" pitchFamily="34" charset="0"/>
                <a:cs typeface="Arial" panose="020B0604020202020204" pitchFamily="34" charset="0"/>
              </a:rPr>
              <a:t>Der Mond wird nicht erwähnt!</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a:t>
            </a:r>
          </a:p>
        </p:txBody>
      </p:sp>
      <p:pic>
        <p:nvPicPr>
          <p:cNvPr id="7" name="Picture 6">
            <a:extLst>
              <a:ext uri="{FF2B5EF4-FFF2-40B4-BE49-F238E27FC236}">
                <a16:creationId xmlns="" xmlns:a16="http://schemas.microsoft.com/office/drawing/2014/main" id="{9C051CFC-DBF5-4989-B79C-CD07FC1A69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977979831"/>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325166D1-1B21-4128-AC42-61745528E4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10;&#10;Description automatically generated">
            <a:extLst>
              <a:ext uri="{FF2B5EF4-FFF2-40B4-BE49-F238E27FC236}">
                <a16:creationId xmlns="" xmlns:a16="http://schemas.microsoft.com/office/drawing/2014/main" id="{9EF26069-FAEF-4802-A66D-981AEBBC9E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12" name="Group 11">
            <a:extLst>
              <a:ext uri="{FF2B5EF4-FFF2-40B4-BE49-F238E27FC236}">
                <a16:creationId xmlns="" xmlns:a16="http://schemas.microsoft.com/office/drawing/2014/main" id="{E6517BAC-C80F-4065-90D8-703493E0B35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395368" y="0"/>
            <a:ext cx="874718" cy="6857455"/>
            <a:chOff x="5395368" y="0"/>
            <a:chExt cx="874718" cy="6857455"/>
          </a:xfrm>
        </p:grpSpPr>
        <p:sp>
          <p:nvSpPr>
            <p:cNvPr id="13" name="Freeform: Shape 12">
              <a:extLst>
                <a:ext uri="{FF2B5EF4-FFF2-40B4-BE49-F238E27FC236}">
                  <a16:creationId xmlns="" xmlns:a16="http://schemas.microsoft.com/office/drawing/2014/main" id="{984DCDA5-A261-4103-B44C-068DCEA0339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 xmlns:a16="http://schemas.microsoft.com/office/drawing/2014/main" id="{4E59A2A1-1352-47AA-80C2-0FF5375940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Slide Number Placeholder 1">
            <a:extLst>
              <a:ext uri="{FF2B5EF4-FFF2-40B4-BE49-F238E27FC236}">
                <a16:creationId xmlns="" xmlns:a16="http://schemas.microsoft.com/office/drawing/2014/main" id="{C73FBAC6-BF96-4296-A6F7-D3B79056B6D2}"/>
              </a:ext>
            </a:extLst>
          </p:cNvPr>
          <p:cNvSpPr>
            <a:spLocks noGrp="1"/>
          </p:cNvSpPr>
          <p:nvPr>
            <p:ph type="sldNum" sz="quarter" idx="12"/>
          </p:nvPr>
        </p:nvSpPr>
        <p:spPr>
          <a:xfrm>
            <a:off x="8737600" y="466933"/>
            <a:ext cx="2635250" cy="707886"/>
          </a:xfrm>
        </p:spPr>
        <p:txBody>
          <a:bodyPr vert="horz" lIns="91440" tIns="45720" rIns="91440" bIns="45720" rtlCol="0" anchor="ctr">
            <a:normAutofit/>
          </a:bodyPr>
          <a:lstStyle/>
          <a:p>
            <a:pPr>
              <a:lnSpc>
                <a:spcPct val="90000"/>
              </a:lnSpc>
              <a:spcAft>
                <a:spcPts val="600"/>
              </a:spcAft>
              <a:defRPr/>
            </a:pPr>
            <a:fld id="{D637FF96-A6C6-4C1D-9344-865C8C3232CE}" type="slidenum">
              <a:rPr lang="en-US" sz="4400" smtClean="0">
                <a:solidFill>
                  <a:schemeClr val="bg1"/>
                </a:solidFill>
                <a:latin typeface="Calibri" panose="020F0502020204030204"/>
              </a:rPr>
              <a:pPr>
                <a:lnSpc>
                  <a:spcPct val="90000"/>
                </a:lnSpc>
                <a:spcAft>
                  <a:spcPts val="600"/>
                </a:spcAft>
                <a:defRPr/>
              </a:pPr>
              <a:t>5</a:t>
            </a:fld>
            <a:endParaRPr lang="en-US" sz="4400">
              <a:solidFill>
                <a:schemeClr val="bg1"/>
              </a:solidFill>
              <a:latin typeface="Calibri" panose="020F0502020204030204"/>
            </a:endParaRPr>
          </a:p>
        </p:txBody>
      </p:sp>
      <p:sp>
        <p:nvSpPr>
          <p:cNvPr id="5" name="TextBox 4">
            <a:extLst>
              <a:ext uri="{FF2B5EF4-FFF2-40B4-BE49-F238E27FC236}">
                <a16:creationId xmlns="" xmlns:a16="http://schemas.microsoft.com/office/drawing/2014/main" id="{6F2972A5-5370-47A0-ABFF-CB1D63F07FEF}"/>
              </a:ext>
            </a:extLst>
          </p:cNvPr>
          <p:cNvSpPr txBox="1"/>
          <p:nvPr/>
        </p:nvSpPr>
        <p:spPr>
          <a:xfrm>
            <a:off x="6527401" y="820875"/>
            <a:ext cx="4454924" cy="4023443"/>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de-DE" sz="3600" dirty="0">
                <a:solidFill>
                  <a:schemeClr val="bg1">
                    <a:alpha val="80000"/>
                  </a:schemeClr>
                </a:solidFill>
              </a:rPr>
              <a:t>Hast Du Dich jemals gefragt, warum es so viele verschiedene Festkalender gibt, in denen Menschen Yahuwah‘s Feste </a:t>
            </a:r>
            <a:r>
              <a:rPr lang="de-DE" sz="3600" b="1" u="sng" dirty="0">
                <a:solidFill>
                  <a:srgbClr val="00FF99">
                    <a:alpha val="80000"/>
                  </a:srgbClr>
                </a:solidFill>
              </a:rPr>
              <a:t>an verschiedenen Tagen feiern</a:t>
            </a:r>
            <a:r>
              <a:rPr lang="de-DE" sz="3600" dirty="0">
                <a:solidFill>
                  <a:schemeClr val="bg1">
                    <a:alpha val="80000"/>
                  </a:schemeClr>
                </a:solidFill>
              </a:rPr>
              <a:t>? </a:t>
            </a:r>
          </a:p>
        </p:txBody>
      </p:sp>
      <p:pic>
        <p:nvPicPr>
          <p:cNvPr id="30" name="Picture 29">
            <a:extLst>
              <a:ext uri="{FF2B5EF4-FFF2-40B4-BE49-F238E27FC236}">
                <a16:creationId xmlns="" xmlns:a16="http://schemas.microsoft.com/office/drawing/2014/main" id="{D7EE2EA9-6A83-4DB5-9F47-B8B7A68E2B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
        <p:nvSpPr>
          <p:cNvPr id="3" name="Rectangle 2">
            <a:extLst>
              <a:ext uri="{FF2B5EF4-FFF2-40B4-BE49-F238E27FC236}">
                <a16:creationId xmlns="" xmlns:a16="http://schemas.microsoft.com/office/drawing/2014/main" id="{29B734B1-6E2C-43E2-9363-2D88A1EABF1F}"/>
              </a:ext>
            </a:extLst>
          </p:cNvPr>
          <p:cNvSpPr/>
          <p:nvPr/>
        </p:nvSpPr>
        <p:spPr>
          <a:xfrm>
            <a:off x="6163869" y="5113795"/>
            <a:ext cx="5219441" cy="923330"/>
          </a:xfrm>
          <a:prstGeom prst="rect">
            <a:avLst/>
          </a:prstGeom>
          <a:noFill/>
        </p:spPr>
        <p:txBody>
          <a:bodyPr wrap="none" lIns="91440" tIns="45720" rIns="91440" bIns="45720">
            <a:spAutoFit/>
          </a:bodyPr>
          <a:lstStyle/>
          <a:p>
            <a:pPr algn="ctr"/>
            <a:r>
              <a:rPr lang="de-DE" sz="5400" b="1" cap="none" spc="0" dirty="0">
                <a:ln w="12700">
                  <a:solidFill>
                    <a:schemeClr val="accent5"/>
                  </a:solidFill>
                  <a:prstDash val="solid"/>
                </a:ln>
                <a:pattFill prst="ltDnDiag">
                  <a:fgClr>
                    <a:schemeClr val="accent5">
                      <a:lumMod val="60000"/>
                      <a:lumOff val="40000"/>
                    </a:schemeClr>
                  </a:fgClr>
                  <a:bgClr>
                    <a:schemeClr val="bg1"/>
                  </a:bgClr>
                </a:pattFill>
                <a:effectLst/>
              </a:rPr>
              <a:t>VERWIRRUNG???</a:t>
            </a:r>
          </a:p>
        </p:txBody>
      </p:sp>
    </p:spTree>
    <p:extLst>
      <p:ext uri="{BB962C8B-B14F-4D97-AF65-F5344CB8AC3E}">
        <p14:creationId xmlns:p14="http://schemas.microsoft.com/office/powerpoint/2010/main" val="4967668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63F5877B-98C7-49DD-83AB-0F6F57CB65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standing on a rock&#10;&#10;Description automatically generated with low confidence">
            <a:extLst>
              <a:ext uri="{FF2B5EF4-FFF2-40B4-BE49-F238E27FC236}">
                <a16:creationId xmlns="" xmlns:a16="http://schemas.microsoft.com/office/drawing/2014/main" id="{AC5F8A2A-3510-42EC-BC5A-AB4A406D31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3" name="Picture 2">
            <a:extLst>
              <a:ext uri="{FF2B5EF4-FFF2-40B4-BE49-F238E27FC236}">
                <a16:creationId xmlns="" xmlns:a16="http://schemas.microsoft.com/office/drawing/2014/main" id="{7FB22C3C-850E-4E81-9AC8-2B6FC4BC13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a:scene3d>
            <a:camera prst="perspectiveFront" fov="5400000"/>
            <a:lightRig rig="threePt" dir="t">
              <a:rot lat="0" lon="0" rev="19200000"/>
            </a:lightRig>
          </a:scene3d>
          <a:sp3d extrusionH="25400">
            <a:bevelT w="304800" h="152400" prst="hardEdge"/>
            <a:extrusionClr>
              <a:srgbClr val="000000"/>
            </a:extrusionClr>
          </a:sp3d>
        </p:spPr>
      </p:pic>
      <p:sp useBgFill="1">
        <p:nvSpPr>
          <p:cNvPr id="13" name="Freeform: Shape 12">
            <a:extLst>
              <a:ext uri="{FF2B5EF4-FFF2-40B4-BE49-F238E27FC236}">
                <a16:creationId xmlns="" xmlns:a16="http://schemas.microsoft.com/office/drawing/2014/main" id="{4EA91930-66BC-4C41-B4F5-C31EB216F6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 xmlns:a16="http://schemas.microsoft.com/office/drawing/2014/main" id="{6313CF8F-B436-401E-9575-DE0F8E8B5B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 xmlns:a16="http://schemas.microsoft.com/office/drawing/2014/main" id="{2A38CFE9-C30A-4551-ACCB-D5808FBC39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 xmlns:a16="http://schemas.microsoft.com/office/drawing/2014/main" id="{67EF550F-47CE-4FB2-9DAC-12AD835C83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 xmlns:a16="http://schemas.microsoft.com/office/drawing/2014/main" id="{53BE9861-0BC0-42C1-A2EE-CDB8D380A9D7}"/>
              </a:ext>
            </a:extLst>
          </p:cNvPr>
          <p:cNvSpPr txBox="1"/>
          <p:nvPr/>
        </p:nvSpPr>
        <p:spPr>
          <a:xfrm>
            <a:off x="551015" y="591296"/>
            <a:ext cx="2834640" cy="5419740"/>
          </a:xfrm>
          <a:prstGeom prst="rect">
            <a:avLst/>
          </a:prstGeom>
          <a:solidFill>
            <a:schemeClr val="bg1"/>
          </a:solidFill>
        </p:spPr>
        <p:txBody>
          <a:bodyPr vert="horz" lIns="91440" tIns="45720" rIns="91440" bIns="45720" rtlCol="0">
            <a:noAutofit/>
          </a:bodyPr>
          <a:lstStyle/>
          <a:p>
            <a:pPr marL="0" marR="0" lvl="0" indent="-228600" algn="ctr" fontAlgn="auto">
              <a:lnSpc>
                <a:spcPct val="90000"/>
              </a:lnSpc>
              <a:spcBef>
                <a:spcPts val="0"/>
              </a:spcBef>
              <a:spcAft>
                <a:spcPts val="300"/>
              </a:spcAft>
              <a:buClrTx/>
              <a:buSzTx/>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3200" b="1" i="0" u="none" strike="noStrike" cap="none" spc="0" normalizeH="0" baseline="0" dirty="0">
                <a:ln>
                  <a:noFill/>
                </a:ln>
                <a:effectLst/>
                <a:uLnTx/>
                <a:uFillTx/>
              </a:rPr>
              <a:t>Frage 16  Warum spricht Offenbarung 12,1 von einer Frau, mit der Sonne bekleidet und dass der Mond sich  unter ihren Füßen befindet. Was bedeutet das?</a:t>
            </a:r>
            <a:endParaRPr kumimoji="0" lang="de-DE" sz="3200" b="0" i="0" u="none" strike="noStrike" cap="none" spc="0" normalizeH="0" baseline="0" dirty="0">
              <a:ln>
                <a:noFill/>
              </a:ln>
              <a:effectLst/>
              <a:uLnTx/>
              <a:uFillTx/>
            </a:endParaRPr>
          </a:p>
        </p:txBody>
      </p:sp>
      <p:sp>
        <p:nvSpPr>
          <p:cNvPr id="2" name="Slide Number Placeholder 1">
            <a:extLst>
              <a:ext uri="{FF2B5EF4-FFF2-40B4-BE49-F238E27FC236}">
                <a16:creationId xmlns="" xmlns:a16="http://schemas.microsoft.com/office/drawing/2014/main" id="{B88A09AF-82BD-428C-AE3A-1FBC2CBD9B4B}"/>
              </a:ext>
            </a:extLst>
          </p:cNvPr>
          <p:cNvSpPr>
            <a:spLocks noGrp="1"/>
          </p:cNvSpPr>
          <p:nvPr>
            <p:ph type="sldNum" sz="quarter" idx="12"/>
          </p:nvPr>
        </p:nvSpPr>
        <p:spPr>
          <a:xfrm>
            <a:off x="9009888"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637FF96-A6C6-4C1D-9344-865C8C3232CE}" type="slidenum">
              <a:rPr kumimoji="0" lang="en-US" b="0" i="0" u="none" strike="noStrike" cap="none" spc="0" normalizeH="0" baseline="0" noProof="0">
                <a:ln>
                  <a:noFill/>
                </a:ln>
                <a:solidFill>
                  <a:schemeClr val="bg1"/>
                </a:solidFill>
                <a:effectLst/>
                <a:uLnTx/>
                <a:uFillTx/>
              </a:rPr>
              <a:pPr marR="0" lvl="0" indent="0" fontAlgn="auto">
                <a:spcBef>
                  <a:spcPts val="0"/>
                </a:spcBef>
                <a:spcAft>
                  <a:spcPts val="600"/>
                </a:spcAft>
                <a:buClrTx/>
                <a:buSzTx/>
                <a:buFontTx/>
                <a:buNone/>
                <a:tabLst/>
                <a:defRPr/>
              </a:pPr>
              <a:t>50</a:t>
            </a:fld>
            <a:endParaRPr kumimoji="0" lang="en-US" b="0" i="0" u="none" strike="noStrike" cap="none" spc="0" normalizeH="0" baseline="0" noProof="0">
              <a:ln>
                <a:noFill/>
              </a:ln>
              <a:solidFill>
                <a:schemeClr val="bg1"/>
              </a:solidFill>
              <a:effectLst/>
              <a:uLnTx/>
              <a:uFillTx/>
            </a:endParaRPr>
          </a:p>
        </p:txBody>
      </p:sp>
      <p:pic>
        <p:nvPicPr>
          <p:cNvPr id="16" name="Picture 15">
            <a:extLst>
              <a:ext uri="{FF2B5EF4-FFF2-40B4-BE49-F238E27FC236}">
                <a16:creationId xmlns="" xmlns:a16="http://schemas.microsoft.com/office/drawing/2014/main" id="{4C1D1C9C-FBE9-4F9B-ACA3-163EE6A63F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3284537491"/>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6" name="TextBox 5">
            <a:extLst>
              <a:ext uri="{FF2B5EF4-FFF2-40B4-BE49-F238E27FC236}">
                <a16:creationId xmlns="" xmlns:a16="http://schemas.microsoft.com/office/drawing/2014/main" id="{A1F6E073-7232-434F-A96E-7B9FE19DB5E0}"/>
              </a:ext>
            </a:extLst>
          </p:cNvPr>
          <p:cNvSpPr txBox="1"/>
          <p:nvPr/>
        </p:nvSpPr>
        <p:spPr>
          <a:xfrm>
            <a:off x="1224013" y="1148915"/>
            <a:ext cx="9743973"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Am Ende der Zeit wird Yahuwah‘s Volk die alten Pfade wiederherstellen und erneut Yahuwah im Geist und in der Wahrheit anbeten. Der Mond unter ihren Füßen zeigt, dass die wahre Braut Yahuwah‘s sich für den Bundeskalender  nicht nach dem Mond richtet</a:t>
            </a:r>
            <a:r>
              <a:rPr kumimoji="0" lang="de-DE" sz="3200" b="1" i="0" u="none" strike="noStrike" kern="1200" cap="none" spc="0" normalizeH="0" baseline="0" noProof="0" dirty="0">
                <a:ln>
                  <a:noFill/>
                </a:ln>
                <a:solidFill>
                  <a:srgbClr val="00FF99"/>
                </a:solidFill>
                <a:effectLst/>
                <a:uLnTx/>
                <a:uFillTx/>
                <a:latin typeface="Arial" panose="020B0604020202020204" pitchFamily="34" charset="0"/>
                <a:ea typeface="+mn-ea"/>
                <a:cs typeface="Arial" panose="020B0604020202020204" pitchFamily="34" charset="0"/>
              </a:rPr>
              <a:t>, weil der Mond kein eigenes Licht hat.</a:t>
            </a:r>
            <a:r>
              <a:rPr kumimoji="0" lang="de-DE"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de-DE"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Der Mond unter ihren Füßen zeigt, dass der Mond keine Autorität hat, und die folgenden Schriftstellen beweisen dies!</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 xmlns:a16="http://schemas.microsoft.com/office/drawing/2014/main" id="{8E76B91E-8011-47BD-AF09-FE09D41BDC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3017751776"/>
      </p:ext>
    </p:extLst>
  </p:cSld>
  <p:clrMapOvr>
    <a:overrideClrMapping bg1="dk1" tx1="lt1" bg2="dk2" tx2="lt2" accent1="accent1" accent2="accent2" accent3="accent3" accent4="accent4" accent5="accent5" accent6="accent6" hlink="hlink" folHlink="folHlink"/>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A person sitting on a rock&#10;&#10;Description automatically generated with low confidence">
            <a:extLst>
              <a:ext uri="{FF2B5EF4-FFF2-40B4-BE49-F238E27FC236}">
                <a16:creationId xmlns="" xmlns:a16="http://schemas.microsoft.com/office/drawing/2014/main" id="{2E25F5E9-71B1-4DBB-B90A-D25D00E0A6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25453" y="10"/>
            <a:ext cx="5666547" cy="6857990"/>
          </a:xfrm>
          <a:prstGeom prst="rect">
            <a:avLst/>
          </a:prstGeom>
          <a:scene3d>
            <a:camera prst="perspectiveFront" fov="5400000"/>
            <a:lightRig rig="threePt" dir="t">
              <a:rot lat="0" lon="0" rev="19200000"/>
            </a:lightRig>
          </a:scene3d>
          <a:sp3d extrusionH="25400">
            <a:bevelT w="304800" h="152400" prst="hardEdge"/>
            <a:extrusionClr>
              <a:srgbClr val="000000"/>
            </a:extrusionClr>
          </a:sp3d>
        </p:spPr>
      </p:pic>
      <p:sp>
        <p:nvSpPr>
          <p:cNvPr id="2" name="Slide Number Placeholder 1">
            <a:extLst>
              <a:ext uri="{FF2B5EF4-FFF2-40B4-BE49-F238E27FC236}">
                <a16:creationId xmlns="" xmlns:a16="http://schemas.microsoft.com/office/drawing/2014/main" id="{AF68D27B-618B-4C4F-985A-E1AC09026D6E}"/>
              </a:ext>
            </a:extLst>
          </p:cNvPr>
          <p:cNvSpPr>
            <a:spLocks noGrp="1"/>
          </p:cNvSpPr>
          <p:nvPr>
            <p:ph type="sldNum" sz="quarter" idx="12"/>
          </p:nvPr>
        </p:nvSpPr>
        <p:spPr>
          <a:xfrm>
            <a:off x="9303026" y="6356350"/>
            <a:ext cx="205077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637FF96-A6C6-4C1D-9344-865C8C3232C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52</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 xmlns:a16="http://schemas.microsoft.com/office/drawing/2014/main" id="{88093461-41F4-408A-8BCA-AB2318CC66E1}"/>
              </a:ext>
            </a:extLst>
          </p:cNvPr>
          <p:cNvSpPr txBox="1"/>
          <p:nvPr/>
        </p:nvSpPr>
        <p:spPr>
          <a:xfrm>
            <a:off x="470715" y="386628"/>
            <a:ext cx="5844359" cy="6084743"/>
          </a:xfrm>
          <a:prstGeom prst="rect">
            <a:avLst/>
          </a:prstGeom>
          <a:solidFill>
            <a:schemeClr val="tx1"/>
          </a:solidFill>
        </p:spPr>
        <p:txBody>
          <a:bodyPr wrap="square" rtlCol="0">
            <a:spAutoFit/>
          </a:bodyPr>
          <a:lstStyle/>
          <a:p>
            <a:pPr lvl="0" indent="-228600" algn="ctr">
              <a:lnSpc>
                <a:spcPct val="90000"/>
              </a:lnSpc>
              <a:spcAft>
                <a:spcPts val="600"/>
              </a:spcAft>
              <a:buFont typeface="Arial" panose="020B0604020202020204" pitchFamily="34" charset="0"/>
              <a:buChar char="•"/>
              <a:defRPr/>
            </a:pPr>
            <a:r>
              <a:rPr kumimoji="0" lang="de-DE" sz="3200" b="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Psalm 47,2-3 </a:t>
            </a:r>
            <a:r>
              <a:rPr lang="de-DE" sz="3200" b="1" dirty="0">
                <a:solidFill>
                  <a:prstClr val="white"/>
                </a:solidFill>
                <a:latin typeface="Arial" panose="020B0604020202020204" pitchFamily="34" charset="0"/>
                <a:cs typeface="Arial" panose="020B0604020202020204" pitchFamily="34" charset="0"/>
              </a:rPr>
              <a:t>„Denn Jahwe, der Höchste, ist furchtbar, ein großer König über die ganze Erde. 3  Er unterwarf uns die Völker, und die Völkerschaften unter unsere Füße.” (ELB)</a:t>
            </a:r>
            <a:endPar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de-DE" sz="3200" b="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a:p>
            <a:pPr lvl="0" indent="-228600" algn="ctr">
              <a:lnSpc>
                <a:spcPct val="90000"/>
              </a:lnSpc>
              <a:spcAft>
                <a:spcPts val="600"/>
              </a:spcAft>
              <a:buFont typeface="Arial" panose="020B0604020202020204" pitchFamily="34" charset="0"/>
              <a:buChar char="•"/>
              <a:defRPr/>
            </a:pPr>
            <a:r>
              <a:rPr kumimoji="0" lang="de-DE" sz="3200" b="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Epheser 1,22 </a:t>
            </a:r>
            <a:r>
              <a:rPr lang="de-DE" sz="3200" b="1" dirty="0">
                <a:solidFill>
                  <a:prstClr val="white"/>
                </a:solidFill>
                <a:latin typeface="Arial" panose="020B0604020202020204" pitchFamily="34" charset="0"/>
                <a:cs typeface="Arial" panose="020B0604020202020204" pitchFamily="34" charset="0"/>
              </a:rPr>
              <a:t>„und hat alles seinen Füßen unterworfen und ihn als Haupt über alles der Versammlung gegeben.” </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(ELB)</a:t>
            </a:r>
          </a:p>
        </p:txBody>
      </p:sp>
      <p:pic>
        <p:nvPicPr>
          <p:cNvPr id="5" name="Picture 4">
            <a:extLst>
              <a:ext uri="{FF2B5EF4-FFF2-40B4-BE49-F238E27FC236}">
                <a16:creationId xmlns="" xmlns:a16="http://schemas.microsoft.com/office/drawing/2014/main" id="{20C75077-077B-44CD-A61C-8F7115E1CF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38359270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225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225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9" dur="22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6" name="TextBox 5">
            <a:extLst>
              <a:ext uri="{FF2B5EF4-FFF2-40B4-BE49-F238E27FC236}">
                <a16:creationId xmlns="" xmlns:a16="http://schemas.microsoft.com/office/drawing/2014/main" id="{A1F6E073-7232-434F-A96E-7B9FE19DB5E0}"/>
              </a:ext>
            </a:extLst>
          </p:cNvPr>
          <p:cNvSpPr txBox="1"/>
          <p:nvPr/>
        </p:nvSpPr>
        <p:spPr>
          <a:xfrm>
            <a:off x="826292" y="828100"/>
            <a:ext cx="10025011" cy="50167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Durch das Bild des Mondes unter ihren Füßen in Offenbarung 12 zeigt Yahuwah, dass der Mond (den viele höher erhoben haben als die anderen Himmelskörper) wird letztendlich in der niedrigsten Position von allen landen, nämlich unter den Füßen der Jungfrau. </a:t>
            </a:r>
            <a:r>
              <a:rPr kumimoji="0" lang="de-DE" sz="3200" b="1" i="0" u="none" strike="noStrike" kern="1200" cap="none" spc="0" normalizeH="0" baseline="0" dirty="0">
                <a:ln>
                  <a:noFill/>
                </a:ln>
                <a:solidFill>
                  <a:srgbClr val="FFFF00"/>
                </a:solidFill>
                <a:effectLst/>
                <a:uLnTx/>
                <a:uFillTx/>
                <a:latin typeface="Arial" panose="020B0604020202020204" pitchFamily="34" charset="0"/>
                <a:ea typeface="+mn-ea"/>
                <a:cs typeface="Arial" panose="020B0604020202020204" pitchFamily="34" charset="0"/>
              </a:rPr>
              <a:t>Die Jungfrau symbolisiert die Braut! Die Braut ehrt den Mond nicht!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Da wir jetzt wissen, dass die Sterne und die Sonne eine Rolle in Yahs Kalender spielen, was jetzt?</a:t>
            </a:r>
          </a:p>
        </p:txBody>
      </p:sp>
      <p:pic>
        <p:nvPicPr>
          <p:cNvPr id="7" name="Picture 6">
            <a:extLst>
              <a:ext uri="{FF2B5EF4-FFF2-40B4-BE49-F238E27FC236}">
                <a16:creationId xmlns="" xmlns:a16="http://schemas.microsoft.com/office/drawing/2014/main" id="{D873F869-8175-48FD-AC9E-DA13001A0A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4010647102"/>
      </p:ext>
    </p:extLst>
  </p:cSld>
  <p:clrMapOvr>
    <a:overrideClrMapping bg1="dk1" tx1="lt1" bg2="dk2" tx2="lt2" accent1="accent1" accent2="accent2" accent3="accent3" accent4="accent4" accent5="accent5" accent6="accent6" hlink="hlink" folHlink="folHlink"/>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88A09AF-82BD-428C-AE3A-1FBC2CBD9B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 xmlns:a16="http://schemas.microsoft.com/office/drawing/2014/main" id="{7FB22C3C-850E-4E81-9AC8-2B6FC4BC13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4882" y="313391"/>
            <a:ext cx="3858816" cy="38490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a:extLst>
              <a:ext uri="{FF2B5EF4-FFF2-40B4-BE49-F238E27FC236}">
                <a16:creationId xmlns="" xmlns:a16="http://schemas.microsoft.com/office/drawing/2014/main" id="{53BE9861-0BC0-42C1-A2EE-CDB8D380A9D7}"/>
              </a:ext>
            </a:extLst>
          </p:cNvPr>
          <p:cNvSpPr txBox="1"/>
          <p:nvPr/>
        </p:nvSpPr>
        <p:spPr>
          <a:xfrm>
            <a:off x="476250" y="169076"/>
            <a:ext cx="7279557" cy="34932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lang="de-DE" sz="5400" b="1" dirty="0">
                <a:solidFill>
                  <a:prstClr val="white"/>
                </a:solidFill>
                <a:latin typeface="Arial Narrow" panose="020B0606020202030204" pitchFamily="34" charset="0"/>
                <a:ea typeface="Calibri" panose="020F0502020204030204" pitchFamily="34" charset="0"/>
              </a:rPr>
              <a:t>Frage </a:t>
            </a:r>
            <a:r>
              <a:rPr kumimoji="0" lang="de-DE" sz="5400" b="1" i="0" u="none" strike="noStrike" kern="1200" cap="none" spc="0" normalizeH="0" baseline="0" dirty="0">
                <a:ln>
                  <a:noFill/>
                </a:ln>
                <a:solidFill>
                  <a:prstClr val="white"/>
                </a:solidFill>
                <a:effectLst/>
                <a:uLnTx/>
                <a:uFillTx/>
                <a:latin typeface="Arial Narrow" panose="020B0606020202030204" pitchFamily="34" charset="0"/>
                <a:ea typeface="Calibri" panose="020F0502020204030204" pitchFamily="34" charset="0"/>
                <a:cs typeface="+mn-cs"/>
              </a:rPr>
              <a:t>17:</a:t>
            </a:r>
          </a:p>
          <a:p>
            <a:pPr marL="0" marR="0" lvl="0" indent="0" algn="ctr" defTabSz="914400" rtl="0" eaLnBrk="1" fontAlgn="auto" latinLnBrk="0" hangingPunct="1">
              <a:lnSpc>
                <a:spcPct val="100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5400" b="1" i="0" u="none" strike="noStrike" kern="1200" cap="none" spc="0" normalizeH="0" baseline="0" dirty="0">
                <a:ln>
                  <a:noFill/>
                </a:ln>
                <a:solidFill>
                  <a:prstClr val="white"/>
                </a:solidFill>
                <a:effectLst/>
                <a:uLnTx/>
                <a:uFillTx/>
                <a:latin typeface="Arial Narrow" panose="020B0606020202030204" pitchFamily="34" charset="0"/>
                <a:ea typeface="Calibri" panose="020F0502020204030204" pitchFamily="34" charset="0"/>
                <a:cs typeface="+mn-cs"/>
              </a:rPr>
              <a:t> Was ist die Tagundnachtgleiche </a:t>
            </a:r>
          </a:p>
          <a:p>
            <a:pPr marL="0" marR="0" lvl="0" indent="0" algn="ctr" defTabSz="914400" rtl="0" eaLnBrk="1" fontAlgn="auto" latinLnBrk="0" hangingPunct="1">
              <a:lnSpc>
                <a:spcPct val="100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5400" b="1" i="0" u="none" strike="noStrike" kern="1200" cap="none" spc="0" normalizeH="0" baseline="0" dirty="0">
                <a:ln>
                  <a:noFill/>
                </a:ln>
                <a:solidFill>
                  <a:prstClr val="white"/>
                </a:solidFill>
                <a:effectLst/>
                <a:uLnTx/>
                <a:uFillTx/>
                <a:latin typeface="Arial Narrow" panose="020B0606020202030204" pitchFamily="34" charset="0"/>
                <a:ea typeface="Calibri" panose="020F0502020204030204" pitchFamily="34" charset="0"/>
                <a:cs typeface="+mn-cs"/>
              </a:rPr>
              <a:t>(die Tekufah)?</a:t>
            </a:r>
            <a:endParaRPr kumimoji="0" lang="de-DE" sz="5400" b="0" i="0" u="none" strike="noStrike" kern="1200" cap="none" spc="0" normalizeH="0" baseline="0" dirty="0">
              <a:ln>
                <a:noFill/>
              </a:ln>
              <a:solidFill>
                <a:prstClr val="white"/>
              </a:solidFill>
              <a:effectLst/>
              <a:uLnTx/>
              <a:uFillTx/>
              <a:latin typeface="Arial" panose="020B0604020202020204" pitchFamily="34" charset="0"/>
              <a:ea typeface="Calibri" panose="020F0502020204030204" pitchFamily="34" charset="0"/>
              <a:cs typeface="+mn-cs"/>
            </a:endParaRPr>
          </a:p>
        </p:txBody>
      </p:sp>
      <p:pic>
        <p:nvPicPr>
          <p:cNvPr id="6" name="Picture 5">
            <a:extLst>
              <a:ext uri="{FF2B5EF4-FFF2-40B4-BE49-F238E27FC236}">
                <a16:creationId xmlns="" xmlns:a16="http://schemas.microsoft.com/office/drawing/2014/main" id="{67B0ECDB-66E1-454E-933F-A3CCFEED9317}"/>
              </a:ext>
            </a:extLst>
          </p:cNvPr>
          <p:cNvPicPr>
            <a:picLocks noChangeAspect="1"/>
          </p:cNvPicPr>
          <p:nvPr/>
        </p:nvPicPr>
        <p:blipFill>
          <a:blip r:embed="rId4"/>
          <a:stretch>
            <a:fillRect/>
          </a:stretch>
        </p:blipFill>
        <p:spPr>
          <a:xfrm>
            <a:off x="2296252" y="3755224"/>
            <a:ext cx="5867400" cy="2933700"/>
          </a:xfrm>
          <a:prstGeom prst="rect">
            <a:avLst/>
          </a:prstGeom>
        </p:spPr>
      </p:pic>
      <p:pic>
        <p:nvPicPr>
          <p:cNvPr id="7" name="Picture 6">
            <a:extLst>
              <a:ext uri="{FF2B5EF4-FFF2-40B4-BE49-F238E27FC236}">
                <a16:creationId xmlns="" xmlns:a16="http://schemas.microsoft.com/office/drawing/2014/main" id="{82387873-202C-4EFB-B863-1B6025455F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1208392289"/>
      </p:ext>
    </p:extLst>
  </p:cSld>
  <p:clrMapOvr>
    <a:overrideClrMapping bg1="dk1" tx1="lt1" bg2="dk2" tx2="lt2" accent1="accent1" accent2="accent2" accent3="accent3" accent4="accent4" accent5="accent5" accent6="accent6" hlink="hlink" folHlink="folHlink"/>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6" name="TextBox 5">
            <a:extLst>
              <a:ext uri="{FF2B5EF4-FFF2-40B4-BE49-F238E27FC236}">
                <a16:creationId xmlns="" xmlns:a16="http://schemas.microsoft.com/office/drawing/2014/main" id="{A1F6E073-7232-434F-A96E-7B9FE19DB5E0}"/>
              </a:ext>
            </a:extLst>
          </p:cNvPr>
          <p:cNvSpPr txBox="1"/>
          <p:nvPr/>
        </p:nvSpPr>
        <p:spPr>
          <a:xfrm>
            <a:off x="826292" y="532825"/>
            <a:ext cx="10708483" cy="5509200"/>
          </a:xfrm>
          <a:prstGeom prst="rect">
            <a:avLst/>
          </a:prstGeom>
          <a:noFill/>
        </p:spPr>
        <p:txBody>
          <a:bodyPr wrap="square" rtlCol="0">
            <a:spAutoFit/>
          </a:bodyPr>
          <a:lstStyle/>
          <a:p>
            <a:pPr lvl="0">
              <a:defRPr/>
            </a:pPr>
            <a:r>
              <a:rPr lang="de-DE" sz="3200" b="1" dirty="0">
                <a:solidFill>
                  <a:prstClr val="white"/>
                </a:solidFill>
                <a:latin typeface="Arial" panose="020B0604020202020204" pitchFamily="34" charset="0"/>
                <a:cs typeface="Arial" panose="020B0604020202020204" pitchFamily="34" charset="0"/>
              </a:rPr>
              <a:t>Die Äquinoktie ist ein „Himmlisches Ereignis“, das als Zeichen zur Bestimmung der Zeit dient. Es beruht nicht nur auf ein einzelnes Gestirn, sondern ist eine Kombination mehrerer Identitäten im Himmel.</a:t>
            </a:r>
          </a:p>
          <a:p>
            <a:pPr lvl="0">
              <a:defRPr/>
            </a:pPr>
            <a:r>
              <a:rPr lang="de-DE" sz="3200" b="1" dirty="0">
                <a:solidFill>
                  <a:srgbClr val="00FF99"/>
                </a:solidFill>
                <a:latin typeface="Arial" panose="020B0604020202020204" pitchFamily="34" charset="0"/>
                <a:cs typeface="Arial" panose="020B0604020202020204" pitchFamily="34" charset="0"/>
              </a:rPr>
              <a:t>Dies sind die:</a:t>
            </a:r>
          </a:p>
          <a:p>
            <a:pPr lvl="0">
              <a:defRPr/>
            </a:pPr>
            <a:r>
              <a:rPr lang="de-DE" sz="3200" b="1" dirty="0">
                <a:solidFill>
                  <a:prstClr val="white"/>
                </a:solidFill>
                <a:latin typeface="Arial" panose="020B0604020202020204" pitchFamily="34" charset="0"/>
                <a:cs typeface="Arial" panose="020B0604020202020204" pitchFamily="34" charset="0"/>
              </a:rPr>
              <a:t>1 Mazzaroth-Sternbilder - die Sterne</a:t>
            </a:r>
          </a:p>
          <a:p>
            <a:pPr lvl="0">
              <a:defRPr/>
            </a:pPr>
            <a:r>
              <a:rPr lang="de-DE" sz="3200" b="1" dirty="0">
                <a:solidFill>
                  <a:prstClr val="white"/>
                </a:solidFill>
                <a:latin typeface="Arial" panose="020B0604020202020204" pitchFamily="34" charset="0"/>
                <a:cs typeface="Arial" panose="020B0604020202020204" pitchFamily="34" charset="0"/>
              </a:rPr>
              <a:t>2 Sonne – Das Gestirn selbst erklärt die genaue Positionierung</a:t>
            </a:r>
          </a:p>
          <a:p>
            <a:pPr lvl="0">
              <a:defRPr/>
            </a:pPr>
            <a:r>
              <a:rPr lang="de-DE" sz="3200" b="1" dirty="0">
                <a:solidFill>
                  <a:prstClr val="white"/>
                </a:solidFill>
                <a:latin typeface="Arial" panose="020B0604020202020204" pitchFamily="34" charset="0"/>
                <a:cs typeface="Arial" panose="020B0604020202020204" pitchFamily="34" charset="0"/>
              </a:rPr>
              <a:t>3 Licht - von der Sonne ausgestrahlt, das einen Schatten ermöglicht</a:t>
            </a:r>
          </a:p>
          <a:p>
            <a:pPr lvl="0">
              <a:defRPr/>
            </a:pPr>
            <a:r>
              <a:rPr lang="de-DE" sz="3200" b="1" dirty="0">
                <a:solidFill>
                  <a:prstClr val="white"/>
                </a:solidFill>
                <a:latin typeface="Arial" panose="020B0604020202020204" pitchFamily="34" charset="0"/>
                <a:cs typeface="Arial" panose="020B0604020202020204" pitchFamily="34" charset="0"/>
              </a:rPr>
              <a:t>4 Erde - ein Aussichtspunkt für Messzweckes </a:t>
            </a:r>
            <a:endPar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 xmlns:a16="http://schemas.microsoft.com/office/drawing/2014/main" id="{3CEEC0D8-21E5-4BAD-B1DA-1BBF8BA9BB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892420533"/>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p:cTn id="1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6">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p:cTn id="19"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6">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p:cTn id="25"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6">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p:cTn id="31"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6" name="TextBox 5">
            <a:extLst>
              <a:ext uri="{FF2B5EF4-FFF2-40B4-BE49-F238E27FC236}">
                <a16:creationId xmlns="" xmlns:a16="http://schemas.microsoft.com/office/drawing/2014/main" id="{A1F6E073-7232-434F-A96E-7B9FE19DB5E0}"/>
              </a:ext>
            </a:extLst>
          </p:cNvPr>
          <p:cNvSpPr txBox="1"/>
          <p:nvPr/>
        </p:nvSpPr>
        <p:spPr>
          <a:xfrm>
            <a:off x="527446" y="44827"/>
            <a:ext cx="11125200" cy="649408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600" b="1" i="0" u="none" strike="noStrike" kern="1200" cap="none" spc="0" normalizeH="0" baseline="0" dirty="0">
                <a:ln>
                  <a:noFill/>
                </a:ln>
                <a:solidFill>
                  <a:srgbClr val="FFFF00"/>
                </a:solidFill>
                <a:effectLst/>
                <a:uLnTx/>
                <a:uFillTx/>
                <a:latin typeface="Arial" panose="020B0604020202020204" pitchFamily="34" charset="0"/>
                <a:ea typeface="+mn-ea"/>
                <a:cs typeface="Arial" panose="020B0604020202020204" pitchFamily="34" charset="0"/>
              </a:rPr>
              <a:t>Die Kombination dieser 4 himmlischen Identitäten ermöglicht ein sichtbares Zeichen, das erforderlich ist, damit wir die in der Schrift angegebene Zeit bestimmen können</a:t>
            </a:r>
            <a:r>
              <a:rPr kumimoji="0" lang="de-DE" sz="260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Nimmt man eins heraus  dann funktioniert es nicht. Diese Kombination verhindert, dass der Mensch eine himmlische Schöpfung für Anbetungszwecke identifiziert. </a:t>
            </a:r>
            <a:r>
              <a:rPr kumimoji="0" lang="de-DE" sz="2600" b="1" i="0" u="none" strike="noStrike" kern="1200" cap="none" spc="0" normalizeH="0" baseline="0" dirty="0">
                <a:ln>
                  <a:noFill/>
                </a:ln>
                <a:solidFill>
                  <a:srgbClr val="00FF99"/>
                </a:solidFill>
                <a:effectLst/>
                <a:uLnTx/>
                <a:uFillTx/>
                <a:latin typeface="Arial" panose="020B0604020202020204" pitchFamily="34" charset="0"/>
                <a:ea typeface="+mn-ea"/>
                <a:cs typeface="Arial" panose="020B0604020202020204" pitchFamily="34" charset="0"/>
              </a:rPr>
              <a:t>Yahuwah hat es absichtlich zu einer Kombination gemacht, um Sonnen- oder Sternanbetung zu verhindern!</a:t>
            </a:r>
          </a:p>
          <a:p>
            <a:pPr marL="0" marR="0" lvl="0" indent="0" defTabSz="914400" rtl="0" eaLnBrk="1" fontAlgn="auto" latinLnBrk="0" hangingPunct="1">
              <a:lnSpc>
                <a:spcPct val="100000"/>
              </a:lnSpc>
              <a:spcBef>
                <a:spcPts val="0"/>
              </a:spcBef>
              <a:spcAft>
                <a:spcPts val="0"/>
              </a:spcAft>
              <a:buClrTx/>
              <a:buSzTx/>
              <a:buFontTx/>
              <a:buNone/>
              <a:tabLst/>
              <a:defRPr/>
            </a:pPr>
            <a:r>
              <a:rPr kumimoji="0" lang="de-DE" sz="260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Tagundnachtgleiche ist, wenn der Mittelpunkt der Sonne den Erdäquator überquert… von einer Hemisphäre zur anderen, was auf den Wechsel der Jahreszeiten hinweist… von Winter zu Sommer.</a:t>
            </a:r>
          </a:p>
          <a:p>
            <a:pPr marL="0" marR="0" lvl="0" indent="0" defTabSz="914400" rtl="0" eaLnBrk="1" fontAlgn="auto" latinLnBrk="0" hangingPunct="1">
              <a:lnSpc>
                <a:spcPct val="100000"/>
              </a:lnSpc>
              <a:spcBef>
                <a:spcPts val="0"/>
              </a:spcBef>
              <a:spcAft>
                <a:spcPts val="0"/>
              </a:spcAft>
              <a:buClrTx/>
              <a:buSzTx/>
              <a:buFontTx/>
              <a:buNone/>
              <a:tabLst/>
              <a:defRPr/>
            </a:pPr>
            <a:r>
              <a:rPr kumimoji="0" lang="de-DE" sz="260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Es ist, wenn die Sonne genau nach Osten aufgeht, einem perfekten Bogen folgt und genau nach Westen untergeht.</a:t>
            </a:r>
          </a:p>
          <a:p>
            <a:pPr marL="0" marR="0" lvl="0" indent="0" defTabSz="914400" rtl="0" eaLnBrk="1" fontAlgn="auto" latinLnBrk="0" hangingPunct="1">
              <a:lnSpc>
                <a:spcPct val="100000"/>
              </a:lnSpc>
              <a:spcBef>
                <a:spcPts val="0"/>
              </a:spcBef>
              <a:spcAft>
                <a:spcPts val="0"/>
              </a:spcAft>
              <a:buClrTx/>
              <a:buSzTx/>
              <a:buFontTx/>
              <a:buNone/>
              <a:tabLst/>
              <a:defRPr/>
            </a:pPr>
            <a:r>
              <a:rPr kumimoji="0" lang="de-DE" sz="260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Es gibt 2 </a:t>
            </a:r>
            <a:r>
              <a:rPr kumimoji="0" lang="de-DE" sz="2600" i="0" u="none" strike="noStrike" kern="1200" cap="none" spc="0" normalizeH="0" baseline="0" dirty="0" err="1">
                <a:ln>
                  <a:noFill/>
                </a:ln>
                <a:solidFill>
                  <a:prstClr val="white"/>
                </a:solidFill>
                <a:effectLst/>
                <a:uLnTx/>
                <a:uFillTx/>
                <a:latin typeface="Arial" panose="020B0604020202020204" pitchFamily="34" charset="0"/>
                <a:ea typeface="+mn-ea"/>
                <a:cs typeface="Arial" panose="020B0604020202020204" pitchFamily="34" charset="0"/>
              </a:rPr>
              <a:t>Tekufahs</a:t>
            </a:r>
            <a:r>
              <a:rPr kumimoji="0" lang="de-DE" sz="260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in einem Jahr - Frühling und Herbst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de-DE" sz="260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Die Frühjahrs Tekufah kann am 19., 20. oder 21. März auftreten. Am häufigsten ist es der 20., dann der 21., selten der 19.</a:t>
            </a:r>
          </a:p>
          <a:p>
            <a:pPr marL="0" marR="0" lvl="0" indent="0" defTabSz="914400" rtl="0" eaLnBrk="1" fontAlgn="auto" latinLnBrk="0" hangingPunct="1">
              <a:lnSpc>
                <a:spcPct val="100000"/>
              </a:lnSpc>
              <a:spcBef>
                <a:spcPts val="0"/>
              </a:spcBef>
              <a:spcAft>
                <a:spcPts val="0"/>
              </a:spcAft>
              <a:buClrTx/>
              <a:buSzTx/>
              <a:buFontTx/>
              <a:buNone/>
              <a:tabLst/>
              <a:defRPr/>
            </a:pPr>
            <a:r>
              <a:rPr kumimoji="0" lang="de-DE" sz="260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Die Herbst Tekufah tritt am oder um den 23. September auf</a:t>
            </a:r>
          </a:p>
        </p:txBody>
      </p:sp>
      <p:pic>
        <p:nvPicPr>
          <p:cNvPr id="7" name="Picture 6">
            <a:extLst>
              <a:ext uri="{FF2B5EF4-FFF2-40B4-BE49-F238E27FC236}">
                <a16:creationId xmlns="" xmlns:a16="http://schemas.microsoft.com/office/drawing/2014/main" id="{DEBB2F1B-8549-42AB-B255-B76083F520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4199169493"/>
      </p:ext>
    </p:extLst>
  </p:cSld>
  <p:clrMapOvr>
    <a:overrideClrMapping bg1="dk1" tx1="lt1" bg2="dk2" tx2="lt2" accent1="accent1" accent2="accent2" accent3="accent3" accent4="accent4" accent5="accent5" accent6="accent6" hlink="hlink" folHlink="folHlink"/>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88A09AF-82BD-428C-AE3A-1FBC2CBD9B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 xmlns:a16="http://schemas.microsoft.com/office/drawing/2014/main" id="{7FB22C3C-850E-4E81-9AC8-2B6FC4BC13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7232" y="1237262"/>
            <a:ext cx="3858816" cy="38490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a:extLst>
              <a:ext uri="{FF2B5EF4-FFF2-40B4-BE49-F238E27FC236}">
                <a16:creationId xmlns="" xmlns:a16="http://schemas.microsoft.com/office/drawing/2014/main" id="{53BE9861-0BC0-42C1-A2EE-CDB8D380A9D7}"/>
              </a:ext>
            </a:extLst>
          </p:cNvPr>
          <p:cNvSpPr txBox="1"/>
          <p:nvPr/>
        </p:nvSpPr>
        <p:spPr>
          <a:xfrm>
            <a:off x="1016001" y="187915"/>
            <a:ext cx="5566564" cy="59477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5400" b="0" i="0" u="none" strike="noStrike" kern="1200" cap="none" spc="0" normalizeH="0" baseline="0" dirty="0">
                <a:ln>
                  <a:noFill/>
                </a:ln>
                <a:solidFill>
                  <a:prstClr val="white"/>
                </a:solidFill>
                <a:effectLst/>
                <a:uLnTx/>
                <a:uFillTx/>
                <a:latin typeface="Arial" panose="020B0604020202020204" pitchFamily="34" charset="0"/>
                <a:ea typeface="Calibri" panose="020F0502020204030204" pitchFamily="34" charset="0"/>
                <a:cs typeface="+mn-cs"/>
              </a:rPr>
              <a:t>Frage 18:</a:t>
            </a:r>
          </a:p>
          <a:p>
            <a:pPr marL="0" marR="0" lvl="0" indent="0" algn="ctr" defTabSz="914400" rtl="0" eaLnBrk="1" fontAlgn="auto" latinLnBrk="0" hangingPunct="1">
              <a:lnSpc>
                <a:spcPct val="100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5400" b="0" i="0" u="none" strike="noStrike" kern="1200" cap="none" spc="0" normalizeH="0" baseline="0" dirty="0">
                <a:ln>
                  <a:noFill/>
                </a:ln>
                <a:solidFill>
                  <a:prstClr val="white"/>
                </a:solidFill>
                <a:effectLst/>
                <a:uLnTx/>
                <a:uFillTx/>
                <a:latin typeface="Arial" panose="020B0604020202020204" pitchFamily="34" charset="0"/>
                <a:ea typeface="Calibri" panose="020F0502020204030204" pitchFamily="34" charset="0"/>
                <a:cs typeface="+mn-cs"/>
              </a:rPr>
              <a:t> Warum wurde dem 360-Tage-Kalender von Yahuwah 5 zusätzliche Tage hinzugefügt?</a:t>
            </a:r>
          </a:p>
        </p:txBody>
      </p:sp>
      <p:pic>
        <p:nvPicPr>
          <p:cNvPr id="7" name="Picture 6">
            <a:extLst>
              <a:ext uri="{FF2B5EF4-FFF2-40B4-BE49-F238E27FC236}">
                <a16:creationId xmlns="" xmlns:a16="http://schemas.microsoft.com/office/drawing/2014/main" id="{87BBEB80-19B7-4AA9-90E7-64F00B0E25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399759991"/>
      </p:ext>
    </p:extLst>
  </p:cSld>
  <p:clrMapOvr>
    <a:overrideClrMapping bg1="dk1" tx1="lt1" bg2="dk2" tx2="lt2" accent1="accent1" accent2="accent2" accent3="accent3" accent4="accent4" accent5="accent5" accent6="accent6" hlink="hlink" folHlink="folHlink"/>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6" name="TextBox 5">
            <a:extLst>
              <a:ext uri="{FF2B5EF4-FFF2-40B4-BE49-F238E27FC236}">
                <a16:creationId xmlns="" xmlns:a16="http://schemas.microsoft.com/office/drawing/2014/main" id="{A1F6E073-7232-434F-A96E-7B9FE19DB5E0}"/>
              </a:ext>
            </a:extLst>
          </p:cNvPr>
          <p:cNvSpPr txBox="1"/>
          <p:nvPr/>
        </p:nvSpPr>
        <p:spPr>
          <a:xfrm>
            <a:off x="519643" y="214090"/>
            <a:ext cx="7528982"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Unsere Antwort liegt in Hiskias Schattenwunder oder Zeichen. Indem Yahuwah den Schatten 10 „Schritte“ zurückschob, änderte sich die Länge des Jahres von einem 360-Tage-Kalender auf 365 Tage. Der Begriff „Schritte“ wird manchmal als Grad auf einer Sonnenuhr bezeichnet. Das Wort „Grad“ ist jedoch höchstwahr-</a:t>
            </a:r>
            <a:r>
              <a:rPr kumimoji="0" lang="de-DE" sz="3200" b="1" i="0" u="none" strike="noStrike" kern="1200" cap="none" spc="0" normalizeH="0" baseline="0" dirty="0" err="1">
                <a:ln>
                  <a:noFill/>
                </a:ln>
                <a:solidFill>
                  <a:prstClr val="white"/>
                </a:solidFill>
                <a:effectLst/>
                <a:uLnTx/>
                <a:uFillTx/>
                <a:latin typeface="Arial" panose="020B0604020202020204" pitchFamily="34" charset="0"/>
                <a:ea typeface="+mn-ea"/>
                <a:cs typeface="Arial" panose="020B0604020202020204" pitchFamily="34" charset="0"/>
              </a:rPr>
              <a:t>scheinlich</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ein Übersetzungsfehler. Hiskias Schattenwunder / Zeichen geschah um 701 v.Chr.</a:t>
            </a:r>
          </a:p>
        </p:txBody>
      </p:sp>
      <p:pic>
        <p:nvPicPr>
          <p:cNvPr id="5" name="Picture 4">
            <a:extLst>
              <a:ext uri="{FF2B5EF4-FFF2-40B4-BE49-F238E27FC236}">
                <a16:creationId xmlns="" xmlns:a16="http://schemas.microsoft.com/office/drawing/2014/main" id="{3AF7A8FF-DB82-4D3B-8FE3-66D6E2A4DE94}"/>
              </a:ext>
            </a:extLst>
          </p:cNvPr>
          <p:cNvPicPr>
            <a:picLocks noChangeAspect="1"/>
          </p:cNvPicPr>
          <p:nvPr/>
        </p:nvPicPr>
        <p:blipFill>
          <a:blip r:embed="rId4"/>
          <a:stretch>
            <a:fillRect/>
          </a:stretch>
        </p:blipFill>
        <p:spPr>
          <a:xfrm>
            <a:off x="8359252" y="1343025"/>
            <a:ext cx="3181350" cy="31813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 xmlns:a16="http://schemas.microsoft.com/office/drawing/2014/main" id="{D3E251D2-1CA1-4CD0-9E88-2164CE6CAD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2134416204"/>
      </p:ext>
    </p:extLst>
  </p:cSld>
  <p:clrMapOvr>
    <a:overrideClrMapping bg1="dk1" tx1="lt1" bg2="dk2" tx2="lt2" accent1="accent1" accent2="accent2" accent3="accent3" accent4="accent4" accent5="accent5" accent6="accent6" hlink="hlink" folHlink="folHlink"/>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pic>
        <p:nvPicPr>
          <p:cNvPr id="5" name="Picture 4">
            <a:extLst>
              <a:ext uri="{FF2B5EF4-FFF2-40B4-BE49-F238E27FC236}">
                <a16:creationId xmlns="" xmlns:a16="http://schemas.microsoft.com/office/drawing/2014/main" id="{3AF7A8FF-DB82-4D3B-8FE3-66D6E2A4DE94}"/>
              </a:ext>
            </a:extLst>
          </p:cNvPr>
          <p:cNvPicPr>
            <a:picLocks noChangeAspect="1"/>
          </p:cNvPicPr>
          <p:nvPr/>
        </p:nvPicPr>
        <p:blipFill>
          <a:blip r:embed="rId4"/>
          <a:stretch>
            <a:fillRect/>
          </a:stretch>
        </p:blipFill>
        <p:spPr>
          <a:xfrm>
            <a:off x="8172450" y="1343025"/>
            <a:ext cx="3181350" cy="31813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 xmlns:a16="http://schemas.microsoft.com/office/drawing/2014/main" id="{1E0273F9-E077-4E43-A13D-C5FF1A0615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
        <p:nvSpPr>
          <p:cNvPr id="8" name="TextBox 7">
            <a:extLst>
              <a:ext uri="{FF2B5EF4-FFF2-40B4-BE49-F238E27FC236}">
                <a16:creationId xmlns="" xmlns:a16="http://schemas.microsoft.com/office/drawing/2014/main" id="{D62CE20A-982C-407C-B5E4-F6352D92A3B4}"/>
              </a:ext>
            </a:extLst>
          </p:cNvPr>
          <p:cNvSpPr txBox="1"/>
          <p:nvPr/>
        </p:nvSpPr>
        <p:spPr>
          <a:xfrm>
            <a:off x="826292" y="706532"/>
            <a:ext cx="7058025" cy="5509200"/>
          </a:xfrm>
          <a:prstGeom prst="rect">
            <a:avLst/>
          </a:prstGeom>
          <a:noFill/>
        </p:spPr>
        <p:txBody>
          <a:bodyPr wrap="square" rtlCol="0">
            <a:spAutoFit/>
          </a:bodyPr>
          <a:lstStyle/>
          <a:p>
            <a:r>
              <a:rPr lang="de-DE" sz="3200" dirty="0">
                <a:latin typeface="Arial" panose="020B0604020202020204" pitchFamily="34" charset="0"/>
                <a:cs typeface="Arial" panose="020B0604020202020204" pitchFamily="34" charset="0"/>
              </a:rPr>
              <a:t>Dieses Zeichen wird dreimal in der Bibel erwähnt (SEHR bedeutsam!)</a:t>
            </a:r>
          </a:p>
          <a:p>
            <a:r>
              <a:rPr lang="de-DE" sz="3200" dirty="0">
                <a:latin typeface="Arial" panose="020B0604020202020204" pitchFamily="34" charset="0"/>
                <a:cs typeface="Arial" panose="020B0604020202020204" pitchFamily="34" charset="0"/>
              </a:rPr>
              <a:t>2. Chronik 32,24</a:t>
            </a:r>
          </a:p>
          <a:p>
            <a:r>
              <a:rPr lang="de-DE" sz="3200" dirty="0">
                <a:latin typeface="Arial" panose="020B0604020202020204" pitchFamily="34" charset="0"/>
                <a:cs typeface="Arial" panose="020B0604020202020204" pitchFamily="34" charset="0"/>
              </a:rPr>
              <a:t>2. Könige 20,9-11</a:t>
            </a:r>
          </a:p>
          <a:p>
            <a:r>
              <a:rPr lang="de-DE" sz="3200" dirty="0">
                <a:latin typeface="Arial" panose="020B0604020202020204" pitchFamily="34" charset="0"/>
                <a:cs typeface="Arial" panose="020B0604020202020204" pitchFamily="34" charset="0"/>
              </a:rPr>
              <a:t>Jesaja 38,7-8</a:t>
            </a:r>
          </a:p>
          <a:p>
            <a:endParaRPr lang="de-DE" sz="3200" dirty="0">
              <a:latin typeface="Arial" panose="020B0604020202020204" pitchFamily="34" charset="0"/>
              <a:cs typeface="Arial" panose="020B0604020202020204" pitchFamily="34" charset="0"/>
            </a:endParaRPr>
          </a:p>
          <a:p>
            <a:r>
              <a:rPr lang="de-DE" sz="3200" b="1" dirty="0">
                <a:solidFill>
                  <a:srgbClr val="FFFF00"/>
                </a:solidFill>
                <a:latin typeface="Arial" panose="020B0604020202020204" pitchFamily="34" charset="0"/>
                <a:cs typeface="Arial" panose="020B0604020202020204" pitchFamily="34" charset="0"/>
              </a:rPr>
              <a:t>Yahuwah tat dies absichtlich, um Israel daran zu hindern, dem Mondkalender zu folgen und den Mond besonders zu ehren und sogar anzubeten.</a:t>
            </a:r>
          </a:p>
        </p:txBody>
      </p:sp>
    </p:spTree>
    <p:extLst>
      <p:ext uri="{BB962C8B-B14F-4D97-AF65-F5344CB8AC3E}">
        <p14:creationId xmlns:p14="http://schemas.microsoft.com/office/powerpoint/2010/main" val="2382317847"/>
      </p:ext>
    </p:extLst>
  </p:cSld>
  <p:clrMapOvr>
    <a:overrideClrMapping bg1="dk1" tx1="lt1" bg2="dk2" tx2="lt2" accent1="accent1" accent2="accent2" accent3="accent3" accent4="accent4" accent5="accent5" accent6="accent6" hlink="hlink" folHlink="folHlink"/>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fld id="{D637FF96-A6C6-4C1D-9344-865C8C3232CE}" type="slidenum">
              <a:rPr lang="en-US" smtClean="0"/>
              <a:t>6</a:t>
            </a:fld>
            <a:endParaRPr lang="en-US" dirty="0"/>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5" name="TextBox 4">
            <a:extLst>
              <a:ext uri="{FF2B5EF4-FFF2-40B4-BE49-F238E27FC236}">
                <a16:creationId xmlns="" xmlns:a16="http://schemas.microsoft.com/office/drawing/2014/main" id="{1FE50E47-73EB-4058-A34D-3F4AC969DC2F}"/>
              </a:ext>
            </a:extLst>
          </p:cNvPr>
          <p:cNvSpPr txBox="1"/>
          <p:nvPr/>
        </p:nvSpPr>
        <p:spPr>
          <a:xfrm>
            <a:off x="1016001" y="335845"/>
            <a:ext cx="9986210" cy="6186309"/>
          </a:xfrm>
          <a:prstGeom prst="rect">
            <a:avLst/>
          </a:prstGeom>
          <a:noFill/>
        </p:spPr>
        <p:txBody>
          <a:bodyPr wrap="square" rtlCol="0">
            <a:spAutoFit/>
          </a:bodyPr>
          <a:lstStyle/>
          <a:p>
            <a:pPr algn="ctr"/>
            <a:r>
              <a:rPr lang="de-DE" sz="3600" dirty="0"/>
              <a:t>Yahuwah ist kein Elohim der Verwirrung. Alles in Seinem Wort ist wahr und dient dazu, uns zu informieren, wann Sein Bundeskalender seine Sabbate und Festtage zur richtigen Zeit feiert, damit alle, die an Yahuwah und Yahusha glauben, sich zur gleichen Zeit treffen. Yahuwah's Bundeskalender basiert auf Licht und seine Grundlage findet sich in 1. Mose, </a:t>
            </a:r>
            <a:r>
              <a:rPr lang="de-DE" sz="3600" b="1" dirty="0">
                <a:solidFill>
                  <a:srgbClr val="FFFF00"/>
                </a:solidFill>
              </a:rPr>
              <a:t>wenn ein Tag im Morgengrauen beginnt, und nicht bei Sonnenuntergang</a:t>
            </a:r>
            <a:r>
              <a:rPr lang="de-DE" sz="3600" dirty="0"/>
              <a:t>, wie viele </a:t>
            </a:r>
            <a:r>
              <a:rPr lang="de-DE" sz="3600" dirty="0" err="1"/>
              <a:t>Glaeubige</a:t>
            </a:r>
            <a:r>
              <a:rPr lang="de-DE" sz="3600" dirty="0"/>
              <a:t> ihn halten. Damit folgen sie den Traditionen der Menschen.</a:t>
            </a:r>
          </a:p>
        </p:txBody>
      </p:sp>
      <p:pic>
        <p:nvPicPr>
          <p:cNvPr id="6" name="Picture 5">
            <a:extLst>
              <a:ext uri="{FF2B5EF4-FFF2-40B4-BE49-F238E27FC236}">
                <a16:creationId xmlns="" xmlns:a16="http://schemas.microsoft.com/office/drawing/2014/main" id="{E56CB99A-008F-4A57-8A08-499E7BF855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3055281554"/>
      </p:ext>
    </p:extLst>
  </p:cSld>
  <p:clrMapOvr>
    <a:overrideClrMapping bg1="dk1" tx1="lt1" bg2="dk2" tx2="lt2" accent1="accent1" accent2="accent2" accent3="accent3" accent4="accent4" accent5="accent5" accent6="accent6" hlink="hlink" folHlink="folHlink"/>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88A09AF-82BD-428C-AE3A-1FBC2CBD9B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 xmlns:a16="http://schemas.microsoft.com/office/drawing/2014/main" id="{7FB22C3C-850E-4E81-9AC8-2B6FC4BC13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7232" y="1237262"/>
            <a:ext cx="3858816" cy="38490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a:extLst>
              <a:ext uri="{FF2B5EF4-FFF2-40B4-BE49-F238E27FC236}">
                <a16:creationId xmlns="" xmlns:a16="http://schemas.microsoft.com/office/drawing/2014/main" id="{53BE9861-0BC0-42C1-A2EE-CDB8D380A9D7}"/>
              </a:ext>
            </a:extLst>
          </p:cNvPr>
          <p:cNvSpPr txBox="1"/>
          <p:nvPr/>
        </p:nvSpPr>
        <p:spPr>
          <a:xfrm>
            <a:off x="1016001" y="1443841"/>
            <a:ext cx="5984874" cy="40087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3600" b="1" i="0" u="none" strike="noStrike" kern="1200" cap="none" spc="0" normalizeH="0" baseline="0" dirty="0">
                <a:ln>
                  <a:noFill/>
                </a:ln>
                <a:solidFill>
                  <a:prstClr val="white"/>
                </a:solidFill>
                <a:effectLst/>
                <a:uLnTx/>
                <a:uFillTx/>
                <a:latin typeface="Arial" panose="020B0604020202020204" pitchFamily="34" charset="0"/>
                <a:ea typeface="Calibri" panose="020F0502020204030204" pitchFamily="34" charset="0"/>
                <a:cs typeface="+mn-cs"/>
              </a:rPr>
              <a:t>Frage 19:</a:t>
            </a:r>
          </a:p>
          <a:p>
            <a:pPr marL="0" marR="0" lvl="0" indent="0" algn="ctr" defTabSz="914400" rtl="0" eaLnBrk="1" fontAlgn="auto" latinLnBrk="0" hangingPunct="1">
              <a:lnSpc>
                <a:spcPct val="100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de-DE" sz="3600" b="0" i="0" u="none" strike="noStrike" kern="1200" cap="none" spc="0" normalizeH="0" baseline="0" dirty="0">
                <a:ln>
                  <a:noFill/>
                </a:ln>
                <a:solidFill>
                  <a:prstClr val="white"/>
                </a:solidFill>
                <a:effectLst/>
                <a:uLnTx/>
                <a:uFillTx/>
                <a:latin typeface="Arial" panose="020B0604020202020204" pitchFamily="34" charset="0"/>
                <a:ea typeface="Calibri" panose="020F0502020204030204" pitchFamily="34" charset="0"/>
                <a:cs typeface="+mn-cs"/>
              </a:rPr>
              <a:t> Yahuwah‘s Jahreskalender umfasst 360 Tage. Was passiert mit den zusätzlichen 5 ¼ Tagen am Ende der 12 Monate von jeweils 30 Tagen?</a:t>
            </a:r>
          </a:p>
        </p:txBody>
      </p:sp>
      <p:pic>
        <p:nvPicPr>
          <p:cNvPr id="5" name="Picture 4">
            <a:extLst>
              <a:ext uri="{FF2B5EF4-FFF2-40B4-BE49-F238E27FC236}">
                <a16:creationId xmlns="" xmlns:a16="http://schemas.microsoft.com/office/drawing/2014/main" id="{56BC0714-AB12-4FFB-99F9-28A30834EE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2579211159"/>
      </p:ext>
    </p:extLst>
  </p:cSld>
  <p:clrMapOvr>
    <a:overrideClrMapping bg1="dk1" tx1="lt1" bg2="dk2" tx2="lt2" accent1="accent1" accent2="accent2" accent3="accent3" accent4="accent4" accent5="accent5" accent6="accent6" hlink="hlink" folHlink="folHlink"/>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6" name="TextBox 5">
            <a:extLst>
              <a:ext uri="{FF2B5EF4-FFF2-40B4-BE49-F238E27FC236}">
                <a16:creationId xmlns="" xmlns:a16="http://schemas.microsoft.com/office/drawing/2014/main" id="{A1F6E073-7232-434F-A96E-7B9FE19DB5E0}"/>
              </a:ext>
            </a:extLst>
          </p:cNvPr>
          <p:cNvSpPr txBox="1"/>
          <p:nvPr/>
        </p:nvSpPr>
        <p:spPr>
          <a:xfrm>
            <a:off x="1016001" y="1166842"/>
            <a:ext cx="9652273"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8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Lass einfach die zusätzlichen 5 ¼ Tage enden, bevor Du wieder an der Tekufah beginnst, um das neue Jahr von Yahuwah zu beginnen. </a:t>
            </a:r>
          </a:p>
        </p:txBody>
      </p:sp>
      <p:pic>
        <p:nvPicPr>
          <p:cNvPr id="7" name="Picture 6">
            <a:extLst>
              <a:ext uri="{FF2B5EF4-FFF2-40B4-BE49-F238E27FC236}">
                <a16:creationId xmlns="" xmlns:a16="http://schemas.microsoft.com/office/drawing/2014/main" id="{EF72C54F-CF61-4FC2-9856-AF0088711F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499006010"/>
      </p:ext>
    </p:extLst>
  </p:cSld>
  <p:clrMapOvr>
    <a:overrideClrMapping bg1="dk1" tx1="lt1" bg2="dk2" tx2="lt2" accent1="accent1" accent2="accent2" accent3="accent3" accent4="accent4" accent5="accent5" accent6="accent6" hlink="hlink" folHlink="folHlink"/>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 xmlns:a16="http://schemas.microsoft.com/office/drawing/2014/main" id="{0671A8AE-40A1-4631-A6B8-581AFF0654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 xmlns:a16="http://schemas.microsoft.com/office/drawing/2014/main" id="{3D705571-7A2F-41D2-9AF3-A2C0C8CF53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042" b="-1"/>
          <a:stretch/>
        </p:blipFill>
        <p:spPr>
          <a:xfrm>
            <a:off x="3523488" y="10"/>
            <a:ext cx="8668512" cy="6857990"/>
          </a:xfrm>
          <a:prstGeom prst="rect">
            <a:avLst/>
          </a:prstGeom>
        </p:spPr>
      </p:pic>
      <p:sp>
        <p:nvSpPr>
          <p:cNvPr id="18" name="Rectangle 10">
            <a:extLst>
              <a:ext uri="{FF2B5EF4-FFF2-40B4-BE49-F238E27FC236}">
                <a16:creationId xmlns="" xmlns:a16="http://schemas.microsoft.com/office/drawing/2014/main" id="{AB58EF07-17C2-48CF-ABB0-EEF1F17CB8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 xmlns:a16="http://schemas.microsoft.com/office/drawing/2014/main" id="{545626F5-D441-4805-BA06-31260133E066}"/>
              </a:ext>
            </a:extLst>
          </p:cNvPr>
          <p:cNvSpPr/>
          <p:nvPr/>
        </p:nvSpPr>
        <p:spPr>
          <a:xfrm>
            <a:off x="477980" y="1122363"/>
            <a:ext cx="5618019" cy="1190531"/>
          </a:xfrm>
          <a:prstGeom prst="rect">
            <a:avLst/>
          </a:prstGeom>
        </p:spPr>
        <p:txBody>
          <a:bodyPr vert="horz" lIns="91440" tIns="45720" rIns="91440" bIns="45720" rtlCol="0" anchor="b">
            <a:normAutofit/>
          </a:bodyPr>
          <a:lstStyle/>
          <a:p>
            <a:pPr>
              <a:lnSpc>
                <a:spcPct val="90000"/>
              </a:lnSpc>
              <a:spcBef>
                <a:spcPct val="0"/>
              </a:spcBef>
              <a:spcAft>
                <a:spcPts val="600"/>
              </a:spcAft>
            </a:pPr>
            <a:r>
              <a:rPr lang="de-DE" sz="4800" b="1" cap="none" spc="0" dirty="0">
                <a:ln w="12700">
                  <a:solidFill>
                    <a:schemeClr val="tx2">
                      <a:lumMod val="75000"/>
                    </a:schemeClr>
                  </a:solidFill>
                  <a:prstDash val="solid"/>
                </a:ln>
                <a:effectLst>
                  <a:outerShdw dist="38100" dir="2640000" algn="bl" rotWithShape="0">
                    <a:schemeClr val="tx2">
                      <a:lumMod val="75000"/>
                    </a:schemeClr>
                  </a:outerShdw>
                </a:effectLst>
                <a:latin typeface="+mj-lt"/>
                <a:ea typeface="+mj-ea"/>
                <a:cs typeface="+mj-cs"/>
              </a:rPr>
              <a:t>Schlussfolgerung!</a:t>
            </a:r>
          </a:p>
        </p:txBody>
      </p:sp>
      <p:sp>
        <p:nvSpPr>
          <p:cNvPr id="20" name="Rectangle 14">
            <a:extLst>
              <a:ext uri="{FF2B5EF4-FFF2-40B4-BE49-F238E27FC236}">
                <a16:creationId xmlns=""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 xmlns:a16="http://schemas.microsoft.com/office/drawing/2014/main" id="{7A862F77-366F-41E9-8475-75F9DDF65E5B}"/>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spcAft>
                <a:spcPts val="600"/>
              </a:spcAft>
              <a:defRPr/>
            </a:pPr>
            <a:fld id="{D637FF96-A6C6-4C1D-9344-865C8C3232CE}" type="slidenum">
              <a:rPr lang="en-US">
                <a:solidFill>
                  <a:schemeClr val="tx1"/>
                </a:solidFill>
                <a:latin typeface="Calibri" panose="020F0502020204030204"/>
              </a:rPr>
              <a:pPr>
                <a:spcAft>
                  <a:spcPts val="600"/>
                </a:spcAft>
                <a:defRPr/>
              </a:pPr>
              <a:t>62</a:t>
            </a:fld>
            <a:endParaRPr lang="en-US">
              <a:solidFill>
                <a:schemeClr val="tx1"/>
              </a:solidFill>
              <a:latin typeface="Calibri" panose="020F0502020204030204"/>
            </a:endParaRPr>
          </a:p>
        </p:txBody>
      </p:sp>
      <p:pic>
        <p:nvPicPr>
          <p:cNvPr id="14" name="Picture 13">
            <a:extLst>
              <a:ext uri="{FF2B5EF4-FFF2-40B4-BE49-F238E27FC236}">
                <a16:creationId xmlns="" xmlns:a16="http://schemas.microsoft.com/office/drawing/2014/main" id="{EB8AB144-4C96-4342-8F41-A999CD6B22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2750881445"/>
      </p:ext>
    </p:extLst>
  </p:cSld>
  <p:clrMapOvr>
    <a:overrideClrMapping bg1="dk1" tx1="lt1" bg2="dk2" tx2="lt2" accent1="accent1" accent2="accent2" accent3="accent3" accent4="accent4" accent5="accent5" accent6="accent6" hlink="hlink" folHlink="folHlink"/>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6" name="TextBox 5">
            <a:extLst>
              <a:ext uri="{FF2B5EF4-FFF2-40B4-BE49-F238E27FC236}">
                <a16:creationId xmlns="" xmlns:a16="http://schemas.microsoft.com/office/drawing/2014/main" id="{A1F6E073-7232-434F-A96E-7B9FE19DB5E0}"/>
              </a:ext>
            </a:extLst>
          </p:cNvPr>
          <p:cNvSpPr txBox="1"/>
          <p:nvPr/>
        </p:nvSpPr>
        <p:spPr>
          <a:xfrm>
            <a:off x="921542" y="502615"/>
            <a:ext cx="10156033"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Yahuwah's Bundeskalender ist einfach zu verstehen, indem man „auf das Licht schaut“ und „zu zählen beginnt“. Er bittet uns dass wir auf das „Licht“ schauen, um den Tag zu beginnen. Achte auf den Tekufah-Schatten, um zu sehen, wann das Jahr beginnt, und zähle die Tage: 1-30 für jeden Monat; 1-12 für 12 Monate im Jahr; oder zähle jeden Tag von 1-360 für ein Jahr.  </a:t>
            </a:r>
          </a:p>
        </p:txBody>
      </p:sp>
      <p:pic>
        <p:nvPicPr>
          <p:cNvPr id="7" name="Picture 6">
            <a:extLst>
              <a:ext uri="{FF2B5EF4-FFF2-40B4-BE49-F238E27FC236}">
                <a16:creationId xmlns="" xmlns:a16="http://schemas.microsoft.com/office/drawing/2014/main" id="{358EB9CD-CF34-4599-B1B0-0E17005979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833250062"/>
      </p:ext>
    </p:extLst>
  </p:cSld>
  <p:clrMapOvr>
    <a:overrideClrMapping bg1="dk1" tx1="lt1" bg2="dk2" tx2="lt2" accent1="accent1" accent2="accent2" accent3="accent3" accent4="accent4" accent5="accent5" accent6="accent6" hlink="hlink" folHlink="folHlink"/>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6" name="TextBox 5">
            <a:extLst>
              <a:ext uri="{FF2B5EF4-FFF2-40B4-BE49-F238E27FC236}">
                <a16:creationId xmlns="" xmlns:a16="http://schemas.microsoft.com/office/drawing/2014/main" id="{A1F6E073-7232-434F-A96E-7B9FE19DB5E0}"/>
              </a:ext>
            </a:extLst>
          </p:cNvPr>
          <p:cNvSpPr txBox="1"/>
          <p:nvPr/>
        </p:nvSpPr>
        <p:spPr>
          <a:xfrm>
            <a:off x="912017" y="906601"/>
            <a:ext cx="9708358"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Weil YHVH das „Ende vom Anfang“ kennt (Jesaja 46,9-10) und verspricht, dass auch wir das „Ende vom Anfang“ kennen können, hat er durch viele Prophezeiungen in der Offenbarung gezeigt, dass sein Kalender am Ende der Zeit wieder hergestellt wird. In Offenbarung 11, 12 und 13 spricht es von 1260 Tagen, welches 42 Monate zu je 30 Tagen entspricht.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a:t>
            </a:r>
          </a:p>
        </p:txBody>
      </p:sp>
      <p:pic>
        <p:nvPicPr>
          <p:cNvPr id="7" name="Picture 6">
            <a:extLst>
              <a:ext uri="{FF2B5EF4-FFF2-40B4-BE49-F238E27FC236}">
                <a16:creationId xmlns="" xmlns:a16="http://schemas.microsoft.com/office/drawing/2014/main" id="{17C1D2CA-77E8-45D5-AB7C-763D6771EF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892532378"/>
      </p:ext>
    </p:extLst>
  </p:cSld>
  <p:clrMapOvr>
    <a:overrideClrMapping bg1="dk1" tx1="lt1" bg2="dk2" tx2="lt2" accent1="accent1" accent2="accent2" accent3="accent3" accent4="accent4" accent5="accent5" accent6="accent6" hlink="hlink" folHlink="folHlink"/>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6" name="TextBox 5">
            <a:extLst>
              <a:ext uri="{FF2B5EF4-FFF2-40B4-BE49-F238E27FC236}">
                <a16:creationId xmlns="" xmlns:a16="http://schemas.microsoft.com/office/drawing/2014/main" id="{A1F6E073-7232-434F-A96E-7B9FE19DB5E0}"/>
              </a:ext>
            </a:extLst>
          </p:cNvPr>
          <p:cNvSpPr txBox="1"/>
          <p:nvPr/>
        </p:nvSpPr>
        <p:spPr>
          <a:xfrm>
            <a:off x="711991" y="363915"/>
            <a:ext cx="10918034"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dirty="0">
                <a:ln>
                  <a:noFill/>
                </a:ln>
                <a:solidFill>
                  <a:srgbClr val="00FFCC"/>
                </a:solidFill>
                <a:effectLst/>
                <a:uLnTx/>
                <a:uFillTx/>
                <a:latin typeface="Arial" panose="020B0604020202020204" pitchFamily="34" charset="0"/>
                <a:ea typeface="+mn-ea"/>
                <a:cs typeface="Arial" panose="020B0604020202020204" pitchFamily="34" charset="0"/>
              </a:rPr>
              <a:t>In keinem Jahr während dieser dreieinhalb Jahre wird ein zusätzlicher 13. Monat erwähnt. </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Diese Zeitpläne sind  dazu bestimmt, damit die Braut weiß, was in den letzten Tagen ihre Aufgabe ist, nämlich  eine dringende Botschaft an die Welt zugeben, damit diese sich bekehrt, bevor es zu spät 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Was für ein unglaubliches „Zeichen“ des Meisters für seine Braut und sein Volk  dafür zu sorgen, dass unser Jahr wieder so wird, wie es am Anfang war – nämlich ein 360 Tage / Jahr. Das zeigt seinem Volk, dass Er  immer noch die Kontrolle hat. </a:t>
            </a:r>
          </a:p>
        </p:txBody>
      </p:sp>
      <p:pic>
        <p:nvPicPr>
          <p:cNvPr id="7" name="Picture 6">
            <a:extLst>
              <a:ext uri="{FF2B5EF4-FFF2-40B4-BE49-F238E27FC236}">
                <a16:creationId xmlns="" xmlns:a16="http://schemas.microsoft.com/office/drawing/2014/main" id="{26BE356F-1088-4DA0-AAC8-A5607B9BCF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3679556546"/>
      </p:ext>
    </p:extLst>
  </p:cSld>
  <p:clrMapOvr>
    <a:overrideClrMapping bg1="dk1" tx1="lt1" bg2="dk2" tx2="lt2" accent1="accent1" accent2="accent2" accent3="accent3" accent4="accent4" accent5="accent5" accent6="accent6" hlink="hlink" folHlink="folHlink"/>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6" name="TextBox 5">
            <a:extLst>
              <a:ext uri="{FF2B5EF4-FFF2-40B4-BE49-F238E27FC236}">
                <a16:creationId xmlns="" xmlns:a16="http://schemas.microsoft.com/office/drawing/2014/main" id="{A1F6E073-7232-434F-A96E-7B9FE19DB5E0}"/>
              </a:ext>
            </a:extLst>
          </p:cNvPr>
          <p:cNvSpPr txBox="1"/>
          <p:nvPr/>
        </p:nvSpPr>
        <p:spPr>
          <a:xfrm>
            <a:off x="645316" y="537269"/>
            <a:ext cx="10641809"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Es gibt jedoch einen Fall, in dem die Zahl 13 </a:t>
            </a:r>
            <a:r>
              <a:rPr lang="de-DE" sz="3200" b="1" dirty="0">
                <a:solidFill>
                  <a:prstClr val="white"/>
                </a:solidFill>
                <a:latin typeface="Arial" panose="020B0604020202020204" pitchFamily="34" charset="0"/>
                <a:cs typeface="Arial" panose="020B0604020202020204" pitchFamily="34" charset="0"/>
              </a:rPr>
              <a:t>vorkommt, was uns zum überlegen bringen sollte.</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Es war beim 13. Marsch um Jericho, das zentrale Zentrum der Mondanbetung, dass Yahuwah die Mauern der Stadt und ihres auf dem Mond basierenden Anbetungssystem, zusammen stürzen ließ. Das auserwählte Volk Yahuwah‘s marschierte dann</a:t>
            </a:r>
            <a:r>
              <a:rPr lang="de-DE" sz="3200" b="1" dirty="0">
                <a:solidFill>
                  <a:prstClr val="white"/>
                </a:solidFill>
                <a:latin typeface="Arial" panose="020B0604020202020204" pitchFamily="34" charset="0"/>
                <a:cs typeface="Arial" panose="020B0604020202020204" pitchFamily="34" charset="0"/>
              </a:rPr>
              <a:t> in</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die Stadt ein, wie es in Offenbarung 12,1 prophetisch durch </a:t>
            </a:r>
            <a:r>
              <a:rPr kumimoji="0" lang="de-DE" sz="3200" b="1" i="0" u="none" strike="noStrike" kern="1200" cap="none" spc="0" normalizeH="0" baseline="0" dirty="0" err="1">
                <a:ln>
                  <a:noFill/>
                </a:ln>
                <a:solidFill>
                  <a:prstClr val="white"/>
                </a:solidFill>
                <a:effectLst/>
                <a:uLnTx/>
                <a:uFillTx/>
                <a:latin typeface="Arial" panose="020B0604020202020204" pitchFamily="34" charset="0"/>
                <a:ea typeface="+mn-ea"/>
                <a:cs typeface="Arial" panose="020B0604020202020204" pitchFamily="34" charset="0"/>
              </a:rPr>
              <a:t>Bethula</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Yahuwah‘s auserwählte Braut, mit dem Mond unter ihren Füßen dargestellt 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a:t>
            </a:r>
          </a:p>
        </p:txBody>
      </p:sp>
      <p:pic>
        <p:nvPicPr>
          <p:cNvPr id="7" name="Picture 6">
            <a:extLst>
              <a:ext uri="{FF2B5EF4-FFF2-40B4-BE49-F238E27FC236}">
                <a16:creationId xmlns="" xmlns:a16="http://schemas.microsoft.com/office/drawing/2014/main" id="{E2618594-3E2F-4517-BBBD-46C8FDD944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1204498756"/>
      </p:ext>
    </p:extLst>
  </p:cSld>
  <p:clrMapOvr>
    <a:overrideClrMapping bg1="dk1" tx1="lt1" bg2="dk2" tx2="lt2" accent1="accent1" accent2="accent2" accent3="accent3" accent4="accent4" accent5="accent5" accent6="accent6" hlink="hlink" folHlink="folHlink"/>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526E0BFB-CDF1-4990-8C11-AC849311E0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 xmlns:a16="http://schemas.microsoft.com/office/drawing/2014/main" id="{D3686FAF-6F57-4DFE-8A2D-75A41C41F2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 y="10"/>
            <a:ext cx="8668512" cy="6857990"/>
          </a:xfrm>
          <a:prstGeom prst="rect">
            <a:avLst/>
          </a:prstGeom>
        </p:spPr>
      </p:pic>
      <p:sp>
        <p:nvSpPr>
          <p:cNvPr id="11" name="Rectangle 10">
            <a:extLst>
              <a:ext uri="{FF2B5EF4-FFF2-40B4-BE49-F238E27FC236}">
                <a16:creationId xmlns="" xmlns:a16="http://schemas.microsoft.com/office/drawing/2014/main" id="{6069A1F8-9BEB-4786-9694-FC48B2D75D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 xmlns:a16="http://schemas.microsoft.com/office/drawing/2014/main" id="{A5E6DA94-E56C-4C17-B0B8-72D90D6A7DE6}"/>
              </a:ext>
            </a:extLst>
          </p:cNvPr>
          <p:cNvSpPr txBox="1"/>
          <p:nvPr/>
        </p:nvSpPr>
        <p:spPr>
          <a:xfrm>
            <a:off x="7848600"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de-DE" sz="4100" dirty="0">
              <a:latin typeface="+mj-lt"/>
              <a:ea typeface="+mj-ea"/>
              <a:cs typeface="+mj-cs"/>
            </a:endParaRPr>
          </a:p>
        </p:txBody>
      </p:sp>
      <p:sp>
        <p:nvSpPr>
          <p:cNvPr id="15" name="Rectangle 14">
            <a:extLst>
              <a:ext uri="{FF2B5EF4-FFF2-40B4-BE49-F238E27FC236}">
                <a16:creationId xmlns=""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 xmlns:a16="http://schemas.microsoft.com/office/drawing/2014/main" id="{B5F57BFA-CC18-418E-B53F-0B0C5107BA1C}"/>
              </a:ext>
            </a:extLst>
          </p:cNvPr>
          <p:cNvSpPr>
            <a:spLocks noGrp="1"/>
          </p:cNvSpPr>
          <p:nvPr>
            <p:ph type="sldNum" sz="quarter" idx="12"/>
          </p:nvPr>
        </p:nvSpPr>
        <p:spPr>
          <a:xfrm>
            <a:off x="11150138" y="6356350"/>
            <a:ext cx="721822" cy="365125"/>
          </a:xfrm>
        </p:spPr>
        <p:txBody>
          <a:bodyPr vert="horz" lIns="91440" tIns="45720" rIns="91440" bIns="45720" rtlCol="0" anchor="ctr">
            <a:normAutofit/>
          </a:bodyPr>
          <a:lstStyle/>
          <a:p>
            <a:pPr>
              <a:spcAft>
                <a:spcPts val="600"/>
              </a:spcAft>
              <a:defRPr/>
            </a:pPr>
            <a:fld id="{D637FF96-A6C6-4C1D-9344-865C8C3232CE}" type="slidenum">
              <a:rPr lang="en-US">
                <a:solidFill>
                  <a:schemeClr val="tx1"/>
                </a:solidFill>
                <a:latin typeface="Calibri" panose="020F0502020204030204"/>
              </a:rPr>
              <a:pPr>
                <a:spcAft>
                  <a:spcPts val="600"/>
                </a:spcAft>
                <a:defRPr/>
              </a:pPr>
              <a:t>67</a:t>
            </a:fld>
            <a:endParaRPr lang="en-US">
              <a:solidFill>
                <a:schemeClr val="tx1"/>
              </a:solidFill>
              <a:latin typeface="Calibri" panose="020F0502020204030204"/>
            </a:endParaRPr>
          </a:p>
        </p:txBody>
      </p:sp>
      <p:pic>
        <p:nvPicPr>
          <p:cNvPr id="10" name="Picture 9">
            <a:extLst>
              <a:ext uri="{FF2B5EF4-FFF2-40B4-BE49-F238E27FC236}">
                <a16:creationId xmlns="" xmlns:a16="http://schemas.microsoft.com/office/drawing/2014/main" id="{4CD92F56-8DF8-4149-B447-8CD387BECC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
        <p:nvSpPr>
          <p:cNvPr id="12" name="TextBox 11">
            <a:extLst>
              <a:ext uri="{FF2B5EF4-FFF2-40B4-BE49-F238E27FC236}">
                <a16:creationId xmlns="" xmlns:a16="http://schemas.microsoft.com/office/drawing/2014/main" id="{58EB08CA-F415-441B-B35E-04FEC1C6708C}"/>
              </a:ext>
            </a:extLst>
          </p:cNvPr>
          <p:cNvSpPr txBox="1"/>
          <p:nvPr/>
        </p:nvSpPr>
        <p:spPr>
          <a:xfrm>
            <a:off x="6257925" y="1608015"/>
            <a:ext cx="5198829" cy="2554545"/>
          </a:xfrm>
          <a:prstGeom prst="rect">
            <a:avLst/>
          </a:prstGeom>
          <a:noFill/>
        </p:spPr>
        <p:txBody>
          <a:bodyPr wrap="square">
            <a:spAutoFit/>
          </a:bodyPr>
          <a:lstStyle/>
          <a:p>
            <a:pPr algn="ctr"/>
            <a:r>
              <a:rPr lang="de-DE" sz="4000" dirty="0">
                <a:latin typeface="Arial" panose="020B0604020202020204" pitchFamily="34" charset="0"/>
                <a:cs typeface="Arial" panose="020B0604020202020204" pitchFamily="34" charset="0"/>
              </a:rPr>
              <a:t>ÜBERPRÜFEN, WIE YAHUWAH‘S BUNDESKALENDER FUNKTIONIERT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3569213"/>
      </p:ext>
    </p:extLst>
  </p:cSld>
  <p:clrMapOvr>
    <a:overrideClrMapping bg1="dk1" tx1="lt1" bg2="dk2" tx2="lt2" accent1="accent1" accent2="accent2" accent3="accent3" accent4="accent4" accent5="accent5" accent6="accent6" hlink="hlink" folHlink="folHlink"/>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6" name="TextBox 5">
            <a:extLst>
              <a:ext uri="{FF2B5EF4-FFF2-40B4-BE49-F238E27FC236}">
                <a16:creationId xmlns="" xmlns:a16="http://schemas.microsoft.com/office/drawing/2014/main" id="{A1F6E073-7232-434F-A96E-7B9FE19DB5E0}"/>
              </a:ext>
            </a:extLst>
          </p:cNvPr>
          <p:cNvSpPr txBox="1"/>
          <p:nvPr/>
        </p:nvSpPr>
        <p:spPr>
          <a:xfrm>
            <a:off x="678066" y="136525"/>
            <a:ext cx="11060909" cy="6986528"/>
          </a:xfrm>
          <a:prstGeom prst="rect">
            <a:avLst/>
          </a:prstGeom>
          <a:noFill/>
        </p:spPr>
        <p:txBody>
          <a:bodyPr wrap="square" rtlCol="0">
            <a:spAutoFit/>
          </a:bodyPr>
          <a:lstStyle/>
          <a:p>
            <a:pPr lvl="0">
              <a:defRPr/>
            </a:pPr>
            <a:r>
              <a:rPr lang="de-DE" sz="3200" b="1" dirty="0">
                <a:solidFill>
                  <a:srgbClr val="00FF99"/>
                </a:solidFill>
                <a:latin typeface="Arial" panose="020B0604020202020204" pitchFamily="34" charset="0"/>
                <a:cs typeface="Arial" panose="020B0604020202020204" pitchFamily="34" charset="0"/>
              </a:rPr>
              <a:t>Stelle den Tag der Frühjahrtagundnachtgleiche für das bestimmte Jahr fest.</a:t>
            </a:r>
          </a:p>
          <a:p>
            <a:pPr lvl="0">
              <a:defRPr/>
            </a:pPr>
            <a:endParaRPr lang="de-DE" sz="3200" b="1" dirty="0">
              <a:solidFill>
                <a:prstClr val="white"/>
              </a:solidFill>
              <a:latin typeface="Arial" panose="020B0604020202020204" pitchFamily="34" charset="0"/>
              <a:cs typeface="Arial" panose="020B0604020202020204" pitchFamily="34" charset="0"/>
            </a:endParaRPr>
          </a:p>
          <a:p>
            <a:pPr lvl="0">
              <a:defRPr/>
            </a:pPr>
            <a:r>
              <a:rPr lang="de-DE" sz="3200" b="1" dirty="0">
                <a:solidFill>
                  <a:prstClr val="white"/>
                </a:solidFill>
                <a:latin typeface="Arial" panose="020B0604020202020204" pitchFamily="34" charset="0"/>
                <a:cs typeface="Arial" panose="020B0604020202020204" pitchFamily="34" charset="0"/>
              </a:rPr>
              <a:t>Der 1. Tag des 1. Monats beginnt bei der Morgendämmerung des folgenden Tages.</a:t>
            </a:r>
          </a:p>
          <a:p>
            <a:pPr lvl="0">
              <a:defRPr/>
            </a:pPr>
            <a:endParaRPr lang="de-DE" sz="3200" b="1" dirty="0">
              <a:solidFill>
                <a:prstClr val="white"/>
              </a:solidFill>
              <a:latin typeface="Arial" panose="020B0604020202020204" pitchFamily="34" charset="0"/>
              <a:cs typeface="Arial" panose="020B0604020202020204" pitchFamily="34" charset="0"/>
            </a:endParaRPr>
          </a:p>
          <a:p>
            <a:pPr lvl="0">
              <a:defRPr/>
            </a:pPr>
            <a:r>
              <a:rPr lang="de-DE" sz="3200" b="1" dirty="0">
                <a:solidFill>
                  <a:prstClr val="white"/>
                </a:solidFill>
                <a:latin typeface="Arial" panose="020B0604020202020204" pitchFamily="34" charset="0"/>
                <a:cs typeface="Arial" panose="020B0604020202020204" pitchFamily="34" charset="0"/>
              </a:rPr>
              <a:t>Jeder Monat hat 30 Tage… Der 14. Tag des 1. Monats ist Passah, der am Abend beginnt.</a:t>
            </a:r>
          </a:p>
          <a:p>
            <a:pPr lvl="0">
              <a:defRPr/>
            </a:pPr>
            <a:endParaRPr lang="de-DE" sz="3200" b="1" dirty="0">
              <a:solidFill>
                <a:prstClr val="white"/>
              </a:solidFill>
              <a:latin typeface="Arial" panose="020B0604020202020204" pitchFamily="34" charset="0"/>
              <a:cs typeface="Arial" panose="020B0604020202020204" pitchFamily="34" charset="0"/>
            </a:endParaRPr>
          </a:p>
          <a:p>
            <a:pPr lvl="0">
              <a:defRPr/>
            </a:pPr>
            <a:r>
              <a:rPr lang="de-DE" sz="3200" b="1" dirty="0">
                <a:solidFill>
                  <a:prstClr val="white"/>
                </a:solidFill>
                <a:latin typeface="Arial" panose="020B0604020202020204" pitchFamily="34" charset="0"/>
                <a:cs typeface="Arial" panose="020B0604020202020204" pitchFamily="34" charset="0"/>
              </a:rPr>
              <a:t>Das Fest der ungesäuerten Brote beginnt am nächsten Morgen, also am 15. Tag im Morgengrauen und dauert bis zum Abend des 21. Tages.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 xmlns:a16="http://schemas.microsoft.com/office/drawing/2014/main" id="{87FE593F-14AE-43FE-BA02-A2802A40C9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3243812000"/>
      </p:ext>
    </p:extLst>
  </p:cSld>
  <p:clrMapOvr>
    <a:overrideClrMapping bg1="dk1" tx1="lt1" bg2="dk2" tx2="lt2" accent1="accent1" accent2="accent2" accent3="accent3" accent4="accent4" accent5="accent5" accent6="accent6" hlink="hlink" folHlink="folHlink"/>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6" name="TextBox 5">
            <a:extLst>
              <a:ext uri="{FF2B5EF4-FFF2-40B4-BE49-F238E27FC236}">
                <a16:creationId xmlns="" xmlns:a16="http://schemas.microsoft.com/office/drawing/2014/main" id="{A1F6E073-7232-434F-A96E-7B9FE19DB5E0}"/>
              </a:ext>
            </a:extLst>
          </p:cNvPr>
          <p:cNvSpPr txBox="1"/>
          <p:nvPr/>
        </p:nvSpPr>
        <p:spPr>
          <a:xfrm>
            <a:off x="483391" y="136525"/>
            <a:ext cx="11108534" cy="70480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0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Das Fest der Erstlingsfrüchte ist der Tag nach dem wöchentlichen Sabbat während der Woche der ungesäuerten Brote. Er fällt immer auf den 1. Tag der Woche (einem Sonntag).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0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Erstlingsfrüchte ist der 1. Tag für die Omer-Zählung. Ab diesem Tag zählt man 7 wöchentliche Sabbate  (49 Tage). Der folgende Tag ist der 50. Tag, also Pfingsten (Schawuot). Das ist immer ein Sonntag, nach unserem Kalender.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0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Für die Monate zählt man ab dem 1. Tag des 1. Monats 30 Tage ab, das ist dann der 1. Monat des Jahres. Der folgende Tag, oder der 31. Tag ist der Beginn des zweiten Monats. Das geht so weiter für all 12 Monate.  Am Ende des 12. Monats haben wir 5 plus zusätzliche Tage übrig bis zur nächsten Frühjahr-Tagundnachtgleiche (Tekufah).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 xmlns:a16="http://schemas.microsoft.com/office/drawing/2014/main" id="{3EE0836F-A216-41D3-84B9-88D485C1BC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1205449632"/>
      </p:ext>
    </p:extLst>
  </p:cSld>
  <p:clrMapOvr>
    <a:overrideClrMapping bg1="dk1" tx1="lt1" bg2="dk2" tx2="lt2" accent1="accent1" accent2="accent2" accent3="accent3" accent4="accent4" accent5="accent5" accent6="accent6" hlink="hlink" folHlink="folHlink"/>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88A09AF-82BD-428C-AE3A-1FBC2CBD9B4B}"/>
              </a:ext>
            </a:extLst>
          </p:cNvPr>
          <p:cNvSpPr>
            <a:spLocks noGrp="1"/>
          </p:cNvSpPr>
          <p:nvPr>
            <p:ph type="sldNum" sz="quarter" idx="12"/>
          </p:nvPr>
        </p:nvSpPr>
        <p:spPr/>
        <p:txBody>
          <a:bodyPr/>
          <a:lstStyle/>
          <a:p>
            <a:fld id="{D637FF96-A6C6-4C1D-9344-865C8C3232CE}" type="slidenum">
              <a:rPr lang="en-US" smtClean="0"/>
              <a:t>7</a:t>
            </a:fld>
            <a:endParaRPr lang="en-US"/>
          </a:p>
        </p:txBody>
      </p:sp>
      <p:pic>
        <p:nvPicPr>
          <p:cNvPr id="3" name="Picture 2">
            <a:extLst>
              <a:ext uri="{FF2B5EF4-FFF2-40B4-BE49-F238E27FC236}">
                <a16:creationId xmlns="" xmlns:a16="http://schemas.microsoft.com/office/drawing/2014/main" id="{7FB22C3C-850E-4E81-9AC8-2B6FC4BC13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6591" y="1323465"/>
            <a:ext cx="4211070" cy="42110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a:extLst>
              <a:ext uri="{FF2B5EF4-FFF2-40B4-BE49-F238E27FC236}">
                <a16:creationId xmlns="" xmlns:a16="http://schemas.microsoft.com/office/drawing/2014/main" id="{53BE9861-0BC0-42C1-A2EE-CDB8D380A9D7}"/>
              </a:ext>
            </a:extLst>
          </p:cNvPr>
          <p:cNvSpPr txBox="1"/>
          <p:nvPr/>
        </p:nvSpPr>
        <p:spPr>
          <a:xfrm>
            <a:off x="1171915" y="1536174"/>
            <a:ext cx="4637214" cy="3170099"/>
          </a:xfrm>
          <a:prstGeom prst="rect">
            <a:avLst/>
          </a:prstGeom>
          <a:noFill/>
        </p:spPr>
        <p:txBody>
          <a:bodyPr wrap="square" rtlCol="0">
            <a:spAutoFit/>
          </a:bodyPr>
          <a:lstStyle/>
          <a:p>
            <a:pPr algn="ctr"/>
            <a:r>
              <a:rPr lang="de-DE" sz="4000" dirty="0">
                <a:latin typeface="Arial" panose="020B0604020202020204" pitchFamily="34" charset="0"/>
                <a:cs typeface="Arial" panose="020B0604020202020204" pitchFamily="34" charset="0"/>
              </a:rPr>
              <a:t>Frage 1: Warum ist es wichtig, alle Feste Yahuwah‘s </a:t>
            </a:r>
            <a:r>
              <a:rPr lang="de-DE" sz="4000" b="1" dirty="0">
                <a:solidFill>
                  <a:srgbClr val="FFFF00"/>
                </a:solidFill>
                <a:latin typeface="Arial" panose="020B0604020202020204" pitchFamily="34" charset="0"/>
                <a:cs typeface="Arial" panose="020B0604020202020204" pitchFamily="34" charset="0"/>
              </a:rPr>
              <a:t>zur festgesetzten Zeit zu halten?</a:t>
            </a:r>
          </a:p>
        </p:txBody>
      </p:sp>
      <p:pic>
        <p:nvPicPr>
          <p:cNvPr id="5" name="Picture 4">
            <a:extLst>
              <a:ext uri="{FF2B5EF4-FFF2-40B4-BE49-F238E27FC236}">
                <a16:creationId xmlns="" xmlns:a16="http://schemas.microsoft.com/office/drawing/2014/main" id="{C5ABA4B8-87A9-4D42-B37A-E1112A347B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3629815835"/>
      </p:ext>
    </p:extLst>
  </p:cSld>
  <p:clrMapOvr>
    <a:overrideClrMapping bg1="dk1" tx1="lt1" bg2="dk2" tx2="lt2" accent1="accent1" accent2="accent2" accent3="accent3" accent4="accent4" accent5="accent5" accent6="accent6" hlink="hlink" folHlink="folHlink"/>
  </p:clrMapOvr>
  <p:transition spd="slow">
    <p:fade/>
  </p:transition>
</p:sld>
</file>

<file path=ppt/slides/slide7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6" name="TextBox 5">
            <a:extLst>
              <a:ext uri="{FF2B5EF4-FFF2-40B4-BE49-F238E27FC236}">
                <a16:creationId xmlns="" xmlns:a16="http://schemas.microsoft.com/office/drawing/2014/main" id="{A1F6E073-7232-434F-A96E-7B9FE19DB5E0}"/>
              </a:ext>
            </a:extLst>
          </p:cNvPr>
          <p:cNvSpPr txBox="1"/>
          <p:nvPr/>
        </p:nvSpPr>
        <p:spPr>
          <a:xfrm>
            <a:off x="364513" y="354707"/>
            <a:ext cx="11486716"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Yom Teruah (Tag der Posaune</a:t>
            </a:r>
            <a:r>
              <a:rPr lang="de-DE" sz="3200" b="1" dirty="0">
                <a:solidFill>
                  <a:prstClr val="white"/>
                </a:solidFill>
                <a:latin typeface="Arial" panose="020B0604020202020204" pitchFamily="34" charset="0"/>
                <a:cs typeface="Arial" panose="020B0604020202020204" pitchFamily="34" charset="0"/>
              </a:rPr>
              <a:t>)</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ist der 1.Tag des 7. Monats.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Yom Kippur (Versöhnungstag) – „Deine Seele sollst du kasteien” </a:t>
            </a:r>
            <a:r>
              <a:rPr lang="de-DE" sz="3200" b="1" dirty="0">
                <a:solidFill>
                  <a:prstClr val="white"/>
                </a:solidFill>
                <a:latin typeface="Arial" panose="020B0604020202020204" pitchFamily="34" charset="0"/>
                <a:cs typeface="Arial" panose="020B0604020202020204" pitchFamily="34" charset="0"/>
              </a:rPr>
              <a:t>beginnt am Abend des 9. Tages des 7. Monats</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and geht bis zum Abend des 10. Tages (zwischen den Abenden).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prstClr val="white"/>
                </a:solidFill>
                <a:latin typeface="Arial" panose="020B0604020202020204" pitchFamily="34" charset="0"/>
                <a:cs typeface="Arial" panose="020B0604020202020204" pitchFamily="34" charset="0"/>
              </a:rPr>
              <a:t>Der eigentliche Versöhnungstag geht von Morgengrauen zu Morgengrauen.</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00FF99"/>
                </a:solidFill>
                <a:latin typeface="Arial" panose="020B0604020202020204" pitchFamily="34" charset="0"/>
                <a:cs typeface="Arial" panose="020B0604020202020204" pitchFamily="34" charset="0"/>
              </a:rPr>
              <a:t>Die erste Hälfte ist zum Dienst und für die Reinigung</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a:t>
            </a:r>
            <a:r>
              <a:rPr lang="de-DE" sz="3200" b="1" dirty="0">
                <a:solidFill>
                  <a:srgbClr val="FFFF00"/>
                </a:solidFill>
                <a:latin typeface="Arial" panose="020B0604020202020204" pitchFamily="34" charset="0"/>
                <a:cs typeface="Arial" panose="020B0604020202020204" pitchFamily="34" charset="0"/>
              </a:rPr>
              <a:t>Die zweite Hälfte ist für die Feier (Essen)</a:t>
            </a:r>
            <a:r>
              <a:rPr kumimoji="0" lang="de-DE" sz="3200" b="1" i="0" u="none" strike="noStrike" kern="1200" cap="none" spc="0" normalizeH="0" baseline="0" dirty="0">
                <a:ln>
                  <a:noFill/>
                </a:ln>
                <a:solidFill>
                  <a:srgbClr val="FFFF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dirty="0" err="1">
                <a:ln>
                  <a:noFill/>
                </a:ln>
                <a:solidFill>
                  <a:prstClr val="white"/>
                </a:solidFill>
                <a:effectLst/>
                <a:uLnTx/>
                <a:uFillTx/>
                <a:latin typeface="Arial" panose="020B0604020202020204" pitchFamily="34" charset="0"/>
                <a:ea typeface="+mn-ea"/>
                <a:cs typeface="Arial" panose="020B0604020202020204" pitchFamily="34" charset="0"/>
              </a:rPr>
              <a:t>Sukkot</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(das Laubhüttenfest) </a:t>
            </a:r>
            <a:r>
              <a:rPr lang="de-DE" sz="3200" b="1" dirty="0">
                <a:solidFill>
                  <a:prstClr val="white"/>
                </a:solidFill>
                <a:latin typeface="Arial" panose="020B0604020202020204" pitchFamily="34" charset="0"/>
                <a:cs typeface="Arial" panose="020B0604020202020204" pitchFamily="34" charset="0"/>
              </a:rPr>
              <a:t>beginnt am 15. Tag des 7. Monats und dauert 8 Tage (bis zum 22. Tag des 7. Monats)</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a:t>
            </a:r>
          </a:p>
        </p:txBody>
      </p:sp>
      <p:pic>
        <p:nvPicPr>
          <p:cNvPr id="7" name="Picture 6">
            <a:extLst>
              <a:ext uri="{FF2B5EF4-FFF2-40B4-BE49-F238E27FC236}">
                <a16:creationId xmlns="" xmlns:a16="http://schemas.microsoft.com/office/drawing/2014/main" id="{01EBFA9A-B7DB-4B4E-BECF-555066DA32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4041744126"/>
      </p:ext>
    </p:extLst>
  </p:cSld>
  <p:clrMapOvr>
    <a:overrideClrMapping bg1="dk1" tx1="lt1" bg2="dk2" tx2="lt2" accent1="accent1" accent2="accent2" accent3="accent3" accent4="accent4" accent5="accent5" accent6="accent6" hlink="hlink" folHlink="folHlink"/>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88AF54F-37C5-443B-9786-22F8E2D640E8}"/>
              </a:ext>
            </a:extLst>
          </p:cNvPr>
          <p:cNvSpPr txBox="1"/>
          <p:nvPr/>
        </p:nvSpPr>
        <p:spPr>
          <a:xfrm>
            <a:off x="631535" y="1638301"/>
            <a:ext cx="3645190" cy="3267074"/>
          </a:xfrm>
          <a:prstGeom prst="rect">
            <a:avLst/>
          </a:prstGeom>
        </p:spPr>
        <p:txBody>
          <a:bodyPr vert="horz" lIns="91440" tIns="45720" rIns="91440" bIns="45720" rtlCol="0">
            <a:normAutofit fontScale="92500" lnSpcReduction="10000"/>
          </a:bodyPr>
          <a:lstStyle/>
          <a:p>
            <a:pPr indent="-228600" algn="ctr">
              <a:lnSpc>
                <a:spcPct val="90000"/>
              </a:lnSpc>
              <a:spcAft>
                <a:spcPts val="600"/>
              </a:spcAft>
              <a:buFont typeface="Arial" panose="020B0604020202020204" pitchFamily="34" charset="0"/>
              <a:buChar char="•"/>
            </a:pPr>
            <a:r>
              <a:rPr lang="de-DE" sz="4400" dirty="0"/>
              <a:t>Falsche </a:t>
            </a:r>
            <a:r>
              <a:rPr lang="de-DE" sz="4400"/>
              <a:t>Götter wie zur </a:t>
            </a:r>
            <a:r>
              <a:rPr lang="de-DE" sz="4400" dirty="0"/>
              <a:t>Zeit Abrahams Zeit werden auch heute noch verehrt!</a:t>
            </a:r>
          </a:p>
        </p:txBody>
      </p:sp>
      <p:sp>
        <p:nvSpPr>
          <p:cNvPr id="9" name="Rectangle 8">
            <a:extLst>
              <a:ext uri="{FF2B5EF4-FFF2-40B4-BE49-F238E27FC236}">
                <a16:creationId xmlns="" xmlns:a16="http://schemas.microsoft.com/office/drawing/2014/main" id="{F2B38F72-8FC4-4001-8C67-FA6B86DEC7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 xmlns:a16="http://schemas.microsoft.com/office/drawing/2014/main" id="{83D87856-8A6F-493B-A866-BA8AF7C5BD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6009" r="-1" b="-1"/>
          <a:stretch/>
        </p:blipFill>
        <p:spPr>
          <a:xfrm>
            <a:off x="5276088" y="640082"/>
            <a:ext cx="6276250" cy="5577838"/>
          </a:xfrm>
          <a:prstGeom prst="rect">
            <a:avLst/>
          </a:prstGeom>
          <a:effectLst/>
        </p:spPr>
      </p:pic>
      <p:sp>
        <p:nvSpPr>
          <p:cNvPr id="2" name="Slide Number Placeholder 1">
            <a:extLst>
              <a:ext uri="{FF2B5EF4-FFF2-40B4-BE49-F238E27FC236}">
                <a16:creationId xmlns="" xmlns:a16="http://schemas.microsoft.com/office/drawing/2014/main" id="{A69AFC6C-34F3-4ECB-92E4-FC841B81EDD3}"/>
              </a:ext>
            </a:extLst>
          </p:cNvPr>
          <p:cNvSpPr>
            <a:spLocks noGrp="1"/>
          </p:cNvSpPr>
          <p:nvPr>
            <p:ph type="sldNum" sz="quarter" idx="12"/>
          </p:nvPr>
        </p:nvSpPr>
        <p:spPr>
          <a:xfrm>
            <a:off x="288635" y="6356350"/>
            <a:ext cx="685800" cy="365125"/>
          </a:xfrm>
        </p:spPr>
        <p:txBody>
          <a:bodyPr vert="horz" lIns="91440" tIns="45720" rIns="91440" bIns="45720" rtlCol="0" anchor="ctr">
            <a:normAutofit/>
          </a:bodyPr>
          <a:lstStyle/>
          <a:p>
            <a:pPr>
              <a:spcAft>
                <a:spcPts val="600"/>
              </a:spcAft>
              <a:defRPr/>
            </a:pPr>
            <a:fld id="{D637FF96-A6C6-4C1D-9344-865C8C3232CE}" type="slidenum">
              <a:rPr lang="en-US" smtClean="0">
                <a:solidFill>
                  <a:prstClr val="black">
                    <a:tint val="75000"/>
                  </a:prstClr>
                </a:solidFill>
                <a:latin typeface="Calibri" panose="020F0502020204030204"/>
              </a:rPr>
              <a:pPr>
                <a:spcAft>
                  <a:spcPts val="600"/>
                </a:spcAft>
                <a:defRPr/>
              </a:pPr>
              <a:t>71</a:t>
            </a:fld>
            <a:endParaRPr lang="en-US">
              <a:solidFill>
                <a:prstClr val="black">
                  <a:tint val="75000"/>
                </a:prstClr>
              </a:solidFill>
              <a:latin typeface="Calibri" panose="020F0502020204030204"/>
            </a:endParaRPr>
          </a:p>
        </p:txBody>
      </p:sp>
      <p:pic>
        <p:nvPicPr>
          <p:cNvPr id="6" name="Picture 5">
            <a:extLst>
              <a:ext uri="{FF2B5EF4-FFF2-40B4-BE49-F238E27FC236}">
                <a16:creationId xmlns="" xmlns:a16="http://schemas.microsoft.com/office/drawing/2014/main" id="{A4A1D014-2E27-48AA-9B99-B5512EA44B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2615154669"/>
      </p:ext>
    </p:extLst>
  </p:cSld>
  <p:clrMapOvr>
    <a:overrideClrMapping bg1="dk1" tx1="lt1" bg2="dk2" tx2="lt2" accent1="accent1" accent2="accent2" accent3="accent3" accent4="accent4" accent5="accent5" accent6="accent6" hlink="hlink" folHlink="folHlink"/>
  </p:clrMapOvr>
  <p:transition spd="slow">
    <p:fade/>
  </p:transition>
</p:sld>
</file>

<file path=ppt/slides/slide7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6" name="TextBox 5">
            <a:extLst>
              <a:ext uri="{FF2B5EF4-FFF2-40B4-BE49-F238E27FC236}">
                <a16:creationId xmlns="" xmlns:a16="http://schemas.microsoft.com/office/drawing/2014/main" id="{A1F6E073-7232-434F-A96E-7B9FE19DB5E0}"/>
              </a:ext>
            </a:extLst>
          </p:cNvPr>
          <p:cNvSpPr txBox="1"/>
          <p:nvPr/>
        </p:nvSpPr>
        <p:spPr>
          <a:xfrm>
            <a:off x="588166" y="354707"/>
            <a:ext cx="10765633"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dirty="0">
                <a:ln>
                  <a:noFill/>
                </a:ln>
                <a:solidFill>
                  <a:srgbClr val="00FF99"/>
                </a:solidFill>
                <a:effectLst/>
                <a:uLnTx/>
                <a:uFillTx/>
                <a:latin typeface="Arial" panose="020B0604020202020204" pitchFamily="34" charset="0"/>
                <a:ea typeface="+mn-ea"/>
                <a:cs typeface="Arial" panose="020B0604020202020204" pitchFamily="34" charset="0"/>
              </a:rPr>
              <a:t>Die Namen heidnischer Götter haben sich im Laufe der Zeit geändert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Nimrod (Herr des Himmels) Semiramis (Königin des Himmels) Tammuz – der Sohn (falscher Messias)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dirty="0">
                <a:ln>
                  <a:noFill/>
                </a:ln>
                <a:solidFill>
                  <a:srgbClr val="FFFF00"/>
                </a:solidFill>
                <a:effectLst/>
                <a:uLnTx/>
                <a:uFillTx/>
                <a:latin typeface="Arial" panose="020B0604020202020204" pitchFamily="34" charset="0"/>
                <a:ea typeface="+mn-ea"/>
                <a:cs typeface="Arial" panose="020B0604020202020204" pitchFamily="34" charset="0"/>
              </a:rPr>
              <a:t>Israel</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Baal – Ashtoreth - Tammuz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dirty="0">
                <a:ln>
                  <a:noFill/>
                </a:ln>
                <a:solidFill>
                  <a:srgbClr val="FFFF00"/>
                </a:solidFill>
                <a:effectLst/>
                <a:uLnTx/>
                <a:uFillTx/>
                <a:latin typeface="Arial" panose="020B0604020202020204" pitchFamily="34" charset="0"/>
                <a:ea typeface="+mn-ea"/>
                <a:cs typeface="Arial" panose="020B0604020202020204" pitchFamily="34" charset="0"/>
              </a:rPr>
              <a:t>Phönizier</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El Astarte - Bacchus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dirty="0">
                <a:ln>
                  <a:noFill/>
                </a:ln>
                <a:solidFill>
                  <a:srgbClr val="FFFF00"/>
                </a:solidFill>
                <a:effectLst/>
                <a:uLnTx/>
                <a:uFillTx/>
                <a:latin typeface="Arial" panose="020B0604020202020204" pitchFamily="34" charset="0"/>
                <a:ea typeface="+mn-ea"/>
                <a:cs typeface="Arial" panose="020B0604020202020204" pitchFamily="34" charset="0"/>
              </a:rPr>
              <a:t>Babylon</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de-DE" sz="3200" b="1" i="0" u="none" strike="noStrike" kern="1200" cap="none" spc="0" normalizeH="0" baseline="0" dirty="0" err="1">
                <a:ln>
                  <a:noFill/>
                </a:ln>
                <a:solidFill>
                  <a:prstClr val="white"/>
                </a:solidFill>
                <a:effectLst/>
                <a:uLnTx/>
                <a:uFillTx/>
                <a:latin typeface="Arial" panose="020B0604020202020204" pitchFamily="34" charset="0"/>
                <a:ea typeface="+mn-ea"/>
                <a:cs typeface="Arial" panose="020B0604020202020204" pitchFamily="34" charset="0"/>
              </a:rPr>
              <a:t>Belus</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Rhea, Ishtar - Tammuz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dirty="0" err="1">
                <a:ln>
                  <a:noFill/>
                </a:ln>
                <a:solidFill>
                  <a:srgbClr val="FFFF00"/>
                </a:solidFill>
                <a:effectLst/>
                <a:uLnTx/>
                <a:uFillTx/>
                <a:latin typeface="Arial" panose="020B0604020202020204" pitchFamily="34" charset="0"/>
                <a:ea typeface="+mn-ea"/>
                <a:cs typeface="Arial" panose="020B0604020202020204" pitchFamily="34" charset="0"/>
              </a:rPr>
              <a:t>Assyria</a:t>
            </a:r>
            <a:r>
              <a:rPr kumimoji="0" lang="de-DE" sz="3200" b="1" i="0" u="none" strike="noStrike" kern="1200" cap="none" spc="0" normalizeH="0" baseline="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de-DE" sz="3200" b="1" i="0" u="none" strike="noStrike" kern="1200" cap="none" spc="0" normalizeH="0" baseline="0" dirty="0" err="1">
                <a:ln>
                  <a:noFill/>
                </a:ln>
                <a:solidFill>
                  <a:prstClr val="white"/>
                </a:solidFill>
                <a:effectLst/>
                <a:uLnTx/>
                <a:uFillTx/>
                <a:latin typeface="Arial" panose="020B0604020202020204" pitchFamily="34" charset="0"/>
                <a:ea typeface="+mn-ea"/>
                <a:cs typeface="Arial" panose="020B0604020202020204" pitchFamily="34" charset="0"/>
              </a:rPr>
              <a:t>Ninus</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de-DE" sz="3200" b="1" i="0" u="none" strike="noStrike" kern="1200" cap="none" spc="0" normalizeH="0" baseline="0" dirty="0" err="1">
                <a:ln>
                  <a:noFill/>
                </a:ln>
                <a:solidFill>
                  <a:prstClr val="white"/>
                </a:solidFill>
                <a:effectLst/>
                <a:uLnTx/>
                <a:uFillTx/>
                <a:latin typeface="Arial" panose="020B0604020202020204" pitchFamily="34" charset="0"/>
                <a:ea typeface="+mn-ea"/>
                <a:cs typeface="Arial" panose="020B0604020202020204" pitchFamily="34" charset="0"/>
              </a:rPr>
              <a:t>Beltis</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 Hercules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dirty="0">
                <a:ln>
                  <a:noFill/>
                </a:ln>
                <a:solidFill>
                  <a:srgbClr val="FFFF00"/>
                </a:solidFill>
                <a:effectLst/>
                <a:uLnTx/>
                <a:uFillTx/>
                <a:latin typeface="Arial" panose="020B0604020202020204" pitchFamily="34" charset="0"/>
                <a:ea typeface="+mn-ea"/>
                <a:cs typeface="Arial" panose="020B0604020202020204" pitchFamily="34" charset="0"/>
              </a:rPr>
              <a:t>Griechenland</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Zeus – Aphrodite - Dionysius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dirty="0">
                <a:ln>
                  <a:noFill/>
                </a:ln>
                <a:solidFill>
                  <a:srgbClr val="FFFF00"/>
                </a:solidFill>
                <a:effectLst/>
                <a:uLnTx/>
                <a:uFillTx/>
                <a:latin typeface="Arial" panose="020B0604020202020204" pitchFamily="34" charset="0"/>
                <a:ea typeface="+mn-ea"/>
                <a:cs typeface="Arial" panose="020B0604020202020204" pitchFamily="34" charset="0"/>
              </a:rPr>
              <a:t>Rom</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Jupiter - Cybele, Diana - </a:t>
            </a:r>
            <a:r>
              <a:rPr kumimoji="0" lang="de-DE" sz="3200" b="1" i="0" u="none" strike="noStrike" kern="1200" cap="none" spc="0" normalizeH="0" baseline="0" dirty="0" err="1">
                <a:ln>
                  <a:noFill/>
                </a:ln>
                <a:solidFill>
                  <a:prstClr val="white"/>
                </a:solidFill>
                <a:effectLst/>
                <a:uLnTx/>
                <a:uFillTx/>
                <a:latin typeface="Arial" panose="020B0604020202020204" pitchFamily="34" charset="0"/>
                <a:ea typeface="+mn-ea"/>
                <a:cs typeface="Arial" panose="020B0604020202020204" pitchFamily="34" charset="0"/>
              </a:rPr>
              <a:t>Attis</a:t>
            </a:r>
            <a:endPar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dirty="0">
                <a:ln>
                  <a:noFill/>
                </a:ln>
                <a:solidFill>
                  <a:srgbClr val="FFFF00"/>
                </a:solidFill>
                <a:effectLst/>
                <a:uLnTx/>
                <a:uFillTx/>
                <a:latin typeface="Arial" panose="020B0604020202020204" pitchFamily="34" charset="0"/>
                <a:ea typeface="+mn-ea"/>
                <a:cs typeface="Arial" panose="020B0604020202020204" pitchFamily="34" charset="0"/>
              </a:rPr>
              <a:t>Ägypten</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Ra Isis, Hathor - Osiris, </a:t>
            </a:r>
            <a:r>
              <a:rPr kumimoji="0" lang="de-DE" sz="3200" b="1" i="0" u="none" strike="noStrike" kern="1200" cap="none" spc="0" normalizeH="0" baseline="0" dirty="0" err="1">
                <a:ln>
                  <a:noFill/>
                </a:ln>
                <a:solidFill>
                  <a:prstClr val="white"/>
                </a:solidFill>
                <a:effectLst/>
                <a:uLnTx/>
                <a:uFillTx/>
                <a:latin typeface="Arial" panose="020B0604020202020204" pitchFamily="34" charset="0"/>
                <a:ea typeface="+mn-ea"/>
                <a:cs typeface="Arial" panose="020B0604020202020204" pitchFamily="34" charset="0"/>
              </a:rPr>
              <a:t>Horusorus</a:t>
            </a:r>
            <a:endPar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 xmlns:a16="http://schemas.microsoft.com/office/drawing/2014/main" id="{1159FB42-7752-4668-A404-211778B046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2576986633"/>
      </p:ext>
    </p:extLst>
  </p:cSld>
  <p:clrMapOvr>
    <a:overrideClrMapping bg1="dk1" tx1="lt1" bg2="dk2" tx2="lt2" accent1="accent1" accent2="accent2" accent3="accent3" accent4="accent4" accent5="accent5" accent6="accent6" hlink="hlink" folHlink="folHlink"/>
  </p:clrMapOvr>
  <p:transition spd="slow">
    <p:fade/>
  </p:transition>
</p:sld>
</file>

<file path=ppt/slides/slide7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6" name="TextBox 5">
            <a:extLst>
              <a:ext uri="{FF2B5EF4-FFF2-40B4-BE49-F238E27FC236}">
                <a16:creationId xmlns="" xmlns:a16="http://schemas.microsoft.com/office/drawing/2014/main" id="{A1F6E073-7232-434F-A96E-7B9FE19DB5E0}"/>
              </a:ext>
            </a:extLst>
          </p:cNvPr>
          <p:cNvSpPr txBox="1"/>
          <p:nvPr/>
        </p:nvSpPr>
        <p:spPr>
          <a:xfrm>
            <a:off x="947487" y="509950"/>
            <a:ext cx="10525125"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8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Der Abfall vom Glauben nahm nach dem Tode Moses stark zu.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8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Im Buch der Richter finden wir die erste Erwähnung von Ba‘al und Ashtoreth zusammen.</a:t>
            </a:r>
          </a:p>
        </p:txBody>
      </p:sp>
      <p:pic>
        <p:nvPicPr>
          <p:cNvPr id="7" name="Picture 6">
            <a:extLst>
              <a:ext uri="{FF2B5EF4-FFF2-40B4-BE49-F238E27FC236}">
                <a16:creationId xmlns="" xmlns:a16="http://schemas.microsoft.com/office/drawing/2014/main" id="{0072337D-D5D1-4A18-BE83-A7ED40C833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
        <p:nvSpPr>
          <p:cNvPr id="5" name="TextBox 4">
            <a:extLst>
              <a:ext uri="{FF2B5EF4-FFF2-40B4-BE49-F238E27FC236}">
                <a16:creationId xmlns="" xmlns:a16="http://schemas.microsoft.com/office/drawing/2014/main" id="{7AD3E9A7-FE0D-4CEF-9EA7-1A0806A805EE}"/>
              </a:ext>
            </a:extLst>
          </p:cNvPr>
          <p:cNvSpPr txBox="1"/>
          <p:nvPr/>
        </p:nvSpPr>
        <p:spPr>
          <a:xfrm>
            <a:off x="638175" y="5153025"/>
            <a:ext cx="10972800" cy="1077218"/>
          </a:xfrm>
          <a:prstGeom prst="rect">
            <a:avLst/>
          </a:prstGeom>
          <a:noFill/>
        </p:spPr>
        <p:txBody>
          <a:bodyPr wrap="square" rtlCol="0">
            <a:spAutoFit/>
          </a:bodyPr>
          <a:lstStyle/>
          <a:p>
            <a:pPr algn="ctr"/>
            <a:r>
              <a:rPr lang="de-DE" sz="3200" dirty="0">
                <a:solidFill>
                  <a:srgbClr val="FFFF00"/>
                </a:solidFill>
                <a:latin typeface="Arial Black" panose="020B0A04020102020204" pitchFamily="34" charset="0"/>
              </a:rPr>
              <a:t>Heute haben wir Weihnachten (Sonnenanbetung - Baal) und Ostern (Mondanbetung - Ashtoreth)</a:t>
            </a:r>
          </a:p>
        </p:txBody>
      </p:sp>
    </p:spTree>
    <p:extLst>
      <p:ext uri="{BB962C8B-B14F-4D97-AF65-F5344CB8AC3E}">
        <p14:creationId xmlns:p14="http://schemas.microsoft.com/office/powerpoint/2010/main" val="737251241"/>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A person sitting on a rock&#10;&#10;Description automatically generated with low confidence">
            <a:extLst>
              <a:ext uri="{FF2B5EF4-FFF2-40B4-BE49-F238E27FC236}">
                <a16:creationId xmlns="" xmlns:a16="http://schemas.microsoft.com/office/drawing/2014/main" id="{2E25F5E9-71B1-4DBB-B90A-D25D00E0A6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25453" y="10"/>
            <a:ext cx="5666547" cy="6857990"/>
          </a:xfrm>
          <a:prstGeom prst="rect">
            <a:avLst/>
          </a:prstGeom>
          <a:scene3d>
            <a:camera prst="perspectiveFront" fov="5400000"/>
            <a:lightRig rig="threePt" dir="t">
              <a:rot lat="0" lon="0" rev="19200000"/>
            </a:lightRig>
          </a:scene3d>
          <a:sp3d extrusionH="25400">
            <a:bevelT w="304800" h="152400" prst="hardEdge"/>
            <a:extrusionClr>
              <a:srgbClr val="000000"/>
            </a:extrusionClr>
          </a:sp3d>
        </p:spPr>
      </p:pic>
      <p:sp>
        <p:nvSpPr>
          <p:cNvPr id="2" name="Slide Number Placeholder 1">
            <a:extLst>
              <a:ext uri="{FF2B5EF4-FFF2-40B4-BE49-F238E27FC236}">
                <a16:creationId xmlns="" xmlns:a16="http://schemas.microsoft.com/office/drawing/2014/main" id="{AF68D27B-618B-4C4F-985A-E1AC09026D6E}"/>
              </a:ext>
            </a:extLst>
          </p:cNvPr>
          <p:cNvSpPr>
            <a:spLocks noGrp="1"/>
          </p:cNvSpPr>
          <p:nvPr>
            <p:ph type="sldNum" sz="quarter" idx="12"/>
          </p:nvPr>
        </p:nvSpPr>
        <p:spPr>
          <a:xfrm>
            <a:off x="9303026" y="6356350"/>
            <a:ext cx="205077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637FF96-A6C6-4C1D-9344-865C8C3232C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74</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 xmlns:a16="http://schemas.microsoft.com/office/drawing/2014/main" id="{88093461-41F4-408A-8BCA-AB2318CC66E1}"/>
              </a:ext>
            </a:extLst>
          </p:cNvPr>
          <p:cNvSpPr txBox="1"/>
          <p:nvPr/>
        </p:nvSpPr>
        <p:spPr>
          <a:xfrm>
            <a:off x="442141" y="275590"/>
            <a:ext cx="5549084" cy="5986254"/>
          </a:xfrm>
          <a:prstGeom prst="rect">
            <a:avLst/>
          </a:prstGeom>
          <a:solidFill>
            <a:schemeClr val="tx1"/>
          </a:solidFill>
        </p:spPr>
        <p:txBody>
          <a:bodyPr wrap="square" rtlCol="0">
            <a:spAutoFit/>
          </a:bodyPr>
          <a:lstStyle/>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e-DE" sz="30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Richter 2,11-14 „Und die Kinder Israel taten, was böse war in den Augen Jahwes und dienten den Baalim. </a:t>
            </a:r>
          </a:p>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e-DE" sz="30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12  Und sie verließen Jahwe, den Gott ihrer Väter, der sie aus dem Lande Ägypten herausgeführt hatte; und sie gingen anderen Göttern nach, von den Göttern der Völker, die rings um sie her waren, und sie warfen sich vor ihnen nieder und reizten Jahwe. . …</a:t>
            </a:r>
          </a:p>
        </p:txBody>
      </p:sp>
      <p:pic>
        <p:nvPicPr>
          <p:cNvPr id="5" name="Picture 4">
            <a:extLst>
              <a:ext uri="{FF2B5EF4-FFF2-40B4-BE49-F238E27FC236}">
                <a16:creationId xmlns="" xmlns:a16="http://schemas.microsoft.com/office/drawing/2014/main" id="{E27A1627-D20B-4E1E-B0AE-72FF3BFA01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45101026"/>
      </p:ext>
    </p:extLst>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A person sitting on a rock&#10;&#10;Description automatically generated with low confidence">
            <a:extLst>
              <a:ext uri="{FF2B5EF4-FFF2-40B4-BE49-F238E27FC236}">
                <a16:creationId xmlns="" xmlns:a16="http://schemas.microsoft.com/office/drawing/2014/main" id="{2E25F5E9-71B1-4DBB-B90A-D25D00E0A6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25453" y="10"/>
            <a:ext cx="5666547" cy="6857990"/>
          </a:xfrm>
          <a:prstGeom prst="rect">
            <a:avLst/>
          </a:prstGeom>
          <a:scene3d>
            <a:camera prst="perspectiveFront" fov="5400000"/>
            <a:lightRig rig="threePt" dir="t">
              <a:rot lat="0" lon="0" rev="19200000"/>
            </a:lightRig>
          </a:scene3d>
          <a:sp3d extrusionH="25400">
            <a:bevelT w="304800" h="152400" prst="hardEdge"/>
            <a:extrusionClr>
              <a:srgbClr val="000000"/>
            </a:extrusionClr>
          </a:sp3d>
        </p:spPr>
      </p:pic>
      <p:sp>
        <p:nvSpPr>
          <p:cNvPr id="2" name="Slide Number Placeholder 1">
            <a:extLst>
              <a:ext uri="{FF2B5EF4-FFF2-40B4-BE49-F238E27FC236}">
                <a16:creationId xmlns="" xmlns:a16="http://schemas.microsoft.com/office/drawing/2014/main" id="{AF68D27B-618B-4C4F-985A-E1AC09026D6E}"/>
              </a:ext>
            </a:extLst>
          </p:cNvPr>
          <p:cNvSpPr>
            <a:spLocks noGrp="1"/>
          </p:cNvSpPr>
          <p:nvPr>
            <p:ph type="sldNum" sz="quarter" idx="12"/>
          </p:nvPr>
        </p:nvSpPr>
        <p:spPr>
          <a:xfrm>
            <a:off x="9303026" y="6356350"/>
            <a:ext cx="205077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637FF96-A6C6-4C1D-9344-865C8C3232C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75</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 xmlns:a16="http://schemas.microsoft.com/office/drawing/2014/main" id="{88093461-41F4-408A-8BCA-AB2318CC66E1}"/>
              </a:ext>
            </a:extLst>
          </p:cNvPr>
          <p:cNvSpPr txBox="1"/>
          <p:nvPr/>
        </p:nvSpPr>
        <p:spPr>
          <a:xfrm>
            <a:off x="470716" y="425496"/>
            <a:ext cx="5549084" cy="5930854"/>
          </a:xfrm>
          <a:prstGeom prst="rect">
            <a:avLst/>
          </a:prstGeom>
          <a:solidFill>
            <a:schemeClr val="tx1"/>
          </a:solidFill>
        </p:spPr>
        <p:txBody>
          <a:bodyPr wrap="square" rtlCol="0">
            <a:spAutoFit/>
          </a:bodyPr>
          <a:lstStyle/>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Und sie verließen Jahwe und dienten dem Baal und den </a:t>
            </a:r>
            <a:r>
              <a:rPr kumimoji="0" lang="de-DE" sz="3200" b="1" i="0" u="none" strike="noStrike" kern="1200" cap="none" spc="0" normalizeH="0" baseline="0" dirty="0" err="1">
                <a:ln>
                  <a:noFill/>
                </a:ln>
                <a:solidFill>
                  <a:prstClr val="white"/>
                </a:solidFill>
                <a:effectLst/>
                <a:uLnTx/>
                <a:uFillTx/>
                <a:latin typeface="Arial" panose="020B0604020202020204" pitchFamily="34" charset="0"/>
                <a:ea typeface="+mn-ea"/>
                <a:cs typeface="Arial" panose="020B0604020202020204" pitchFamily="34" charset="0"/>
              </a:rPr>
              <a:t>Ashtaroth</a:t>
            </a:r>
            <a:r>
              <a:rPr kumimoji="0" lang="de-DE"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14  Da entbrannte der Zorn Jahwes wider Israel, und er gab sie in die Hand von Plünderern, welche sie plünderten; und er verkaufte sie in die Hand ihrer Feinde ringsum; und sie vermochten nicht mehr vor ihren Feinden zu bestehen.” (ELB)</a:t>
            </a:r>
          </a:p>
        </p:txBody>
      </p:sp>
      <p:pic>
        <p:nvPicPr>
          <p:cNvPr id="5" name="Picture 4">
            <a:extLst>
              <a:ext uri="{FF2B5EF4-FFF2-40B4-BE49-F238E27FC236}">
                <a16:creationId xmlns="" xmlns:a16="http://schemas.microsoft.com/office/drawing/2014/main" id="{654392E6-BB5B-49CA-BC83-F8A4C86752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2384869540"/>
      </p:ext>
    </p:extLst>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6" name="TextBox 5">
            <a:extLst>
              <a:ext uri="{FF2B5EF4-FFF2-40B4-BE49-F238E27FC236}">
                <a16:creationId xmlns="" xmlns:a16="http://schemas.microsoft.com/office/drawing/2014/main" id="{A1F6E073-7232-434F-A96E-7B9FE19DB5E0}"/>
              </a:ext>
            </a:extLst>
          </p:cNvPr>
          <p:cNvSpPr txBox="1"/>
          <p:nvPr/>
        </p:nvSpPr>
        <p:spPr>
          <a:xfrm>
            <a:off x="514350" y="699194"/>
            <a:ext cx="10953750"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de-DE"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Wenn wir uns einer heidnischen Tradition anschließen, den Mond gebrauchen um unsere Feste festzusetzen, verneigen wir uns heute vor den Ba‘als und Ashtoreths dieser Welt, genau wie die abgefallenen Israeliten von damals</a:t>
            </a:r>
            <a:r>
              <a:rPr kumimoji="0" lang="de-DE" sz="48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a:t>
            </a:r>
          </a:p>
        </p:txBody>
      </p:sp>
      <p:pic>
        <p:nvPicPr>
          <p:cNvPr id="7" name="Picture 6">
            <a:extLst>
              <a:ext uri="{FF2B5EF4-FFF2-40B4-BE49-F238E27FC236}">
                <a16:creationId xmlns="" xmlns:a16="http://schemas.microsoft.com/office/drawing/2014/main" id="{D0FA42EE-1868-4F75-80A3-AA00A0A7DC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1182369898"/>
      </p:ext>
    </p:extLst>
  </p:cSld>
  <p:clrMapOvr>
    <a:overrideClrMapping bg1="dk1" tx1="lt1" bg2="dk2" tx2="lt2" accent1="accent1" accent2="accent2" accent3="accent3" accent4="accent4" accent5="accent5" accent6="accent6" hlink="hlink" folHlink="folHlink"/>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6" name="TextBox 5">
            <a:extLst>
              <a:ext uri="{FF2B5EF4-FFF2-40B4-BE49-F238E27FC236}">
                <a16:creationId xmlns="" xmlns:a16="http://schemas.microsoft.com/office/drawing/2014/main" id="{A1F6E073-7232-434F-A96E-7B9FE19DB5E0}"/>
              </a:ext>
            </a:extLst>
          </p:cNvPr>
          <p:cNvSpPr txBox="1"/>
          <p:nvPr/>
        </p:nvSpPr>
        <p:spPr>
          <a:xfrm>
            <a:off x="708421" y="167923"/>
            <a:ext cx="10775158" cy="6093976"/>
          </a:xfrm>
          <a:prstGeom prst="rect">
            <a:avLst/>
          </a:prstGeom>
          <a:noFill/>
        </p:spPr>
        <p:txBody>
          <a:bodyPr wrap="square" rtlCol="0">
            <a:spAutoFit/>
          </a:bodyPr>
          <a:lstStyle/>
          <a:p>
            <a:pPr lvl="0" algn="ctr">
              <a:defRPr/>
            </a:pPr>
            <a:r>
              <a:rPr lang="de-DE" sz="3000" dirty="0">
                <a:solidFill>
                  <a:prstClr val="white"/>
                </a:solidFill>
                <a:latin typeface="Arial" panose="020B0604020202020204" pitchFamily="34" charset="0"/>
                <a:cs typeface="Arial" panose="020B0604020202020204" pitchFamily="34" charset="0"/>
              </a:rPr>
              <a:t>Zur Zeit des Propheten Jeremias, backten die Israeliten Kuchen für die Königin des Himmels und opferten ihre Söhne und Töchter (Menschenopfer) für Ba‘al.</a:t>
            </a:r>
            <a:endParaRPr kumimoji="0" lang="de-DE" sz="30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3000" b="1" dirty="0">
              <a:solidFill>
                <a:prstClr val="white"/>
              </a:solidFill>
              <a:latin typeface="Arial" panose="020B0604020202020204" pitchFamily="34" charset="0"/>
              <a:cs typeface="Arial" panose="020B0604020202020204" pitchFamily="34" charset="0"/>
            </a:endParaRPr>
          </a:p>
          <a:p>
            <a:pPr lvl="0">
              <a:defRPr/>
            </a:pPr>
            <a:r>
              <a:rPr kumimoji="0" lang="de-DE" sz="3000" b="1" i="0" u="none" strike="noStrike" kern="1200" cap="none" spc="0" normalizeH="0" baseline="0" noProof="0" dirty="0">
                <a:ln>
                  <a:noFill/>
                </a:ln>
                <a:solidFill>
                  <a:srgbClr val="00FF99"/>
                </a:solidFill>
                <a:effectLst/>
                <a:uLnTx/>
                <a:uFillTx/>
                <a:latin typeface="Arial" panose="020B0604020202020204" pitchFamily="34" charset="0"/>
                <a:cs typeface="Arial" panose="020B0604020202020204" pitchFamily="34" charset="0"/>
              </a:rPr>
              <a:t>Jeremia 7,18 </a:t>
            </a:r>
            <a:r>
              <a:rPr lang="de-DE" sz="3000" b="1" noProof="0" dirty="0">
                <a:latin typeface="Arial" panose="020B0604020202020204" pitchFamily="34" charset="0"/>
                <a:cs typeface="Arial" panose="020B0604020202020204" pitchFamily="34" charset="0"/>
              </a:rPr>
              <a:t>„</a:t>
            </a:r>
            <a:r>
              <a:rPr lang="de-DE" sz="3000" b="1" dirty="0">
                <a:latin typeface="Arial" panose="020B0604020202020204" pitchFamily="34" charset="0"/>
                <a:cs typeface="Arial" panose="020B0604020202020204" pitchFamily="34" charset="0"/>
              </a:rPr>
              <a:t>Die Kinder lesen Holz auf, und die Väter zünden das Feuer an; und die Weiber kneten den Teig, um Kuchen zu bereiten für die Königin des Himmels und anderen Göttern Trankopfer zu spenden, um mich zu kränken.</a:t>
            </a:r>
            <a:r>
              <a:rPr kumimoji="0" lang="de-DE" sz="3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de-DE" sz="30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(ELB)</a:t>
            </a:r>
          </a:p>
          <a:p>
            <a:pPr lvl="0">
              <a:defRPr/>
            </a:pPr>
            <a:r>
              <a:rPr kumimoji="0" lang="de-DE" sz="3000" b="1" i="0" u="none" strike="noStrike" kern="1200" cap="none" spc="0" normalizeH="0" baseline="0" noProof="0" dirty="0">
                <a:ln>
                  <a:noFill/>
                </a:ln>
                <a:solidFill>
                  <a:srgbClr val="00FF99"/>
                </a:solidFill>
                <a:effectLst/>
                <a:uLnTx/>
                <a:uFillTx/>
                <a:latin typeface="Arial" panose="020B0604020202020204" pitchFamily="34" charset="0"/>
                <a:cs typeface="Arial" panose="020B0604020202020204" pitchFamily="34" charset="0"/>
              </a:rPr>
              <a:t>Jeremiah 19,5 </a:t>
            </a:r>
            <a:r>
              <a:rPr lang="de-DE" sz="3000" b="1" noProof="0" dirty="0">
                <a:latin typeface="Arial" panose="020B0604020202020204" pitchFamily="34" charset="0"/>
                <a:cs typeface="Arial" panose="020B0604020202020204" pitchFamily="34" charset="0"/>
              </a:rPr>
              <a:t>„</a:t>
            </a:r>
            <a:r>
              <a:rPr lang="de-DE" sz="3000" b="1" dirty="0">
                <a:latin typeface="Arial" panose="020B0604020202020204" pitchFamily="34" charset="0"/>
                <a:cs typeface="Arial" panose="020B0604020202020204" pitchFamily="34" charset="0"/>
              </a:rPr>
              <a:t>und die Höhen des Ba‘al gebaut, um ihre Kinder als Brandopfer für den Baal im Feuer zu verbrennen, was ich nicht geboten noch geredet habe und mir nicht in den Sinn gekommen ist</a:t>
            </a:r>
            <a:r>
              <a:rPr kumimoji="0" lang="de-DE" sz="3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de-DE" sz="30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(ELB)</a:t>
            </a:r>
          </a:p>
        </p:txBody>
      </p:sp>
      <p:pic>
        <p:nvPicPr>
          <p:cNvPr id="7" name="Picture 6">
            <a:extLst>
              <a:ext uri="{FF2B5EF4-FFF2-40B4-BE49-F238E27FC236}">
                <a16:creationId xmlns="" xmlns:a16="http://schemas.microsoft.com/office/drawing/2014/main" id="{769F3E3E-1ADF-49CD-93CC-488F3A12CE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536570854"/>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heel(1)">
                                      <p:cBhvr>
                                        <p:cTn id="7" dur="2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heel(1)">
                                      <p:cBhvr>
                                        <p:cTn id="1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6" name="TextBox 5">
            <a:extLst>
              <a:ext uri="{FF2B5EF4-FFF2-40B4-BE49-F238E27FC236}">
                <a16:creationId xmlns="" xmlns:a16="http://schemas.microsoft.com/office/drawing/2014/main" id="{A1F6E073-7232-434F-A96E-7B9FE19DB5E0}"/>
              </a:ext>
            </a:extLst>
          </p:cNvPr>
          <p:cNvSpPr txBox="1"/>
          <p:nvPr/>
        </p:nvSpPr>
        <p:spPr>
          <a:xfrm>
            <a:off x="759617" y="1161603"/>
            <a:ext cx="1027033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8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ABFALL INFILTIERT REGIERUNG UND TEMPEL</a:t>
            </a:r>
          </a:p>
        </p:txBody>
      </p:sp>
      <p:pic>
        <p:nvPicPr>
          <p:cNvPr id="7" name="Picture 6">
            <a:extLst>
              <a:ext uri="{FF2B5EF4-FFF2-40B4-BE49-F238E27FC236}">
                <a16:creationId xmlns="" xmlns:a16="http://schemas.microsoft.com/office/drawing/2014/main" id="{088B7253-0DFA-466D-89DD-D7D30B0F33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
        <p:nvSpPr>
          <p:cNvPr id="5" name="TextBox 4">
            <a:extLst>
              <a:ext uri="{FF2B5EF4-FFF2-40B4-BE49-F238E27FC236}">
                <a16:creationId xmlns="" xmlns:a16="http://schemas.microsoft.com/office/drawing/2014/main" id="{01B55643-3435-4E7A-9561-C3B6DD88964C}"/>
              </a:ext>
            </a:extLst>
          </p:cNvPr>
          <p:cNvSpPr txBox="1"/>
          <p:nvPr/>
        </p:nvSpPr>
        <p:spPr>
          <a:xfrm>
            <a:off x="1600200" y="3620477"/>
            <a:ext cx="3505200" cy="1846659"/>
          </a:xfrm>
          <a:prstGeom prst="rect">
            <a:avLst/>
          </a:prstGeom>
          <a:noFill/>
        </p:spPr>
        <p:txBody>
          <a:bodyPr wrap="square" rtlCol="0">
            <a:spAutoFit/>
          </a:bodyPr>
          <a:lstStyle/>
          <a:p>
            <a:r>
              <a:rPr lang="de-DE" sz="3200" dirty="0"/>
              <a:t>2. Chronik 33,3-6 </a:t>
            </a:r>
          </a:p>
          <a:p>
            <a:r>
              <a:rPr lang="de-DE" sz="3200" dirty="0"/>
              <a:t>2. Könige 23,4-5 </a:t>
            </a:r>
          </a:p>
          <a:p>
            <a:r>
              <a:rPr lang="de-DE" sz="3200" dirty="0"/>
              <a:t>Jeremia 8,1-5</a:t>
            </a:r>
          </a:p>
          <a:p>
            <a:endParaRPr lang="en-US" dirty="0"/>
          </a:p>
        </p:txBody>
      </p:sp>
      <p:pic>
        <p:nvPicPr>
          <p:cNvPr id="8" name="Picture 7">
            <a:extLst>
              <a:ext uri="{FF2B5EF4-FFF2-40B4-BE49-F238E27FC236}">
                <a16:creationId xmlns="" xmlns:a16="http://schemas.microsoft.com/office/drawing/2014/main" id="{ABB17481-A793-455E-9EE3-C56E038886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48087" y="3093309"/>
            <a:ext cx="5206175" cy="2603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72356476"/>
      </p:ext>
    </p:extLst>
  </p:cSld>
  <p:clrMapOvr>
    <a:overrideClrMapping bg1="dk1" tx1="lt1" bg2="dk2" tx2="lt2" accent1="accent1" accent2="accent2" accent3="accent3" accent4="accent4" accent5="accent5" accent6="accent6" hlink="hlink" folHlink="folHlink"/>
  </p:clrMapOvr>
  <p:transition spd="slow">
    <p:fade/>
  </p:transition>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A person sitting on a rock&#10;&#10;Description automatically generated with low confidence">
            <a:extLst>
              <a:ext uri="{FF2B5EF4-FFF2-40B4-BE49-F238E27FC236}">
                <a16:creationId xmlns="" xmlns:a16="http://schemas.microsoft.com/office/drawing/2014/main" id="{2E25F5E9-71B1-4DBB-B90A-D25D00E0A6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25453" y="10"/>
            <a:ext cx="5666547" cy="6857990"/>
          </a:xfrm>
          <a:prstGeom prst="rect">
            <a:avLst/>
          </a:prstGeom>
          <a:scene3d>
            <a:camera prst="perspectiveFront" fov="5400000"/>
            <a:lightRig rig="threePt" dir="t">
              <a:rot lat="0" lon="0" rev="19200000"/>
            </a:lightRig>
          </a:scene3d>
          <a:sp3d extrusionH="25400">
            <a:bevelT w="304800" h="152400" prst="hardEdge"/>
            <a:extrusionClr>
              <a:srgbClr val="000000"/>
            </a:extrusionClr>
          </a:sp3d>
        </p:spPr>
      </p:pic>
      <p:sp>
        <p:nvSpPr>
          <p:cNvPr id="2" name="Slide Number Placeholder 1">
            <a:extLst>
              <a:ext uri="{FF2B5EF4-FFF2-40B4-BE49-F238E27FC236}">
                <a16:creationId xmlns="" xmlns:a16="http://schemas.microsoft.com/office/drawing/2014/main" id="{AF68D27B-618B-4C4F-985A-E1AC09026D6E}"/>
              </a:ext>
            </a:extLst>
          </p:cNvPr>
          <p:cNvSpPr>
            <a:spLocks noGrp="1"/>
          </p:cNvSpPr>
          <p:nvPr>
            <p:ph type="sldNum" sz="quarter" idx="12"/>
          </p:nvPr>
        </p:nvSpPr>
        <p:spPr>
          <a:xfrm>
            <a:off x="9303026" y="6356350"/>
            <a:ext cx="205077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637FF96-A6C6-4C1D-9344-865C8C3232C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79</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 xmlns:a16="http://schemas.microsoft.com/office/drawing/2014/main" id="{88093461-41F4-408A-8BCA-AB2318CC66E1}"/>
              </a:ext>
            </a:extLst>
          </p:cNvPr>
          <p:cNvSpPr txBox="1"/>
          <p:nvPr/>
        </p:nvSpPr>
        <p:spPr>
          <a:xfrm>
            <a:off x="480241" y="447040"/>
            <a:ext cx="5549084" cy="5986254"/>
          </a:xfrm>
          <a:prstGeom prst="rect">
            <a:avLst/>
          </a:prstGeom>
          <a:solidFill>
            <a:schemeClr val="tx1"/>
          </a:solidFill>
        </p:spPr>
        <p:txBody>
          <a:bodyPr wrap="square" rtlCol="0">
            <a:spAutoFit/>
          </a:bodyPr>
          <a:lstStyle/>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srgbClr val="00FF99"/>
                </a:solidFill>
                <a:effectLst/>
                <a:uLnTx/>
                <a:uFillTx/>
                <a:latin typeface="Arial" panose="020B0604020202020204" pitchFamily="34" charset="0"/>
                <a:ea typeface="+mn-ea"/>
                <a:cs typeface="Arial" panose="020B0604020202020204" pitchFamily="34" charset="0"/>
              </a:rPr>
              <a:t>2.Chronik 33,3-6 </a:t>
            </a:r>
            <a:r>
              <a:rPr kumimoji="0" lang="en-US"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a:t>
            </a:r>
            <a:r>
              <a:rPr kumimoji="0" lang="de-DE" sz="3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nd</a:t>
            </a:r>
            <a:r>
              <a:rPr kumimoji="0" lang="de-DE"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er baute die Höhen wieder auf, die sein Vater </a:t>
            </a:r>
            <a:r>
              <a:rPr kumimoji="0" lang="de-DE" sz="3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Jehiskia</a:t>
            </a:r>
            <a:r>
              <a:rPr kumimoji="0" lang="de-DE"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niedergerissen hatte, und errichtete den Baalim Altäre, und machte Ascheroth, und beugte sich nieder vor dem ganzen Heere des Himmels und diente ihnen. 4  Und er baute Altäre in dem Hause Jahwes, von welchem Jahwe gesagt hatte: In Jerusalem soll mein Name sein ewiglich!</a:t>
            </a:r>
            <a:endParaRPr kumimoji="0" lang="en-US"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 xmlns:a16="http://schemas.microsoft.com/office/drawing/2014/main" id="{F5E3851A-8101-41E5-A313-4FE395F1B8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243205759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5" name="TextBox 4">
            <a:extLst>
              <a:ext uri="{FF2B5EF4-FFF2-40B4-BE49-F238E27FC236}">
                <a16:creationId xmlns="" xmlns:a16="http://schemas.microsoft.com/office/drawing/2014/main" id="{1FE50E47-73EB-4058-A34D-3F4AC969DC2F}"/>
              </a:ext>
            </a:extLst>
          </p:cNvPr>
          <p:cNvSpPr txBox="1"/>
          <p:nvPr/>
        </p:nvSpPr>
        <p:spPr>
          <a:xfrm>
            <a:off x="1016001" y="1872915"/>
            <a:ext cx="5717005"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dirty="0">
                <a:ln>
                  <a:noFill/>
                </a:ln>
                <a:solidFill>
                  <a:prstClr val="white"/>
                </a:solidFill>
                <a:effectLst/>
                <a:uLnTx/>
                <a:uFillTx/>
                <a:latin typeface="Calibri" panose="020F0502020204030204"/>
                <a:ea typeface="+mn-ea"/>
                <a:cs typeface="+mn-cs"/>
              </a:rPr>
              <a:t>Yahuwah’s heilige Versammlungen sind alle Hochzeits-Übungen für das Hochzeitsmahl des Lammes, das bald im neuen Jerusalem stattfinden wird. </a:t>
            </a:r>
          </a:p>
        </p:txBody>
      </p:sp>
      <p:pic>
        <p:nvPicPr>
          <p:cNvPr id="6" name="Picture 5">
            <a:extLst>
              <a:ext uri="{FF2B5EF4-FFF2-40B4-BE49-F238E27FC236}">
                <a16:creationId xmlns="" xmlns:a16="http://schemas.microsoft.com/office/drawing/2014/main" id="{BB549A9A-BC79-4C58-A6CD-C89DE1CE95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pic>
        <p:nvPicPr>
          <p:cNvPr id="7" name="Picture 6">
            <a:extLst>
              <a:ext uri="{FF2B5EF4-FFF2-40B4-BE49-F238E27FC236}">
                <a16:creationId xmlns="" xmlns:a16="http://schemas.microsoft.com/office/drawing/2014/main" id="{5296ADD3-B624-4F31-A6C0-03E9768915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01860" y="1828800"/>
            <a:ext cx="3692769" cy="3200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51662884"/>
      </p:ext>
    </p:extLst>
  </p:cSld>
  <p:clrMapOvr>
    <a:overrideClrMapping bg1="dk1" tx1="lt1" bg2="dk2" tx2="lt2" accent1="accent1" accent2="accent2" accent3="accent3" accent4="accent4" accent5="accent5" accent6="accent6" hlink="hlink" folHlink="folHlink"/>
  </p:clrMapOvr>
  <p:transition spd="slow">
    <p:fade/>
  </p:transition>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A person sitting on a rock&#10;&#10;Description automatically generated with low confidence">
            <a:extLst>
              <a:ext uri="{FF2B5EF4-FFF2-40B4-BE49-F238E27FC236}">
                <a16:creationId xmlns="" xmlns:a16="http://schemas.microsoft.com/office/drawing/2014/main" id="{2E25F5E9-71B1-4DBB-B90A-D25D00E0A6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25453" y="10"/>
            <a:ext cx="5666547" cy="6857990"/>
          </a:xfrm>
          <a:prstGeom prst="rect">
            <a:avLst/>
          </a:prstGeom>
          <a:scene3d>
            <a:camera prst="perspectiveFront" fov="5400000"/>
            <a:lightRig rig="threePt" dir="t">
              <a:rot lat="0" lon="0" rev="19200000"/>
            </a:lightRig>
          </a:scene3d>
          <a:sp3d extrusionH="25400">
            <a:bevelT w="304800" h="152400" prst="hardEdge"/>
            <a:extrusionClr>
              <a:srgbClr val="000000"/>
            </a:extrusionClr>
          </a:sp3d>
        </p:spPr>
      </p:pic>
      <p:sp>
        <p:nvSpPr>
          <p:cNvPr id="2" name="Slide Number Placeholder 1">
            <a:extLst>
              <a:ext uri="{FF2B5EF4-FFF2-40B4-BE49-F238E27FC236}">
                <a16:creationId xmlns="" xmlns:a16="http://schemas.microsoft.com/office/drawing/2014/main" id="{AF68D27B-618B-4C4F-985A-E1AC09026D6E}"/>
              </a:ext>
            </a:extLst>
          </p:cNvPr>
          <p:cNvSpPr>
            <a:spLocks noGrp="1"/>
          </p:cNvSpPr>
          <p:nvPr>
            <p:ph type="sldNum" sz="quarter" idx="12"/>
          </p:nvPr>
        </p:nvSpPr>
        <p:spPr>
          <a:xfrm>
            <a:off x="9303026" y="6356350"/>
            <a:ext cx="205077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637FF96-A6C6-4C1D-9344-865C8C3232C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80</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 xmlns:a16="http://schemas.microsoft.com/office/drawing/2014/main" id="{88093461-41F4-408A-8BCA-AB2318CC66E1}"/>
              </a:ext>
            </a:extLst>
          </p:cNvPr>
          <p:cNvSpPr txBox="1"/>
          <p:nvPr/>
        </p:nvSpPr>
        <p:spPr>
          <a:xfrm>
            <a:off x="480241" y="447040"/>
            <a:ext cx="5549084" cy="5986254"/>
          </a:xfrm>
          <a:prstGeom prst="rect">
            <a:avLst/>
          </a:prstGeom>
          <a:solidFill>
            <a:schemeClr val="tx1"/>
          </a:solidFill>
        </p:spPr>
        <p:txBody>
          <a:bodyPr wrap="square" rtlCol="0">
            <a:spAutoFit/>
          </a:bodyPr>
          <a:lstStyle/>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 </a:t>
            </a:r>
            <a:r>
              <a:rPr kumimoji="0" lang="de-DE"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Und er baute dem ganzen Heere des Himmels Altäre in den beiden Höfen des Hauses Jahwes. 6  Und er ließ seine Söhne durchs Feuer gehen im Tale des Sohnes </a:t>
            </a:r>
            <a:r>
              <a:rPr kumimoji="0" lang="de-DE" sz="3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Hinnoms</a:t>
            </a:r>
            <a:r>
              <a:rPr kumimoji="0" lang="de-DE"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und er trieb Zauberei und Wahrsagerei und Beschwörung, und bestellte Totenbeschwörer und Wahrsager: er tat viel Böses in den Augen Jahwes, um ihn zu reizen.</a:t>
            </a:r>
            <a:r>
              <a:rPr kumimoji="0" lang="en-US"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(ELB)</a:t>
            </a:r>
          </a:p>
        </p:txBody>
      </p:sp>
      <p:pic>
        <p:nvPicPr>
          <p:cNvPr id="5" name="Picture 4">
            <a:extLst>
              <a:ext uri="{FF2B5EF4-FFF2-40B4-BE49-F238E27FC236}">
                <a16:creationId xmlns="" xmlns:a16="http://schemas.microsoft.com/office/drawing/2014/main" id="{B223FB1E-3FE5-4557-93C4-018D5B168A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1551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A person sitting on a rock&#10;&#10;Description automatically generated with low confidence">
            <a:extLst>
              <a:ext uri="{FF2B5EF4-FFF2-40B4-BE49-F238E27FC236}">
                <a16:creationId xmlns="" xmlns:a16="http://schemas.microsoft.com/office/drawing/2014/main" id="{2E25F5E9-71B1-4DBB-B90A-D25D00E0A6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25453" y="10"/>
            <a:ext cx="5666547" cy="6857990"/>
          </a:xfrm>
          <a:prstGeom prst="rect">
            <a:avLst/>
          </a:prstGeom>
          <a:scene3d>
            <a:camera prst="perspectiveFront" fov="5400000"/>
            <a:lightRig rig="threePt" dir="t">
              <a:rot lat="0" lon="0" rev="19200000"/>
            </a:lightRig>
          </a:scene3d>
          <a:sp3d extrusionH="25400">
            <a:bevelT w="304800" h="152400" prst="hardEdge"/>
            <a:extrusionClr>
              <a:srgbClr val="000000"/>
            </a:extrusionClr>
          </a:sp3d>
        </p:spPr>
      </p:pic>
      <p:sp>
        <p:nvSpPr>
          <p:cNvPr id="2" name="Slide Number Placeholder 1">
            <a:extLst>
              <a:ext uri="{FF2B5EF4-FFF2-40B4-BE49-F238E27FC236}">
                <a16:creationId xmlns="" xmlns:a16="http://schemas.microsoft.com/office/drawing/2014/main" id="{AF68D27B-618B-4C4F-985A-E1AC09026D6E}"/>
              </a:ext>
            </a:extLst>
          </p:cNvPr>
          <p:cNvSpPr>
            <a:spLocks noGrp="1"/>
          </p:cNvSpPr>
          <p:nvPr>
            <p:ph type="sldNum" sz="quarter" idx="12"/>
          </p:nvPr>
        </p:nvSpPr>
        <p:spPr>
          <a:xfrm>
            <a:off x="9303026" y="6356350"/>
            <a:ext cx="205077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637FF96-A6C6-4C1D-9344-865C8C3232C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81</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 xmlns:a16="http://schemas.microsoft.com/office/drawing/2014/main" id="{88093461-41F4-408A-8BCA-AB2318CC66E1}"/>
              </a:ext>
            </a:extLst>
          </p:cNvPr>
          <p:cNvSpPr txBox="1"/>
          <p:nvPr/>
        </p:nvSpPr>
        <p:spPr>
          <a:xfrm>
            <a:off x="480241" y="447040"/>
            <a:ext cx="5930084" cy="5986254"/>
          </a:xfrm>
          <a:prstGeom prst="rect">
            <a:avLst/>
          </a:prstGeom>
          <a:solidFill>
            <a:schemeClr val="tx1"/>
          </a:solidFill>
        </p:spPr>
        <p:txBody>
          <a:bodyPr wrap="square" rtlCol="0">
            <a:spAutoFit/>
          </a:bodyPr>
          <a:lstStyle/>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e-DE" sz="3000" b="1" i="0" u="none" strike="noStrike" kern="1200" cap="none" spc="0" normalizeH="0" baseline="0" dirty="0">
                <a:ln>
                  <a:noFill/>
                </a:ln>
                <a:solidFill>
                  <a:srgbClr val="00FF99"/>
                </a:solidFill>
                <a:effectLst/>
                <a:uLnTx/>
                <a:uFillTx/>
                <a:latin typeface="Arial" panose="020B0604020202020204" pitchFamily="34" charset="0"/>
                <a:ea typeface="+mn-ea"/>
                <a:cs typeface="Arial" panose="020B0604020202020204" pitchFamily="34" charset="0"/>
              </a:rPr>
              <a:t>2. Könige 23,4-5 </a:t>
            </a:r>
          </a:p>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e-DE" sz="3000" b="1" dirty="0">
                <a:solidFill>
                  <a:prstClr val="white"/>
                </a:solidFill>
                <a:latin typeface="Arial" panose="020B0604020202020204" pitchFamily="34" charset="0"/>
                <a:cs typeface="Arial" panose="020B0604020202020204" pitchFamily="34" charset="0"/>
              </a:rPr>
              <a:t>„</a:t>
            </a:r>
            <a:r>
              <a:rPr kumimoji="0" lang="de-DE" sz="30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Und der König gebot </a:t>
            </a:r>
            <a:r>
              <a:rPr kumimoji="0" lang="de-DE" sz="3000" b="1" i="0" u="none" strike="noStrike" kern="1200" cap="none" spc="0" normalizeH="0" baseline="0" dirty="0" err="1">
                <a:ln>
                  <a:noFill/>
                </a:ln>
                <a:solidFill>
                  <a:prstClr val="white"/>
                </a:solidFill>
                <a:effectLst/>
                <a:uLnTx/>
                <a:uFillTx/>
                <a:latin typeface="Arial" panose="020B0604020202020204" pitchFamily="34" charset="0"/>
                <a:ea typeface="+mn-ea"/>
                <a:cs typeface="Arial" panose="020B0604020202020204" pitchFamily="34" charset="0"/>
              </a:rPr>
              <a:t>Hilkija</a:t>
            </a:r>
            <a:r>
              <a:rPr kumimoji="0" lang="de-DE" sz="30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dem Hohenpriester, und den Priestern zweiten Ranges und den Hütern der Schwelle, aus dem Tempel Jahwes alle Geräte hinauszutun, die dem Baal und der Aschera und dem ganzen Heere des Himmels gemacht worden waren; und er verbrannte sie außerhalb Jerusalems in den Gefilden des </a:t>
            </a:r>
            <a:r>
              <a:rPr kumimoji="0" lang="de-DE" sz="3000" b="1" i="0" u="none" strike="noStrike" kern="1200" cap="none" spc="0" normalizeH="0" baseline="0" dirty="0" err="1">
                <a:ln>
                  <a:noFill/>
                </a:ln>
                <a:solidFill>
                  <a:prstClr val="white"/>
                </a:solidFill>
                <a:effectLst/>
                <a:uLnTx/>
                <a:uFillTx/>
                <a:latin typeface="Arial" panose="020B0604020202020204" pitchFamily="34" charset="0"/>
                <a:ea typeface="+mn-ea"/>
                <a:cs typeface="Arial" panose="020B0604020202020204" pitchFamily="34" charset="0"/>
              </a:rPr>
              <a:t>Kidron</a:t>
            </a:r>
            <a:r>
              <a:rPr kumimoji="0" lang="de-DE" sz="30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und ließ ihren Staub nach Bethel bringen. </a:t>
            </a:r>
          </a:p>
        </p:txBody>
      </p:sp>
      <p:pic>
        <p:nvPicPr>
          <p:cNvPr id="5" name="Picture 4">
            <a:extLst>
              <a:ext uri="{FF2B5EF4-FFF2-40B4-BE49-F238E27FC236}">
                <a16:creationId xmlns="" xmlns:a16="http://schemas.microsoft.com/office/drawing/2014/main" id="{E3B8B34E-22CE-43B2-8B01-320E645686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2439050922"/>
      </p:ext>
    </p:extLst>
  </p:cSld>
  <p:clrMapOvr>
    <a:masterClrMapping/>
  </p:clrMapOvr>
  <p:transition spd="slow">
    <p:fade/>
  </p:transition>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A person sitting on a rock&#10;&#10;Description automatically generated with low confidence">
            <a:extLst>
              <a:ext uri="{FF2B5EF4-FFF2-40B4-BE49-F238E27FC236}">
                <a16:creationId xmlns="" xmlns:a16="http://schemas.microsoft.com/office/drawing/2014/main" id="{2E25F5E9-71B1-4DBB-B90A-D25D00E0A6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25453" y="10"/>
            <a:ext cx="5666547" cy="6857990"/>
          </a:xfrm>
          <a:prstGeom prst="rect">
            <a:avLst/>
          </a:prstGeom>
          <a:scene3d>
            <a:camera prst="perspectiveFront" fov="5400000"/>
            <a:lightRig rig="threePt" dir="t">
              <a:rot lat="0" lon="0" rev="19200000"/>
            </a:lightRig>
          </a:scene3d>
          <a:sp3d extrusionH="25400">
            <a:bevelT w="304800" h="152400" prst="hardEdge"/>
            <a:extrusionClr>
              <a:srgbClr val="000000"/>
            </a:extrusionClr>
          </a:sp3d>
        </p:spPr>
      </p:pic>
      <p:sp>
        <p:nvSpPr>
          <p:cNvPr id="2" name="Slide Number Placeholder 1">
            <a:extLst>
              <a:ext uri="{FF2B5EF4-FFF2-40B4-BE49-F238E27FC236}">
                <a16:creationId xmlns="" xmlns:a16="http://schemas.microsoft.com/office/drawing/2014/main" id="{AF68D27B-618B-4C4F-985A-E1AC09026D6E}"/>
              </a:ext>
            </a:extLst>
          </p:cNvPr>
          <p:cNvSpPr>
            <a:spLocks noGrp="1"/>
          </p:cNvSpPr>
          <p:nvPr>
            <p:ph type="sldNum" sz="quarter" idx="12"/>
          </p:nvPr>
        </p:nvSpPr>
        <p:spPr>
          <a:xfrm>
            <a:off x="9303026" y="6356350"/>
            <a:ext cx="205077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637FF96-A6C6-4C1D-9344-865C8C3232C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82</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 xmlns:a16="http://schemas.microsoft.com/office/drawing/2014/main" id="{88093461-41F4-408A-8BCA-AB2318CC66E1}"/>
              </a:ext>
            </a:extLst>
          </p:cNvPr>
          <p:cNvSpPr txBox="1"/>
          <p:nvPr/>
        </p:nvSpPr>
        <p:spPr>
          <a:xfrm>
            <a:off x="584189" y="889843"/>
            <a:ext cx="5666547" cy="5078313"/>
          </a:xfrm>
          <a:prstGeom prst="rect">
            <a:avLst/>
          </a:prstGeom>
          <a:solidFill>
            <a:schemeClr val="tx1"/>
          </a:solidFill>
        </p:spPr>
        <p:txBody>
          <a:bodyPr wrap="square" rtlCol="0">
            <a:spAutoFit/>
          </a:bodyPr>
          <a:lstStyle/>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 </a:t>
            </a:r>
            <a:r>
              <a:rPr kumimoji="0" lang="de-DE"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Und er schaffte die Götzenpriester ab, welche die Könige von Juda eingesetzt hatten, und die auf den Höhen, in den Städten von Juda und in der Umgebung von Jerusalem geräuchert hatten; und die, welche dem Baal, der Sonne und dem Monde und dem Tierkreise und dem ganzen Heere des Himmels räucherten.</a:t>
            </a:r>
            <a:r>
              <a:rPr kumimoji="0" lang="en-US"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(ELB)</a:t>
            </a:r>
          </a:p>
        </p:txBody>
      </p:sp>
      <p:pic>
        <p:nvPicPr>
          <p:cNvPr id="5" name="Picture 4">
            <a:extLst>
              <a:ext uri="{FF2B5EF4-FFF2-40B4-BE49-F238E27FC236}">
                <a16:creationId xmlns="" xmlns:a16="http://schemas.microsoft.com/office/drawing/2014/main" id="{3E3382EE-081D-4914-8CDF-56BF9CB519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376571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A person sitting on a rock&#10;&#10;Description automatically generated with low confidence">
            <a:extLst>
              <a:ext uri="{FF2B5EF4-FFF2-40B4-BE49-F238E27FC236}">
                <a16:creationId xmlns="" xmlns:a16="http://schemas.microsoft.com/office/drawing/2014/main" id="{2E25F5E9-71B1-4DBB-B90A-D25D00E0A6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25453" y="10"/>
            <a:ext cx="5666547" cy="6857990"/>
          </a:xfrm>
          <a:prstGeom prst="rect">
            <a:avLst/>
          </a:prstGeom>
          <a:scene3d>
            <a:camera prst="perspectiveFront" fov="5400000"/>
            <a:lightRig rig="threePt" dir="t">
              <a:rot lat="0" lon="0" rev="19200000"/>
            </a:lightRig>
          </a:scene3d>
          <a:sp3d extrusionH="25400">
            <a:bevelT w="304800" h="152400" prst="hardEdge"/>
            <a:extrusionClr>
              <a:srgbClr val="000000"/>
            </a:extrusionClr>
          </a:sp3d>
        </p:spPr>
      </p:pic>
      <p:sp>
        <p:nvSpPr>
          <p:cNvPr id="2" name="Slide Number Placeholder 1">
            <a:extLst>
              <a:ext uri="{FF2B5EF4-FFF2-40B4-BE49-F238E27FC236}">
                <a16:creationId xmlns="" xmlns:a16="http://schemas.microsoft.com/office/drawing/2014/main" id="{AF68D27B-618B-4C4F-985A-E1AC09026D6E}"/>
              </a:ext>
            </a:extLst>
          </p:cNvPr>
          <p:cNvSpPr>
            <a:spLocks noGrp="1"/>
          </p:cNvSpPr>
          <p:nvPr>
            <p:ph type="sldNum" sz="quarter" idx="12"/>
          </p:nvPr>
        </p:nvSpPr>
        <p:spPr>
          <a:xfrm>
            <a:off x="9303026" y="6356350"/>
            <a:ext cx="205077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637FF96-A6C6-4C1D-9344-865C8C3232C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83</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 xmlns:a16="http://schemas.microsoft.com/office/drawing/2014/main" id="{88093461-41F4-408A-8BCA-AB2318CC66E1}"/>
              </a:ext>
            </a:extLst>
          </p:cNvPr>
          <p:cNvSpPr txBox="1"/>
          <p:nvPr/>
        </p:nvSpPr>
        <p:spPr>
          <a:xfrm>
            <a:off x="698489" y="966043"/>
            <a:ext cx="5082359" cy="4662815"/>
          </a:xfrm>
          <a:prstGeom prst="rect">
            <a:avLst/>
          </a:prstGeom>
          <a:solidFill>
            <a:schemeClr val="tx1"/>
          </a:solidFill>
        </p:spPr>
        <p:txBody>
          <a:bodyPr wrap="square" rtlCol="0">
            <a:spAutoFit/>
          </a:bodyPr>
          <a:lstStyle/>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e-DE" sz="3000" b="1" i="0" u="none" strike="noStrike" kern="1200" cap="none" spc="0" normalizeH="0" baseline="0" noProof="0" dirty="0">
                <a:ln>
                  <a:noFill/>
                </a:ln>
                <a:solidFill>
                  <a:srgbClr val="00FF99"/>
                </a:solidFill>
                <a:effectLst/>
                <a:uLnTx/>
                <a:uFillTx/>
                <a:latin typeface="Arial" panose="020B0604020202020204" pitchFamily="34" charset="0"/>
                <a:ea typeface="+mn-ea"/>
                <a:cs typeface="Arial" panose="020B0604020202020204" pitchFamily="34" charset="0"/>
              </a:rPr>
              <a:t>Jeremia 8,1-5 </a:t>
            </a:r>
            <a:r>
              <a:rPr kumimoji="0" lang="de-DE"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 jener Zeit, spricht Jahwe, wird man die Gebeine der Könige von Juda und die Gebeine seiner Fürsten und die Gebeine der Priester und die Gebeine der Propheten und die Gebeine der Bewohner von Jerusalem aus ihren Gräbern herausnehmen. </a:t>
            </a:r>
            <a:r>
              <a:rPr kumimoji="0" lang="en-US"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pic>
        <p:nvPicPr>
          <p:cNvPr id="5" name="Picture 4">
            <a:extLst>
              <a:ext uri="{FF2B5EF4-FFF2-40B4-BE49-F238E27FC236}">
                <a16:creationId xmlns="" xmlns:a16="http://schemas.microsoft.com/office/drawing/2014/main" id="{74AEF9F2-A1A0-4CCF-9027-45B3DED5A4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1696270705"/>
      </p:ext>
    </p:extLst>
  </p:cSld>
  <p:clrMapOvr>
    <a:masterClrMapping/>
  </p:clrMapOvr>
  <p:transition spd="slow">
    <p:fade/>
  </p:transition>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A person sitting on a rock&#10;&#10;Description automatically generated with low confidence">
            <a:extLst>
              <a:ext uri="{FF2B5EF4-FFF2-40B4-BE49-F238E27FC236}">
                <a16:creationId xmlns="" xmlns:a16="http://schemas.microsoft.com/office/drawing/2014/main" id="{2E25F5E9-71B1-4DBB-B90A-D25D00E0A6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25453" y="10"/>
            <a:ext cx="5666547" cy="6857990"/>
          </a:xfrm>
          <a:prstGeom prst="rect">
            <a:avLst/>
          </a:prstGeom>
          <a:scene3d>
            <a:camera prst="perspectiveFront" fov="5400000"/>
            <a:lightRig rig="threePt" dir="t">
              <a:rot lat="0" lon="0" rev="19200000"/>
            </a:lightRig>
          </a:scene3d>
          <a:sp3d extrusionH="25400">
            <a:bevelT w="304800" h="152400" prst="hardEdge"/>
            <a:extrusionClr>
              <a:srgbClr val="000000"/>
            </a:extrusionClr>
          </a:sp3d>
        </p:spPr>
      </p:pic>
      <p:sp>
        <p:nvSpPr>
          <p:cNvPr id="2" name="Slide Number Placeholder 1">
            <a:extLst>
              <a:ext uri="{FF2B5EF4-FFF2-40B4-BE49-F238E27FC236}">
                <a16:creationId xmlns="" xmlns:a16="http://schemas.microsoft.com/office/drawing/2014/main" id="{AF68D27B-618B-4C4F-985A-E1AC09026D6E}"/>
              </a:ext>
            </a:extLst>
          </p:cNvPr>
          <p:cNvSpPr>
            <a:spLocks noGrp="1"/>
          </p:cNvSpPr>
          <p:nvPr>
            <p:ph type="sldNum" sz="quarter" idx="12"/>
          </p:nvPr>
        </p:nvSpPr>
        <p:spPr>
          <a:xfrm>
            <a:off x="9303026" y="6356350"/>
            <a:ext cx="205077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637FF96-A6C6-4C1D-9344-865C8C3232C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84</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 xmlns:a16="http://schemas.microsoft.com/office/drawing/2014/main" id="{88093461-41F4-408A-8BCA-AB2318CC66E1}"/>
              </a:ext>
            </a:extLst>
          </p:cNvPr>
          <p:cNvSpPr txBox="1"/>
          <p:nvPr/>
        </p:nvSpPr>
        <p:spPr>
          <a:xfrm>
            <a:off x="431788" y="372769"/>
            <a:ext cx="5740411" cy="5909310"/>
          </a:xfrm>
          <a:prstGeom prst="rect">
            <a:avLst/>
          </a:prstGeom>
          <a:solidFill>
            <a:schemeClr val="tx1"/>
          </a:solidFill>
        </p:spPr>
        <p:txBody>
          <a:bodyPr wrap="square" rtlCol="0">
            <a:spAutoFit/>
          </a:bodyPr>
          <a:lstStyle/>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de-DE"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Und man wird sie ausbreiten vor der Sonne und vor dem Monde und vor dem ganzen Heere des Himmels, welche sie geliebt und welchen sie gedient haben, und denen sie nachgewandelt sind, und welche sie gesucht und vor denen sie sich niedergebeugt haben; sie werden nicht gesammelt noch begraben werden, zu Dünger auf der Fläche des Erdbodens sollen sie werden. </a:t>
            </a:r>
            <a:r>
              <a:rPr kumimoji="0" lang="en-US"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pic>
        <p:nvPicPr>
          <p:cNvPr id="5" name="Picture 4">
            <a:extLst>
              <a:ext uri="{FF2B5EF4-FFF2-40B4-BE49-F238E27FC236}">
                <a16:creationId xmlns="" xmlns:a16="http://schemas.microsoft.com/office/drawing/2014/main" id="{3660F66D-F6B5-4899-8545-3593FA1E88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372307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A person sitting on a rock&#10;&#10;Description automatically generated with low confidence">
            <a:extLst>
              <a:ext uri="{FF2B5EF4-FFF2-40B4-BE49-F238E27FC236}">
                <a16:creationId xmlns="" xmlns:a16="http://schemas.microsoft.com/office/drawing/2014/main" id="{2E25F5E9-71B1-4DBB-B90A-D25D00E0A6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25453" y="10"/>
            <a:ext cx="5666547" cy="6857990"/>
          </a:xfrm>
          <a:prstGeom prst="rect">
            <a:avLst/>
          </a:prstGeom>
          <a:scene3d>
            <a:camera prst="perspectiveFront" fov="5400000"/>
            <a:lightRig rig="threePt" dir="t">
              <a:rot lat="0" lon="0" rev="19200000"/>
            </a:lightRig>
          </a:scene3d>
          <a:sp3d extrusionH="25400">
            <a:bevelT w="304800" h="152400" prst="hardEdge"/>
            <a:extrusionClr>
              <a:srgbClr val="000000"/>
            </a:extrusionClr>
          </a:sp3d>
        </p:spPr>
      </p:pic>
      <p:sp>
        <p:nvSpPr>
          <p:cNvPr id="2" name="Slide Number Placeholder 1">
            <a:extLst>
              <a:ext uri="{FF2B5EF4-FFF2-40B4-BE49-F238E27FC236}">
                <a16:creationId xmlns="" xmlns:a16="http://schemas.microsoft.com/office/drawing/2014/main" id="{AF68D27B-618B-4C4F-985A-E1AC09026D6E}"/>
              </a:ext>
            </a:extLst>
          </p:cNvPr>
          <p:cNvSpPr>
            <a:spLocks noGrp="1"/>
          </p:cNvSpPr>
          <p:nvPr>
            <p:ph type="sldNum" sz="quarter" idx="12"/>
          </p:nvPr>
        </p:nvSpPr>
        <p:spPr>
          <a:xfrm>
            <a:off x="9303026" y="6356350"/>
            <a:ext cx="205077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637FF96-A6C6-4C1D-9344-865C8C3232C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85</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 xmlns:a16="http://schemas.microsoft.com/office/drawing/2014/main" id="{88093461-41F4-408A-8BCA-AB2318CC66E1}"/>
              </a:ext>
            </a:extLst>
          </p:cNvPr>
          <p:cNvSpPr txBox="1"/>
          <p:nvPr/>
        </p:nvSpPr>
        <p:spPr>
          <a:xfrm>
            <a:off x="485776" y="285750"/>
            <a:ext cx="5514974" cy="5986254"/>
          </a:xfrm>
          <a:prstGeom prst="rect">
            <a:avLst/>
          </a:prstGeom>
          <a:solidFill>
            <a:schemeClr val="tx1"/>
          </a:solidFill>
        </p:spPr>
        <p:txBody>
          <a:bodyPr wrap="square" rtlCol="0">
            <a:spAutoFit/>
          </a:bodyPr>
          <a:lstStyle/>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de-DE"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Und der Tod wird dem Leben vorgezogen werden von dem ganzen Rest, der von diesem bösen Geschlecht übriggeblieben ist an allen Orten, wohin ich die Übriggebliebenen verstoßen haben werde, spricht Jahwe der Heerscharen. </a:t>
            </a:r>
          </a:p>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e-DE"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  Und sprich zu ihnen: So spricht Jahwe: Fällt man denn und steht nicht wieder auf? …</a:t>
            </a:r>
            <a:endParaRPr kumimoji="0" lang="en-US"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 xmlns:a16="http://schemas.microsoft.com/office/drawing/2014/main" id="{5267F9AA-A754-498A-BB00-4F164483ED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130911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A person sitting on a rock&#10;&#10;Description automatically generated with low confidence">
            <a:extLst>
              <a:ext uri="{FF2B5EF4-FFF2-40B4-BE49-F238E27FC236}">
                <a16:creationId xmlns="" xmlns:a16="http://schemas.microsoft.com/office/drawing/2014/main" id="{2E25F5E9-71B1-4DBB-B90A-D25D00E0A6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25453" y="10"/>
            <a:ext cx="5666547" cy="6857990"/>
          </a:xfrm>
          <a:prstGeom prst="rect">
            <a:avLst/>
          </a:prstGeom>
          <a:scene3d>
            <a:camera prst="perspectiveFront" fov="5400000"/>
            <a:lightRig rig="threePt" dir="t">
              <a:rot lat="0" lon="0" rev="19200000"/>
            </a:lightRig>
          </a:scene3d>
          <a:sp3d extrusionH="25400">
            <a:bevelT w="304800" h="152400" prst="hardEdge"/>
            <a:extrusionClr>
              <a:srgbClr val="000000"/>
            </a:extrusionClr>
          </a:sp3d>
        </p:spPr>
      </p:pic>
      <p:sp>
        <p:nvSpPr>
          <p:cNvPr id="2" name="Slide Number Placeholder 1">
            <a:extLst>
              <a:ext uri="{FF2B5EF4-FFF2-40B4-BE49-F238E27FC236}">
                <a16:creationId xmlns="" xmlns:a16="http://schemas.microsoft.com/office/drawing/2014/main" id="{AF68D27B-618B-4C4F-985A-E1AC09026D6E}"/>
              </a:ext>
            </a:extLst>
          </p:cNvPr>
          <p:cNvSpPr>
            <a:spLocks noGrp="1"/>
          </p:cNvSpPr>
          <p:nvPr>
            <p:ph type="sldNum" sz="quarter" idx="12"/>
          </p:nvPr>
        </p:nvSpPr>
        <p:spPr>
          <a:xfrm>
            <a:off x="9303026" y="6356350"/>
            <a:ext cx="205077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637FF96-A6C6-4C1D-9344-865C8C3232C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86</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 xmlns:a16="http://schemas.microsoft.com/office/drawing/2014/main" id="{88093461-41F4-408A-8BCA-AB2318CC66E1}"/>
              </a:ext>
            </a:extLst>
          </p:cNvPr>
          <p:cNvSpPr txBox="1"/>
          <p:nvPr/>
        </p:nvSpPr>
        <p:spPr>
          <a:xfrm>
            <a:off x="628651" y="1143000"/>
            <a:ext cx="5152197" cy="4678204"/>
          </a:xfrm>
          <a:prstGeom prst="rect">
            <a:avLst/>
          </a:prstGeom>
          <a:solidFill>
            <a:schemeClr val="tx1"/>
          </a:solidFill>
        </p:spPr>
        <p:txBody>
          <a:bodyPr wrap="square" rtlCol="0">
            <a:spAutoFit/>
          </a:bodyPr>
          <a:lstStyle/>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e-DE"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Oder wendet man sich ab und kehrt nicht wieder zurück? </a:t>
            </a:r>
          </a:p>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e-DE"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  Warum kehrt sich dieses Volk Jerusalems ab in immerwährender Abkehr? Sie halten fest am Truge, sie weigern sich umzukehren.</a:t>
            </a: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e-DE" sz="320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(Elberfelder) </a:t>
            </a:r>
          </a:p>
        </p:txBody>
      </p:sp>
      <p:pic>
        <p:nvPicPr>
          <p:cNvPr id="5" name="Picture 4">
            <a:extLst>
              <a:ext uri="{FF2B5EF4-FFF2-40B4-BE49-F238E27FC236}">
                <a16:creationId xmlns="" xmlns:a16="http://schemas.microsoft.com/office/drawing/2014/main" id="{5267F9AA-A754-498A-BB00-4F164483ED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56459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6" name="TextBox 5">
            <a:extLst>
              <a:ext uri="{FF2B5EF4-FFF2-40B4-BE49-F238E27FC236}">
                <a16:creationId xmlns="" xmlns:a16="http://schemas.microsoft.com/office/drawing/2014/main" id="{A1F6E073-7232-434F-A96E-7B9FE19DB5E0}"/>
              </a:ext>
            </a:extLst>
          </p:cNvPr>
          <p:cNvSpPr txBox="1"/>
          <p:nvPr/>
        </p:nvSpPr>
        <p:spPr>
          <a:xfrm>
            <a:off x="1016001" y="700163"/>
            <a:ext cx="9794083" cy="50167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4000" b="1" dirty="0">
                <a:solidFill>
                  <a:prstClr val="white"/>
                </a:solidFill>
                <a:latin typeface="Arial" panose="020B0604020202020204" pitchFamily="34" charset="0"/>
                <a:cs typeface="Arial" panose="020B0604020202020204" pitchFamily="34" charset="0"/>
              </a:rPr>
              <a:t>Yahuwah ordnete die Todesstrafe für die Verehrung der Sonne, des Mondes und der Sterne durch Steinigung an! Wie kann man diese geschaffenen Objekte heute noch in ihrer Verehrung  für Yahuwah verwenden?</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4000" b="1" dirty="0">
                <a:solidFill>
                  <a:prstClr val="white"/>
                </a:solidFill>
                <a:latin typeface="Arial" panose="020B0604020202020204" pitchFamily="34" charset="0"/>
                <a:cs typeface="Arial" panose="020B0604020202020204" pitchFamily="34" charset="0"/>
              </a:rPr>
              <a:t>Denkt daran, dass gemäß Maleachi 3,6 Yahuwah sich NICHT ändert!</a:t>
            </a:r>
            <a:endParaRPr kumimoji="0" lang="de-DE"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 xmlns:a16="http://schemas.microsoft.com/office/drawing/2014/main" id="{2A68C781-EB97-4CCA-8184-250367869D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781528325"/>
      </p:ext>
    </p:extLst>
  </p:cSld>
  <p:clrMapOvr>
    <a:overrideClrMapping bg1="dk1" tx1="lt1" bg2="dk2" tx2="lt2" accent1="accent1" accent2="accent2" accent3="accent3" accent4="accent4" accent5="accent5" accent6="accent6" hlink="hlink" folHlink="folHlink"/>
  </p:clrMapOvr>
  <p:transition spd="slow">
    <p:fade/>
  </p:transition>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9B76D444-2756-434F-AE61-96D69830C1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 xmlns:a16="http://schemas.microsoft.com/office/drawing/2014/main" id="{34C9F0DD-3ACE-4D90-95E9-ABE501C370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320040" y="320040"/>
            <a:ext cx="11548872" cy="4303462"/>
          </a:xfrm>
          <a:prstGeom prst="rect">
            <a:avLst/>
          </a:prstGeom>
        </p:spPr>
      </p:pic>
      <p:sp>
        <p:nvSpPr>
          <p:cNvPr id="11" name="Rectangle 10">
            <a:extLst>
              <a:ext uri="{FF2B5EF4-FFF2-40B4-BE49-F238E27FC236}">
                <a16:creationId xmlns="" xmlns:a16="http://schemas.microsoft.com/office/drawing/2014/main" id="{A27B6159-7734-4564-9E0F-C4BC43C36E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 xmlns:a16="http://schemas.microsoft.com/office/drawing/2014/main" id="{E2FFB46B-05BC-4950-B18A-9593FDAE6ED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BFC0582B-4436-429D-AB7F-07532D35DAF9}"/>
              </a:ext>
            </a:extLst>
          </p:cNvPr>
          <p:cNvSpPr txBox="1"/>
          <p:nvPr/>
        </p:nvSpPr>
        <p:spPr>
          <a:xfrm>
            <a:off x="2352675" y="5009083"/>
            <a:ext cx="9004173" cy="1345997"/>
          </a:xfrm>
          <a:prstGeom prst="rect">
            <a:avLst/>
          </a:prstGeom>
          <a:solidFill>
            <a:schemeClr val="tx1"/>
          </a:solidFill>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de-DE" sz="3200" dirty="0">
                <a:solidFill>
                  <a:schemeClr val="bg1"/>
                </a:solidFill>
                <a:latin typeface="Arial Black" panose="020B0A04020102020204" pitchFamily="34" charset="0"/>
              </a:rPr>
              <a:t>URTEIL- MOSE SAGTE 	„HEBE DEINE AUGEN NICHT HINAUF ZUR SONNE UND ZUM MOND.“</a:t>
            </a:r>
          </a:p>
        </p:txBody>
      </p:sp>
      <p:sp>
        <p:nvSpPr>
          <p:cNvPr id="2" name="Slide Number Placeholder 1">
            <a:extLst>
              <a:ext uri="{FF2B5EF4-FFF2-40B4-BE49-F238E27FC236}">
                <a16:creationId xmlns="" xmlns:a16="http://schemas.microsoft.com/office/drawing/2014/main" id="{3FE41FFA-F4DC-4B3C-9E38-6AC547557600}"/>
              </a:ext>
            </a:extLst>
          </p:cNvPr>
          <p:cNvSpPr>
            <a:spLocks noGrp="1"/>
          </p:cNvSpPr>
          <p:nvPr>
            <p:ph type="sldNum" sz="quarter" idx="12"/>
          </p:nvPr>
        </p:nvSpPr>
        <p:spPr>
          <a:xfrm>
            <a:off x="10528664" y="6556248"/>
            <a:ext cx="828184" cy="274320"/>
          </a:xfrm>
        </p:spPr>
        <p:txBody>
          <a:bodyPr vert="horz" lIns="91440" tIns="45720" rIns="91440" bIns="45720" rtlCol="0" anchor="ctr">
            <a:normAutofit/>
          </a:bodyPr>
          <a:lstStyle/>
          <a:p>
            <a:pPr>
              <a:spcAft>
                <a:spcPts val="600"/>
              </a:spcAft>
              <a:defRPr/>
            </a:pPr>
            <a:fld id="{D637FF96-A6C6-4C1D-9344-865C8C3232CE}" type="slidenum">
              <a:rPr lang="en-US">
                <a:solidFill>
                  <a:schemeClr val="tx1">
                    <a:alpha val="70000"/>
                  </a:schemeClr>
                </a:solidFill>
                <a:latin typeface="Calibri" panose="020F0502020204030204"/>
              </a:rPr>
              <a:pPr>
                <a:spcAft>
                  <a:spcPts val="600"/>
                </a:spcAft>
                <a:defRPr/>
              </a:pPr>
              <a:t>88</a:t>
            </a:fld>
            <a:endParaRPr lang="en-US">
              <a:solidFill>
                <a:schemeClr val="tx1">
                  <a:alpha val="70000"/>
                </a:schemeClr>
              </a:solidFill>
              <a:latin typeface="Calibri" panose="020F0502020204030204"/>
            </a:endParaRPr>
          </a:p>
        </p:txBody>
      </p:sp>
      <p:pic>
        <p:nvPicPr>
          <p:cNvPr id="8" name="Picture 7">
            <a:extLst>
              <a:ext uri="{FF2B5EF4-FFF2-40B4-BE49-F238E27FC236}">
                <a16:creationId xmlns="" xmlns:a16="http://schemas.microsoft.com/office/drawing/2014/main" id="{7063510C-2C9A-47CD-9F01-CB09D54D9A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3845629902"/>
      </p:ext>
    </p:extLst>
  </p:cSld>
  <p:clrMapOvr>
    <a:overrideClrMapping bg1="dk1" tx1="lt1" bg2="dk2" tx2="lt2" accent1="accent1" accent2="accent2" accent3="accent3" accent4="accent4" accent5="accent5" accent6="accent6" hlink="hlink" folHlink="folHlink"/>
  </p:clrMapOvr>
  <p:transition spd="slow">
    <p:fade/>
  </p:transition>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A person sitting on a rock&#10;&#10;Description automatically generated with low confidence">
            <a:extLst>
              <a:ext uri="{FF2B5EF4-FFF2-40B4-BE49-F238E27FC236}">
                <a16:creationId xmlns="" xmlns:a16="http://schemas.microsoft.com/office/drawing/2014/main" id="{2E25F5E9-71B1-4DBB-B90A-D25D00E0A6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25453" y="10"/>
            <a:ext cx="5666547" cy="6857990"/>
          </a:xfrm>
          <a:prstGeom prst="rect">
            <a:avLst/>
          </a:prstGeom>
          <a:scene3d>
            <a:camera prst="perspectiveFront" fov="5400000"/>
            <a:lightRig rig="threePt" dir="t">
              <a:rot lat="0" lon="0" rev="19200000"/>
            </a:lightRig>
          </a:scene3d>
          <a:sp3d extrusionH="25400">
            <a:bevelT w="304800" h="152400" prst="hardEdge"/>
            <a:extrusionClr>
              <a:srgbClr val="000000"/>
            </a:extrusionClr>
          </a:sp3d>
        </p:spPr>
      </p:pic>
      <p:sp>
        <p:nvSpPr>
          <p:cNvPr id="2" name="Slide Number Placeholder 1">
            <a:extLst>
              <a:ext uri="{FF2B5EF4-FFF2-40B4-BE49-F238E27FC236}">
                <a16:creationId xmlns="" xmlns:a16="http://schemas.microsoft.com/office/drawing/2014/main" id="{AF68D27B-618B-4C4F-985A-E1AC09026D6E}"/>
              </a:ext>
            </a:extLst>
          </p:cNvPr>
          <p:cNvSpPr>
            <a:spLocks noGrp="1"/>
          </p:cNvSpPr>
          <p:nvPr>
            <p:ph type="sldNum" sz="quarter" idx="12"/>
          </p:nvPr>
        </p:nvSpPr>
        <p:spPr>
          <a:xfrm>
            <a:off x="9303026" y="6356350"/>
            <a:ext cx="205077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637FF96-A6C6-4C1D-9344-865C8C3232C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89</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 xmlns:a16="http://schemas.microsoft.com/office/drawing/2014/main" id="{88093461-41F4-408A-8BCA-AB2318CC66E1}"/>
              </a:ext>
            </a:extLst>
          </p:cNvPr>
          <p:cNvSpPr txBox="1"/>
          <p:nvPr/>
        </p:nvSpPr>
        <p:spPr>
          <a:xfrm>
            <a:off x="342900" y="214104"/>
            <a:ext cx="6029325" cy="6324808"/>
          </a:xfrm>
          <a:prstGeom prst="rect">
            <a:avLst/>
          </a:prstGeom>
          <a:solidFill>
            <a:schemeClr val="tx1"/>
          </a:solidFill>
        </p:spPr>
        <p:txBody>
          <a:bodyPr wrap="square" rtlCol="0">
            <a:spAutoFit/>
          </a:bodyPr>
          <a:lstStyle/>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e-DE" sz="3000" b="1" i="0" u="none" strike="noStrike" kern="1200" cap="none" spc="0" normalizeH="0" baseline="0" dirty="0">
                <a:ln>
                  <a:noFill/>
                </a:ln>
                <a:solidFill>
                  <a:srgbClr val="00FF99"/>
                </a:solidFill>
                <a:effectLst/>
                <a:uLnTx/>
                <a:uFillTx/>
                <a:latin typeface="Arial" panose="020B0604020202020204" pitchFamily="34" charset="0"/>
                <a:ea typeface="+mn-ea"/>
                <a:cs typeface="Arial" panose="020B0604020202020204" pitchFamily="34" charset="0"/>
              </a:rPr>
              <a:t>5.Mose 17,2-7 </a:t>
            </a:r>
            <a:r>
              <a:rPr lang="de-DE" sz="3000" b="1" dirty="0">
                <a:solidFill>
                  <a:schemeClr val="bg1"/>
                </a:solidFill>
                <a:latin typeface="Arial" panose="020B0604020202020204" pitchFamily="34" charset="0"/>
                <a:cs typeface="Arial" panose="020B0604020202020204" pitchFamily="34" charset="0"/>
              </a:rPr>
              <a:t>„</a:t>
            </a:r>
            <a:r>
              <a:rPr kumimoji="0" lang="de-DE" sz="30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Wenn in deiner Mitte, in einem deiner Tore, die Jahwe, dein Gott, dir gibt, ein Mann oder ein Weib gefunden wird, welche das tun, was böse ist in den Augen Jahwes, deines Gottes, indem sie seinen Bund übertreten, 3  so daß sie hingehen und anderen Göttern dienen und sich vor ihnen oder vor der Sonne oder vor dem Monde oder vor dem ganzen Heere des Himmels niederbeugen, was ich nicht geboten habe,</a:t>
            </a:r>
            <a:r>
              <a:rPr kumimoji="0" lang="de-DE" sz="30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a:t>
            </a:r>
          </a:p>
        </p:txBody>
      </p:sp>
      <p:pic>
        <p:nvPicPr>
          <p:cNvPr id="5" name="Picture 4">
            <a:extLst>
              <a:ext uri="{FF2B5EF4-FFF2-40B4-BE49-F238E27FC236}">
                <a16:creationId xmlns="" xmlns:a16="http://schemas.microsoft.com/office/drawing/2014/main" id="{310006EE-1D4A-4FE8-BD5D-498BC054E9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190106617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DB5E3CC-57EB-4B11-9352-8E5A4A8A9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7FF96-A6C6-4C1D-9344-865C8C3232C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 xmlns:a16="http://schemas.microsoft.com/office/drawing/2014/main" id="{C6A058A6-19D3-43FF-A6E2-DB155DA34074}"/>
              </a:ext>
            </a:extLst>
          </p:cNvPr>
          <p:cNvSpPr/>
          <p:nvPr/>
        </p:nvSpPr>
        <p:spPr>
          <a:xfrm>
            <a:off x="0" y="0"/>
            <a:ext cx="328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1DC02351-A3D0-4BB8-A6CA-093B0DF34A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1229" y="0"/>
            <a:ext cx="340771" cy="6858000"/>
          </a:xfrm>
          <a:prstGeom prst="rect">
            <a:avLst/>
          </a:prstGeom>
        </p:spPr>
      </p:pic>
      <p:sp>
        <p:nvSpPr>
          <p:cNvPr id="5" name="TextBox 4">
            <a:extLst>
              <a:ext uri="{FF2B5EF4-FFF2-40B4-BE49-F238E27FC236}">
                <a16:creationId xmlns="" xmlns:a16="http://schemas.microsoft.com/office/drawing/2014/main" id="{1FE50E47-73EB-4058-A34D-3F4AC969DC2F}"/>
              </a:ext>
            </a:extLst>
          </p:cNvPr>
          <p:cNvSpPr txBox="1"/>
          <p:nvPr/>
        </p:nvSpPr>
        <p:spPr>
          <a:xfrm>
            <a:off x="924557" y="502615"/>
            <a:ext cx="6821905"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0" i="0" u="none" strike="noStrike" kern="1200" cap="none" spc="0" normalizeH="0" baseline="0" dirty="0">
                <a:ln>
                  <a:noFill/>
                </a:ln>
                <a:solidFill>
                  <a:prstClr val="white"/>
                </a:solidFill>
                <a:effectLst/>
                <a:uLnTx/>
                <a:uFillTx/>
                <a:latin typeface="Calibri" panose="020F0502020204030204"/>
                <a:ea typeface="+mn-ea"/>
                <a:cs typeface="+mn-cs"/>
              </a:rPr>
              <a:t>Wenn die Braut das falsche Datum für ihre Hochzeit hat, wird sie ihre Ehe mit Yahusha verpassen und ihr ewiges Leben verlieren. Jedes Detail in Yahuwah's Blut ratifiziertem Bund ist für Ihn wichtig und sollte auch für uns gelten, einschließlich des Verständnisses von Yahuwah's Bundeskalender.</a:t>
            </a:r>
          </a:p>
        </p:txBody>
      </p:sp>
      <p:pic>
        <p:nvPicPr>
          <p:cNvPr id="6" name="Picture 5">
            <a:extLst>
              <a:ext uri="{FF2B5EF4-FFF2-40B4-BE49-F238E27FC236}">
                <a16:creationId xmlns="" xmlns:a16="http://schemas.microsoft.com/office/drawing/2014/main" id="{BB549A9A-BC79-4C58-A6CD-C89DE1CE95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pic>
        <p:nvPicPr>
          <p:cNvPr id="7" name="Picture 6">
            <a:extLst>
              <a:ext uri="{FF2B5EF4-FFF2-40B4-BE49-F238E27FC236}">
                <a16:creationId xmlns="" xmlns:a16="http://schemas.microsoft.com/office/drawing/2014/main" id="{7A629370-52F7-4788-8304-35177F61A9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31983" y="1783556"/>
            <a:ext cx="3133725" cy="23502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60035428"/>
      </p:ext>
    </p:extLst>
  </p:cSld>
  <p:clrMapOvr>
    <a:overrideClrMapping bg1="dk1" tx1="lt1" bg2="dk2" tx2="lt2" accent1="accent1" accent2="accent2" accent3="accent3" accent4="accent4" accent5="accent5" accent6="accent6" hlink="hlink" folHlink="folHlink"/>
  </p:clrMapOvr>
  <p:transition spd="slow">
    <p:fade/>
  </p:transition>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A person sitting on a rock&#10;&#10;Description automatically generated with low confidence">
            <a:extLst>
              <a:ext uri="{FF2B5EF4-FFF2-40B4-BE49-F238E27FC236}">
                <a16:creationId xmlns="" xmlns:a16="http://schemas.microsoft.com/office/drawing/2014/main" id="{2E25F5E9-71B1-4DBB-B90A-D25D00E0A6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25453" y="10"/>
            <a:ext cx="5666547" cy="6857990"/>
          </a:xfrm>
          <a:prstGeom prst="rect">
            <a:avLst/>
          </a:prstGeom>
          <a:scene3d>
            <a:camera prst="perspectiveFront" fov="5400000"/>
            <a:lightRig rig="threePt" dir="t">
              <a:rot lat="0" lon="0" rev="19200000"/>
            </a:lightRig>
          </a:scene3d>
          <a:sp3d extrusionH="25400">
            <a:bevelT w="304800" h="152400" prst="hardEdge"/>
            <a:extrusionClr>
              <a:srgbClr val="000000"/>
            </a:extrusionClr>
          </a:sp3d>
        </p:spPr>
      </p:pic>
      <p:sp>
        <p:nvSpPr>
          <p:cNvPr id="2" name="Slide Number Placeholder 1">
            <a:extLst>
              <a:ext uri="{FF2B5EF4-FFF2-40B4-BE49-F238E27FC236}">
                <a16:creationId xmlns="" xmlns:a16="http://schemas.microsoft.com/office/drawing/2014/main" id="{AF68D27B-618B-4C4F-985A-E1AC09026D6E}"/>
              </a:ext>
            </a:extLst>
          </p:cNvPr>
          <p:cNvSpPr>
            <a:spLocks noGrp="1"/>
          </p:cNvSpPr>
          <p:nvPr>
            <p:ph type="sldNum" sz="quarter" idx="12"/>
          </p:nvPr>
        </p:nvSpPr>
        <p:spPr>
          <a:xfrm>
            <a:off x="9303026" y="6356350"/>
            <a:ext cx="205077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637FF96-A6C6-4C1D-9344-865C8C3232C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90</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 xmlns:a16="http://schemas.microsoft.com/office/drawing/2014/main" id="{88093461-41F4-408A-8BCA-AB2318CC66E1}"/>
              </a:ext>
            </a:extLst>
          </p:cNvPr>
          <p:cNvSpPr txBox="1"/>
          <p:nvPr/>
        </p:nvSpPr>
        <p:spPr>
          <a:xfrm>
            <a:off x="546089" y="487069"/>
            <a:ext cx="5549911" cy="5493812"/>
          </a:xfrm>
          <a:prstGeom prst="rect">
            <a:avLst/>
          </a:prstGeom>
          <a:solidFill>
            <a:schemeClr val="tx1"/>
          </a:solidFill>
        </p:spPr>
        <p:txBody>
          <a:bodyPr wrap="square" rtlCol="0">
            <a:spAutoFit/>
          </a:bodyPr>
          <a:lstStyle/>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de-DE"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und es wird dir berichtet, und du hörst es, so sollst du genau nachforschen; und siehe, ist es Wahrheit, steht die Sache fest, ist dieser Gräuel in Israel verübt worden, 5  so sollst du jenen Mann oder jenes Weib, die diese böse Sache getan haben, zu deinen Toren hinausführen, den Mann oder das Weib, und sollst sie steinigen, daß sie sterben. </a:t>
            </a:r>
            <a:r>
              <a:rPr kumimoji="0" lang="en-US"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pic>
        <p:nvPicPr>
          <p:cNvPr id="5" name="Picture 4">
            <a:extLst>
              <a:ext uri="{FF2B5EF4-FFF2-40B4-BE49-F238E27FC236}">
                <a16:creationId xmlns="" xmlns:a16="http://schemas.microsoft.com/office/drawing/2014/main" id="{352CECA3-B329-4953-9B2A-E9C2DB29CD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144907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A person sitting on a rock&#10;&#10;Description automatically generated with low confidence">
            <a:extLst>
              <a:ext uri="{FF2B5EF4-FFF2-40B4-BE49-F238E27FC236}">
                <a16:creationId xmlns="" xmlns:a16="http://schemas.microsoft.com/office/drawing/2014/main" id="{2E25F5E9-71B1-4DBB-B90A-D25D00E0A6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25453" y="10"/>
            <a:ext cx="5666547" cy="6857990"/>
          </a:xfrm>
          <a:prstGeom prst="rect">
            <a:avLst/>
          </a:prstGeom>
          <a:scene3d>
            <a:camera prst="perspectiveFront" fov="5400000"/>
            <a:lightRig rig="threePt" dir="t">
              <a:rot lat="0" lon="0" rev="19200000"/>
            </a:lightRig>
          </a:scene3d>
          <a:sp3d extrusionH="25400">
            <a:bevelT w="304800" h="152400" prst="hardEdge"/>
            <a:extrusionClr>
              <a:srgbClr val="000000"/>
            </a:extrusionClr>
          </a:sp3d>
        </p:spPr>
      </p:pic>
      <p:sp>
        <p:nvSpPr>
          <p:cNvPr id="2" name="Slide Number Placeholder 1">
            <a:extLst>
              <a:ext uri="{FF2B5EF4-FFF2-40B4-BE49-F238E27FC236}">
                <a16:creationId xmlns="" xmlns:a16="http://schemas.microsoft.com/office/drawing/2014/main" id="{AF68D27B-618B-4C4F-985A-E1AC09026D6E}"/>
              </a:ext>
            </a:extLst>
          </p:cNvPr>
          <p:cNvSpPr>
            <a:spLocks noGrp="1"/>
          </p:cNvSpPr>
          <p:nvPr>
            <p:ph type="sldNum" sz="quarter" idx="12"/>
          </p:nvPr>
        </p:nvSpPr>
        <p:spPr>
          <a:xfrm>
            <a:off x="9303026" y="6356350"/>
            <a:ext cx="205077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637FF96-A6C6-4C1D-9344-865C8C3232CE}"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91</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 xmlns:a16="http://schemas.microsoft.com/office/drawing/2014/main" id="{88093461-41F4-408A-8BCA-AB2318CC66E1}"/>
              </a:ext>
            </a:extLst>
          </p:cNvPr>
          <p:cNvSpPr txBox="1"/>
          <p:nvPr/>
        </p:nvSpPr>
        <p:spPr>
          <a:xfrm>
            <a:off x="479414" y="405497"/>
            <a:ext cx="5749936" cy="5647700"/>
          </a:xfrm>
          <a:prstGeom prst="rect">
            <a:avLst/>
          </a:prstGeom>
          <a:solidFill>
            <a:schemeClr val="tx1"/>
          </a:solidFill>
        </p:spPr>
        <p:txBody>
          <a:bodyPr wrap="square" rtlCol="0">
            <a:spAutoFit/>
          </a:bodyPr>
          <a:lstStyle/>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de-DE"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Auf die Aussage zweier Zeugen oder dreier Zeugen soll getötet werden, wer sterben soll; er soll nicht auf die Aussage eines einzelnen Zeugen getötet werden. </a:t>
            </a:r>
          </a:p>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e-DE"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  Die Hand der Zeugen soll zuerst an ihm sein, ihn zu töten, und danach die Hand des ganzen Volkes. Und du sollst das Böse aus deiner Mitte hinwegschaffen.</a:t>
            </a:r>
            <a:r>
              <a:rPr kumimoji="0" lang="en-US"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3000" dirty="0">
                <a:solidFill>
                  <a:prstClr val="white"/>
                </a:solidFill>
                <a:latin typeface="Arial" panose="020B0604020202020204" pitchFamily="34" charset="0"/>
                <a:cs typeface="Arial" panose="020B0604020202020204" pitchFamily="34" charset="0"/>
              </a:rPr>
              <a:t>(</a:t>
            </a:r>
            <a:r>
              <a:rPr lang="en-US" sz="3000" dirty="0" err="1">
                <a:solidFill>
                  <a:prstClr val="white"/>
                </a:solidFill>
                <a:latin typeface="Arial" panose="020B0604020202020204" pitchFamily="34" charset="0"/>
                <a:cs typeface="Arial" panose="020B0604020202020204" pitchFamily="34" charset="0"/>
              </a:rPr>
              <a:t>Elberfelder</a:t>
            </a:r>
            <a:r>
              <a:rPr lang="en-US" sz="3000" dirty="0">
                <a:solidFill>
                  <a:prstClr val="white"/>
                </a:solidFill>
                <a:latin typeface="Arial" panose="020B0604020202020204" pitchFamily="34" charset="0"/>
                <a:cs typeface="Arial" panose="020B0604020202020204" pitchFamily="34" charset="0"/>
              </a:rPr>
              <a:t>)</a:t>
            </a:r>
            <a:endParaRPr kumimoji="0" lang="en-US" sz="30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 xmlns:a16="http://schemas.microsoft.com/office/drawing/2014/main" id="{2A4912D1-2C3E-4073-92F1-EA3EFB1A22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198994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1" name="Straight Connector 10">
            <a:extLst>
              <a:ext uri="{FF2B5EF4-FFF2-40B4-BE49-F238E27FC236}">
                <a16:creationId xmlns="" xmlns:a16="http://schemas.microsoft.com/office/drawing/2014/main" id="{EEA38897-7BA3-4408-8083-3235339C4A6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F11AD06B-AB20-4097-8606-5DA00DBACE8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 xmlns:a16="http://schemas.microsoft.com/office/drawing/2014/main" id="{FB56F4FE-6FE1-4788-8048-BCF9FBE16A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25453" y="10"/>
            <a:ext cx="5666547" cy="6857990"/>
          </a:xfrm>
          <a:prstGeom prst="rect">
            <a:avLst/>
          </a:prstGeom>
        </p:spPr>
      </p:pic>
      <p:sp>
        <p:nvSpPr>
          <p:cNvPr id="2" name="Slide Number Placeholder 1">
            <a:extLst>
              <a:ext uri="{FF2B5EF4-FFF2-40B4-BE49-F238E27FC236}">
                <a16:creationId xmlns="" xmlns:a16="http://schemas.microsoft.com/office/drawing/2014/main" id="{88D08168-2D22-4348-B163-B5323F51C72D}"/>
              </a:ext>
            </a:extLst>
          </p:cNvPr>
          <p:cNvSpPr>
            <a:spLocks noGrp="1"/>
          </p:cNvSpPr>
          <p:nvPr>
            <p:ph type="sldNum" sz="quarter" idx="12"/>
          </p:nvPr>
        </p:nvSpPr>
        <p:spPr>
          <a:xfrm>
            <a:off x="9303026" y="6356350"/>
            <a:ext cx="2050774" cy="365125"/>
          </a:xfrm>
        </p:spPr>
        <p:txBody>
          <a:bodyPr vert="horz" lIns="91440" tIns="45720" rIns="91440" bIns="45720" rtlCol="0" anchor="ctr">
            <a:normAutofit/>
          </a:bodyPr>
          <a:lstStyle/>
          <a:p>
            <a:pPr>
              <a:spcAft>
                <a:spcPts val="600"/>
              </a:spcAft>
              <a:defRPr/>
            </a:pPr>
            <a:fld id="{D637FF96-A6C6-4C1D-9344-865C8C3232CE}" type="slidenum">
              <a:rPr lang="en-US">
                <a:solidFill>
                  <a:srgbClr val="FFFFFF"/>
                </a:solidFill>
                <a:latin typeface="Calibri" panose="020F0502020204030204"/>
              </a:rPr>
              <a:pPr>
                <a:spcAft>
                  <a:spcPts val="600"/>
                </a:spcAft>
                <a:defRPr/>
              </a:pPr>
              <a:t>92</a:t>
            </a:fld>
            <a:endParaRPr lang="en-US">
              <a:solidFill>
                <a:srgbClr val="FFFFFF"/>
              </a:solidFill>
              <a:latin typeface="Calibri" panose="020F0502020204030204"/>
            </a:endParaRPr>
          </a:p>
        </p:txBody>
      </p:sp>
      <p:sp>
        <p:nvSpPr>
          <p:cNvPr id="5" name="TextBox 4">
            <a:extLst>
              <a:ext uri="{FF2B5EF4-FFF2-40B4-BE49-F238E27FC236}">
                <a16:creationId xmlns="" xmlns:a16="http://schemas.microsoft.com/office/drawing/2014/main" id="{C070C2C4-8577-49E4-9BFF-D88D2D474ED9}"/>
              </a:ext>
            </a:extLst>
          </p:cNvPr>
          <p:cNvSpPr txBox="1"/>
          <p:nvPr/>
        </p:nvSpPr>
        <p:spPr>
          <a:xfrm>
            <a:off x="357752" y="305068"/>
            <a:ext cx="5666546" cy="6124754"/>
          </a:xfrm>
          <a:prstGeom prst="rect">
            <a:avLst/>
          </a:prstGeom>
          <a:solidFill>
            <a:schemeClr val="tx1"/>
          </a:solidFill>
        </p:spPr>
        <p:txBody>
          <a:bodyPr wrap="square" rtlCol="0">
            <a:spAutoFit/>
          </a:bodyPr>
          <a:lstStyle/>
          <a:p>
            <a:pPr algn="ctr"/>
            <a:r>
              <a:rPr lang="de-DE" sz="2800" dirty="0">
                <a:solidFill>
                  <a:schemeClr val="bg1"/>
                </a:solidFill>
                <a:latin typeface="Arial" panose="020B0604020202020204" pitchFamily="34" charset="0"/>
                <a:cs typeface="Arial" panose="020B0604020202020204" pitchFamily="34" charset="0"/>
              </a:rPr>
              <a:t>Heute… praktiziert das Christentum Sonnenverehrung, das Judentum, sowie Islam, Hinduismus und Buddhismus Mondverehrung. Alles das was Yahuwah hasst und einen Gräuel nennt.</a:t>
            </a:r>
          </a:p>
          <a:p>
            <a:pPr algn="ctr"/>
            <a:r>
              <a:rPr lang="de-DE" sz="2800" dirty="0">
                <a:solidFill>
                  <a:schemeClr val="bg1"/>
                </a:solidFill>
                <a:latin typeface="Arial" panose="020B0604020202020204" pitchFamily="34" charset="0"/>
                <a:cs typeface="Arial" panose="020B0604020202020204" pitchFamily="34" charset="0"/>
              </a:rPr>
              <a:t>In Offenbarung 18,4-5 wird sein  Volk aufgefordert aus Babylon, also aus allen falschen Anbetungssystemen herauszukommen und zurück zu Yahuwah‘s Bundeskalender kehren.</a:t>
            </a:r>
          </a:p>
        </p:txBody>
      </p:sp>
      <p:pic>
        <p:nvPicPr>
          <p:cNvPr id="12" name="Picture 11">
            <a:extLst>
              <a:ext uri="{FF2B5EF4-FFF2-40B4-BE49-F238E27FC236}">
                <a16:creationId xmlns="" xmlns:a16="http://schemas.microsoft.com/office/drawing/2014/main" id="{3E8C3844-353A-4C4F-8F22-4DF84E030F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423568848"/>
      </p:ext>
    </p:extLst>
  </p:cSld>
  <p:clrMapOvr>
    <a:masterClrMapping/>
  </p:clrMapOvr>
  <p:transition spd="slow">
    <p:fade/>
  </p:transition>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sitting on a bench&#10;&#10;Description automatically generated">
            <a:extLst>
              <a:ext uri="{FF2B5EF4-FFF2-40B4-BE49-F238E27FC236}">
                <a16:creationId xmlns="" xmlns:a16="http://schemas.microsoft.com/office/drawing/2014/main" id="{52E4016A-5559-498C-9219-2E98FAABDD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1" y="10"/>
            <a:ext cx="9669642" cy="6857990"/>
          </a:xfrm>
          <a:prstGeom prst="rect">
            <a:avLst/>
          </a:prstGeom>
        </p:spPr>
      </p:pic>
      <p:sp>
        <p:nvSpPr>
          <p:cNvPr id="13" name="Rectangle 12">
            <a:extLst>
              <a:ext uri="{FF2B5EF4-FFF2-40B4-BE49-F238E27FC236}">
                <a16:creationId xmlns=""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 xmlns:a16="http://schemas.microsoft.com/office/drawing/2014/main" id="{A7FC4E15-FCD5-4AEC-A23A-B217C3A980DD}"/>
              </a:ext>
            </a:extLst>
          </p:cNvPr>
          <p:cNvSpPr txBox="1"/>
          <p:nvPr/>
        </p:nvSpPr>
        <p:spPr>
          <a:xfrm>
            <a:off x="7760072" y="1295400"/>
            <a:ext cx="3822189" cy="4748213"/>
          </a:xfrm>
          <a:prstGeom prst="rect">
            <a:avLst/>
          </a:prstGeom>
        </p:spPr>
        <p:txBody>
          <a:bodyPr vert="horz" lIns="91440" tIns="45720" rIns="91440" bIns="45720" rtlCol="0">
            <a:normAutofit/>
          </a:bodyPr>
          <a:lstStyle/>
          <a:p>
            <a:pPr indent="-228600" algn="ctr">
              <a:lnSpc>
                <a:spcPct val="90000"/>
              </a:lnSpc>
              <a:spcAft>
                <a:spcPts val="600"/>
              </a:spcAft>
              <a:buFont typeface="Arial" panose="020B0604020202020204" pitchFamily="34" charset="0"/>
              <a:buChar char="•"/>
            </a:pPr>
            <a:r>
              <a:rPr kumimoji="0" lang="de-DE" sz="3600" b="1" i="0" u="none" strike="noStrike" cap="none" spc="0" normalizeH="0" baseline="0" dirty="0">
                <a:ln>
                  <a:noFill/>
                </a:ln>
                <a:effectLst/>
                <a:uLnTx/>
                <a:uFillTx/>
              </a:rPr>
              <a:t>Seine Braut kennt ihr Hochzeitsdatum</a:t>
            </a:r>
            <a:r>
              <a:rPr lang="de-DE" sz="3600" b="1" dirty="0"/>
              <a:t> und wird die Ewigkeit mit Yahusha, ihrem Bräutigam, verbringen.</a:t>
            </a:r>
            <a:endParaRPr lang="de-DE" sz="3600" dirty="0"/>
          </a:p>
        </p:txBody>
      </p:sp>
      <p:sp>
        <p:nvSpPr>
          <p:cNvPr id="2" name="Slide Number Placeholder 1">
            <a:extLst>
              <a:ext uri="{FF2B5EF4-FFF2-40B4-BE49-F238E27FC236}">
                <a16:creationId xmlns="" xmlns:a16="http://schemas.microsoft.com/office/drawing/2014/main" id="{F8786B85-B196-463E-A4F2-3B0AE0D86D0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637FF96-A6C6-4C1D-9344-865C8C3232CE}" type="slidenum">
              <a:rPr lang="en-US">
                <a:solidFill>
                  <a:prstClr val="black">
                    <a:tint val="75000"/>
                  </a:prstClr>
                </a:solidFill>
                <a:latin typeface="Calibri" panose="020F0502020204030204"/>
              </a:rPr>
              <a:pPr>
                <a:spcAft>
                  <a:spcPts val="600"/>
                </a:spcAft>
                <a:defRPr/>
              </a:pPr>
              <a:t>93</a:t>
            </a:fld>
            <a:endParaRPr lang="en-US" dirty="0">
              <a:solidFill>
                <a:prstClr val="black">
                  <a:tint val="75000"/>
                </a:prstClr>
              </a:solidFill>
              <a:latin typeface="Calibri" panose="020F0502020204030204"/>
            </a:endParaRPr>
          </a:p>
        </p:txBody>
      </p:sp>
      <p:sp>
        <p:nvSpPr>
          <p:cNvPr id="7" name="TextBox 6">
            <a:extLst>
              <a:ext uri="{FF2B5EF4-FFF2-40B4-BE49-F238E27FC236}">
                <a16:creationId xmlns="" xmlns:a16="http://schemas.microsoft.com/office/drawing/2014/main" id="{18077442-6D78-43D9-A543-8E8C242BF939}"/>
              </a:ext>
            </a:extLst>
          </p:cNvPr>
          <p:cNvSpPr txBox="1"/>
          <p:nvPr/>
        </p:nvSpPr>
        <p:spPr>
          <a:xfrm>
            <a:off x="523874" y="3494028"/>
            <a:ext cx="3409951" cy="2862322"/>
          </a:xfrm>
          <a:prstGeom prst="rect">
            <a:avLst/>
          </a:prstGeom>
          <a:solidFill>
            <a:schemeClr val="accent5">
              <a:lumMod val="75000"/>
            </a:schemeClr>
          </a:solidFill>
        </p:spPr>
        <p:txBody>
          <a:bodyPr wrap="square" rtlCol="0">
            <a:spAutoFit/>
          </a:bodyPr>
          <a:lstStyle/>
          <a:p>
            <a:pPr algn="ctr"/>
            <a:r>
              <a:rPr lang="de-DE" sz="3600" b="1" dirty="0">
                <a:solidFill>
                  <a:schemeClr val="bg1"/>
                </a:solidFill>
              </a:rPr>
              <a:t>„Dienet Jahwe mit Furcht, und freuet euch mit Zittern!“  </a:t>
            </a:r>
          </a:p>
          <a:p>
            <a:pPr algn="ctr"/>
            <a:r>
              <a:rPr lang="de-DE" sz="3600" dirty="0">
                <a:solidFill>
                  <a:schemeClr val="bg1"/>
                </a:solidFill>
              </a:rPr>
              <a:t>Psalm 2,11 (ELB) </a:t>
            </a:r>
          </a:p>
        </p:txBody>
      </p:sp>
    </p:spTree>
    <p:extLst>
      <p:ext uri="{BB962C8B-B14F-4D97-AF65-F5344CB8AC3E}">
        <p14:creationId xmlns:p14="http://schemas.microsoft.com/office/powerpoint/2010/main" val="3340314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wooden bench in a park&#10;&#10;Description automatically generated with low confidence">
            <a:extLst>
              <a:ext uri="{FF2B5EF4-FFF2-40B4-BE49-F238E27FC236}">
                <a16:creationId xmlns="" xmlns:a16="http://schemas.microsoft.com/office/drawing/2014/main" id="{02FC3E80-651F-4C98-9893-00349BB1A9B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Slide Number Placeholder 1">
            <a:extLst>
              <a:ext uri="{FF2B5EF4-FFF2-40B4-BE49-F238E27FC236}">
                <a16:creationId xmlns="" xmlns:a16="http://schemas.microsoft.com/office/drawing/2014/main" id="{BD0024CC-A347-4729-BED1-F4B49811A075}"/>
              </a:ext>
            </a:extLst>
          </p:cNvPr>
          <p:cNvSpPr>
            <a:spLocks noGrp="1"/>
          </p:cNvSpPr>
          <p:nvPr>
            <p:ph type="sldNum" sz="quarter" idx="12"/>
          </p:nvPr>
        </p:nvSpPr>
        <p:spPr>
          <a:xfrm>
            <a:off x="8610600" y="6356350"/>
            <a:ext cx="2743200" cy="365125"/>
          </a:xfrm>
        </p:spPr>
        <p:txBody>
          <a:bodyPr>
            <a:normAutofit/>
          </a:bodyPr>
          <a:lstStyle/>
          <a:p>
            <a:pPr>
              <a:spcAft>
                <a:spcPts val="600"/>
              </a:spcAft>
            </a:pPr>
            <a:fld id="{D637FF96-A6C6-4C1D-9344-865C8C3232CE}" type="slidenum">
              <a:rPr lang="en-US">
                <a:solidFill>
                  <a:srgbClr val="FFFFFF"/>
                </a:solidFill>
              </a:rPr>
              <a:pPr>
                <a:spcAft>
                  <a:spcPts val="600"/>
                </a:spcAft>
              </a:pPr>
              <a:t>94</a:t>
            </a:fld>
            <a:endParaRPr lang="en-US">
              <a:solidFill>
                <a:srgbClr val="FFFFFF"/>
              </a:solidFill>
            </a:endParaRPr>
          </a:p>
        </p:txBody>
      </p:sp>
      <p:sp>
        <p:nvSpPr>
          <p:cNvPr id="6" name="Rectangle 5">
            <a:extLst>
              <a:ext uri="{FF2B5EF4-FFF2-40B4-BE49-F238E27FC236}">
                <a16:creationId xmlns="" xmlns:a16="http://schemas.microsoft.com/office/drawing/2014/main" id="{1EA3F5AA-B8A0-499B-9B6E-892E935D77F2}"/>
              </a:ext>
            </a:extLst>
          </p:cNvPr>
          <p:cNvSpPr/>
          <p:nvPr/>
        </p:nvSpPr>
        <p:spPr>
          <a:xfrm>
            <a:off x="3252558" y="4969252"/>
            <a:ext cx="4696287" cy="1569660"/>
          </a:xfrm>
          <a:prstGeom prst="rect">
            <a:avLst/>
          </a:prstGeom>
          <a:noFill/>
        </p:spPr>
        <p:txBody>
          <a:bodyPr wrap="none" lIns="91440" tIns="45720" rIns="91440" bIns="45720">
            <a:spAutoFit/>
          </a:bodyPr>
          <a:lstStyle/>
          <a:p>
            <a:pPr algn="ctr"/>
            <a:r>
              <a:rPr lang="en-US" sz="96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SHALOM</a:t>
            </a:r>
          </a:p>
        </p:txBody>
      </p:sp>
      <p:pic>
        <p:nvPicPr>
          <p:cNvPr id="8" name="Picture 7">
            <a:extLst>
              <a:ext uri="{FF2B5EF4-FFF2-40B4-BE49-F238E27FC236}">
                <a16:creationId xmlns="" xmlns:a16="http://schemas.microsoft.com/office/drawing/2014/main" id="{CAF515BC-0ED3-4E22-BBAD-68A69E5AE5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spTree>
    <p:extLst>
      <p:ext uri="{BB962C8B-B14F-4D97-AF65-F5344CB8AC3E}">
        <p14:creationId xmlns:p14="http://schemas.microsoft.com/office/powerpoint/2010/main" val="1739448853"/>
      </p:ext>
    </p:extLst>
  </p:cSld>
  <p:clrMapOvr>
    <a:masterClrMapping/>
  </p:clrMapOvr>
  <p:transition spd="slow">
    <p:fade/>
  </p:transition>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0D270D"/>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55B931D6-9051-4387-9A82-FF121FA5CB3B}"/>
              </a:ext>
            </a:extLst>
          </p:cNvPr>
          <p:cNvSpPr>
            <a:spLocks noGrp="1"/>
          </p:cNvSpPr>
          <p:nvPr>
            <p:ph type="sldNum" sz="quarter" idx="12"/>
          </p:nvPr>
        </p:nvSpPr>
        <p:spPr/>
        <p:txBody>
          <a:bodyPr/>
          <a:lstStyle/>
          <a:p>
            <a:fld id="{D637FF96-A6C6-4C1D-9344-865C8C3232CE}" type="slidenum">
              <a:rPr lang="en-US" smtClean="0"/>
              <a:t>95</a:t>
            </a:fld>
            <a:endParaRPr lang="en-US"/>
          </a:p>
        </p:txBody>
      </p:sp>
      <p:pic>
        <p:nvPicPr>
          <p:cNvPr id="4" name="Picture 3">
            <a:extLst>
              <a:ext uri="{FF2B5EF4-FFF2-40B4-BE49-F238E27FC236}">
                <a16:creationId xmlns="" xmlns:a16="http://schemas.microsoft.com/office/drawing/2014/main" id="{54D6F1CB-7F42-4D7A-A538-AA121EB34C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7115" y="3177958"/>
            <a:ext cx="6155679" cy="1692974"/>
          </a:xfrm>
          <a:prstGeom prst="rect">
            <a:avLst/>
          </a:prstGeom>
        </p:spPr>
      </p:pic>
      <p:pic>
        <p:nvPicPr>
          <p:cNvPr id="5" name="Picture 4">
            <a:extLst>
              <a:ext uri="{FF2B5EF4-FFF2-40B4-BE49-F238E27FC236}">
                <a16:creationId xmlns="" xmlns:a16="http://schemas.microsoft.com/office/drawing/2014/main" id="{156A8094-D4E0-49DA-B43C-6D9ADA75F6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83837" y="300690"/>
            <a:ext cx="4610484" cy="25933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 xmlns:a16="http://schemas.microsoft.com/office/drawing/2014/main" id="{7366E5CB-475B-4971-B2C9-09DB228EE455}"/>
              </a:ext>
            </a:extLst>
          </p:cNvPr>
          <p:cNvSpPr txBox="1"/>
          <p:nvPr/>
        </p:nvSpPr>
        <p:spPr>
          <a:xfrm>
            <a:off x="496111" y="4971355"/>
            <a:ext cx="10857689" cy="1384995"/>
          </a:xfrm>
          <a:prstGeom prst="rect">
            <a:avLst/>
          </a:prstGeom>
          <a:noFill/>
        </p:spPr>
        <p:txBody>
          <a:bodyPr wrap="square" rtlCol="0">
            <a:spAutoFit/>
          </a:bodyPr>
          <a:lstStyle/>
          <a:p>
            <a:pPr algn="ctr"/>
            <a:r>
              <a:rPr lang="de-DE" sz="2800" dirty="0">
                <a:solidFill>
                  <a:schemeClr val="bg1"/>
                </a:solidFill>
                <a:latin typeface="Arial" panose="020B0604020202020204" pitchFamily="34" charset="0"/>
                <a:cs typeface="Arial" panose="020B0604020202020204" pitchFamily="34" charset="0"/>
              </a:rPr>
              <a:t>Diese Präsentation stammt von Life-Line zu Yahusha </a:t>
            </a:r>
            <a:r>
              <a:rPr lang="de-DE" sz="2800" dirty="0" err="1">
                <a:solidFill>
                  <a:schemeClr val="bg1"/>
                </a:solidFill>
                <a:latin typeface="Arial" panose="020B0604020202020204" pitchFamily="34" charset="0"/>
                <a:cs typeface="Arial" panose="020B0604020202020204" pitchFamily="34" charset="0"/>
              </a:rPr>
              <a:t>Ministries</a:t>
            </a:r>
            <a:r>
              <a:rPr lang="de-DE" sz="2800" dirty="0">
                <a:solidFill>
                  <a:schemeClr val="bg1"/>
                </a:solidFill>
                <a:latin typeface="Arial" panose="020B0604020202020204" pitchFamily="34" charset="0"/>
                <a:cs typeface="Arial" panose="020B0604020202020204" pitchFamily="34" charset="0"/>
              </a:rPr>
              <a:t>. Diese wurde von mir in eine PowerPoint-Präsentation gemacht  und vertont  -  Email: malachi4.4@reagan.com</a:t>
            </a:r>
          </a:p>
        </p:txBody>
      </p:sp>
      <p:pic>
        <p:nvPicPr>
          <p:cNvPr id="7" name="Picture 6">
            <a:extLst>
              <a:ext uri="{FF2B5EF4-FFF2-40B4-BE49-F238E27FC236}">
                <a16:creationId xmlns="" xmlns:a16="http://schemas.microsoft.com/office/drawing/2014/main" id="{A1F5538C-2701-4FF4-B5F3-0FBF81B9B4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50" y="6429822"/>
            <a:ext cx="2103302" cy="518205"/>
          </a:xfrm>
          <a:prstGeom prst="rect">
            <a:avLst/>
          </a:prstGeom>
        </p:spPr>
      </p:pic>
      <p:pic>
        <p:nvPicPr>
          <p:cNvPr id="8" name="Picture 7">
            <a:extLst>
              <a:ext uri="{FF2B5EF4-FFF2-40B4-BE49-F238E27FC236}">
                <a16:creationId xmlns="" xmlns:a16="http://schemas.microsoft.com/office/drawing/2014/main" id="{290AB074-8B97-45A6-A676-AD717B81F8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13715" y="300690"/>
            <a:ext cx="2478932" cy="2478932"/>
          </a:xfrm>
          <a:prstGeom prst="rect">
            <a:avLst/>
          </a:prstGeom>
        </p:spPr>
      </p:pic>
    </p:spTree>
    <p:extLst>
      <p:ext uri="{BB962C8B-B14F-4D97-AF65-F5344CB8AC3E}">
        <p14:creationId xmlns:p14="http://schemas.microsoft.com/office/powerpoint/2010/main" val="22086709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3E4F19A7-A959-40BB-972C-4880BAF8EB0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5971</TotalTime>
  <Words>4918</Words>
  <Application>Microsoft Office PowerPoint</Application>
  <PresentationFormat>Custom</PresentationFormat>
  <Paragraphs>384</Paragraphs>
  <Slides>95</Slides>
  <Notes>85</Notes>
  <HiddenSlides>0</HiddenSlides>
  <MMClips>0</MMClips>
  <ScaleCrop>false</ScaleCrop>
  <HeadingPairs>
    <vt:vector size="4" baseType="variant">
      <vt:variant>
        <vt:lpstr>Theme</vt:lpstr>
      </vt:variant>
      <vt:variant>
        <vt:i4>3</vt:i4>
      </vt:variant>
      <vt:variant>
        <vt:lpstr>Slide Titles</vt:lpstr>
      </vt:variant>
      <vt:variant>
        <vt:i4>95</vt:i4>
      </vt:variant>
    </vt:vector>
  </HeadingPairs>
  <TitlesOfParts>
    <vt:vector size="98" baseType="lpstr">
      <vt:lpstr>Office Theme</vt:lpstr>
      <vt:lpstr>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Walter Tschoepe</dc:creator>
  <cp:lastModifiedBy>Rae</cp:lastModifiedBy>
  <cp:revision>84</cp:revision>
  <dcterms:created xsi:type="dcterms:W3CDTF">2021-03-18T16:58:24Z</dcterms:created>
  <dcterms:modified xsi:type="dcterms:W3CDTF">2021-06-08T21:01:14Z</dcterms:modified>
</cp:coreProperties>
</file>