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0.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1.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xml" ContentType="application/vnd.openxmlformats-officedocument.presentationml.tags+xml"/>
  <Override PartName="/ppt/notesSlides/notesSlide33.xml" ContentType="application/vnd.openxmlformats-officedocument.presentationml.notesSlide+xml"/>
  <Override PartName="/ppt/tags/tag3.xml" ContentType="application/vnd.openxmlformats-officedocument.presentationml.tags+xml"/>
  <Override PartName="/ppt/notesSlides/notesSlide34.xml" ContentType="application/vnd.openxmlformats-officedocument.presentationml.notesSlide+xml"/>
  <Override PartName="/ppt/tags/tag4.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708" r:id="rId4"/>
    <p:sldMasterId id="2147483721" r:id="rId5"/>
    <p:sldMasterId id="2147483734" r:id="rId6"/>
    <p:sldMasterId id="2147483747" r:id="rId7"/>
    <p:sldMasterId id="2147483760" r:id="rId8"/>
    <p:sldMasterId id="2147483778" r:id="rId9"/>
    <p:sldMasterId id="2147483790" r:id="rId10"/>
    <p:sldMasterId id="2147483808" r:id="rId11"/>
    <p:sldMasterId id="2147483821" r:id="rId12"/>
  </p:sldMasterIdLst>
  <p:notesMasterIdLst>
    <p:notesMasterId r:id="rId99"/>
  </p:notesMasterIdLst>
  <p:sldIdLst>
    <p:sldId id="256" r:id="rId13"/>
    <p:sldId id="296" r:id="rId14"/>
    <p:sldId id="257" r:id="rId15"/>
    <p:sldId id="297" r:id="rId16"/>
    <p:sldId id="298" r:id="rId17"/>
    <p:sldId id="299" r:id="rId18"/>
    <p:sldId id="300" r:id="rId19"/>
    <p:sldId id="301" r:id="rId20"/>
    <p:sldId id="302" r:id="rId21"/>
    <p:sldId id="303" r:id="rId22"/>
    <p:sldId id="493" r:id="rId23"/>
    <p:sldId id="384" r:id="rId24"/>
    <p:sldId id="304" r:id="rId25"/>
    <p:sldId id="305" r:id="rId26"/>
    <p:sldId id="306" r:id="rId27"/>
    <p:sldId id="307" r:id="rId28"/>
    <p:sldId id="308" r:id="rId29"/>
    <p:sldId id="309" r:id="rId30"/>
    <p:sldId id="310" r:id="rId31"/>
    <p:sldId id="311" r:id="rId32"/>
    <p:sldId id="312" r:id="rId33"/>
    <p:sldId id="313" r:id="rId34"/>
    <p:sldId id="315" r:id="rId35"/>
    <p:sldId id="316" r:id="rId36"/>
    <p:sldId id="317" r:id="rId37"/>
    <p:sldId id="318" r:id="rId38"/>
    <p:sldId id="319" r:id="rId39"/>
    <p:sldId id="320" r:id="rId40"/>
    <p:sldId id="321" r:id="rId41"/>
    <p:sldId id="496" r:id="rId42"/>
    <p:sldId id="322" r:id="rId43"/>
    <p:sldId id="323" r:id="rId44"/>
    <p:sldId id="324" r:id="rId45"/>
    <p:sldId id="325" r:id="rId46"/>
    <p:sldId id="326" r:id="rId47"/>
    <p:sldId id="327" r:id="rId48"/>
    <p:sldId id="328" r:id="rId49"/>
    <p:sldId id="329" r:id="rId50"/>
    <p:sldId id="330" r:id="rId51"/>
    <p:sldId id="331" r:id="rId52"/>
    <p:sldId id="332" r:id="rId53"/>
    <p:sldId id="333" r:id="rId54"/>
    <p:sldId id="293" r:id="rId55"/>
    <p:sldId id="334" r:id="rId56"/>
    <p:sldId id="335" r:id="rId57"/>
    <p:sldId id="336" r:id="rId58"/>
    <p:sldId id="337" r:id="rId59"/>
    <p:sldId id="338" r:id="rId60"/>
    <p:sldId id="339" r:id="rId61"/>
    <p:sldId id="340" r:id="rId62"/>
    <p:sldId id="341" r:id="rId63"/>
    <p:sldId id="362" r:id="rId64"/>
    <p:sldId id="263" r:id="rId65"/>
    <p:sldId id="387" r:id="rId66"/>
    <p:sldId id="388" r:id="rId67"/>
    <p:sldId id="492" r:id="rId68"/>
    <p:sldId id="286" r:id="rId69"/>
    <p:sldId id="390" r:id="rId70"/>
    <p:sldId id="392" r:id="rId71"/>
    <p:sldId id="394" r:id="rId72"/>
    <p:sldId id="497" r:id="rId73"/>
    <p:sldId id="766" r:id="rId74"/>
    <p:sldId id="767" r:id="rId75"/>
    <p:sldId id="343" r:id="rId76"/>
    <p:sldId id="344" r:id="rId77"/>
    <p:sldId id="345" r:id="rId78"/>
    <p:sldId id="346" r:id="rId79"/>
    <p:sldId id="347" r:id="rId80"/>
    <p:sldId id="348" r:id="rId81"/>
    <p:sldId id="349" r:id="rId82"/>
    <p:sldId id="350" r:id="rId83"/>
    <p:sldId id="314" r:id="rId84"/>
    <p:sldId id="351" r:id="rId85"/>
    <p:sldId id="352" r:id="rId86"/>
    <p:sldId id="494" r:id="rId87"/>
    <p:sldId id="353" r:id="rId88"/>
    <p:sldId id="354" r:id="rId89"/>
    <p:sldId id="356" r:id="rId90"/>
    <p:sldId id="355" r:id="rId91"/>
    <p:sldId id="357" r:id="rId92"/>
    <p:sldId id="358" r:id="rId93"/>
    <p:sldId id="364" r:id="rId94"/>
    <p:sldId id="359" r:id="rId95"/>
    <p:sldId id="360" r:id="rId96"/>
    <p:sldId id="363" r:id="rId97"/>
    <p:sldId id="495"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e" initials="R" lastIdx="32" clrIdx="0"/>
  <p:cmAuthor id="2" name="Sarahlee" initials="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FFCC"/>
    <a:srgbClr val="993366"/>
    <a:srgbClr val="421C5E"/>
    <a:srgbClr val="006600"/>
    <a:srgbClr val="FFCC66"/>
    <a:srgbClr val="3C1A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0253" autoAdjust="0"/>
  </p:normalViewPr>
  <p:slideViewPr>
    <p:cSldViewPr snapToGrid="0">
      <p:cViewPr varScale="1">
        <p:scale>
          <a:sx n="114" d="100"/>
          <a:sy n="114" d="100"/>
        </p:scale>
        <p:origin x="414" y="114"/>
      </p:cViewPr>
      <p:guideLst>
        <p:guide orient="horz" pos="2160"/>
        <p:guide pos="3840"/>
      </p:guideLst>
    </p:cSldViewPr>
  </p:slideViewPr>
  <p:notesTextViewPr>
    <p:cViewPr>
      <p:scale>
        <a:sx n="1" d="1"/>
        <a:sy n="1" d="1"/>
      </p:scale>
      <p:origin x="0" y="0"/>
    </p:cViewPr>
  </p:notesTextViewPr>
  <p:sorterViewPr>
    <p:cViewPr>
      <p:scale>
        <a:sx n="100" d="100"/>
        <a:sy n="100" d="100"/>
      </p:scale>
      <p:origin x="0" y="-562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12-21T14:43:29.731" idx="1">
    <p:pos x="6286" y="419"/>
    <p:text>Walter, I removed Elohim, as that is a Hebrew title and not included with lord ang god.  you also used it later on slide 62.  I did email you about this.</p:text>
  </p:cm>
  <p:cm authorId="2" dt="2020-12-21T14:47:36.648" idx="2">
    <p:pos x="6380" y="2097"/>
    <p:text>I separated out JESUS, from "title" as jesus is a name - just not the right name.  Hope this is OK with you.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28C752-2FA3-4078-A7F1-894AA2828B4C}" type="datetimeFigureOut">
              <a:rPr lang="en-US" smtClean="0"/>
              <a:t>12/27/2020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6359C-9756-496C-8264-53F91455E9ED}" type="slidenum">
              <a:rPr lang="en-US" smtClean="0"/>
              <a:t>‹#›</a:t>
            </a:fld>
            <a:endParaRPr lang="en-US"/>
          </a:p>
        </p:txBody>
      </p:sp>
    </p:spTree>
    <p:extLst>
      <p:ext uri="{BB962C8B-B14F-4D97-AF65-F5344CB8AC3E}">
        <p14:creationId xmlns:p14="http://schemas.microsoft.com/office/powerpoint/2010/main" val="1842186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6359C-9756-496C-8264-53F91455E9ED}" type="slidenum">
              <a:rPr lang="en-US" smtClean="0"/>
              <a:t>1</a:t>
            </a:fld>
            <a:endParaRPr lang="en-US"/>
          </a:p>
        </p:txBody>
      </p:sp>
    </p:spTree>
    <p:extLst>
      <p:ext uri="{BB962C8B-B14F-4D97-AF65-F5344CB8AC3E}">
        <p14:creationId xmlns:p14="http://schemas.microsoft.com/office/powerpoint/2010/main" val="1405759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F6359C-9756-496C-8264-53F91455E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205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6359C-9756-496C-8264-53F91455E9ED}" type="slidenum">
              <a:rPr lang="en-US" smtClean="0"/>
              <a:t>19</a:t>
            </a:fld>
            <a:endParaRPr lang="en-US"/>
          </a:p>
        </p:txBody>
      </p:sp>
    </p:spTree>
    <p:extLst>
      <p:ext uri="{BB962C8B-B14F-4D97-AF65-F5344CB8AC3E}">
        <p14:creationId xmlns:p14="http://schemas.microsoft.com/office/powerpoint/2010/main" val="981844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6359C-9756-496C-8264-53F91455E9ED}" type="slidenum">
              <a:rPr lang="en-US" smtClean="0"/>
              <a:t>20</a:t>
            </a:fld>
            <a:endParaRPr lang="en-US"/>
          </a:p>
        </p:txBody>
      </p:sp>
    </p:spTree>
    <p:extLst>
      <p:ext uri="{BB962C8B-B14F-4D97-AF65-F5344CB8AC3E}">
        <p14:creationId xmlns:p14="http://schemas.microsoft.com/office/powerpoint/2010/main" val="2092410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6359C-9756-496C-8264-53F91455E9ED}" type="slidenum">
              <a:rPr lang="en-US" smtClean="0"/>
              <a:t>21</a:t>
            </a:fld>
            <a:endParaRPr lang="en-US"/>
          </a:p>
        </p:txBody>
      </p:sp>
    </p:spTree>
    <p:extLst>
      <p:ext uri="{BB962C8B-B14F-4D97-AF65-F5344CB8AC3E}">
        <p14:creationId xmlns:p14="http://schemas.microsoft.com/office/powerpoint/2010/main" val="3895349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F6359C-9756-496C-8264-53F91455E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467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F6359C-9756-496C-8264-53F91455E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0842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F6359C-9756-496C-8264-53F91455E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943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F6359C-9756-496C-8264-53F91455E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957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6359C-9756-496C-8264-53F91455E9ED}" type="slidenum">
              <a:rPr lang="en-US" smtClean="0"/>
              <a:t>32</a:t>
            </a:fld>
            <a:endParaRPr lang="en-US"/>
          </a:p>
        </p:txBody>
      </p:sp>
    </p:spTree>
    <p:extLst>
      <p:ext uri="{BB962C8B-B14F-4D97-AF65-F5344CB8AC3E}">
        <p14:creationId xmlns:p14="http://schemas.microsoft.com/office/powerpoint/2010/main" val="1959364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F6359C-9756-496C-8264-53F91455E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962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6359C-9756-496C-8264-53F91455E9ED}" type="slidenum">
              <a:rPr lang="en-US" smtClean="0"/>
              <a:t>6</a:t>
            </a:fld>
            <a:endParaRPr lang="en-US"/>
          </a:p>
        </p:txBody>
      </p:sp>
    </p:spTree>
    <p:extLst>
      <p:ext uri="{BB962C8B-B14F-4D97-AF65-F5344CB8AC3E}">
        <p14:creationId xmlns:p14="http://schemas.microsoft.com/office/powerpoint/2010/main" val="1327742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F6359C-9756-496C-8264-53F91455E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114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6359C-9756-496C-8264-53F91455E9ED}" type="slidenum">
              <a:rPr lang="en-US" smtClean="0"/>
              <a:t>42</a:t>
            </a:fld>
            <a:endParaRPr lang="en-US"/>
          </a:p>
        </p:txBody>
      </p:sp>
    </p:spTree>
    <p:extLst>
      <p:ext uri="{BB962C8B-B14F-4D97-AF65-F5344CB8AC3E}">
        <p14:creationId xmlns:p14="http://schemas.microsoft.com/office/powerpoint/2010/main" val="2660540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F6359C-9756-496C-8264-53F91455E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996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F6359C-9756-496C-8264-53F91455E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553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F6359C-9756-496C-8264-53F91455E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362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F6359C-9756-496C-8264-53F91455E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753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F6359C-9756-496C-8264-53F91455E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523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F6359C-9756-496C-8264-53F91455E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3874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6359C-9756-496C-8264-53F91455E9ED}" type="slidenum">
              <a:rPr lang="en-US" smtClean="0"/>
              <a:t>51</a:t>
            </a:fld>
            <a:endParaRPr lang="en-US"/>
          </a:p>
        </p:txBody>
      </p:sp>
    </p:spTree>
    <p:extLst>
      <p:ext uri="{BB962C8B-B14F-4D97-AF65-F5344CB8AC3E}">
        <p14:creationId xmlns:p14="http://schemas.microsoft.com/office/powerpoint/2010/main" val="299999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8DE63-0F4B-4A81-B12B-B904D0441A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345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6359C-9756-496C-8264-53F91455E9ED}" type="slidenum">
              <a:rPr lang="en-US" smtClean="0"/>
              <a:t>7</a:t>
            </a:fld>
            <a:endParaRPr lang="en-US"/>
          </a:p>
        </p:txBody>
      </p:sp>
    </p:spTree>
    <p:extLst>
      <p:ext uri="{BB962C8B-B14F-4D97-AF65-F5344CB8AC3E}">
        <p14:creationId xmlns:p14="http://schemas.microsoft.com/office/powerpoint/2010/main" val="415085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D02A39-AF43-4CD4-86F5-42A174460B4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60032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F66F00-4029-4D55-9F39-C99AC8C61A8F}"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7906" name="Rectangle 2"/>
          <p:cNvSpPr>
            <a:spLocks noGrp="1" noRot="1" noChangeAspect="1" noChangeArrowheads="1" noTextEdit="1"/>
          </p:cNvSpPr>
          <p:nvPr>
            <p:ph type="sldImg"/>
          </p:nvPr>
        </p:nvSpPr>
        <p:spPr>
          <a:xfrm>
            <a:off x="381000" y="685800"/>
            <a:ext cx="6096000" cy="3429000"/>
          </a:xfrm>
          <a:ln/>
        </p:spPr>
      </p:sp>
      <p:sp>
        <p:nvSpPr>
          <p:cNvPr id="507907" name="Rectangle 3"/>
          <p:cNvSpPr>
            <a:spLocks noGrp="1" noChangeArrowheads="1"/>
          </p:cNvSpPr>
          <p:nvPr>
            <p:ph type="body" idx="1"/>
          </p:nvPr>
        </p:nvSpPr>
        <p:spPr/>
        <p:txBody>
          <a:bodyPr/>
          <a:lstStyle/>
          <a:p>
            <a:endParaRPr lang="en-US" altLang="en-US" b="1" dirty="0"/>
          </a:p>
        </p:txBody>
      </p:sp>
    </p:spTree>
    <p:extLst>
      <p:ext uri="{BB962C8B-B14F-4D97-AF65-F5344CB8AC3E}">
        <p14:creationId xmlns:p14="http://schemas.microsoft.com/office/powerpoint/2010/main" val="3735431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5641EE-2B48-4C72-9870-9497C9233999}"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9954" name="Rectangle 2"/>
          <p:cNvSpPr>
            <a:spLocks noGrp="1" noRot="1" noChangeAspect="1" noChangeArrowheads="1" noTextEdit="1"/>
          </p:cNvSpPr>
          <p:nvPr>
            <p:ph type="sldImg"/>
          </p:nvPr>
        </p:nvSpPr>
        <p:spPr>
          <a:xfrm>
            <a:off x="381000" y="685800"/>
            <a:ext cx="6096000" cy="3429000"/>
          </a:xfrm>
          <a:ln/>
        </p:spPr>
      </p:sp>
      <p:sp>
        <p:nvSpPr>
          <p:cNvPr id="50995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85116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8DE63-0F4B-4A81-B12B-B904D0441A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2576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EB30D5-616C-412B-BF03-3255D1DFD8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43311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EB30D5-616C-412B-BF03-3255D1DFD8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69333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F6359C-9756-496C-8264-53F91455E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777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F6359C-9756-496C-8264-53F91455E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6448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F6359C-9756-496C-8264-53F91455E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9584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F6359C-9756-496C-8264-53F91455E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00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F6359C-9756-496C-8264-53F91455E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4419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F6359C-9756-496C-8264-53F91455E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8895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F6359C-9756-496C-8264-53F91455E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25096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F6359C-9756-496C-8264-53F91455E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53060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F6359C-9756-496C-8264-53F91455E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54733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6359C-9756-496C-8264-53F91455E9ED}" type="slidenum">
              <a:rPr lang="en-US" smtClean="0"/>
              <a:t>72</a:t>
            </a:fld>
            <a:endParaRPr lang="en-US"/>
          </a:p>
        </p:txBody>
      </p:sp>
    </p:spTree>
    <p:extLst>
      <p:ext uri="{BB962C8B-B14F-4D97-AF65-F5344CB8AC3E}">
        <p14:creationId xmlns:p14="http://schemas.microsoft.com/office/powerpoint/2010/main" val="13809232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6359C-9756-496C-8264-53F91455E9ED}" type="slidenum">
              <a:rPr lang="en-US" smtClean="0"/>
              <a:t>73</a:t>
            </a:fld>
            <a:endParaRPr lang="en-US"/>
          </a:p>
        </p:txBody>
      </p:sp>
    </p:spTree>
    <p:extLst>
      <p:ext uri="{BB962C8B-B14F-4D97-AF65-F5344CB8AC3E}">
        <p14:creationId xmlns:p14="http://schemas.microsoft.com/office/powerpoint/2010/main" val="36165093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6359C-9756-496C-8264-53F91455E9ED}" type="slidenum">
              <a:rPr lang="en-US" smtClean="0"/>
              <a:t>81</a:t>
            </a:fld>
            <a:endParaRPr lang="en-US"/>
          </a:p>
        </p:txBody>
      </p:sp>
    </p:spTree>
    <p:extLst>
      <p:ext uri="{BB962C8B-B14F-4D97-AF65-F5344CB8AC3E}">
        <p14:creationId xmlns:p14="http://schemas.microsoft.com/office/powerpoint/2010/main" val="34267279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6359C-9756-496C-8264-53F91455E9ED}" type="slidenum">
              <a:rPr lang="en-US" smtClean="0"/>
              <a:t>84</a:t>
            </a:fld>
            <a:endParaRPr lang="en-US"/>
          </a:p>
        </p:txBody>
      </p:sp>
    </p:spTree>
    <p:extLst>
      <p:ext uri="{BB962C8B-B14F-4D97-AF65-F5344CB8AC3E}">
        <p14:creationId xmlns:p14="http://schemas.microsoft.com/office/powerpoint/2010/main" val="2012486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6359C-9756-496C-8264-53F91455E9ED}" type="slidenum">
              <a:rPr lang="en-US" smtClean="0"/>
              <a:t>10</a:t>
            </a:fld>
            <a:endParaRPr lang="en-US"/>
          </a:p>
        </p:txBody>
      </p:sp>
    </p:spTree>
    <p:extLst>
      <p:ext uri="{BB962C8B-B14F-4D97-AF65-F5344CB8AC3E}">
        <p14:creationId xmlns:p14="http://schemas.microsoft.com/office/powerpoint/2010/main" val="4197317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6359C-9756-496C-8264-53F91455E9ED}" type="slidenum">
              <a:rPr lang="en-US" smtClean="0"/>
              <a:t>11</a:t>
            </a:fld>
            <a:endParaRPr lang="en-US"/>
          </a:p>
        </p:txBody>
      </p:sp>
    </p:spTree>
    <p:extLst>
      <p:ext uri="{BB962C8B-B14F-4D97-AF65-F5344CB8AC3E}">
        <p14:creationId xmlns:p14="http://schemas.microsoft.com/office/powerpoint/2010/main" val="2839200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F6359C-9756-496C-8264-53F91455E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174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6359C-9756-496C-8264-53F91455E9ED}" type="slidenum">
              <a:rPr lang="en-US" smtClean="0"/>
              <a:t>14</a:t>
            </a:fld>
            <a:endParaRPr lang="en-US"/>
          </a:p>
        </p:txBody>
      </p:sp>
    </p:spTree>
    <p:extLst>
      <p:ext uri="{BB962C8B-B14F-4D97-AF65-F5344CB8AC3E}">
        <p14:creationId xmlns:p14="http://schemas.microsoft.com/office/powerpoint/2010/main" val="4115524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F6359C-9756-496C-8264-53F91455E9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105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4918-747C-428A-A8BF-2D3BA9394E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F3AFF-0D69-4A77-A73A-7D2C76ED2C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FC95CD-1911-48EC-828C-870B4F02EF3A}"/>
              </a:ext>
            </a:extLst>
          </p:cNvPr>
          <p:cNvSpPr>
            <a:spLocks noGrp="1"/>
          </p:cNvSpPr>
          <p:nvPr>
            <p:ph type="dt" sz="half" idx="10"/>
          </p:nvPr>
        </p:nvSpPr>
        <p:spPr/>
        <p:txBody>
          <a:bodyPr/>
          <a:lstStyle/>
          <a:p>
            <a:fld id="{27B95DCE-F22A-4B0D-B86C-B8837AB1DC15}" type="datetime1">
              <a:rPr lang="en-US" smtClean="0"/>
              <a:t>12/27/2020</a:t>
            </a:fld>
            <a:endParaRPr lang="en-US"/>
          </a:p>
        </p:txBody>
      </p:sp>
      <p:sp>
        <p:nvSpPr>
          <p:cNvPr id="5" name="Footer Placeholder 4">
            <a:extLst>
              <a:ext uri="{FF2B5EF4-FFF2-40B4-BE49-F238E27FC236}">
                <a16:creationId xmlns:a16="http://schemas.microsoft.com/office/drawing/2014/main" id="{ACD7F722-B004-4FC7-8860-720A66CE97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50C91-0674-4F52-827D-9EFDA4BB2DAA}"/>
              </a:ext>
            </a:extLst>
          </p:cNvPr>
          <p:cNvSpPr>
            <a:spLocks noGrp="1"/>
          </p:cNvSpPr>
          <p:nvPr>
            <p:ph type="sldNum" sz="quarter" idx="12"/>
          </p:nvPr>
        </p:nvSpPr>
        <p:spPr/>
        <p:txBody>
          <a:bodyPr/>
          <a:lstStyle/>
          <a:p>
            <a:fld id="{538561A8-404E-4430-BCA6-CD12B245C72B}" type="slidenum">
              <a:rPr lang="en-US" smtClean="0"/>
              <a:t>‹#›</a:t>
            </a:fld>
            <a:endParaRPr lang="en-US"/>
          </a:p>
        </p:txBody>
      </p:sp>
    </p:spTree>
    <p:extLst>
      <p:ext uri="{BB962C8B-B14F-4D97-AF65-F5344CB8AC3E}">
        <p14:creationId xmlns:p14="http://schemas.microsoft.com/office/powerpoint/2010/main" val="37989008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30FC4-ECFA-4DAB-BEDC-287C4083C6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D419B4-C1D1-4FF4-A6DE-03824A9815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7E1B1E-338C-4BBE-B8D1-DC7EA5D6AA4E}"/>
              </a:ext>
            </a:extLst>
          </p:cNvPr>
          <p:cNvSpPr>
            <a:spLocks noGrp="1"/>
          </p:cNvSpPr>
          <p:nvPr>
            <p:ph type="dt" sz="half" idx="10"/>
          </p:nvPr>
        </p:nvSpPr>
        <p:spPr/>
        <p:txBody>
          <a:bodyPr/>
          <a:lstStyle/>
          <a:p>
            <a:fld id="{6752A642-27C1-4060-90B4-B9ED2B808AEC}" type="datetime1">
              <a:rPr lang="en-US" smtClean="0"/>
              <a:t>12/27/2020</a:t>
            </a:fld>
            <a:endParaRPr lang="en-US"/>
          </a:p>
        </p:txBody>
      </p:sp>
      <p:sp>
        <p:nvSpPr>
          <p:cNvPr id="5" name="Footer Placeholder 4">
            <a:extLst>
              <a:ext uri="{FF2B5EF4-FFF2-40B4-BE49-F238E27FC236}">
                <a16:creationId xmlns:a16="http://schemas.microsoft.com/office/drawing/2014/main" id="{6269E71D-B805-401A-9711-0760BF29C0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88F045-9D32-4DCC-BD79-0AE43F1DF85A}"/>
              </a:ext>
            </a:extLst>
          </p:cNvPr>
          <p:cNvSpPr>
            <a:spLocks noGrp="1"/>
          </p:cNvSpPr>
          <p:nvPr>
            <p:ph type="sldNum" sz="quarter" idx="12"/>
          </p:nvPr>
        </p:nvSpPr>
        <p:spPr/>
        <p:txBody>
          <a:bodyPr/>
          <a:lstStyle/>
          <a:p>
            <a:fld id="{538561A8-404E-4430-BCA6-CD12B245C72B}" type="slidenum">
              <a:rPr lang="en-US" smtClean="0"/>
              <a:t>‹#›</a:t>
            </a:fld>
            <a:endParaRPr lang="en-US"/>
          </a:p>
        </p:txBody>
      </p:sp>
    </p:spTree>
    <p:extLst>
      <p:ext uri="{BB962C8B-B14F-4D97-AF65-F5344CB8AC3E}">
        <p14:creationId xmlns:p14="http://schemas.microsoft.com/office/powerpoint/2010/main" val="3334465672"/>
      </p:ext>
    </p:extLst>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FEF031-654C-4D48-9FA2-F1E240017FB8}" type="datetime1">
              <a:rPr lang="en-US" smtClean="0"/>
              <a:t>12/27/2020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561A8-404E-4430-BCA6-CD12B245C72B}" type="slidenum">
              <a:rPr lang="en-US" smtClean="0"/>
              <a:t>‹#›</a:t>
            </a:fld>
            <a:endParaRPr lang="en-US"/>
          </a:p>
        </p:txBody>
      </p:sp>
    </p:spTree>
    <p:extLst>
      <p:ext uri="{BB962C8B-B14F-4D97-AF65-F5344CB8AC3E}">
        <p14:creationId xmlns:p14="http://schemas.microsoft.com/office/powerpoint/2010/main" val="3605825390"/>
      </p:ext>
    </p:extLst>
  </p:cSld>
  <p:clrMapOvr>
    <a:masterClrMapping/>
  </p:clrMapOvr>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3FEF031-654C-4D48-9FA2-F1E240017FB8}" type="datetime1">
              <a:rPr lang="en-US" smtClean="0"/>
              <a:t>12/27/2020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8561A8-404E-4430-BCA6-CD12B245C72B}" type="slidenum">
              <a:rPr lang="en-US" smtClean="0"/>
              <a:t>‹#›</a:t>
            </a:fld>
            <a:endParaRPr lang="en-US"/>
          </a:p>
        </p:txBody>
      </p:sp>
    </p:spTree>
    <p:extLst>
      <p:ext uri="{BB962C8B-B14F-4D97-AF65-F5344CB8AC3E}">
        <p14:creationId xmlns:p14="http://schemas.microsoft.com/office/powerpoint/2010/main" val="3922898515"/>
      </p:ext>
    </p:extLst>
  </p:cSld>
  <p:clrMapOvr>
    <a:masterClrMapping/>
  </p:clrMapOvr>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3FEF031-654C-4D48-9FA2-F1E240017FB8}" type="datetime1">
              <a:rPr lang="en-US" smtClean="0"/>
              <a:t>12/27/2020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8561A8-404E-4430-BCA6-CD12B245C72B}" type="slidenum">
              <a:rPr lang="en-US" smtClean="0"/>
              <a:t>‹#›</a:t>
            </a:fld>
            <a:endParaRPr lang="en-US"/>
          </a:p>
        </p:txBody>
      </p:sp>
    </p:spTree>
    <p:extLst>
      <p:ext uri="{BB962C8B-B14F-4D97-AF65-F5344CB8AC3E}">
        <p14:creationId xmlns:p14="http://schemas.microsoft.com/office/powerpoint/2010/main" val="565565582"/>
      </p:ext>
    </p:extLst>
  </p:cSld>
  <p:clrMapOvr>
    <a:masterClrMapping/>
  </p:clrMapOvr>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52A642-27C1-4060-90B4-B9ED2B808AEC}" type="datetime1">
              <a:rPr lang="en-US" smtClean="0"/>
              <a:t>12/27/2020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561A8-404E-4430-BCA6-CD12B245C72B}" type="slidenum">
              <a:rPr lang="en-US" smtClean="0"/>
              <a:t>‹#›</a:t>
            </a:fld>
            <a:endParaRPr lang="en-US"/>
          </a:p>
        </p:txBody>
      </p:sp>
    </p:spTree>
    <p:extLst>
      <p:ext uri="{BB962C8B-B14F-4D97-AF65-F5344CB8AC3E}">
        <p14:creationId xmlns:p14="http://schemas.microsoft.com/office/powerpoint/2010/main" val="1682934851"/>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E037D7-0031-4D05-A5B0-D5FB21183766}" type="datetime1">
              <a:rPr lang="en-US" smtClean="0"/>
              <a:t>12/27/2020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561A8-404E-4430-BCA6-CD12B245C72B}" type="slidenum">
              <a:rPr lang="en-US" smtClean="0"/>
              <a:t>‹#›</a:t>
            </a:fld>
            <a:endParaRPr lang="en-US"/>
          </a:p>
        </p:txBody>
      </p:sp>
    </p:spTree>
    <p:extLst>
      <p:ext uri="{BB962C8B-B14F-4D97-AF65-F5344CB8AC3E}">
        <p14:creationId xmlns:p14="http://schemas.microsoft.com/office/powerpoint/2010/main" val="1183671532"/>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2F82-D0A2-4EB8-BDFF-931CAE33DF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EE778D-D6CE-41F4-AC87-352ABA4687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BC0080-C62C-41F8-9647-78D67FC22314}"/>
              </a:ext>
            </a:extLst>
          </p:cNvPr>
          <p:cNvSpPr>
            <a:spLocks noGrp="1"/>
          </p:cNvSpPr>
          <p:nvPr>
            <p:ph type="dt" sz="half" idx="10"/>
          </p:nvPr>
        </p:nvSpPr>
        <p:spPr/>
        <p:txBody>
          <a:bodyPr/>
          <a:lstStyle/>
          <a:p>
            <a:fld id="{44B095E0-6662-492B-9C2F-6328E55B23DD}" type="datetime1">
              <a:rPr lang="en-US" smtClean="0"/>
              <a:t>12/27/2020</a:t>
            </a:fld>
            <a:endParaRPr lang="en-US"/>
          </a:p>
        </p:txBody>
      </p:sp>
      <p:sp>
        <p:nvSpPr>
          <p:cNvPr id="5" name="Footer Placeholder 4">
            <a:extLst>
              <a:ext uri="{FF2B5EF4-FFF2-40B4-BE49-F238E27FC236}">
                <a16:creationId xmlns:a16="http://schemas.microsoft.com/office/drawing/2014/main" id="{812A4597-D016-4BEB-9470-FBDAFB33C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82289-FE87-49AF-8659-F7784F9F27F9}"/>
              </a:ext>
            </a:extLst>
          </p:cNvPr>
          <p:cNvSpPr>
            <a:spLocks noGrp="1"/>
          </p:cNvSpPr>
          <p:nvPr>
            <p:ph type="sldNum" sz="quarter" idx="12"/>
          </p:nvPr>
        </p:nvSpPr>
        <p:spPr/>
        <p:txBody>
          <a:bodyPr/>
          <a:lstStyle/>
          <a:p>
            <a:fld id="{B30CEF4C-B5FD-4A91-B686-A4F403DB9147}" type="slidenum">
              <a:rPr lang="en-US" smtClean="0"/>
              <a:t>‹#›</a:t>
            </a:fld>
            <a:endParaRPr lang="en-US"/>
          </a:p>
        </p:txBody>
      </p:sp>
    </p:spTree>
    <p:extLst>
      <p:ext uri="{BB962C8B-B14F-4D97-AF65-F5344CB8AC3E}">
        <p14:creationId xmlns:p14="http://schemas.microsoft.com/office/powerpoint/2010/main" val="3457192681"/>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6A33F-1644-423C-BA09-716F55871F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5DB35F-BD1C-4012-AD39-C8E3FF4EA0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75531E-A9E6-40DF-AEDA-589996102222}"/>
              </a:ext>
            </a:extLst>
          </p:cNvPr>
          <p:cNvSpPr>
            <a:spLocks noGrp="1"/>
          </p:cNvSpPr>
          <p:nvPr>
            <p:ph type="dt" sz="half" idx="10"/>
          </p:nvPr>
        </p:nvSpPr>
        <p:spPr/>
        <p:txBody>
          <a:bodyPr/>
          <a:lstStyle/>
          <a:p>
            <a:fld id="{3103CBA6-1706-4F9C-9B7A-531DF6B51B88}" type="datetime1">
              <a:rPr lang="en-US" smtClean="0"/>
              <a:t>12/27/2020</a:t>
            </a:fld>
            <a:endParaRPr lang="en-US"/>
          </a:p>
        </p:txBody>
      </p:sp>
      <p:sp>
        <p:nvSpPr>
          <p:cNvPr id="5" name="Footer Placeholder 4">
            <a:extLst>
              <a:ext uri="{FF2B5EF4-FFF2-40B4-BE49-F238E27FC236}">
                <a16:creationId xmlns:a16="http://schemas.microsoft.com/office/drawing/2014/main" id="{06A6C10F-0C6D-43DE-AA3C-015516862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3678F-A924-417A-9318-3C49FE8767A2}"/>
              </a:ext>
            </a:extLst>
          </p:cNvPr>
          <p:cNvSpPr>
            <a:spLocks noGrp="1"/>
          </p:cNvSpPr>
          <p:nvPr>
            <p:ph type="sldNum" sz="quarter" idx="12"/>
          </p:nvPr>
        </p:nvSpPr>
        <p:spPr/>
        <p:txBody>
          <a:bodyPr/>
          <a:lstStyle/>
          <a:p>
            <a:fld id="{B30CEF4C-B5FD-4A91-B686-A4F403DB9147}" type="slidenum">
              <a:rPr lang="en-US" smtClean="0"/>
              <a:t>‹#›</a:t>
            </a:fld>
            <a:endParaRPr lang="en-US"/>
          </a:p>
        </p:txBody>
      </p:sp>
    </p:spTree>
    <p:extLst>
      <p:ext uri="{BB962C8B-B14F-4D97-AF65-F5344CB8AC3E}">
        <p14:creationId xmlns:p14="http://schemas.microsoft.com/office/powerpoint/2010/main" val="1234757633"/>
      </p:ext>
    </p:extLst>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C8DC0-E546-4363-9554-B364D41D81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B6E6EE-8E72-48CA-B393-EE6ED4092B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8D2B9D-8559-4611-B72E-846B75B405E9}"/>
              </a:ext>
            </a:extLst>
          </p:cNvPr>
          <p:cNvSpPr>
            <a:spLocks noGrp="1"/>
          </p:cNvSpPr>
          <p:nvPr>
            <p:ph type="dt" sz="half" idx="10"/>
          </p:nvPr>
        </p:nvSpPr>
        <p:spPr/>
        <p:txBody>
          <a:bodyPr/>
          <a:lstStyle/>
          <a:p>
            <a:fld id="{F61B7A60-B60A-498A-9F04-8025319A339A}" type="datetime1">
              <a:rPr lang="en-US" smtClean="0"/>
              <a:t>12/27/2020</a:t>
            </a:fld>
            <a:endParaRPr lang="en-US"/>
          </a:p>
        </p:txBody>
      </p:sp>
      <p:sp>
        <p:nvSpPr>
          <p:cNvPr id="5" name="Footer Placeholder 4">
            <a:extLst>
              <a:ext uri="{FF2B5EF4-FFF2-40B4-BE49-F238E27FC236}">
                <a16:creationId xmlns:a16="http://schemas.microsoft.com/office/drawing/2014/main" id="{FAC33DF5-83AC-44E0-990E-58A2355627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C9D65-3823-4A70-A32E-361F45D9624B}"/>
              </a:ext>
            </a:extLst>
          </p:cNvPr>
          <p:cNvSpPr>
            <a:spLocks noGrp="1"/>
          </p:cNvSpPr>
          <p:nvPr>
            <p:ph type="sldNum" sz="quarter" idx="12"/>
          </p:nvPr>
        </p:nvSpPr>
        <p:spPr/>
        <p:txBody>
          <a:bodyPr/>
          <a:lstStyle/>
          <a:p>
            <a:fld id="{B30CEF4C-B5FD-4A91-B686-A4F403DB9147}" type="slidenum">
              <a:rPr lang="en-US" smtClean="0"/>
              <a:t>‹#›</a:t>
            </a:fld>
            <a:endParaRPr lang="en-US"/>
          </a:p>
        </p:txBody>
      </p:sp>
    </p:spTree>
    <p:extLst>
      <p:ext uri="{BB962C8B-B14F-4D97-AF65-F5344CB8AC3E}">
        <p14:creationId xmlns:p14="http://schemas.microsoft.com/office/powerpoint/2010/main" val="2356748948"/>
      </p:ext>
    </p:extLst>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E6450-F756-4BEA-8501-F161C55A85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007DF5-253D-4C27-B92D-BEB7D6D4F6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5E9897-3495-4FA6-93DB-F82FF6152E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1BFB9D-986E-40BE-ABEE-7B29C4974B06}"/>
              </a:ext>
            </a:extLst>
          </p:cNvPr>
          <p:cNvSpPr>
            <a:spLocks noGrp="1"/>
          </p:cNvSpPr>
          <p:nvPr>
            <p:ph type="dt" sz="half" idx="10"/>
          </p:nvPr>
        </p:nvSpPr>
        <p:spPr/>
        <p:txBody>
          <a:bodyPr/>
          <a:lstStyle/>
          <a:p>
            <a:fld id="{BA8EB6F0-E11D-4EA5-ABF6-B646554DA978}" type="datetime1">
              <a:rPr lang="en-US" smtClean="0"/>
              <a:t>12/27/2020</a:t>
            </a:fld>
            <a:endParaRPr lang="en-US"/>
          </a:p>
        </p:txBody>
      </p:sp>
      <p:sp>
        <p:nvSpPr>
          <p:cNvPr id="6" name="Footer Placeholder 5">
            <a:extLst>
              <a:ext uri="{FF2B5EF4-FFF2-40B4-BE49-F238E27FC236}">
                <a16:creationId xmlns:a16="http://schemas.microsoft.com/office/drawing/2014/main" id="{DE672B4D-380F-44D9-B19C-653CB90B50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EC2954-3031-4277-8B10-176E0E8E7796}"/>
              </a:ext>
            </a:extLst>
          </p:cNvPr>
          <p:cNvSpPr>
            <a:spLocks noGrp="1"/>
          </p:cNvSpPr>
          <p:nvPr>
            <p:ph type="sldNum" sz="quarter" idx="12"/>
          </p:nvPr>
        </p:nvSpPr>
        <p:spPr/>
        <p:txBody>
          <a:bodyPr/>
          <a:lstStyle/>
          <a:p>
            <a:fld id="{B30CEF4C-B5FD-4A91-B686-A4F403DB9147}" type="slidenum">
              <a:rPr lang="en-US" smtClean="0"/>
              <a:t>‹#›</a:t>
            </a:fld>
            <a:endParaRPr lang="en-US"/>
          </a:p>
        </p:txBody>
      </p:sp>
    </p:spTree>
    <p:extLst>
      <p:ext uri="{BB962C8B-B14F-4D97-AF65-F5344CB8AC3E}">
        <p14:creationId xmlns:p14="http://schemas.microsoft.com/office/powerpoint/2010/main" val="2656491587"/>
      </p:ext>
    </p:extLst>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22EC0-DEBF-4372-9DD3-81C1C11AA6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458215-9E60-4A1F-8E34-90348B7F4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5B4B42-4D79-4C4B-AFA8-E78583EC31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833E62-640A-4351-8F89-D6AB2D381C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4AD11-108C-4442-BD5D-7264F5835D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3487FD-EDF6-404F-A890-7A0AFEF89EA4}"/>
              </a:ext>
            </a:extLst>
          </p:cNvPr>
          <p:cNvSpPr>
            <a:spLocks noGrp="1"/>
          </p:cNvSpPr>
          <p:nvPr>
            <p:ph type="dt" sz="half" idx="10"/>
          </p:nvPr>
        </p:nvSpPr>
        <p:spPr/>
        <p:txBody>
          <a:bodyPr/>
          <a:lstStyle/>
          <a:p>
            <a:fld id="{FC09CD18-14DB-4CF2-8CA7-2F30C51E855E}" type="datetime1">
              <a:rPr lang="en-US" smtClean="0"/>
              <a:t>12/27/2020</a:t>
            </a:fld>
            <a:endParaRPr lang="en-US"/>
          </a:p>
        </p:txBody>
      </p:sp>
      <p:sp>
        <p:nvSpPr>
          <p:cNvPr id="8" name="Footer Placeholder 7">
            <a:extLst>
              <a:ext uri="{FF2B5EF4-FFF2-40B4-BE49-F238E27FC236}">
                <a16:creationId xmlns:a16="http://schemas.microsoft.com/office/drawing/2014/main" id="{BB4FD3A6-E752-4D9D-B7F4-F1CF833F87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986108-F20B-43C7-A0A6-D8C3C9A20D3F}"/>
              </a:ext>
            </a:extLst>
          </p:cNvPr>
          <p:cNvSpPr>
            <a:spLocks noGrp="1"/>
          </p:cNvSpPr>
          <p:nvPr>
            <p:ph type="sldNum" sz="quarter" idx="12"/>
          </p:nvPr>
        </p:nvSpPr>
        <p:spPr/>
        <p:txBody>
          <a:bodyPr/>
          <a:lstStyle/>
          <a:p>
            <a:fld id="{B30CEF4C-B5FD-4A91-B686-A4F403DB9147}" type="slidenum">
              <a:rPr lang="en-US" smtClean="0"/>
              <a:t>‹#›</a:t>
            </a:fld>
            <a:endParaRPr lang="en-US"/>
          </a:p>
        </p:txBody>
      </p:sp>
    </p:spTree>
    <p:extLst>
      <p:ext uri="{BB962C8B-B14F-4D97-AF65-F5344CB8AC3E}">
        <p14:creationId xmlns:p14="http://schemas.microsoft.com/office/powerpoint/2010/main" val="152778899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83E03-B2A6-4C5A-99D6-F77F6809B2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A536C6-2263-44E7-95A0-BE4473BB2E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6658B-F32B-4DB6-8B82-9D9AD11842E0}"/>
              </a:ext>
            </a:extLst>
          </p:cNvPr>
          <p:cNvSpPr>
            <a:spLocks noGrp="1"/>
          </p:cNvSpPr>
          <p:nvPr>
            <p:ph type="dt" sz="half" idx="10"/>
          </p:nvPr>
        </p:nvSpPr>
        <p:spPr/>
        <p:txBody>
          <a:bodyPr/>
          <a:lstStyle/>
          <a:p>
            <a:fld id="{E3E037D7-0031-4D05-A5B0-D5FB21183766}" type="datetime1">
              <a:rPr lang="en-US" smtClean="0"/>
              <a:t>12/27/2020</a:t>
            </a:fld>
            <a:endParaRPr lang="en-US"/>
          </a:p>
        </p:txBody>
      </p:sp>
      <p:sp>
        <p:nvSpPr>
          <p:cNvPr id="5" name="Footer Placeholder 4">
            <a:extLst>
              <a:ext uri="{FF2B5EF4-FFF2-40B4-BE49-F238E27FC236}">
                <a16:creationId xmlns:a16="http://schemas.microsoft.com/office/drawing/2014/main" id="{006C17E8-9CBD-43EB-AC7A-F3C5749EA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867A-DE6F-456E-B6FD-59064B6E07AE}"/>
              </a:ext>
            </a:extLst>
          </p:cNvPr>
          <p:cNvSpPr>
            <a:spLocks noGrp="1"/>
          </p:cNvSpPr>
          <p:nvPr>
            <p:ph type="sldNum" sz="quarter" idx="12"/>
          </p:nvPr>
        </p:nvSpPr>
        <p:spPr/>
        <p:txBody>
          <a:bodyPr/>
          <a:lstStyle/>
          <a:p>
            <a:fld id="{538561A8-404E-4430-BCA6-CD12B245C72B}" type="slidenum">
              <a:rPr lang="en-US" smtClean="0"/>
              <a:t>‹#›</a:t>
            </a:fld>
            <a:endParaRPr lang="en-US"/>
          </a:p>
        </p:txBody>
      </p:sp>
    </p:spTree>
    <p:extLst>
      <p:ext uri="{BB962C8B-B14F-4D97-AF65-F5344CB8AC3E}">
        <p14:creationId xmlns:p14="http://schemas.microsoft.com/office/powerpoint/2010/main" val="379579442"/>
      </p:ext>
    </p:extLst>
  </p:cSld>
  <p:clrMapOvr>
    <a:masterClrMapping/>
  </p:clrMapOvr>
  <p:transition spd="slow">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B65FF-ACDD-4C84-A02D-F4C3063833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07F7EB-0FA9-4E6E-8B8E-BFDA0B06C840}"/>
              </a:ext>
            </a:extLst>
          </p:cNvPr>
          <p:cNvSpPr>
            <a:spLocks noGrp="1"/>
          </p:cNvSpPr>
          <p:nvPr>
            <p:ph type="dt" sz="half" idx="10"/>
          </p:nvPr>
        </p:nvSpPr>
        <p:spPr/>
        <p:txBody>
          <a:bodyPr/>
          <a:lstStyle/>
          <a:p>
            <a:fld id="{B827CACD-391A-4653-9CA4-EAC3CC83C931}" type="datetime1">
              <a:rPr lang="en-US" smtClean="0"/>
              <a:t>12/27/2020</a:t>
            </a:fld>
            <a:endParaRPr lang="en-US"/>
          </a:p>
        </p:txBody>
      </p:sp>
      <p:sp>
        <p:nvSpPr>
          <p:cNvPr id="4" name="Footer Placeholder 3">
            <a:extLst>
              <a:ext uri="{FF2B5EF4-FFF2-40B4-BE49-F238E27FC236}">
                <a16:creationId xmlns:a16="http://schemas.microsoft.com/office/drawing/2014/main" id="{8E6AF3D6-8C51-475F-9230-4EEC75C060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6527E3-693C-4ED3-AEAD-1D7188630E99}"/>
              </a:ext>
            </a:extLst>
          </p:cNvPr>
          <p:cNvSpPr>
            <a:spLocks noGrp="1"/>
          </p:cNvSpPr>
          <p:nvPr>
            <p:ph type="sldNum" sz="quarter" idx="12"/>
          </p:nvPr>
        </p:nvSpPr>
        <p:spPr/>
        <p:txBody>
          <a:bodyPr/>
          <a:lstStyle/>
          <a:p>
            <a:fld id="{B30CEF4C-B5FD-4A91-B686-A4F403DB9147}" type="slidenum">
              <a:rPr lang="en-US" smtClean="0"/>
              <a:t>‹#›</a:t>
            </a:fld>
            <a:endParaRPr lang="en-US"/>
          </a:p>
        </p:txBody>
      </p:sp>
    </p:spTree>
    <p:extLst>
      <p:ext uri="{BB962C8B-B14F-4D97-AF65-F5344CB8AC3E}">
        <p14:creationId xmlns:p14="http://schemas.microsoft.com/office/powerpoint/2010/main" val="1295783082"/>
      </p:ext>
    </p:extLst>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380B48-76EC-4444-8D3B-042906D726E9}"/>
              </a:ext>
            </a:extLst>
          </p:cNvPr>
          <p:cNvSpPr>
            <a:spLocks noGrp="1"/>
          </p:cNvSpPr>
          <p:nvPr>
            <p:ph type="dt" sz="half" idx="10"/>
          </p:nvPr>
        </p:nvSpPr>
        <p:spPr/>
        <p:txBody>
          <a:bodyPr/>
          <a:lstStyle/>
          <a:p>
            <a:fld id="{FDB0D607-56CE-4799-8F9F-503CE37EC3B5}" type="datetime1">
              <a:rPr lang="en-US" smtClean="0"/>
              <a:t>12/27/2020</a:t>
            </a:fld>
            <a:endParaRPr lang="en-US"/>
          </a:p>
        </p:txBody>
      </p:sp>
      <p:sp>
        <p:nvSpPr>
          <p:cNvPr id="3" name="Footer Placeholder 2">
            <a:extLst>
              <a:ext uri="{FF2B5EF4-FFF2-40B4-BE49-F238E27FC236}">
                <a16:creationId xmlns:a16="http://schemas.microsoft.com/office/drawing/2014/main" id="{287F8C58-5C86-4153-A239-B15C7257B2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985490-BC67-4AEB-B382-989ED0127083}"/>
              </a:ext>
            </a:extLst>
          </p:cNvPr>
          <p:cNvSpPr>
            <a:spLocks noGrp="1"/>
          </p:cNvSpPr>
          <p:nvPr>
            <p:ph type="sldNum" sz="quarter" idx="12"/>
          </p:nvPr>
        </p:nvSpPr>
        <p:spPr/>
        <p:txBody>
          <a:bodyPr/>
          <a:lstStyle/>
          <a:p>
            <a:fld id="{B30CEF4C-B5FD-4A91-B686-A4F403DB9147}" type="slidenum">
              <a:rPr lang="en-US" smtClean="0"/>
              <a:t>‹#›</a:t>
            </a:fld>
            <a:endParaRPr lang="en-US"/>
          </a:p>
        </p:txBody>
      </p:sp>
    </p:spTree>
    <p:extLst>
      <p:ext uri="{BB962C8B-B14F-4D97-AF65-F5344CB8AC3E}">
        <p14:creationId xmlns:p14="http://schemas.microsoft.com/office/powerpoint/2010/main" val="2730816986"/>
      </p:ext>
    </p:extLst>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737D5-A91F-4A78-ABA4-58CB6B4E99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C06C48-8B9A-4BD9-A244-8B019F4818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5BECE0-AF64-4FA4-B95B-A9F081C46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060561-85D2-4412-8E0B-4F76029093C9}"/>
              </a:ext>
            </a:extLst>
          </p:cNvPr>
          <p:cNvSpPr>
            <a:spLocks noGrp="1"/>
          </p:cNvSpPr>
          <p:nvPr>
            <p:ph type="dt" sz="half" idx="10"/>
          </p:nvPr>
        </p:nvSpPr>
        <p:spPr/>
        <p:txBody>
          <a:bodyPr/>
          <a:lstStyle/>
          <a:p>
            <a:fld id="{75734BF0-57E4-4106-9AE2-1D32A375A58E}" type="datetime1">
              <a:rPr lang="en-US" smtClean="0"/>
              <a:t>12/27/2020</a:t>
            </a:fld>
            <a:endParaRPr lang="en-US"/>
          </a:p>
        </p:txBody>
      </p:sp>
      <p:sp>
        <p:nvSpPr>
          <p:cNvPr id="6" name="Footer Placeholder 5">
            <a:extLst>
              <a:ext uri="{FF2B5EF4-FFF2-40B4-BE49-F238E27FC236}">
                <a16:creationId xmlns:a16="http://schemas.microsoft.com/office/drawing/2014/main" id="{350CAFB8-48D9-40B7-B622-47D487E6E2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5C463A-9781-4FD4-9ABF-598725D79797}"/>
              </a:ext>
            </a:extLst>
          </p:cNvPr>
          <p:cNvSpPr>
            <a:spLocks noGrp="1"/>
          </p:cNvSpPr>
          <p:nvPr>
            <p:ph type="sldNum" sz="quarter" idx="12"/>
          </p:nvPr>
        </p:nvSpPr>
        <p:spPr/>
        <p:txBody>
          <a:bodyPr/>
          <a:lstStyle/>
          <a:p>
            <a:fld id="{B30CEF4C-B5FD-4A91-B686-A4F403DB9147}" type="slidenum">
              <a:rPr lang="en-US" smtClean="0"/>
              <a:t>‹#›</a:t>
            </a:fld>
            <a:endParaRPr lang="en-US"/>
          </a:p>
        </p:txBody>
      </p:sp>
    </p:spTree>
    <p:extLst>
      <p:ext uri="{BB962C8B-B14F-4D97-AF65-F5344CB8AC3E}">
        <p14:creationId xmlns:p14="http://schemas.microsoft.com/office/powerpoint/2010/main" val="737798396"/>
      </p:ext>
    </p:extLst>
  </p:cSld>
  <p:clrMapOvr>
    <a:masterClrMapping/>
  </p:clrMapOvr>
  <p:transition spd="slow">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F3DB7-7EA5-428E-9F7D-299C2DCFBF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0AFF78-2391-4CBF-B216-62A994C351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5B68E9-3728-4F0A-9B4E-6109886264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4BC0C9-BBB0-4E44-A44D-68039007259B}"/>
              </a:ext>
            </a:extLst>
          </p:cNvPr>
          <p:cNvSpPr>
            <a:spLocks noGrp="1"/>
          </p:cNvSpPr>
          <p:nvPr>
            <p:ph type="dt" sz="half" idx="10"/>
          </p:nvPr>
        </p:nvSpPr>
        <p:spPr/>
        <p:txBody>
          <a:bodyPr/>
          <a:lstStyle/>
          <a:p>
            <a:fld id="{2014B137-AFF8-4BE1-8ECB-005BCFA2F2F5}" type="datetime1">
              <a:rPr lang="en-US" smtClean="0"/>
              <a:t>12/27/2020</a:t>
            </a:fld>
            <a:endParaRPr lang="en-US"/>
          </a:p>
        </p:txBody>
      </p:sp>
      <p:sp>
        <p:nvSpPr>
          <p:cNvPr id="6" name="Footer Placeholder 5">
            <a:extLst>
              <a:ext uri="{FF2B5EF4-FFF2-40B4-BE49-F238E27FC236}">
                <a16:creationId xmlns:a16="http://schemas.microsoft.com/office/drawing/2014/main" id="{E5B30BFA-AE48-4B40-861C-9DEE99AA3A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F512CC-A07B-4C8D-8F9C-EE27BE2B3493}"/>
              </a:ext>
            </a:extLst>
          </p:cNvPr>
          <p:cNvSpPr>
            <a:spLocks noGrp="1"/>
          </p:cNvSpPr>
          <p:nvPr>
            <p:ph type="sldNum" sz="quarter" idx="12"/>
          </p:nvPr>
        </p:nvSpPr>
        <p:spPr/>
        <p:txBody>
          <a:bodyPr/>
          <a:lstStyle/>
          <a:p>
            <a:fld id="{B30CEF4C-B5FD-4A91-B686-A4F403DB9147}" type="slidenum">
              <a:rPr lang="en-US" smtClean="0"/>
              <a:t>‹#›</a:t>
            </a:fld>
            <a:endParaRPr lang="en-US"/>
          </a:p>
        </p:txBody>
      </p:sp>
    </p:spTree>
    <p:extLst>
      <p:ext uri="{BB962C8B-B14F-4D97-AF65-F5344CB8AC3E}">
        <p14:creationId xmlns:p14="http://schemas.microsoft.com/office/powerpoint/2010/main" val="4037624629"/>
      </p:ext>
    </p:extLst>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6A14-11CB-4CEF-B3A7-0F1F727702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3B7466-555E-4031-980C-09ABE80CDC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D39A5-6EF8-49C5-A35A-2B1412319D6E}"/>
              </a:ext>
            </a:extLst>
          </p:cNvPr>
          <p:cNvSpPr>
            <a:spLocks noGrp="1"/>
          </p:cNvSpPr>
          <p:nvPr>
            <p:ph type="dt" sz="half" idx="10"/>
          </p:nvPr>
        </p:nvSpPr>
        <p:spPr/>
        <p:txBody>
          <a:bodyPr/>
          <a:lstStyle/>
          <a:p>
            <a:fld id="{E9858689-25F1-4DD3-8C95-FF8C5BD9929B}" type="datetime1">
              <a:rPr lang="en-US" smtClean="0"/>
              <a:t>12/27/2020</a:t>
            </a:fld>
            <a:endParaRPr lang="en-US"/>
          </a:p>
        </p:txBody>
      </p:sp>
      <p:sp>
        <p:nvSpPr>
          <p:cNvPr id="5" name="Footer Placeholder 4">
            <a:extLst>
              <a:ext uri="{FF2B5EF4-FFF2-40B4-BE49-F238E27FC236}">
                <a16:creationId xmlns:a16="http://schemas.microsoft.com/office/drawing/2014/main" id="{AFFC9EBB-B6B2-4C2B-B193-671DC8ABA2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52C3F-A7D6-486C-BE66-1CF4C9F82F95}"/>
              </a:ext>
            </a:extLst>
          </p:cNvPr>
          <p:cNvSpPr>
            <a:spLocks noGrp="1"/>
          </p:cNvSpPr>
          <p:nvPr>
            <p:ph type="sldNum" sz="quarter" idx="12"/>
          </p:nvPr>
        </p:nvSpPr>
        <p:spPr/>
        <p:txBody>
          <a:bodyPr/>
          <a:lstStyle/>
          <a:p>
            <a:fld id="{B30CEF4C-B5FD-4A91-B686-A4F403DB9147}" type="slidenum">
              <a:rPr lang="en-US" smtClean="0"/>
              <a:t>‹#›</a:t>
            </a:fld>
            <a:endParaRPr lang="en-US"/>
          </a:p>
        </p:txBody>
      </p:sp>
    </p:spTree>
    <p:extLst>
      <p:ext uri="{BB962C8B-B14F-4D97-AF65-F5344CB8AC3E}">
        <p14:creationId xmlns:p14="http://schemas.microsoft.com/office/powerpoint/2010/main" val="1537325969"/>
      </p:ext>
    </p:extLst>
  </p:cSld>
  <p:clrMapOvr>
    <a:masterClrMapping/>
  </p:clrMapOvr>
  <p:transition spd="slow">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ED0A1F-70BF-4DF8-86D0-F0B7F5DABE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B9C488-029D-498C-BC30-33B8043AB9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390AB8-4B1C-483C-A1D2-87B2957555A8}"/>
              </a:ext>
            </a:extLst>
          </p:cNvPr>
          <p:cNvSpPr>
            <a:spLocks noGrp="1"/>
          </p:cNvSpPr>
          <p:nvPr>
            <p:ph type="dt" sz="half" idx="10"/>
          </p:nvPr>
        </p:nvSpPr>
        <p:spPr/>
        <p:txBody>
          <a:bodyPr/>
          <a:lstStyle/>
          <a:p>
            <a:fld id="{C245E29F-98BC-434B-A64C-5DC956AD548A}" type="datetime1">
              <a:rPr lang="en-US" smtClean="0"/>
              <a:t>12/27/2020</a:t>
            </a:fld>
            <a:endParaRPr lang="en-US"/>
          </a:p>
        </p:txBody>
      </p:sp>
      <p:sp>
        <p:nvSpPr>
          <p:cNvPr id="5" name="Footer Placeholder 4">
            <a:extLst>
              <a:ext uri="{FF2B5EF4-FFF2-40B4-BE49-F238E27FC236}">
                <a16:creationId xmlns:a16="http://schemas.microsoft.com/office/drawing/2014/main" id="{A397088A-9FD2-4BC7-ADD1-0CED02182B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855E1-A6B8-44C9-8858-6F855D2C8BA4}"/>
              </a:ext>
            </a:extLst>
          </p:cNvPr>
          <p:cNvSpPr>
            <a:spLocks noGrp="1"/>
          </p:cNvSpPr>
          <p:nvPr>
            <p:ph type="sldNum" sz="quarter" idx="12"/>
          </p:nvPr>
        </p:nvSpPr>
        <p:spPr/>
        <p:txBody>
          <a:bodyPr/>
          <a:lstStyle/>
          <a:p>
            <a:fld id="{B30CEF4C-B5FD-4A91-B686-A4F403DB9147}" type="slidenum">
              <a:rPr lang="en-US" smtClean="0"/>
              <a:t>‹#›</a:t>
            </a:fld>
            <a:endParaRPr lang="en-US"/>
          </a:p>
        </p:txBody>
      </p:sp>
    </p:spTree>
    <p:extLst>
      <p:ext uri="{BB962C8B-B14F-4D97-AF65-F5344CB8AC3E}">
        <p14:creationId xmlns:p14="http://schemas.microsoft.com/office/powerpoint/2010/main" val="3671137670"/>
      </p:ext>
    </p:extLst>
  </p:cSld>
  <p:clrMapOvr>
    <a:masterClrMapping/>
  </p:clrMapOvr>
  <p:transition spd="slow">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072B28-D81C-46AB-B8B4-7102CB96F985}" type="datetime1">
              <a:rPr lang="en-US" smtClean="0"/>
              <a:t>12/27/2020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1428524"/>
      </p:ext>
    </p:extLst>
  </p:cSld>
  <p:clrMapOvr>
    <a:masterClrMapping/>
  </p:clrMapOvr>
  <p:transition spd="slow">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BE14C74-4E96-4B78-9345-DCE1B6D003AA}" type="datetime1">
              <a:rPr lang="en-US" smtClean="0"/>
              <a:t>12/27/2020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5765022"/>
      </p:ext>
    </p:extLst>
  </p:cSld>
  <p:clrMapOvr>
    <a:masterClrMapping/>
  </p:clrMapOvr>
  <p:transition spd="slow">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F10C16-3368-4173-952C-A22C038701B8}" type="datetime1">
              <a:rPr lang="en-US" smtClean="0"/>
              <a:t>12/27/2020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1503982"/>
      </p:ext>
    </p:extLst>
  </p:cSld>
  <p:clrMapOvr>
    <a:masterClrMapping/>
  </p:clrMapOvr>
  <p:transition spd="slow">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CB78AF-04DC-4CCE-AE25-5B58E93BDB3B}" type="datetime1">
              <a:rPr lang="en-US" smtClean="0"/>
              <a:t>12/27/2020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860976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C600C4-8256-4DF2-9439-ABC160EDB0F5}" type="datetime1">
              <a:rPr lang="en-US" smtClean="0"/>
              <a:t>12/27/2020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8442433"/>
      </p:ext>
    </p:extLst>
  </p:cSld>
  <p:clrMapOvr>
    <a:masterClrMapping/>
  </p:clrMapOvr>
  <p:transition spd="slow">
    <p:fade/>
  </p:transition>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6B7FC2-CC3F-4EEE-AB45-8C78E0DB5D8D}" type="datetime1">
              <a:rPr lang="en-US" smtClean="0"/>
              <a:t>12/27/2020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0961208"/>
      </p:ext>
    </p:extLst>
  </p:cSld>
  <p:clrMapOvr>
    <a:masterClrMapping/>
  </p:clrMapOvr>
  <p:transition spd="slow">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48AB4B1-2363-47D6-8591-9E7EFFE0DF6C}" type="datetime1">
              <a:rPr lang="en-US" smtClean="0"/>
              <a:t>12/27/2020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9035921"/>
      </p:ext>
    </p:extLst>
  </p:cSld>
  <p:clrMapOvr>
    <a:masterClrMapping/>
  </p:clrMapOvr>
  <p:transition spd="slow">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E1022EB-AE76-47C4-A466-A26B66E4DD1C}" type="datetime1">
              <a:rPr lang="en-US" smtClean="0"/>
              <a:t>12/27/2020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7960276"/>
      </p:ext>
    </p:extLst>
  </p:cSld>
  <p:clrMapOvr>
    <a:masterClrMapping/>
  </p:clrMapOvr>
  <p:transition spd="slow">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E76C2E0-2023-4E45-9380-C06716AFF3B8}" type="datetime1">
              <a:rPr lang="en-US" smtClean="0"/>
              <a:t>12/27/2020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2748222"/>
      </p:ext>
    </p:extLst>
  </p:cSld>
  <p:clrMapOvr>
    <a:masterClrMapping/>
  </p:clrMapOvr>
  <p:transition spd="slow">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748AE-6AFC-4EED-B7C9-7D7EFAE4EE71}" type="datetime1">
              <a:rPr lang="en-US" smtClean="0"/>
              <a:t>12/27/2020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70250986"/>
      </p:ext>
    </p:extLst>
  </p:cSld>
  <p:clrMapOvr>
    <a:masterClrMapping/>
  </p:clrMapOvr>
  <p:transition spd="slow">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299499-C376-4836-9531-8B688E71AD2B}" type="datetime1">
              <a:rPr lang="en-US" smtClean="0"/>
              <a:t>12/27/2020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190521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50B3AB2-0EAA-49E0-969D-CA88F08B4659}" type="datetime1">
              <a:rPr lang="en-US" smtClean="0"/>
              <a:t>12/27/2020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0060116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E82342B-287F-4B60-94E3-41FED1CCE17C}" type="datetime1">
              <a:rPr lang="en-US" smtClean="0"/>
              <a:t>12/27/2020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057381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CB80F0-1672-4097-82B3-AD47F899A156}" type="datetime1">
              <a:rPr lang="en-US" smtClean="0"/>
              <a:t>12/27/2020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06428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CA99150-7F7D-4E66-90E6-6C0276CE8377}" type="datetime1">
              <a:rPr lang="en-US" smtClean="0"/>
              <a:t>12/27/2020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80988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F172B-2A87-4202-A915-34662269EA75}" type="datetime1">
              <a:rPr lang="en-US" smtClean="0"/>
              <a:t>12/27/2020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9183025"/>
      </p:ext>
    </p:extLst>
  </p:cSld>
  <p:clrMapOvr>
    <a:masterClrMapping/>
  </p:clrMapOvr>
  <p:transition spd="slow">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8CA2A4C-5B14-42F1-9832-DAF790FB690C}" type="datetime1">
              <a:rPr lang="en-US" smtClean="0"/>
              <a:t>12/27/2020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0626383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C6C8B2-7C86-4DB9-9920-57CCA40A0D63}" type="datetime1">
              <a:rPr lang="en-US" smtClean="0"/>
              <a:t>12/27/2020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9297548"/>
      </p:ext>
    </p:extLst>
  </p:cSld>
  <p:clrMapOvr>
    <a:masterClrMapping/>
  </p:clrMapOvr>
  <p:transition spd="slow">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2565CA-391E-4D61-82E8-1546B7EC9164}" type="datetime1">
              <a:rPr lang="en-US" smtClean="0"/>
              <a:t>12/27/2020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47462040"/>
      </p:ext>
    </p:extLst>
  </p:cSld>
  <p:clrMapOvr>
    <a:masterClrMapping/>
  </p:clrMapOvr>
  <p:transition spd="slow">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FAD8C66D-C6C4-43F3-97A4-56DA8FD44171}" type="datetime1">
              <a:rPr lang="en-US" smtClean="0">
                <a:solidFill>
                  <a:srgbClr val="000000"/>
                </a:solidFill>
              </a:rPr>
              <a:t>12/27/2020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E4DE6E-18B6-4794-88FB-CB8FECEF69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256483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42A54F3-C215-465A-82E5-E3C05F684898}" type="datetime1">
              <a:rPr lang="en-US" smtClean="0">
                <a:solidFill>
                  <a:srgbClr val="000000"/>
                </a:solidFill>
              </a:rPr>
              <a:t>12/27/2020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30A668-A5DD-4B00-B199-D221B1460D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981141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C52D009C-08A1-44C0-A0CC-4B35CEC19EAE}" type="datetime1">
              <a:rPr lang="en-US" smtClean="0">
                <a:solidFill>
                  <a:srgbClr val="000000"/>
                </a:solidFill>
              </a:rPr>
              <a:t>12/27/2020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57693E2-7F3A-41D9-856B-046CFE2442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8335345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FCFD01FD-EC12-4B44-885B-2791D79498B9}" type="datetime1">
              <a:rPr lang="en-US" smtClean="0">
                <a:solidFill>
                  <a:srgbClr val="000000"/>
                </a:solidFill>
              </a:rPr>
              <a:t>12/27/2020</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4FA9DF6-331D-4C57-9AB8-31A76FFE56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166213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411F0497-F407-4F50-943A-551F11B6A0C0}" type="datetime1">
              <a:rPr lang="en-US" smtClean="0">
                <a:solidFill>
                  <a:srgbClr val="000000"/>
                </a:solidFill>
              </a:rPr>
              <a:t>12/27/2020</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073C771-0826-43D8-837C-1E3382BD9D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006854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4F783E60-F972-4599-826D-F27C212C8831}" type="datetime1">
              <a:rPr lang="en-US" smtClean="0">
                <a:solidFill>
                  <a:srgbClr val="000000"/>
                </a:solidFill>
              </a:rPr>
              <a:t>12/27/2020</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C722677-8AB4-40A2-A8A0-E5B68E28B3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329266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5F99021-131C-41AB-8141-9F0E37212076}" type="datetime1">
              <a:rPr lang="en-US" smtClean="0">
                <a:solidFill>
                  <a:srgbClr val="000000"/>
                </a:solidFill>
              </a:rPr>
              <a:t>12/27/2020</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25F22BE-F5C8-4411-B3DA-8DDABB7C98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5259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2ECAB3-CEA8-4618-9F13-0EEB73888865}" type="datetime1">
              <a:rPr lang="en-US" smtClean="0"/>
              <a:t>12/27/2020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3371355"/>
      </p:ext>
    </p:extLst>
  </p:cSld>
  <p:clrMapOvr>
    <a:masterClrMapping/>
  </p:clrMapOvr>
  <p:transition spd="slow">
    <p:fade/>
  </p:transition>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5378818-74CD-45F7-B80F-637D18A1D05F}" type="datetime1">
              <a:rPr lang="en-US" smtClean="0">
                <a:solidFill>
                  <a:srgbClr val="000000"/>
                </a:solidFill>
              </a:rPr>
              <a:t>12/27/2020</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3AB840A-2ED4-4026-9EF9-A3746984A9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43410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26D65F8-D223-4D51-A308-622B19C5A3C0}" type="datetime1">
              <a:rPr lang="en-US" smtClean="0">
                <a:solidFill>
                  <a:srgbClr val="000000"/>
                </a:solidFill>
              </a:rPr>
              <a:t>12/27/2020</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B7D1923-3784-45F7-9604-6DC4D1EF3D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294393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6F9A36F-00D7-4D6E-8BF2-A3D04DE7A9C2}" type="datetime1">
              <a:rPr lang="en-US" smtClean="0">
                <a:solidFill>
                  <a:srgbClr val="000000"/>
                </a:solidFill>
              </a:rPr>
              <a:t>12/27/2020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D22B191-E037-4B7A-B18B-597CF0F603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016145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664ADD6-7F59-43A8-9039-6F6C126175A9}" type="datetime1">
              <a:rPr lang="en-US" smtClean="0">
                <a:solidFill>
                  <a:srgbClr val="000000"/>
                </a:solidFill>
              </a:rPr>
              <a:t>12/27/2020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9A02B6E-7730-4BF2-9EBF-140134FD1BC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90365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fld id="{14D85C01-491A-4B80-9CD4-0AFFE9CF8B64}" type="datetime1">
              <a:rPr lang="en-US" smtClean="0">
                <a:solidFill>
                  <a:srgbClr val="000000"/>
                </a:solidFill>
              </a:rPr>
              <a:t>12/27/2020</a:t>
            </a:fld>
            <a:endParaRPr lang="en-US">
              <a:solidFill>
                <a:srgbClr val="000000"/>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B35BD327-C915-41B0-BBFD-2D1493F28D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64285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48E045B-360E-43ED-8392-26031614E02B}" type="datetime1">
              <a:rPr lang="en-US" smtClean="0">
                <a:solidFill>
                  <a:prstClr val="black">
                    <a:tint val="75000"/>
                  </a:prstClr>
                </a:solidFill>
              </a:rPr>
              <a:t>12/27/2020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76631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8A76E2-633A-422A-A71D-1A3F6F679C87}" type="datetime1">
              <a:rPr lang="en-US" smtClean="0">
                <a:solidFill>
                  <a:prstClr val="black">
                    <a:tint val="75000"/>
                  </a:prstClr>
                </a:solidFill>
              </a:rPr>
              <a:t>12/27/2020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07501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52D8D9-68D0-4FC2-A7FE-E8336CD4D720}" type="datetime1">
              <a:rPr lang="en-US" smtClean="0">
                <a:solidFill>
                  <a:prstClr val="black">
                    <a:tint val="75000"/>
                  </a:prstClr>
                </a:solidFill>
              </a:rPr>
              <a:t>12/27/2020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71769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9808EE-2A4B-49F9-92E1-C58404207F27}" type="datetime1">
              <a:rPr lang="en-US" smtClean="0">
                <a:solidFill>
                  <a:prstClr val="black">
                    <a:tint val="75000"/>
                  </a:prstClr>
                </a:solidFill>
              </a:rPr>
              <a:t>12/27/2020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42801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372366-9CB4-48F3-89D0-968F0867B807}" type="datetime1">
              <a:rPr lang="en-US" smtClean="0">
                <a:solidFill>
                  <a:prstClr val="black">
                    <a:tint val="75000"/>
                  </a:prstClr>
                </a:solidFill>
              </a:rPr>
              <a:t>12/27/2020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370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5B6909-2A6E-437F-8A55-703721D2C4E1}" type="datetime1">
              <a:rPr lang="en-US" smtClean="0"/>
              <a:t>12/27/2020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1593782"/>
      </p:ext>
    </p:extLst>
  </p:cSld>
  <p:clrMapOvr>
    <a:masterClrMapping/>
  </p:clrMapOvr>
  <p:transition spd="slow">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9BB3FE-FAEE-4A1C-AE66-65C8F1718488}" type="datetime1">
              <a:rPr lang="en-US" smtClean="0">
                <a:solidFill>
                  <a:prstClr val="black">
                    <a:tint val="75000"/>
                  </a:prstClr>
                </a:solidFill>
              </a:rPr>
              <a:t>12/27/2020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6768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0A51B-5008-4D84-87C4-468AA4E2ED06}" type="datetime1">
              <a:rPr lang="en-US" smtClean="0">
                <a:solidFill>
                  <a:prstClr val="black">
                    <a:tint val="75000"/>
                  </a:prstClr>
                </a:solidFill>
              </a:rPr>
              <a:t>12/27/2020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75205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54D5AC-83ED-4AA9-9401-D69A6D154C79}" type="datetime1">
              <a:rPr lang="en-US" smtClean="0">
                <a:solidFill>
                  <a:prstClr val="black">
                    <a:tint val="75000"/>
                  </a:prstClr>
                </a:solidFill>
              </a:rPr>
              <a:t>12/27/2020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74993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778536-57D5-44E5-9FB8-2A20AE9730F4}" type="datetime1">
              <a:rPr lang="en-US" smtClean="0">
                <a:solidFill>
                  <a:prstClr val="black">
                    <a:tint val="75000"/>
                  </a:prstClr>
                </a:solidFill>
              </a:rPr>
              <a:t>12/27/2020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0291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9A66BC-F225-4685-9AA6-25D6A2BEA9A3}" type="datetime1">
              <a:rPr lang="en-US" smtClean="0">
                <a:solidFill>
                  <a:prstClr val="black">
                    <a:tint val="75000"/>
                  </a:prstClr>
                </a:solidFill>
              </a:rPr>
              <a:t>12/27/2020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03286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5373B-AF69-4B3D-BA42-65BDBFEBE8C4}" type="datetime1">
              <a:rPr lang="en-US" smtClean="0">
                <a:solidFill>
                  <a:prstClr val="black">
                    <a:tint val="75000"/>
                  </a:prstClr>
                </a:solidFill>
              </a:rPr>
              <a:t>12/27/2020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38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9D2637-CF6B-4D1C-BC7D-FD0CC339D742}" type="datetime1">
              <a:rPr lang="en-US" smtClean="0"/>
              <a:t>12/27/2020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12208766"/>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C1BD54-A7B4-4925-A852-8576061A25C7}" type="datetime1">
              <a:rPr lang="en-US" smtClean="0"/>
              <a:t>12/27/2020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1159704"/>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4C427-87BF-4BFF-B016-45D228BB9301}" type="datetime1">
              <a:rPr lang="en-US" smtClean="0"/>
              <a:t>12/27/2020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5710227"/>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96418D-9099-4B49-B38A-41280327FA3E}" type="datetime1">
              <a:rPr lang="en-US" smtClean="0"/>
              <a:t>12/27/2020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4362674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A74E1-75AF-464E-95FA-19456369F9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25FFA1-328A-4BE6-9D64-2A9A821651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526B9F-A722-47AD-81A5-A885D48BC6DC}"/>
              </a:ext>
            </a:extLst>
          </p:cNvPr>
          <p:cNvSpPr>
            <a:spLocks noGrp="1"/>
          </p:cNvSpPr>
          <p:nvPr>
            <p:ph type="dt" sz="half" idx="10"/>
          </p:nvPr>
        </p:nvSpPr>
        <p:spPr/>
        <p:txBody>
          <a:bodyPr/>
          <a:lstStyle/>
          <a:p>
            <a:fld id="{558AD2AA-7721-45EF-9A1C-8A863188B46D}" type="datetime1">
              <a:rPr lang="en-US" smtClean="0"/>
              <a:t>12/27/2020</a:t>
            </a:fld>
            <a:endParaRPr lang="en-US"/>
          </a:p>
        </p:txBody>
      </p:sp>
      <p:sp>
        <p:nvSpPr>
          <p:cNvPr id="5" name="Footer Placeholder 4">
            <a:extLst>
              <a:ext uri="{FF2B5EF4-FFF2-40B4-BE49-F238E27FC236}">
                <a16:creationId xmlns:a16="http://schemas.microsoft.com/office/drawing/2014/main" id="{4C566F08-60E4-4335-BF5D-5328D5EE2C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FFEA1-7F2B-475D-85BD-7770BEEAA42D}"/>
              </a:ext>
            </a:extLst>
          </p:cNvPr>
          <p:cNvSpPr>
            <a:spLocks noGrp="1"/>
          </p:cNvSpPr>
          <p:nvPr>
            <p:ph type="sldNum" sz="quarter" idx="12"/>
          </p:nvPr>
        </p:nvSpPr>
        <p:spPr/>
        <p:txBody>
          <a:bodyPr/>
          <a:lstStyle/>
          <a:p>
            <a:fld id="{538561A8-404E-4430-BCA6-CD12B245C72B}" type="slidenum">
              <a:rPr lang="en-US" smtClean="0"/>
              <a:t>‹#›</a:t>
            </a:fld>
            <a:endParaRPr lang="en-US"/>
          </a:p>
        </p:txBody>
      </p:sp>
    </p:spTree>
    <p:extLst>
      <p:ext uri="{BB962C8B-B14F-4D97-AF65-F5344CB8AC3E}">
        <p14:creationId xmlns:p14="http://schemas.microsoft.com/office/powerpoint/2010/main" val="3458276073"/>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B59818-7074-4C9F-99B2-60E7F6FFF2DE}" type="datetime1">
              <a:rPr lang="en-US" smtClean="0"/>
              <a:t>12/27/2020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459814"/>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AE9446-C16B-4A38-9A22-2A98F755F8E5}" type="datetime1">
              <a:rPr lang="en-US" smtClean="0"/>
              <a:t>12/27/2020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69887563"/>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D40207-D93C-4F20-8AC3-A8BCD4ED3546}" type="datetime1">
              <a:rPr lang="en-US" smtClean="0"/>
              <a:t>12/27/2020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91839833"/>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49EEF7-60E6-4390-B9C2-1DE0B02C53F1}" type="datetime1">
              <a:rPr lang="en-US" smtClean="0"/>
              <a:t>12/27/2020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10347393"/>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06DCEB-61D1-4238-AF6C-E96BC00F4CE5}" type="datetime1">
              <a:rPr lang="en-US" smtClean="0"/>
              <a:t>12/27/2020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71112512"/>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81A2126-6CBE-4CA1-B1E3-A722AC4F2ECE}" type="datetime1">
              <a:rPr lang="en-US" smtClean="0"/>
              <a:t>12/27/2020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42134374"/>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843E149-1104-4676-ACBF-ACCC17429737}" type="datetime1">
              <a:rPr lang="en-US" smtClean="0"/>
              <a:t>12/27/2020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6662602"/>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00AA90-2B60-4FE9-99DF-A32CCD4E0BEC}" type="datetime1">
              <a:rPr lang="en-US" smtClean="0"/>
              <a:t>12/27/2020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1626723"/>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43DA78-AED1-415E-8454-7B7C8382066C}" type="datetime1">
              <a:rPr lang="en-US" smtClean="0"/>
              <a:t>12/27/2020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9446284"/>
      </p:ext>
    </p:extLst>
  </p:cSld>
  <p:clrMapOvr>
    <a:masterClrMapping/>
  </p:clrMapOvr>
  <p:transition spd="slow">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058D5-A0A7-4851-AFB3-C52228041D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F17412-5864-49EB-8195-77B6C3F2E3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4CA0AB-C5D6-4814-A3A6-61CC3EFE84E2}"/>
              </a:ext>
            </a:extLst>
          </p:cNvPr>
          <p:cNvSpPr>
            <a:spLocks noGrp="1"/>
          </p:cNvSpPr>
          <p:nvPr>
            <p:ph type="dt" sz="half" idx="10"/>
          </p:nvPr>
        </p:nvSpPr>
        <p:spPr/>
        <p:txBody>
          <a:bodyPr/>
          <a:lstStyle/>
          <a:p>
            <a:fld id="{BAF2F085-601D-400D-9A64-2EC269665C4A}" type="datetime1">
              <a:rPr lang="en-US" smtClean="0"/>
              <a:t>12/27/2020</a:t>
            </a:fld>
            <a:endParaRPr lang="en-US"/>
          </a:p>
        </p:txBody>
      </p:sp>
      <p:sp>
        <p:nvSpPr>
          <p:cNvPr id="5" name="Footer Placeholder 4">
            <a:extLst>
              <a:ext uri="{FF2B5EF4-FFF2-40B4-BE49-F238E27FC236}">
                <a16:creationId xmlns:a16="http://schemas.microsoft.com/office/drawing/2014/main" id="{64E3154C-C4B7-4A48-8F4D-7FAF37DAEB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3D4D13-2F9E-4628-A8E2-52AA11686F89}"/>
              </a:ext>
            </a:extLst>
          </p:cNvPr>
          <p:cNvSpPr>
            <a:spLocks noGrp="1"/>
          </p:cNvSpPr>
          <p:nvPr>
            <p:ph type="sldNum" sz="quarter" idx="12"/>
          </p:nvPr>
        </p:nvSpPr>
        <p:spPr/>
        <p:txBody>
          <a:bodyPr/>
          <a:lstStyle/>
          <a:p>
            <a:fld id="{EE8F8317-9812-4DCC-B218-7DB53B47D56A}" type="slidenum">
              <a:rPr lang="en-US" smtClean="0"/>
              <a:t>‹#›</a:t>
            </a:fld>
            <a:endParaRPr lang="en-US"/>
          </a:p>
        </p:txBody>
      </p:sp>
    </p:spTree>
    <p:extLst>
      <p:ext uri="{BB962C8B-B14F-4D97-AF65-F5344CB8AC3E}">
        <p14:creationId xmlns:p14="http://schemas.microsoft.com/office/powerpoint/2010/main" val="193298909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DA80-3D3D-453F-8424-4D5246E9A3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AC71DD-B688-4A9C-B7BB-EFF9DFD68D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45002A-0287-4231-84BE-D6DA075F97D3}"/>
              </a:ext>
            </a:extLst>
          </p:cNvPr>
          <p:cNvSpPr>
            <a:spLocks noGrp="1"/>
          </p:cNvSpPr>
          <p:nvPr>
            <p:ph type="dt" sz="half" idx="10"/>
          </p:nvPr>
        </p:nvSpPr>
        <p:spPr/>
        <p:txBody>
          <a:bodyPr/>
          <a:lstStyle/>
          <a:p>
            <a:fld id="{33A94288-13AF-4397-8723-4A4E33064537}" type="datetime1">
              <a:rPr lang="en-US" smtClean="0"/>
              <a:t>12/27/2020</a:t>
            </a:fld>
            <a:endParaRPr lang="en-US"/>
          </a:p>
        </p:txBody>
      </p:sp>
      <p:sp>
        <p:nvSpPr>
          <p:cNvPr id="5" name="Footer Placeholder 4">
            <a:extLst>
              <a:ext uri="{FF2B5EF4-FFF2-40B4-BE49-F238E27FC236}">
                <a16:creationId xmlns:a16="http://schemas.microsoft.com/office/drawing/2014/main" id="{B8B10272-EDE5-4535-B8A3-BD46A570BD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4F2FEF-FD75-4EB3-BC01-C91E9E73EEC2}"/>
              </a:ext>
            </a:extLst>
          </p:cNvPr>
          <p:cNvSpPr>
            <a:spLocks noGrp="1"/>
          </p:cNvSpPr>
          <p:nvPr>
            <p:ph type="sldNum" sz="quarter" idx="12"/>
          </p:nvPr>
        </p:nvSpPr>
        <p:spPr/>
        <p:txBody>
          <a:bodyPr/>
          <a:lstStyle/>
          <a:p>
            <a:fld id="{538561A8-404E-4430-BCA6-CD12B245C72B}" type="slidenum">
              <a:rPr lang="en-US" smtClean="0"/>
              <a:t>‹#›</a:t>
            </a:fld>
            <a:endParaRPr lang="en-US"/>
          </a:p>
        </p:txBody>
      </p:sp>
    </p:spTree>
    <p:extLst>
      <p:ext uri="{BB962C8B-B14F-4D97-AF65-F5344CB8AC3E}">
        <p14:creationId xmlns:p14="http://schemas.microsoft.com/office/powerpoint/2010/main" val="2423615012"/>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B55C-9936-479E-9FA9-37BE0A97BC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A434A1-3BAE-4003-9D6B-FACC2918E5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18844-63AB-45C8-802D-E6250509CB91}"/>
              </a:ext>
            </a:extLst>
          </p:cNvPr>
          <p:cNvSpPr>
            <a:spLocks noGrp="1"/>
          </p:cNvSpPr>
          <p:nvPr>
            <p:ph type="dt" sz="half" idx="10"/>
          </p:nvPr>
        </p:nvSpPr>
        <p:spPr/>
        <p:txBody>
          <a:bodyPr/>
          <a:lstStyle/>
          <a:p>
            <a:fld id="{5CC240DA-A702-4247-9D14-B68E67D89729}" type="datetime1">
              <a:rPr lang="en-US" smtClean="0"/>
              <a:t>12/27/2020</a:t>
            </a:fld>
            <a:endParaRPr lang="en-US"/>
          </a:p>
        </p:txBody>
      </p:sp>
      <p:sp>
        <p:nvSpPr>
          <p:cNvPr id="5" name="Footer Placeholder 4">
            <a:extLst>
              <a:ext uri="{FF2B5EF4-FFF2-40B4-BE49-F238E27FC236}">
                <a16:creationId xmlns:a16="http://schemas.microsoft.com/office/drawing/2014/main" id="{4326C03C-5057-41D6-A864-87E27BE9D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E35EAA-6B7E-41E8-886D-63C92F638D22}"/>
              </a:ext>
            </a:extLst>
          </p:cNvPr>
          <p:cNvSpPr>
            <a:spLocks noGrp="1"/>
          </p:cNvSpPr>
          <p:nvPr>
            <p:ph type="sldNum" sz="quarter" idx="12"/>
          </p:nvPr>
        </p:nvSpPr>
        <p:spPr/>
        <p:txBody>
          <a:bodyPr/>
          <a:lstStyle/>
          <a:p>
            <a:fld id="{EE8F8317-9812-4DCC-B218-7DB53B47D56A}" type="slidenum">
              <a:rPr lang="en-US" smtClean="0"/>
              <a:t>‹#›</a:t>
            </a:fld>
            <a:endParaRPr lang="en-US"/>
          </a:p>
        </p:txBody>
      </p:sp>
    </p:spTree>
    <p:extLst>
      <p:ext uri="{BB962C8B-B14F-4D97-AF65-F5344CB8AC3E}">
        <p14:creationId xmlns:p14="http://schemas.microsoft.com/office/powerpoint/2010/main" val="249144414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C67F-D376-4714-84E0-A873A476BE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863E37-A410-4F4A-8E80-AEDF47E6DA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35A3E7-1FED-4BF8-9B8D-6A66A01C5950}"/>
              </a:ext>
            </a:extLst>
          </p:cNvPr>
          <p:cNvSpPr>
            <a:spLocks noGrp="1"/>
          </p:cNvSpPr>
          <p:nvPr>
            <p:ph type="dt" sz="half" idx="10"/>
          </p:nvPr>
        </p:nvSpPr>
        <p:spPr/>
        <p:txBody>
          <a:bodyPr/>
          <a:lstStyle/>
          <a:p>
            <a:fld id="{B086657D-F26D-4F73-887F-02C5D9C9A03D}" type="datetime1">
              <a:rPr lang="en-US" smtClean="0"/>
              <a:t>12/27/2020</a:t>
            </a:fld>
            <a:endParaRPr lang="en-US"/>
          </a:p>
        </p:txBody>
      </p:sp>
      <p:sp>
        <p:nvSpPr>
          <p:cNvPr id="5" name="Footer Placeholder 4">
            <a:extLst>
              <a:ext uri="{FF2B5EF4-FFF2-40B4-BE49-F238E27FC236}">
                <a16:creationId xmlns:a16="http://schemas.microsoft.com/office/drawing/2014/main" id="{153CF70B-689F-4709-BED7-578110772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959BA-BEDE-46B6-B1A7-98FF7FEEC076}"/>
              </a:ext>
            </a:extLst>
          </p:cNvPr>
          <p:cNvSpPr>
            <a:spLocks noGrp="1"/>
          </p:cNvSpPr>
          <p:nvPr>
            <p:ph type="sldNum" sz="quarter" idx="12"/>
          </p:nvPr>
        </p:nvSpPr>
        <p:spPr/>
        <p:txBody>
          <a:bodyPr/>
          <a:lstStyle/>
          <a:p>
            <a:fld id="{EE8F8317-9812-4DCC-B218-7DB53B47D56A}" type="slidenum">
              <a:rPr lang="en-US" smtClean="0"/>
              <a:t>‹#›</a:t>
            </a:fld>
            <a:endParaRPr lang="en-US"/>
          </a:p>
        </p:txBody>
      </p:sp>
    </p:spTree>
    <p:extLst>
      <p:ext uri="{BB962C8B-B14F-4D97-AF65-F5344CB8AC3E}">
        <p14:creationId xmlns:p14="http://schemas.microsoft.com/office/powerpoint/2010/main" val="60822292"/>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90270-2610-460F-B309-46ECB2F0C4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EB433E-B4D9-41A3-8010-3D4829BDEA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BA709B-CB79-43B5-81C4-5FA529BAEA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0E8BC9-43AA-479C-8968-A3D52B5534C3}"/>
              </a:ext>
            </a:extLst>
          </p:cNvPr>
          <p:cNvSpPr>
            <a:spLocks noGrp="1"/>
          </p:cNvSpPr>
          <p:nvPr>
            <p:ph type="dt" sz="half" idx="10"/>
          </p:nvPr>
        </p:nvSpPr>
        <p:spPr/>
        <p:txBody>
          <a:bodyPr/>
          <a:lstStyle/>
          <a:p>
            <a:fld id="{AFB692FC-CB47-4989-8A15-9CD8F69D476A}" type="datetime1">
              <a:rPr lang="en-US" smtClean="0"/>
              <a:t>12/27/2020</a:t>
            </a:fld>
            <a:endParaRPr lang="en-US"/>
          </a:p>
        </p:txBody>
      </p:sp>
      <p:sp>
        <p:nvSpPr>
          <p:cNvPr id="6" name="Footer Placeholder 5">
            <a:extLst>
              <a:ext uri="{FF2B5EF4-FFF2-40B4-BE49-F238E27FC236}">
                <a16:creationId xmlns:a16="http://schemas.microsoft.com/office/drawing/2014/main" id="{777BFBA5-6FCB-4308-8341-2182BBF84B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74AAC-FE9E-471B-8099-E29C306E6383}"/>
              </a:ext>
            </a:extLst>
          </p:cNvPr>
          <p:cNvSpPr>
            <a:spLocks noGrp="1"/>
          </p:cNvSpPr>
          <p:nvPr>
            <p:ph type="sldNum" sz="quarter" idx="12"/>
          </p:nvPr>
        </p:nvSpPr>
        <p:spPr/>
        <p:txBody>
          <a:bodyPr/>
          <a:lstStyle/>
          <a:p>
            <a:fld id="{EE8F8317-9812-4DCC-B218-7DB53B47D56A}" type="slidenum">
              <a:rPr lang="en-US" smtClean="0"/>
              <a:t>‹#›</a:t>
            </a:fld>
            <a:endParaRPr lang="en-US"/>
          </a:p>
        </p:txBody>
      </p:sp>
    </p:spTree>
    <p:extLst>
      <p:ext uri="{BB962C8B-B14F-4D97-AF65-F5344CB8AC3E}">
        <p14:creationId xmlns:p14="http://schemas.microsoft.com/office/powerpoint/2010/main" val="365343136"/>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DF63A-9D28-46B8-944B-87C2F6FF0D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C34E6C-824A-40B8-8044-17CF0FAF7D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AB8A3A-9525-4D1E-B5A2-2FA9DFDC8F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C44C64-E593-4EC0-9F50-E0722F7269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0589E4-02D4-4C91-A9B9-317C900E93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1851E4-CC5F-4813-8C4E-6C9BCA1133E8}"/>
              </a:ext>
            </a:extLst>
          </p:cNvPr>
          <p:cNvSpPr>
            <a:spLocks noGrp="1"/>
          </p:cNvSpPr>
          <p:nvPr>
            <p:ph type="dt" sz="half" idx="10"/>
          </p:nvPr>
        </p:nvSpPr>
        <p:spPr/>
        <p:txBody>
          <a:bodyPr/>
          <a:lstStyle/>
          <a:p>
            <a:fld id="{42814EEE-4E54-4DE9-BDE8-E2377E1E529D}" type="datetime1">
              <a:rPr lang="en-US" smtClean="0"/>
              <a:t>12/27/2020</a:t>
            </a:fld>
            <a:endParaRPr lang="en-US"/>
          </a:p>
        </p:txBody>
      </p:sp>
      <p:sp>
        <p:nvSpPr>
          <p:cNvPr id="8" name="Footer Placeholder 7">
            <a:extLst>
              <a:ext uri="{FF2B5EF4-FFF2-40B4-BE49-F238E27FC236}">
                <a16:creationId xmlns:a16="http://schemas.microsoft.com/office/drawing/2014/main" id="{7AE7836B-50B7-44E1-85DC-91DC9C7FD2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ED1B1E-532A-47DA-B3ED-E94A77E3C0BA}"/>
              </a:ext>
            </a:extLst>
          </p:cNvPr>
          <p:cNvSpPr>
            <a:spLocks noGrp="1"/>
          </p:cNvSpPr>
          <p:nvPr>
            <p:ph type="sldNum" sz="quarter" idx="12"/>
          </p:nvPr>
        </p:nvSpPr>
        <p:spPr/>
        <p:txBody>
          <a:bodyPr/>
          <a:lstStyle/>
          <a:p>
            <a:fld id="{EE8F8317-9812-4DCC-B218-7DB53B47D56A}" type="slidenum">
              <a:rPr lang="en-US" smtClean="0"/>
              <a:t>‹#›</a:t>
            </a:fld>
            <a:endParaRPr lang="en-US"/>
          </a:p>
        </p:txBody>
      </p:sp>
    </p:spTree>
    <p:extLst>
      <p:ext uri="{BB962C8B-B14F-4D97-AF65-F5344CB8AC3E}">
        <p14:creationId xmlns:p14="http://schemas.microsoft.com/office/powerpoint/2010/main" val="3309875974"/>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C3EF7-B7F4-480C-9BE3-7D11717BE3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85546A-2EEE-48D2-B370-52E0B8C3E0B5}"/>
              </a:ext>
            </a:extLst>
          </p:cNvPr>
          <p:cNvSpPr>
            <a:spLocks noGrp="1"/>
          </p:cNvSpPr>
          <p:nvPr>
            <p:ph type="dt" sz="half" idx="10"/>
          </p:nvPr>
        </p:nvSpPr>
        <p:spPr/>
        <p:txBody>
          <a:bodyPr/>
          <a:lstStyle/>
          <a:p>
            <a:fld id="{7AA29DB1-16BE-405F-BA48-B7B58B7C07A1}" type="datetime1">
              <a:rPr lang="en-US" smtClean="0"/>
              <a:t>12/27/2020</a:t>
            </a:fld>
            <a:endParaRPr lang="en-US"/>
          </a:p>
        </p:txBody>
      </p:sp>
      <p:sp>
        <p:nvSpPr>
          <p:cNvPr id="4" name="Footer Placeholder 3">
            <a:extLst>
              <a:ext uri="{FF2B5EF4-FFF2-40B4-BE49-F238E27FC236}">
                <a16:creationId xmlns:a16="http://schemas.microsoft.com/office/drawing/2014/main" id="{A91766D3-39C3-4630-84B5-8D3B4BC8AB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FEA32E-E44D-4791-847B-13E1307AAF6A}"/>
              </a:ext>
            </a:extLst>
          </p:cNvPr>
          <p:cNvSpPr>
            <a:spLocks noGrp="1"/>
          </p:cNvSpPr>
          <p:nvPr>
            <p:ph type="sldNum" sz="quarter" idx="12"/>
          </p:nvPr>
        </p:nvSpPr>
        <p:spPr/>
        <p:txBody>
          <a:bodyPr/>
          <a:lstStyle/>
          <a:p>
            <a:fld id="{EE8F8317-9812-4DCC-B218-7DB53B47D56A}" type="slidenum">
              <a:rPr lang="en-US" smtClean="0"/>
              <a:t>‹#›</a:t>
            </a:fld>
            <a:endParaRPr lang="en-US"/>
          </a:p>
        </p:txBody>
      </p:sp>
    </p:spTree>
    <p:extLst>
      <p:ext uri="{BB962C8B-B14F-4D97-AF65-F5344CB8AC3E}">
        <p14:creationId xmlns:p14="http://schemas.microsoft.com/office/powerpoint/2010/main" val="2397000027"/>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030281-8CAE-40A6-89C6-F5BC4F3E5B29}"/>
              </a:ext>
            </a:extLst>
          </p:cNvPr>
          <p:cNvSpPr>
            <a:spLocks noGrp="1"/>
          </p:cNvSpPr>
          <p:nvPr>
            <p:ph type="dt" sz="half" idx="10"/>
          </p:nvPr>
        </p:nvSpPr>
        <p:spPr/>
        <p:txBody>
          <a:bodyPr/>
          <a:lstStyle/>
          <a:p>
            <a:fld id="{B17062E0-7B17-4F6A-8125-D1E21C588287}" type="datetime1">
              <a:rPr lang="en-US" smtClean="0"/>
              <a:t>12/27/2020</a:t>
            </a:fld>
            <a:endParaRPr lang="en-US"/>
          </a:p>
        </p:txBody>
      </p:sp>
      <p:sp>
        <p:nvSpPr>
          <p:cNvPr id="3" name="Footer Placeholder 2">
            <a:extLst>
              <a:ext uri="{FF2B5EF4-FFF2-40B4-BE49-F238E27FC236}">
                <a16:creationId xmlns:a16="http://schemas.microsoft.com/office/drawing/2014/main" id="{0053E2E9-3BC8-4E8B-B7E7-561ED6C299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3EA731-1F93-4B67-99F7-0DA129BE1DFB}"/>
              </a:ext>
            </a:extLst>
          </p:cNvPr>
          <p:cNvSpPr>
            <a:spLocks noGrp="1"/>
          </p:cNvSpPr>
          <p:nvPr>
            <p:ph type="sldNum" sz="quarter" idx="12"/>
          </p:nvPr>
        </p:nvSpPr>
        <p:spPr/>
        <p:txBody>
          <a:bodyPr/>
          <a:lstStyle/>
          <a:p>
            <a:fld id="{EE8F8317-9812-4DCC-B218-7DB53B47D56A}" type="slidenum">
              <a:rPr lang="en-US" smtClean="0"/>
              <a:t>‹#›</a:t>
            </a:fld>
            <a:endParaRPr lang="en-US"/>
          </a:p>
        </p:txBody>
      </p:sp>
    </p:spTree>
    <p:extLst>
      <p:ext uri="{BB962C8B-B14F-4D97-AF65-F5344CB8AC3E}">
        <p14:creationId xmlns:p14="http://schemas.microsoft.com/office/powerpoint/2010/main" val="3873986958"/>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C3997-BF27-4938-BDF7-CCABD67D95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A62C30-0A95-425D-873D-55A448333E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73A5EA-3966-4091-B4DA-CD1581D5C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BAE4E5-4B08-4E8F-A6DA-67BAB3B359C8}"/>
              </a:ext>
            </a:extLst>
          </p:cNvPr>
          <p:cNvSpPr>
            <a:spLocks noGrp="1"/>
          </p:cNvSpPr>
          <p:nvPr>
            <p:ph type="dt" sz="half" idx="10"/>
          </p:nvPr>
        </p:nvSpPr>
        <p:spPr/>
        <p:txBody>
          <a:bodyPr/>
          <a:lstStyle/>
          <a:p>
            <a:fld id="{689C11A0-2C39-4239-AC70-561C908F5856}" type="datetime1">
              <a:rPr lang="en-US" smtClean="0"/>
              <a:t>12/27/2020</a:t>
            </a:fld>
            <a:endParaRPr lang="en-US"/>
          </a:p>
        </p:txBody>
      </p:sp>
      <p:sp>
        <p:nvSpPr>
          <p:cNvPr id="6" name="Footer Placeholder 5">
            <a:extLst>
              <a:ext uri="{FF2B5EF4-FFF2-40B4-BE49-F238E27FC236}">
                <a16:creationId xmlns:a16="http://schemas.microsoft.com/office/drawing/2014/main" id="{6525DB60-D309-4818-AF80-1D71B71EEC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A9C13-0045-477C-83EA-5F2994E0BE31}"/>
              </a:ext>
            </a:extLst>
          </p:cNvPr>
          <p:cNvSpPr>
            <a:spLocks noGrp="1"/>
          </p:cNvSpPr>
          <p:nvPr>
            <p:ph type="sldNum" sz="quarter" idx="12"/>
          </p:nvPr>
        </p:nvSpPr>
        <p:spPr/>
        <p:txBody>
          <a:bodyPr/>
          <a:lstStyle/>
          <a:p>
            <a:fld id="{EE8F8317-9812-4DCC-B218-7DB53B47D56A}" type="slidenum">
              <a:rPr lang="en-US" smtClean="0"/>
              <a:t>‹#›</a:t>
            </a:fld>
            <a:endParaRPr lang="en-US"/>
          </a:p>
        </p:txBody>
      </p:sp>
    </p:spTree>
    <p:extLst>
      <p:ext uri="{BB962C8B-B14F-4D97-AF65-F5344CB8AC3E}">
        <p14:creationId xmlns:p14="http://schemas.microsoft.com/office/powerpoint/2010/main" val="940467324"/>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482B4-8511-48AF-8AB2-754D5232A1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97B492-ED5C-486D-A793-9E28014DF2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61553D-F7E6-431C-A401-EF0B85D3B8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C7EE46-EA99-4F38-A8C4-E53A070B5C6B}"/>
              </a:ext>
            </a:extLst>
          </p:cNvPr>
          <p:cNvSpPr>
            <a:spLocks noGrp="1"/>
          </p:cNvSpPr>
          <p:nvPr>
            <p:ph type="dt" sz="half" idx="10"/>
          </p:nvPr>
        </p:nvSpPr>
        <p:spPr/>
        <p:txBody>
          <a:bodyPr/>
          <a:lstStyle/>
          <a:p>
            <a:fld id="{8796A07B-863D-460D-A5AF-ED6122546CBE}" type="datetime1">
              <a:rPr lang="en-US" smtClean="0"/>
              <a:t>12/27/2020</a:t>
            </a:fld>
            <a:endParaRPr lang="en-US"/>
          </a:p>
        </p:txBody>
      </p:sp>
      <p:sp>
        <p:nvSpPr>
          <p:cNvPr id="6" name="Footer Placeholder 5">
            <a:extLst>
              <a:ext uri="{FF2B5EF4-FFF2-40B4-BE49-F238E27FC236}">
                <a16:creationId xmlns:a16="http://schemas.microsoft.com/office/drawing/2014/main" id="{2E151EB9-E59F-40DF-9226-CE80CFFC7C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DCE1E2-B0AB-4F32-8E09-18A3D04BE9F7}"/>
              </a:ext>
            </a:extLst>
          </p:cNvPr>
          <p:cNvSpPr>
            <a:spLocks noGrp="1"/>
          </p:cNvSpPr>
          <p:nvPr>
            <p:ph type="sldNum" sz="quarter" idx="12"/>
          </p:nvPr>
        </p:nvSpPr>
        <p:spPr/>
        <p:txBody>
          <a:bodyPr/>
          <a:lstStyle/>
          <a:p>
            <a:fld id="{EE8F8317-9812-4DCC-B218-7DB53B47D56A}" type="slidenum">
              <a:rPr lang="en-US" smtClean="0"/>
              <a:t>‹#›</a:t>
            </a:fld>
            <a:endParaRPr lang="en-US"/>
          </a:p>
        </p:txBody>
      </p:sp>
    </p:spTree>
    <p:extLst>
      <p:ext uri="{BB962C8B-B14F-4D97-AF65-F5344CB8AC3E}">
        <p14:creationId xmlns:p14="http://schemas.microsoft.com/office/powerpoint/2010/main" val="2496036353"/>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55C48-8946-47D2-8934-9627F25B2D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6236FC-03BF-4021-8764-5144205E9E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8C5EA-40D4-493F-8923-D8903EF1E7AC}"/>
              </a:ext>
            </a:extLst>
          </p:cNvPr>
          <p:cNvSpPr>
            <a:spLocks noGrp="1"/>
          </p:cNvSpPr>
          <p:nvPr>
            <p:ph type="dt" sz="half" idx="10"/>
          </p:nvPr>
        </p:nvSpPr>
        <p:spPr/>
        <p:txBody>
          <a:bodyPr/>
          <a:lstStyle/>
          <a:p>
            <a:fld id="{B3D5717E-A5E6-4197-B75C-7DB69BCD73D3}" type="datetime1">
              <a:rPr lang="en-US" smtClean="0"/>
              <a:t>12/27/2020</a:t>
            </a:fld>
            <a:endParaRPr lang="en-US"/>
          </a:p>
        </p:txBody>
      </p:sp>
      <p:sp>
        <p:nvSpPr>
          <p:cNvPr id="5" name="Footer Placeholder 4">
            <a:extLst>
              <a:ext uri="{FF2B5EF4-FFF2-40B4-BE49-F238E27FC236}">
                <a16:creationId xmlns:a16="http://schemas.microsoft.com/office/drawing/2014/main" id="{DE7156A7-2D0D-4570-B5B7-EE85204A50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D11E12-5CB0-4F19-8DED-941D4BE6D0E7}"/>
              </a:ext>
            </a:extLst>
          </p:cNvPr>
          <p:cNvSpPr>
            <a:spLocks noGrp="1"/>
          </p:cNvSpPr>
          <p:nvPr>
            <p:ph type="sldNum" sz="quarter" idx="12"/>
          </p:nvPr>
        </p:nvSpPr>
        <p:spPr/>
        <p:txBody>
          <a:bodyPr/>
          <a:lstStyle/>
          <a:p>
            <a:fld id="{EE8F8317-9812-4DCC-B218-7DB53B47D56A}" type="slidenum">
              <a:rPr lang="en-US" smtClean="0"/>
              <a:t>‹#›</a:t>
            </a:fld>
            <a:endParaRPr lang="en-US"/>
          </a:p>
        </p:txBody>
      </p:sp>
    </p:spTree>
    <p:extLst>
      <p:ext uri="{BB962C8B-B14F-4D97-AF65-F5344CB8AC3E}">
        <p14:creationId xmlns:p14="http://schemas.microsoft.com/office/powerpoint/2010/main" val="662087478"/>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21B43F-6807-4C09-B4AA-10AB43F2E7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B19078-FA1F-47B1-A412-51E780104C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2D981-8BEA-48EB-B856-E9C7B3C2F8E3}"/>
              </a:ext>
            </a:extLst>
          </p:cNvPr>
          <p:cNvSpPr>
            <a:spLocks noGrp="1"/>
          </p:cNvSpPr>
          <p:nvPr>
            <p:ph type="dt" sz="half" idx="10"/>
          </p:nvPr>
        </p:nvSpPr>
        <p:spPr/>
        <p:txBody>
          <a:bodyPr/>
          <a:lstStyle/>
          <a:p>
            <a:fld id="{8AC5BFE6-ECFE-402D-B328-0650A4449249}" type="datetime1">
              <a:rPr lang="en-US" smtClean="0"/>
              <a:t>12/27/2020</a:t>
            </a:fld>
            <a:endParaRPr lang="en-US"/>
          </a:p>
        </p:txBody>
      </p:sp>
      <p:sp>
        <p:nvSpPr>
          <p:cNvPr id="5" name="Footer Placeholder 4">
            <a:extLst>
              <a:ext uri="{FF2B5EF4-FFF2-40B4-BE49-F238E27FC236}">
                <a16:creationId xmlns:a16="http://schemas.microsoft.com/office/drawing/2014/main" id="{C1A2DEEE-E5DD-45D2-AA9F-66824AE64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F1D93-C531-4333-8DC8-2702AB1FC31C}"/>
              </a:ext>
            </a:extLst>
          </p:cNvPr>
          <p:cNvSpPr>
            <a:spLocks noGrp="1"/>
          </p:cNvSpPr>
          <p:nvPr>
            <p:ph type="sldNum" sz="quarter" idx="12"/>
          </p:nvPr>
        </p:nvSpPr>
        <p:spPr/>
        <p:txBody>
          <a:bodyPr/>
          <a:lstStyle/>
          <a:p>
            <a:fld id="{EE8F8317-9812-4DCC-B218-7DB53B47D56A}" type="slidenum">
              <a:rPr lang="en-US" smtClean="0"/>
              <a:t>‹#›</a:t>
            </a:fld>
            <a:endParaRPr lang="en-US"/>
          </a:p>
        </p:txBody>
      </p:sp>
    </p:spTree>
    <p:extLst>
      <p:ext uri="{BB962C8B-B14F-4D97-AF65-F5344CB8AC3E}">
        <p14:creationId xmlns:p14="http://schemas.microsoft.com/office/powerpoint/2010/main" val="203852910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8BF6B-6F86-4A77-BEFD-AF599A4233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68023E-9F59-42E4-B106-B694063E23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0656E3-E440-4189-9703-F71BDB5E46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2F5DB4-D63D-4CF0-A49E-E3308D5022F4}"/>
              </a:ext>
            </a:extLst>
          </p:cNvPr>
          <p:cNvSpPr>
            <a:spLocks noGrp="1"/>
          </p:cNvSpPr>
          <p:nvPr>
            <p:ph type="dt" sz="half" idx="10"/>
          </p:nvPr>
        </p:nvSpPr>
        <p:spPr/>
        <p:txBody>
          <a:bodyPr/>
          <a:lstStyle/>
          <a:p>
            <a:fld id="{598D21C6-E3D8-4AF8-AFAD-1C67D88DB1DA}" type="datetime1">
              <a:rPr lang="en-US" smtClean="0"/>
              <a:t>12/27/2020</a:t>
            </a:fld>
            <a:endParaRPr lang="en-US"/>
          </a:p>
        </p:txBody>
      </p:sp>
      <p:sp>
        <p:nvSpPr>
          <p:cNvPr id="6" name="Footer Placeholder 5">
            <a:extLst>
              <a:ext uri="{FF2B5EF4-FFF2-40B4-BE49-F238E27FC236}">
                <a16:creationId xmlns:a16="http://schemas.microsoft.com/office/drawing/2014/main" id="{D9A5B98A-791F-4082-BE20-6C991CFF4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931906-8D6A-495F-A780-C2930D2B6EDD}"/>
              </a:ext>
            </a:extLst>
          </p:cNvPr>
          <p:cNvSpPr>
            <a:spLocks noGrp="1"/>
          </p:cNvSpPr>
          <p:nvPr>
            <p:ph type="sldNum" sz="quarter" idx="12"/>
          </p:nvPr>
        </p:nvSpPr>
        <p:spPr/>
        <p:txBody>
          <a:bodyPr/>
          <a:lstStyle/>
          <a:p>
            <a:fld id="{538561A8-404E-4430-BCA6-CD12B245C72B}" type="slidenum">
              <a:rPr lang="en-US" smtClean="0"/>
              <a:t>‹#›</a:t>
            </a:fld>
            <a:endParaRPr lang="en-US"/>
          </a:p>
        </p:txBody>
      </p:sp>
    </p:spTree>
    <p:extLst>
      <p:ext uri="{BB962C8B-B14F-4D97-AF65-F5344CB8AC3E}">
        <p14:creationId xmlns:p14="http://schemas.microsoft.com/office/powerpoint/2010/main" val="533236508"/>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08CBC406-75E6-4A11-84AC-E4BD815F213E}" type="datetime1">
              <a:rPr lang="en-US" smtClean="0">
                <a:solidFill>
                  <a:srgbClr val="000000"/>
                </a:solidFill>
              </a:rPr>
              <a:t>12/27/2020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E4DE6E-18B6-4794-88FB-CB8FECEF69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3602989"/>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BFAC3BE-8C1A-4661-BBD8-48CA59931008}" type="datetime1">
              <a:rPr lang="en-US" smtClean="0">
                <a:solidFill>
                  <a:srgbClr val="000000"/>
                </a:solidFill>
              </a:rPr>
              <a:t>12/27/2020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30A668-A5DD-4B00-B199-D221B1460D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2922577"/>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40E6329-07F9-47BF-BE86-7F1C1E4401EA}" type="datetime1">
              <a:rPr lang="en-US" smtClean="0">
                <a:solidFill>
                  <a:srgbClr val="000000"/>
                </a:solidFill>
              </a:rPr>
              <a:t>12/27/2020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57693E2-7F3A-41D9-856B-046CFE2442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89871585"/>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9A6105A2-F983-4475-BDBC-5044E8E13434}" type="datetime1">
              <a:rPr lang="en-US" smtClean="0">
                <a:solidFill>
                  <a:srgbClr val="000000"/>
                </a:solidFill>
              </a:rPr>
              <a:t>12/27/2020</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4FA9DF6-331D-4C57-9AB8-31A76FFE56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7186872"/>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3BB9F97D-2899-43ED-9BDD-BC6FE8FC2F4B}" type="datetime1">
              <a:rPr lang="en-US" smtClean="0">
                <a:solidFill>
                  <a:srgbClr val="000000"/>
                </a:solidFill>
              </a:rPr>
              <a:t>12/27/2020</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073C771-0826-43D8-837C-1E3382BD9D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57093078"/>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6F8AF37A-0835-4D52-866A-7F13FF96E8B9}" type="datetime1">
              <a:rPr lang="en-US" smtClean="0">
                <a:solidFill>
                  <a:srgbClr val="000000"/>
                </a:solidFill>
              </a:rPr>
              <a:t>12/27/2020</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C722677-8AB4-40A2-A8A0-E5B68E28B3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6049094"/>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B3F48DD-AFC7-46E9-9A43-E22B6A46E85B}" type="datetime1">
              <a:rPr lang="en-US" smtClean="0">
                <a:solidFill>
                  <a:srgbClr val="000000"/>
                </a:solidFill>
              </a:rPr>
              <a:t>12/27/2020</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25F22BE-F5C8-4411-B3DA-8DDABB7C98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5269550"/>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63C36036-7136-4612-88B3-99079BC216C5}" type="datetime1">
              <a:rPr lang="en-US" smtClean="0">
                <a:solidFill>
                  <a:srgbClr val="000000"/>
                </a:solidFill>
              </a:rPr>
              <a:t>12/27/2020</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3AB840A-2ED4-4026-9EF9-A3746984A9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05248277"/>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D0CDB43C-0E25-4CDB-AB21-99DE8703CCCE}" type="datetime1">
              <a:rPr lang="en-US" smtClean="0">
                <a:solidFill>
                  <a:srgbClr val="000000"/>
                </a:solidFill>
              </a:rPr>
              <a:t>12/27/2020</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B7D1923-3784-45F7-9604-6DC4D1EF3D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8223850"/>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C857FC5-8663-42BC-B666-EC045B11BC2B}" type="datetime1">
              <a:rPr lang="en-US" smtClean="0">
                <a:solidFill>
                  <a:srgbClr val="000000"/>
                </a:solidFill>
              </a:rPr>
              <a:t>12/27/2020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D22B191-E037-4B7A-B18B-597CF0F603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759602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03102-9C20-4CB1-836B-C496AFF224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75233B-6806-41C7-AA53-47F76DE263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11E069-C46A-491D-BFC0-2EC66A898C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0EEB7A-D57E-4A58-B500-7EAA0A6C2F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B6B904-A636-499D-94DC-01F5478592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20080F-7094-4D27-BAE1-2AD913D4EF40}"/>
              </a:ext>
            </a:extLst>
          </p:cNvPr>
          <p:cNvSpPr>
            <a:spLocks noGrp="1"/>
          </p:cNvSpPr>
          <p:nvPr>
            <p:ph type="dt" sz="half" idx="10"/>
          </p:nvPr>
        </p:nvSpPr>
        <p:spPr/>
        <p:txBody>
          <a:bodyPr/>
          <a:lstStyle/>
          <a:p>
            <a:fld id="{780E8E31-9941-456B-B1D7-FC6F72EE8C68}" type="datetime1">
              <a:rPr lang="en-US" smtClean="0"/>
              <a:t>12/27/2020</a:t>
            </a:fld>
            <a:endParaRPr lang="en-US"/>
          </a:p>
        </p:txBody>
      </p:sp>
      <p:sp>
        <p:nvSpPr>
          <p:cNvPr id="8" name="Footer Placeholder 7">
            <a:extLst>
              <a:ext uri="{FF2B5EF4-FFF2-40B4-BE49-F238E27FC236}">
                <a16:creationId xmlns:a16="http://schemas.microsoft.com/office/drawing/2014/main" id="{1333D6CD-F601-475B-BE74-160107C48A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5A9F84-ED3F-440B-81E4-B4ECDC2FE2F1}"/>
              </a:ext>
            </a:extLst>
          </p:cNvPr>
          <p:cNvSpPr>
            <a:spLocks noGrp="1"/>
          </p:cNvSpPr>
          <p:nvPr>
            <p:ph type="sldNum" sz="quarter" idx="12"/>
          </p:nvPr>
        </p:nvSpPr>
        <p:spPr/>
        <p:txBody>
          <a:bodyPr/>
          <a:lstStyle/>
          <a:p>
            <a:fld id="{538561A8-404E-4430-BCA6-CD12B245C72B}" type="slidenum">
              <a:rPr lang="en-US" smtClean="0"/>
              <a:t>‹#›</a:t>
            </a:fld>
            <a:endParaRPr lang="en-US"/>
          </a:p>
        </p:txBody>
      </p:sp>
    </p:spTree>
    <p:extLst>
      <p:ext uri="{BB962C8B-B14F-4D97-AF65-F5344CB8AC3E}">
        <p14:creationId xmlns:p14="http://schemas.microsoft.com/office/powerpoint/2010/main" val="321744293"/>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E9F98B0-281C-48F6-A256-C1F543A2B3B3}" type="datetime1">
              <a:rPr lang="en-US" smtClean="0">
                <a:solidFill>
                  <a:srgbClr val="000000"/>
                </a:solidFill>
              </a:rPr>
              <a:t>12/27/2020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9A02B6E-7730-4BF2-9EBF-140134FD1BC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6077606"/>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fld id="{5E5F61C2-8FD3-420E-8DD4-4FDF1D10AABA}" type="datetime1">
              <a:rPr lang="en-US" smtClean="0">
                <a:solidFill>
                  <a:srgbClr val="000000"/>
                </a:solidFill>
              </a:rPr>
              <a:t>12/27/2020</a:t>
            </a:fld>
            <a:endParaRPr lang="en-US">
              <a:solidFill>
                <a:srgbClr val="000000"/>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B35BD327-C915-41B0-BBFD-2D1493F28D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72546048"/>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8892C-8D09-4C3A-98CD-E30DC9A793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5CFB9F-1F69-41B9-A50C-A8C28C61E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DF25A5-8558-4081-AA60-38D2E46B47E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55168C2-5AAE-4442-82FA-D2E5BDAA0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94E1BB-4C0B-4B64-87C6-7D539A6C80AA}"/>
              </a:ext>
            </a:extLst>
          </p:cNvPr>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3722143526"/>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64C0-E83B-4BAB-8FAA-31075B8B49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ED4523-908C-4C4F-819D-0D09675D1A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7BEAE-A85B-4B83-9C3D-F3FC192F496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C0A8330-3348-49EE-BE9C-D9D6DD2FC5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798229-C434-488B-AA35-7249C4C417D1}"/>
              </a:ext>
            </a:extLst>
          </p:cNvPr>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3441983133"/>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C187C-C992-4D7F-B10C-25BF8C6A09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D5F677-E97E-49EA-9CA8-D5C3ACD4CA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9F3E5C-802B-4E56-BFC3-21B2E595764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D8CCBEC-41A6-4D39-81C4-81DEA6962C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D7ED4-FFBA-4C56-8FF3-340A816C8A5C}"/>
              </a:ext>
            </a:extLst>
          </p:cNvPr>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2538209468"/>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762B4-497E-4072-94E5-A6FD227F8A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EEB841-6493-4B8D-BFEC-2184D90EA4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9BD586-5366-4500-8ECA-87B10B1782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BCE651-3780-4C57-82BE-44309CA2B69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34494AB-8ACF-4510-8D10-89654E5CBD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761388-C2AA-4BC7-8CF4-B657EACE7D97}"/>
              </a:ext>
            </a:extLst>
          </p:cNvPr>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2190513741"/>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3587-D5D4-43EF-80EF-6D0A4579C2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8FACA4-C699-47C1-A9E5-B3B335BC3D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5FA843-34A3-4092-9C46-603C400134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7E6825-85DF-47EB-8373-DD693886E9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EDAF7E-7F35-4202-8AEA-19F0FF8B06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AF803E-3DB6-45C4-8D6D-564DD2D4E4C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B1B4209-A080-428B-8396-5F937F6364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FF2352-43D6-4C60-89AA-A6141B4BBABE}"/>
              </a:ext>
            </a:extLst>
          </p:cNvPr>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811173278"/>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95168-CAEC-4B91-89D3-72074090F7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A79D8D-02A4-48CA-A76C-35B27212B7D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4943138-A6CC-41D1-85F1-368F7E3349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3D4C14-A55C-4785-82C0-6E1634996B02}"/>
              </a:ext>
            </a:extLst>
          </p:cNvPr>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944370799"/>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D54E8A-CB30-48BF-B3CE-7084F13DB1C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D12B1DC-8C4C-404C-A195-86322ACD6B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071566-64EA-4E55-AEFE-A59AEFAEFA4D}"/>
              </a:ext>
            </a:extLst>
          </p:cNvPr>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3010278275"/>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A1B5D-A9D2-41EC-BF98-CF716DAD34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A649B4-5262-40AC-8B7D-31B8D4124C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F7580B-13F2-4B72-8E03-A91F1AB5C4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36CBF7-3EC1-4232-827F-6C2F90F0ABD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6B967CF-FD58-4678-8569-0F69E23BC7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619870-9D3D-427A-B039-5982DE4484AA}"/>
              </a:ext>
            </a:extLst>
          </p:cNvPr>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68433336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631B9-AB0C-4E19-9522-36F7DAC899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149BD0-F67E-4D04-9F85-DC98AA69D5C7}"/>
              </a:ext>
            </a:extLst>
          </p:cNvPr>
          <p:cNvSpPr>
            <a:spLocks noGrp="1"/>
          </p:cNvSpPr>
          <p:nvPr>
            <p:ph type="dt" sz="half" idx="10"/>
          </p:nvPr>
        </p:nvSpPr>
        <p:spPr/>
        <p:txBody>
          <a:bodyPr/>
          <a:lstStyle/>
          <a:p>
            <a:fld id="{30C99800-6273-4B9C-96BA-5A7CCCC93A38}" type="datetime1">
              <a:rPr lang="en-US" smtClean="0"/>
              <a:t>12/27/2020</a:t>
            </a:fld>
            <a:endParaRPr lang="en-US"/>
          </a:p>
        </p:txBody>
      </p:sp>
      <p:sp>
        <p:nvSpPr>
          <p:cNvPr id="4" name="Footer Placeholder 3">
            <a:extLst>
              <a:ext uri="{FF2B5EF4-FFF2-40B4-BE49-F238E27FC236}">
                <a16:creationId xmlns:a16="http://schemas.microsoft.com/office/drawing/2014/main" id="{A48A34F7-E417-4F83-A736-5A8032D02C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721B0D-C667-4EA1-BE65-64DAC6AFBD98}"/>
              </a:ext>
            </a:extLst>
          </p:cNvPr>
          <p:cNvSpPr>
            <a:spLocks noGrp="1"/>
          </p:cNvSpPr>
          <p:nvPr>
            <p:ph type="sldNum" sz="quarter" idx="12"/>
          </p:nvPr>
        </p:nvSpPr>
        <p:spPr/>
        <p:txBody>
          <a:bodyPr/>
          <a:lstStyle/>
          <a:p>
            <a:fld id="{538561A8-404E-4430-BCA6-CD12B245C72B}" type="slidenum">
              <a:rPr lang="en-US" smtClean="0"/>
              <a:t>‹#›</a:t>
            </a:fld>
            <a:endParaRPr lang="en-US"/>
          </a:p>
        </p:txBody>
      </p:sp>
    </p:spTree>
    <p:extLst>
      <p:ext uri="{BB962C8B-B14F-4D97-AF65-F5344CB8AC3E}">
        <p14:creationId xmlns:p14="http://schemas.microsoft.com/office/powerpoint/2010/main" val="4088150472"/>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5951-9642-4A14-BC8B-CBF8460E9B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B49A4B-9E02-4A7B-99AA-AA4AD7F5A7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CD93A5-C161-442A-9CF4-9F9711815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3B6BE7-D9A4-4D49-9A64-15BA6861229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653D67B-798E-4D18-9B0F-1184D92EB5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8056CD-FF2D-4771-A91A-D7F401A7AB8B}"/>
              </a:ext>
            </a:extLst>
          </p:cNvPr>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2219033834"/>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98314-598E-4A90-B676-C3B20FBB40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14A147-CD7B-4808-BE9D-ED9B689E76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79AF81-6168-4641-9376-11EFE35106D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0A76FEF-0F5D-4073-9F50-A4604E9212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01E89B-FB8E-4761-B003-A6516170048D}"/>
              </a:ext>
            </a:extLst>
          </p:cNvPr>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1603446546"/>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B4A6AF-B3D0-4C46-8CC8-0D87A40691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668672-880B-44D7-8BB3-1FB5D6EC7F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0DBC22-85E2-4BEC-8C34-AE5A0A9DC79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AF19670-A138-45B1-B6DF-E92E08CD7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C464D-D592-4391-A4E1-F383890542CC}"/>
              </a:ext>
            </a:extLst>
          </p:cNvPr>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354848439"/>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8400"/>
            <a:ext cx="28448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FD251A22-687C-4005-BE4E-DBBD2503376B}" type="slidenum">
              <a:rPr lang="en-US" altLang="en-US"/>
              <a:pPr/>
              <a:t>‹#›</a:t>
            </a:fld>
            <a:endParaRPr lang="en-US" altLang="en-US"/>
          </a:p>
        </p:txBody>
      </p:sp>
    </p:spTree>
    <p:extLst>
      <p:ext uri="{BB962C8B-B14F-4D97-AF65-F5344CB8AC3E}">
        <p14:creationId xmlns:p14="http://schemas.microsoft.com/office/powerpoint/2010/main" val="38838086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8892C-8D09-4C3A-98CD-E30DC9A793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5CFB9F-1F69-41B9-A50C-A8C28C61E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DF25A5-8558-4081-AA60-38D2E46B47E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55168C2-5AAE-4442-82FA-D2E5BDAA0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94E1BB-4C0B-4B64-87C6-7D539A6C80AA}"/>
              </a:ext>
            </a:extLst>
          </p:cNvPr>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1967856975"/>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64C0-E83B-4BAB-8FAA-31075B8B49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ED4523-908C-4C4F-819D-0D09675D1A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7BEAE-A85B-4B83-9C3D-F3FC192F496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C0A8330-3348-49EE-BE9C-D9D6DD2FC5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798229-C434-488B-AA35-7249C4C417D1}"/>
              </a:ext>
            </a:extLst>
          </p:cNvPr>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1384909764"/>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C187C-C992-4D7F-B10C-25BF8C6A09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D5F677-E97E-49EA-9CA8-D5C3ACD4CA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9F3E5C-802B-4E56-BFC3-21B2E595764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D8CCBEC-41A6-4D39-81C4-81DEA6962C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D7ED4-FFBA-4C56-8FF3-340A816C8A5C}"/>
              </a:ext>
            </a:extLst>
          </p:cNvPr>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3769546211"/>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762B4-497E-4072-94E5-A6FD227F8A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EEB841-6493-4B8D-BFEC-2184D90EA4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9BD586-5366-4500-8ECA-87B10B1782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BCE651-3780-4C57-82BE-44309CA2B69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34494AB-8ACF-4510-8D10-89654E5CBD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761388-C2AA-4BC7-8CF4-B657EACE7D97}"/>
              </a:ext>
            </a:extLst>
          </p:cNvPr>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1428136454"/>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3587-D5D4-43EF-80EF-6D0A4579C2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8FACA4-C699-47C1-A9E5-B3B335BC3D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5FA843-34A3-4092-9C46-603C400134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7E6825-85DF-47EB-8373-DD693886E9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EDAF7E-7F35-4202-8AEA-19F0FF8B06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AF803E-3DB6-45C4-8D6D-564DD2D4E4C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B1B4209-A080-428B-8396-5F937F6364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FF2352-43D6-4C60-89AA-A6141B4BBABE}"/>
              </a:ext>
            </a:extLst>
          </p:cNvPr>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2143337125"/>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95168-CAEC-4B91-89D3-72074090F7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A79D8D-02A4-48CA-A76C-35B27212B7D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4943138-A6CC-41D1-85F1-368F7E3349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3D4C14-A55C-4785-82C0-6E1634996B02}"/>
              </a:ext>
            </a:extLst>
          </p:cNvPr>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452054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BDB66B-F148-4517-B761-27FE6D622030}"/>
              </a:ext>
            </a:extLst>
          </p:cNvPr>
          <p:cNvSpPr>
            <a:spLocks noGrp="1"/>
          </p:cNvSpPr>
          <p:nvPr>
            <p:ph type="dt" sz="half" idx="10"/>
          </p:nvPr>
        </p:nvSpPr>
        <p:spPr/>
        <p:txBody>
          <a:bodyPr/>
          <a:lstStyle/>
          <a:p>
            <a:fld id="{9A1A5B10-689E-4E6F-93C9-96250A9D81FB}" type="datetime1">
              <a:rPr lang="en-US" smtClean="0"/>
              <a:t>12/27/2020</a:t>
            </a:fld>
            <a:endParaRPr lang="en-US"/>
          </a:p>
        </p:txBody>
      </p:sp>
      <p:sp>
        <p:nvSpPr>
          <p:cNvPr id="3" name="Footer Placeholder 2">
            <a:extLst>
              <a:ext uri="{FF2B5EF4-FFF2-40B4-BE49-F238E27FC236}">
                <a16:creationId xmlns:a16="http://schemas.microsoft.com/office/drawing/2014/main" id="{A8291E9D-CD63-425C-A32C-25835D329C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F63243-FEEC-416D-ACED-C3DB0F45A55D}"/>
              </a:ext>
            </a:extLst>
          </p:cNvPr>
          <p:cNvSpPr>
            <a:spLocks noGrp="1"/>
          </p:cNvSpPr>
          <p:nvPr>
            <p:ph type="sldNum" sz="quarter" idx="12"/>
          </p:nvPr>
        </p:nvSpPr>
        <p:spPr/>
        <p:txBody>
          <a:bodyPr/>
          <a:lstStyle/>
          <a:p>
            <a:fld id="{538561A8-404E-4430-BCA6-CD12B245C72B}" type="slidenum">
              <a:rPr lang="en-US" smtClean="0"/>
              <a:t>‹#›</a:t>
            </a:fld>
            <a:endParaRPr lang="en-US"/>
          </a:p>
        </p:txBody>
      </p:sp>
    </p:spTree>
    <p:extLst>
      <p:ext uri="{BB962C8B-B14F-4D97-AF65-F5344CB8AC3E}">
        <p14:creationId xmlns:p14="http://schemas.microsoft.com/office/powerpoint/2010/main" val="1454150580"/>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D54E8A-CB30-48BF-B3CE-7084F13DB1C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D12B1DC-8C4C-404C-A195-86322ACD6B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071566-64EA-4E55-AEFE-A59AEFAEFA4D}"/>
              </a:ext>
            </a:extLst>
          </p:cNvPr>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1015583606"/>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A1B5D-A9D2-41EC-BF98-CF716DAD34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A649B4-5262-40AC-8B7D-31B8D4124C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F7580B-13F2-4B72-8E03-A91F1AB5C4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36CBF7-3EC1-4232-827F-6C2F90F0ABD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6B967CF-FD58-4678-8569-0F69E23BC7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619870-9D3D-427A-B039-5982DE4484AA}"/>
              </a:ext>
            </a:extLst>
          </p:cNvPr>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399481642"/>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5951-9642-4A14-BC8B-CBF8460E9B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B49A4B-9E02-4A7B-99AA-AA4AD7F5A7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CD93A5-C161-442A-9CF4-9F9711815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3B6BE7-D9A4-4D49-9A64-15BA6861229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653D67B-798E-4D18-9B0F-1184D92EB5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8056CD-FF2D-4771-A91A-D7F401A7AB8B}"/>
              </a:ext>
            </a:extLst>
          </p:cNvPr>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1576929404"/>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98314-598E-4A90-B676-C3B20FBB40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14A147-CD7B-4808-BE9D-ED9B689E76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79AF81-6168-4641-9376-11EFE35106D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0A76FEF-0F5D-4073-9F50-A4604E9212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01E89B-FB8E-4761-B003-A6516170048D}"/>
              </a:ext>
            </a:extLst>
          </p:cNvPr>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2442573595"/>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B4A6AF-B3D0-4C46-8CC8-0D87A40691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668672-880B-44D7-8BB3-1FB5D6EC7F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0DBC22-85E2-4BEC-8C34-AE5A0A9DC79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AF19670-A138-45B1-B6DF-E92E08CD7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C464D-D592-4391-A4E1-F383890542CC}"/>
              </a:ext>
            </a:extLst>
          </p:cNvPr>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2148383418"/>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8400"/>
            <a:ext cx="28448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FD251A22-687C-4005-BE4E-DBBD2503376B}" type="slidenum">
              <a:rPr lang="en-US" altLang="en-US"/>
              <a:pPr/>
              <a:t>‹#›</a:t>
            </a:fld>
            <a:endParaRPr lang="en-US" altLang="en-US"/>
          </a:p>
        </p:txBody>
      </p:sp>
    </p:spTree>
    <p:extLst>
      <p:ext uri="{BB962C8B-B14F-4D97-AF65-F5344CB8AC3E}">
        <p14:creationId xmlns:p14="http://schemas.microsoft.com/office/powerpoint/2010/main" val="27229631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61566570"/>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919045389"/>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1666484801"/>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174073458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30523-D69C-453D-81F7-994A8C04AB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D6A4D8-3E0B-4F72-928F-DE90574521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DCE65C-D081-47A4-AFF7-040F4593E2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9FD5D2-90CA-41DD-8625-A373B41B6205}"/>
              </a:ext>
            </a:extLst>
          </p:cNvPr>
          <p:cNvSpPr>
            <a:spLocks noGrp="1"/>
          </p:cNvSpPr>
          <p:nvPr>
            <p:ph type="dt" sz="half" idx="10"/>
          </p:nvPr>
        </p:nvSpPr>
        <p:spPr/>
        <p:txBody>
          <a:bodyPr/>
          <a:lstStyle/>
          <a:p>
            <a:fld id="{148A8B80-4030-4094-BA08-60D9D9063EF3}" type="datetime1">
              <a:rPr lang="en-US" smtClean="0"/>
              <a:t>12/27/2020</a:t>
            </a:fld>
            <a:endParaRPr lang="en-US"/>
          </a:p>
        </p:txBody>
      </p:sp>
      <p:sp>
        <p:nvSpPr>
          <p:cNvPr id="6" name="Footer Placeholder 5">
            <a:extLst>
              <a:ext uri="{FF2B5EF4-FFF2-40B4-BE49-F238E27FC236}">
                <a16:creationId xmlns:a16="http://schemas.microsoft.com/office/drawing/2014/main" id="{D8E46C16-27AC-4E19-A068-49D571E435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67E02F-41F8-44EE-BBF4-A9543ACD29D4}"/>
              </a:ext>
            </a:extLst>
          </p:cNvPr>
          <p:cNvSpPr>
            <a:spLocks noGrp="1"/>
          </p:cNvSpPr>
          <p:nvPr>
            <p:ph type="sldNum" sz="quarter" idx="12"/>
          </p:nvPr>
        </p:nvSpPr>
        <p:spPr/>
        <p:txBody>
          <a:bodyPr/>
          <a:lstStyle/>
          <a:p>
            <a:fld id="{538561A8-404E-4430-BCA6-CD12B245C72B}" type="slidenum">
              <a:rPr lang="en-US" smtClean="0"/>
              <a:t>‹#›</a:t>
            </a:fld>
            <a:endParaRPr lang="en-US"/>
          </a:p>
        </p:txBody>
      </p:sp>
    </p:spTree>
    <p:extLst>
      <p:ext uri="{BB962C8B-B14F-4D97-AF65-F5344CB8AC3E}">
        <p14:creationId xmlns:p14="http://schemas.microsoft.com/office/powerpoint/2010/main" val="1053237772"/>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F20591-F663-4133-953F-754C5B0C3A53}"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10228913"/>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3616161422"/>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4102816707"/>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794985880"/>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1738509868"/>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4078895104"/>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211657313"/>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8400"/>
            <a:ext cx="28448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FD251A22-687C-4005-BE4E-DBBD2503376B}" type="slidenum">
              <a:rPr lang="en-US" altLang="en-US"/>
              <a:pPr/>
              <a:t>‹#›</a:t>
            </a:fld>
            <a:endParaRPr lang="en-US" altLang="en-US"/>
          </a:p>
        </p:txBody>
      </p:sp>
    </p:spTree>
    <p:extLst>
      <p:ext uri="{BB962C8B-B14F-4D97-AF65-F5344CB8AC3E}">
        <p14:creationId xmlns:p14="http://schemas.microsoft.com/office/powerpoint/2010/main" val="37562853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B95DCE-F22A-4B0D-B86C-B8837AB1DC15}" type="datetime1">
              <a:rPr lang="en-US" smtClean="0"/>
              <a:t>12/27/2020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561A8-404E-4430-BCA6-CD12B245C72B}" type="slidenum">
              <a:rPr lang="en-US" smtClean="0"/>
              <a:t>‹#›</a:t>
            </a:fld>
            <a:endParaRPr lang="en-US"/>
          </a:p>
        </p:txBody>
      </p:sp>
    </p:spTree>
    <p:extLst>
      <p:ext uri="{BB962C8B-B14F-4D97-AF65-F5344CB8AC3E}">
        <p14:creationId xmlns:p14="http://schemas.microsoft.com/office/powerpoint/2010/main" val="1801318582"/>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AD2AA-7721-45EF-9A1C-8A863188B46D}" type="datetime1">
              <a:rPr lang="en-US" smtClean="0"/>
              <a:t>12/27/2020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561A8-404E-4430-BCA6-CD12B245C72B}" type="slidenum">
              <a:rPr lang="en-US" smtClean="0"/>
              <a:t>‹#›</a:t>
            </a:fld>
            <a:endParaRPr lang="en-US"/>
          </a:p>
        </p:txBody>
      </p:sp>
    </p:spTree>
    <p:extLst>
      <p:ext uri="{BB962C8B-B14F-4D97-AF65-F5344CB8AC3E}">
        <p14:creationId xmlns:p14="http://schemas.microsoft.com/office/powerpoint/2010/main" val="153560140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61E5D-3601-4E8E-914A-7B479E871B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F688E6-0373-41F7-BBF4-3595D174A8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CEE91E-BCA2-4EA3-A3BF-4649B12DCA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2DB0DF-2142-46B1-B395-E0397417CC10}"/>
              </a:ext>
            </a:extLst>
          </p:cNvPr>
          <p:cNvSpPr>
            <a:spLocks noGrp="1"/>
          </p:cNvSpPr>
          <p:nvPr>
            <p:ph type="dt" sz="half" idx="10"/>
          </p:nvPr>
        </p:nvSpPr>
        <p:spPr/>
        <p:txBody>
          <a:bodyPr/>
          <a:lstStyle/>
          <a:p>
            <a:fld id="{0725C04A-F676-499E-BCAD-DADF0FD3C28B}" type="datetime1">
              <a:rPr lang="en-US" smtClean="0"/>
              <a:t>12/27/2020</a:t>
            </a:fld>
            <a:endParaRPr lang="en-US"/>
          </a:p>
        </p:txBody>
      </p:sp>
      <p:sp>
        <p:nvSpPr>
          <p:cNvPr id="6" name="Footer Placeholder 5">
            <a:extLst>
              <a:ext uri="{FF2B5EF4-FFF2-40B4-BE49-F238E27FC236}">
                <a16:creationId xmlns:a16="http://schemas.microsoft.com/office/drawing/2014/main" id="{40E7F410-FCD7-4FDC-B92E-8DE40D1665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C33986-CD9A-4954-837F-633F23A8171F}"/>
              </a:ext>
            </a:extLst>
          </p:cNvPr>
          <p:cNvSpPr>
            <a:spLocks noGrp="1"/>
          </p:cNvSpPr>
          <p:nvPr>
            <p:ph type="sldNum" sz="quarter" idx="12"/>
          </p:nvPr>
        </p:nvSpPr>
        <p:spPr/>
        <p:txBody>
          <a:bodyPr/>
          <a:lstStyle/>
          <a:p>
            <a:fld id="{538561A8-404E-4430-BCA6-CD12B245C72B}" type="slidenum">
              <a:rPr lang="en-US" smtClean="0"/>
              <a:t>‹#›</a:t>
            </a:fld>
            <a:endParaRPr lang="en-US"/>
          </a:p>
        </p:txBody>
      </p:sp>
    </p:spTree>
    <p:extLst>
      <p:ext uri="{BB962C8B-B14F-4D97-AF65-F5344CB8AC3E}">
        <p14:creationId xmlns:p14="http://schemas.microsoft.com/office/powerpoint/2010/main" val="2575224856"/>
      </p:ext>
    </p:extLst>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A94288-13AF-4397-8723-4A4E33064537}" type="datetime1">
              <a:rPr lang="en-US" smtClean="0"/>
              <a:t>12/27/2020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561A8-404E-4430-BCA6-CD12B245C72B}" type="slidenum">
              <a:rPr lang="en-US" smtClean="0"/>
              <a:t>‹#›</a:t>
            </a:fld>
            <a:endParaRPr lang="en-US"/>
          </a:p>
        </p:txBody>
      </p:sp>
    </p:spTree>
    <p:extLst>
      <p:ext uri="{BB962C8B-B14F-4D97-AF65-F5344CB8AC3E}">
        <p14:creationId xmlns:p14="http://schemas.microsoft.com/office/powerpoint/2010/main" val="2134497134"/>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8D21C6-E3D8-4AF8-AFAD-1C67D88DB1DA}" type="datetime1">
              <a:rPr lang="en-US" smtClean="0"/>
              <a:t>12/27/2020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561A8-404E-4430-BCA6-CD12B245C72B}" type="slidenum">
              <a:rPr lang="en-US" smtClean="0"/>
              <a:t>‹#›</a:t>
            </a:fld>
            <a:endParaRPr lang="en-US"/>
          </a:p>
        </p:txBody>
      </p:sp>
    </p:spTree>
    <p:extLst>
      <p:ext uri="{BB962C8B-B14F-4D97-AF65-F5344CB8AC3E}">
        <p14:creationId xmlns:p14="http://schemas.microsoft.com/office/powerpoint/2010/main" val="2389593026"/>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0E8E31-9941-456B-B1D7-FC6F72EE8C68}" type="datetime1">
              <a:rPr lang="en-US" smtClean="0"/>
              <a:t>12/27/2020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8561A8-404E-4430-BCA6-CD12B245C72B}" type="slidenum">
              <a:rPr lang="en-US" smtClean="0"/>
              <a:t>‹#›</a:t>
            </a:fld>
            <a:endParaRPr lang="en-US"/>
          </a:p>
        </p:txBody>
      </p:sp>
    </p:spTree>
    <p:extLst>
      <p:ext uri="{BB962C8B-B14F-4D97-AF65-F5344CB8AC3E}">
        <p14:creationId xmlns:p14="http://schemas.microsoft.com/office/powerpoint/2010/main" val="466444221"/>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C99800-6273-4B9C-96BA-5A7CCCC93A38}" type="datetime1">
              <a:rPr lang="en-US" smtClean="0"/>
              <a:t>12/27/2020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8561A8-404E-4430-BCA6-CD12B245C72B}" type="slidenum">
              <a:rPr lang="en-US" smtClean="0"/>
              <a:t>‹#›</a:t>
            </a:fld>
            <a:endParaRPr lang="en-US"/>
          </a:p>
        </p:txBody>
      </p:sp>
    </p:spTree>
    <p:extLst>
      <p:ext uri="{BB962C8B-B14F-4D97-AF65-F5344CB8AC3E}">
        <p14:creationId xmlns:p14="http://schemas.microsoft.com/office/powerpoint/2010/main" val="2322825785"/>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A5B10-689E-4E6F-93C9-96250A9D81FB}" type="datetime1">
              <a:rPr lang="en-US" smtClean="0"/>
              <a:t>12/27/2020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8561A8-404E-4430-BCA6-CD12B245C72B}" type="slidenum">
              <a:rPr lang="en-US" smtClean="0"/>
              <a:t>‹#›</a:t>
            </a:fld>
            <a:endParaRPr lang="en-US"/>
          </a:p>
        </p:txBody>
      </p:sp>
    </p:spTree>
    <p:extLst>
      <p:ext uri="{BB962C8B-B14F-4D97-AF65-F5344CB8AC3E}">
        <p14:creationId xmlns:p14="http://schemas.microsoft.com/office/powerpoint/2010/main" val="32681207"/>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8A8B80-4030-4094-BA08-60D9D9063EF3}" type="datetime1">
              <a:rPr lang="en-US" smtClean="0"/>
              <a:t>12/27/2020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561A8-404E-4430-BCA6-CD12B245C72B}" type="slidenum">
              <a:rPr lang="en-US" smtClean="0"/>
              <a:t>‹#›</a:t>
            </a:fld>
            <a:endParaRPr lang="en-US"/>
          </a:p>
        </p:txBody>
      </p:sp>
    </p:spTree>
    <p:extLst>
      <p:ext uri="{BB962C8B-B14F-4D97-AF65-F5344CB8AC3E}">
        <p14:creationId xmlns:p14="http://schemas.microsoft.com/office/powerpoint/2010/main" val="3581316639"/>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25C04A-F676-499E-BCAD-DADF0FD3C28B}" type="datetime1">
              <a:rPr lang="en-US" smtClean="0"/>
              <a:t>12/27/2020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561A8-404E-4430-BCA6-CD12B245C72B}" type="slidenum">
              <a:rPr lang="en-US" smtClean="0"/>
              <a:t>‹#›</a:t>
            </a:fld>
            <a:endParaRPr lang="en-US"/>
          </a:p>
        </p:txBody>
      </p:sp>
    </p:spTree>
    <p:extLst>
      <p:ext uri="{BB962C8B-B14F-4D97-AF65-F5344CB8AC3E}">
        <p14:creationId xmlns:p14="http://schemas.microsoft.com/office/powerpoint/2010/main" val="3277119524"/>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FEF031-654C-4D48-9FA2-F1E240017FB8}" type="datetime1">
              <a:rPr lang="en-US" smtClean="0"/>
              <a:t>12/27/2020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561A8-404E-4430-BCA6-CD12B245C72B}" type="slidenum">
              <a:rPr lang="en-US" smtClean="0"/>
              <a:t>‹#›</a:t>
            </a:fld>
            <a:endParaRPr lang="en-US"/>
          </a:p>
        </p:txBody>
      </p:sp>
    </p:spTree>
    <p:extLst>
      <p:ext uri="{BB962C8B-B14F-4D97-AF65-F5344CB8AC3E}">
        <p14:creationId xmlns:p14="http://schemas.microsoft.com/office/powerpoint/2010/main" val="479156163"/>
      </p:ext>
    </p:extLst>
  </p:cSld>
  <p:clrMapOvr>
    <a:masterClrMapping/>
  </p:clrMapOvr>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FEF031-654C-4D48-9FA2-F1E240017FB8}" type="datetime1">
              <a:rPr lang="en-US" smtClean="0"/>
              <a:t>12/27/2020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561A8-404E-4430-BCA6-CD12B245C72B}" type="slidenum">
              <a:rPr lang="en-US" smtClean="0"/>
              <a:t>‹#›</a:t>
            </a:fld>
            <a:endParaRPr lang="en-US"/>
          </a:p>
        </p:txBody>
      </p:sp>
    </p:spTree>
    <p:extLst>
      <p:ext uri="{BB962C8B-B14F-4D97-AF65-F5344CB8AC3E}">
        <p14:creationId xmlns:p14="http://schemas.microsoft.com/office/powerpoint/2010/main" val="1024386120"/>
      </p:ext>
    </p:extLst>
  </p:cSld>
  <p:clrMapOvr>
    <a:masterClrMapping/>
  </p:clrMapOvr>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FEF031-654C-4D48-9FA2-F1E240017FB8}" type="datetime1">
              <a:rPr lang="en-US" smtClean="0"/>
              <a:t>12/27/2020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561A8-404E-4430-BCA6-CD12B245C72B}"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2355664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theme" Target="../theme/theme10.xml"/><Relationship Id="rId3" Type="http://schemas.openxmlformats.org/officeDocument/2006/relationships/slideLayout" Target="../slideLayouts/slideLayout118.xml"/><Relationship Id="rId21" Type="http://schemas.openxmlformats.org/officeDocument/2006/relationships/image" Target="../media/image9.png"/><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image" Target="../media/image8.png"/><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19" Type="http://schemas.openxmlformats.org/officeDocument/2006/relationships/image" Target="../media/image7.png"/><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 Id="rId22" Type="http://schemas.openxmlformats.org/officeDocument/2006/relationships/image" Target="../media/image10.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1.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2.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theme" Target="../theme/theme8.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9.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25E779-760E-41F4-A06E-43B541C3A2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D22800-062A-450A-9CC0-E80A8AE52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BDEC7C-D60F-4345-8280-D286EACEFE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EF031-654C-4D48-9FA2-F1E240017FB8}" type="datetime1">
              <a:rPr lang="en-US" smtClean="0"/>
              <a:t>12/27/2020</a:t>
            </a:fld>
            <a:endParaRPr lang="en-US"/>
          </a:p>
        </p:txBody>
      </p:sp>
      <p:sp>
        <p:nvSpPr>
          <p:cNvPr id="5" name="Footer Placeholder 4">
            <a:extLst>
              <a:ext uri="{FF2B5EF4-FFF2-40B4-BE49-F238E27FC236}">
                <a16:creationId xmlns:a16="http://schemas.microsoft.com/office/drawing/2014/main" id="{6C2A3BDC-1461-4BB0-A957-41F70CE1B9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D100DE-868D-4711-AC8F-AC3D092C97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561A8-404E-4430-BCA6-CD12B245C72B}" type="slidenum">
              <a:rPr lang="en-US" smtClean="0"/>
              <a:t>‹#›</a:t>
            </a:fld>
            <a:endParaRPr lang="en-US"/>
          </a:p>
        </p:txBody>
      </p:sp>
    </p:spTree>
    <p:extLst>
      <p:ext uri="{BB962C8B-B14F-4D97-AF65-F5344CB8AC3E}">
        <p14:creationId xmlns:p14="http://schemas.microsoft.com/office/powerpoint/2010/main" val="4058133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096C552-6C6E-4182-9A3A-4B6656AEA3B4}" type="datetime1">
              <a:rPr lang="en-US" smtClean="0"/>
              <a:t>12/27/2020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79576356"/>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Lst>
  <p:transition spd="slow">
    <p:fade/>
  </p:transition>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4483"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448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fld id="{C3E3F257-FA49-43F6-8F9E-C55296FB64CE}" type="datetime1">
              <a:rPr lang="en-US" smtClean="0">
                <a:solidFill>
                  <a:srgbClr val="000000"/>
                </a:solidFill>
              </a:rPr>
              <a:t>12/27/2020</a:t>
            </a:fld>
            <a:endParaRPr lang="en-US">
              <a:solidFill>
                <a:srgbClr val="000000"/>
              </a:solidFill>
            </a:endParaRPr>
          </a:p>
        </p:txBody>
      </p:sp>
      <p:sp>
        <p:nvSpPr>
          <p:cNvPr id="40448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solidFill>
                <a:srgbClr val="000000"/>
              </a:solidFill>
            </a:endParaRPr>
          </a:p>
        </p:txBody>
      </p:sp>
      <p:sp>
        <p:nvSpPr>
          <p:cNvPr id="40448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E8779D36-F587-4C05-8829-6F84BDD7406A}"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91024475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796-B697-4512-8DA4-62F2C8A96B75}" type="datetime1">
              <a:rPr lang="en-US" smtClean="0">
                <a:solidFill>
                  <a:prstClr val="black">
                    <a:tint val="75000"/>
                  </a:prstClr>
                </a:solidFill>
              </a:rPr>
              <a:t>12/27/2020</a:t>
            </a:fld>
            <a:endParaRPr lang="en-US">
              <a:solidFill>
                <a:prstClr val="black">
                  <a:shade val="50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shade val="50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29E33-B620-47F9-BB04-8846C2A5AFCC}" type="slidenum">
              <a:rPr lang="en-US" smtClean="0">
                <a:solidFill>
                  <a:prstClr val="black">
                    <a:tint val="75000"/>
                  </a:prstClr>
                </a:solidFill>
              </a:rPr>
              <a:pPr/>
              <a:t>‹#›</a:t>
            </a:fld>
            <a:endParaRPr lang="en-US" dirty="0">
              <a:solidFill>
                <a:prstClr val="black">
                  <a:shade val="50000"/>
                </a:prstClr>
              </a:solidFill>
            </a:endParaRPr>
          </a:p>
        </p:txBody>
      </p:sp>
    </p:spTree>
    <p:extLst>
      <p:ext uri="{BB962C8B-B14F-4D97-AF65-F5344CB8AC3E}">
        <p14:creationId xmlns:p14="http://schemas.microsoft.com/office/powerpoint/2010/main" val="2693773375"/>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312D6F4-9BA7-4469-B113-D4DAF973F5CB}" type="datetime1">
              <a:rPr lang="en-US" smtClean="0"/>
              <a:t>12/27/2020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981672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slow">
    <p:fade/>
  </p:transition>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043D1E-AFBC-4CC0-A114-95EA458FA2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0A8C43-02D3-49F8-89C9-43BB59B0C0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BF7E71-7A0B-4DFA-9443-9D5BE2AFEA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2DF302-D186-4BBE-B95E-C797204E8F11}" type="datetime1">
              <a:rPr lang="en-US" smtClean="0"/>
              <a:t>12/27/2020</a:t>
            </a:fld>
            <a:endParaRPr lang="en-US"/>
          </a:p>
        </p:txBody>
      </p:sp>
      <p:sp>
        <p:nvSpPr>
          <p:cNvPr id="5" name="Footer Placeholder 4">
            <a:extLst>
              <a:ext uri="{FF2B5EF4-FFF2-40B4-BE49-F238E27FC236}">
                <a16:creationId xmlns:a16="http://schemas.microsoft.com/office/drawing/2014/main" id="{8A90DA2C-B767-4CEB-9513-32D32EC4A6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9EDB6B-943E-4AF6-A9DE-162A3D0EA9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F8317-9812-4DCC-B218-7DB53B47D56A}" type="slidenum">
              <a:rPr lang="en-US" smtClean="0"/>
              <a:t>‹#›</a:t>
            </a:fld>
            <a:endParaRPr lang="en-US"/>
          </a:p>
        </p:txBody>
      </p:sp>
    </p:spTree>
    <p:extLst>
      <p:ext uri="{BB962C8B-B14F-4D97-AF65-F5344CB8AC3E}">
        <p14:creationId xmlns:p14="http://schemas.microsoft.com/office/powerpoint/2010/main" val="9221675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4483"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448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fld id="{7897D11D-0FC0-4716-8E78-AD451775CB93}" type="datetime1">
              <a:rPr lang="en-US" smtClean="0">
                <a:solidFill>
                  <a:srgbClr val="000000"/>
                </a:solidFill>
              </a:rPr>
              <a:t>12/27/2020</a:t>
            </a:fld>
            <a:endParaRPr lang="en-US">
              <a:solidFill>
                <a:srgbClr val="000000"/>
              </a:solidFill>
            </a:endParaRPr>
          </a:p>
        </p:txBody>
      </p:sp>
      <p:sp>
        <p:nvSpPr>
          <p:cNvPr id="40448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solidFill>
                <a:srgbClr val="000000"/>
              </a:solidFill>
            </a:endParaRPr>
          </a:p>
        </p:txBody>
      </p:sp>
      <p:sp>
        <p:nvSpPr>
          <p:cNvPr id="40448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E8779D36-F587-4C05-8829-6F84BDD7406A}"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3828633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ransition spd="slow">
    <p:fade/>
  </p:transition>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A8D9DE-9FBE-4106-91D6-E142E8A7A4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9241E5-8EB2-47FE-9B13-645B2571D1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BE788B-D5AA-4E93-8B7A-6FE8D899C3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a:extLst>
              <a:ext uri="{FF2B5EF4-FFF2-40B4-BE49-F238E27FC236}">
                <a16:creationId xmlns:a16="http://schemas.microsoft.com/office/drawing/2014/main" id="{058A149A-7C49-48EB-8EC6-91CD74A23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a:extLst>
              <a:ext uri="{FF2B5EF4-FFF2-40B4-BE49-F238E27FC236}">
                <a16:creationId xmlns:a16="http://schemas.microsoft.com/office/drawing/2014/main" id="{7BA87B04-60E9-473E-B365-D6A80DC714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8B21F-F8B3-4348-89F3-8D2EC963E3BE}" type="slidenum">
              <a:rPr lang="en-US" altLang="en-US" smtClean="0"/>
              <a:pPr/>
              <a:t>‹#›</a:t>
            </a:fld>
            <a:endParaRPr lang="en-US" altLang="en-US"/>
          </a:p>
        </p:txBody>
      </p:sp>
    </p:spTree>
    <p:extLst>
      <p:ext uri="{BB962C8B-B14F-4D97-AF65-F5344CB8AC3E}">
        <p14:creationId xmlns:p14="http://schemas.microsoft.com/office/powerpoint/2010/main" val="184522832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ransition spd="slow">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A8D9DE-9FBE-4106-91D6-E142E8A7A4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9241E5-8EB2-47FE-9B13-645B2571D1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BE788B-D5AA-4E93-8B7A-6FE8D899C3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a:extLst>
              <a:ext uri="{FF2B5EF4-FFF2-40B4-BE49-F238E27FC236}">
                <a16:creationId xmlns:a16="http://schemas.microsoft.com/office/drawing/2014/main" id="{058A149A-7C49-48EB-8EC6-91CD74A23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a:extLst>
              <a:ext uri="{FF2B5EF4-FFF2-40B4-BE49-F238E27FC236}">
                <a16:creationId xmlns:a16="http://schemas.microsoft.com/office/drawing/2014/main" id="{7BA87B04-60E9-473E-B365-D6A80DC714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76D3C-A94A-44E9-BD00-1512D40EF47A}" type="slidenum">
              <a:rPr lang="en-US" altLang="en-US" smtClean="0"/>
              <a:pPr/>
              <a:t>‹#›</a:t>
            </a:fld>
            <a:endParaRPr lang="en-US" altLang="en-US"/>
          </a:p>
        </p:txBody>
      </p:sp>
    </p:spTree>
    <p:extLst>
      <p:ext uri="{BB962C8B-B14F-4D97-AF65-F5344CB8AC3E}">
        <p14:creationId xmlns:p14="http://schemas.microsoft.com/office/powerpoint/2010/main" val="321644313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ransition spd="slow">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DF20591-F663-4133-953F-754C5B0C3A53}" type="slidenum">
              <a:rPr lang="en-US" smtClean="0"/>
              <a:t>‹#›</a:t>
            </a:fld>
            <a:endParaRPr lang="en-US"/>
          </a:p>
        </p:txBody>
      </p:sp>
    </p:spTree>
    <p:extLst>
      <p:ext uri="{BB962C8B-B14F-4D97-AF65-F5344CB8AC3E}">
        <p14:creationId xmlns:p14="http://schemas.microsoft.com/office/powerpoint/2010/main" val="1817726976"/>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ransition spd="slow">
    <p:fade/>
  </p:transition>
  <p:hf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3FEF031-654C-4D48-9FA2-F1E240017FB8}" type="datetime1">
              <a:rPr lang="en-US" smtClean="0"/>
              <a:t>12/27/2020</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38561A8-404E-4430-BCA6-CD12B245C72B}" type="slidenum">
              <a:rPr lang="en-US" smtClean="0"/>
              <a:t>‹#›</a:t>
            </a:fld>
            <a:endParaRPr lang="en-US"/>
          </a:p>
        </p:txBody>
      </p:sp>
    </p:spTree>
    <p:extLst>
      <p:ext uri="{BB962C8B-B14F-4D97-AF65-F5344CB8AC3E}">
        <p14:creationId xmlns:p14="http://schemas.microsoft.com/office/powerpoint/2010/main" val="3227112783"/>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transition spd="slow">
    <p:fade/>
  </p:transition>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DB4856-C6CD-450B-B4DC-D2543F739E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CB128E-FC12-422C-A195-A68E054839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0F43E1-7FB4-463C-B485-664E1B5C05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87F5-203A-47B8-A6ED-649A1A0B8BD4}" type="datetime1">
              <a:rPr lang="en-US" smtClean="0"/>
              <a:t>12/27/2020</a:t>
            </a:fld>
            <a:endParaRPr lang="en-US"/>
          </a:p>
        </p:txBody>
      </p:sp>
      <p:sp>
        <p:nvSpPr>
          <p:cNvPr id="5" name="Footer Placeholder 4">
            <a:extLst>
              <a:ext uri="{FF2B5EF4-FFF2-40B4-BE49-F238E27FC236}">
                <a16:creationId xmlns:a16="http://schemas.microsoft.com/office/drawing/2014/main" id="{E6E396BA-1C55-4EFC-8EA4-AEA43D302D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DD4A55-D6EB-4C65-8BB5-B26E33350D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CEF4C-B5FD-4A91-B686-A4F403DB9147}" type="slidenum">
              <a:rPr lang="en-US" smtClean="0"/>
              <a:t>‹#›</a:t>
            </a:fld>
            <a:endParaRPr lang="en-US"/>
          </a:p>
        </p:txBody>
      </p:sp>
    </p:spTree>
    <p:extLst>
      <p:ext uri="{BB962C8B-B14F-4D97-AF65-F5344CB8AC3E}">
        <p14:creationId xmlns:p14="http://schemas.microsoft.com/office/powerpoint/2010/main" val="148985952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ransition spd="slow">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hyperlink" Target="https://biblia.com/bible/nasb95/Heb.%2010.10-12" TargetMode="External"/><Relationship Id="rId2" Type="http://schemas.openxmlformats.org/officeDocument/2006/relationships/hyperlink" Target="https://biblia.com/bible/nasb95/Heb.%209.28" TargetMode="Externa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1.xml"/><Relationship Id="rId1" Type="http://schemas.openxmlformats.org/officeDocument/2006/relationships/tags" Target="../tags/tag1.xml"/><Relationship Id="rId4" Type="http://schemas.openxmlformats.org/officeDocument/2006/relationships/image" Target="../media/image12.png"/></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Layout" Target="../slideLayouts/slideLayout70.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Layout" Target="../slideLayouts/slideLayout58.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58.xml"/><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3.png"/><Relationship Id="rId1" Type="http://schemas.openxmlformats.org/officeDocument/2006/relationships/slideLayout" Target="../slideLayouts/slideLayout87.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4.jpeg"/><Relationship Id="rId1" Type="http://schemas.openxmlformats.org/officeDocument/2006/relationships/slideLayout" Target="../slideLayouts/slideLayout58.xml"/></Relationships>
</file>

<file path=ppt/slides/_rels/slide5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58.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58.xml"/><Relationship Id="rId4" Type="http://schemas.openxmlformats.org/officeDocument/2006/relationships/image" Target="../media/image12.png"/></Relationships>
</file>

<file path=ppt/slides/_rels/slide61.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notesSlide" Target="../notesSlides/notesSlide33.xml"/><Relationship Id="rId7" Type="http://schemas.openxmlformats.org/officeDocument/2006/relationships/image" Target="../media/image12.png"/><Relationship Id="rId2" Type="http://schemas.openxmlformats.org/officeDocument/2006/relationships/slideLayout" Target="../slideLayouts/slideLayout139.xml"/><Relationship Id="rId1" Type="http://schemas.openxmlformats.org/officeDocument/2006/relationships/tags" Target="../tags/tag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9.xml"/><Relationship Id="rId1" Type="http://schemas.openxmlformats.org/officeDocument/2006/relationships/tags" Target="../tags/tag3.xml"/><Relationship Id="rId5" Type="http://schemas.openxmlformats.org/officeDocument/2006/relationships/image" Target="../media/image12.png"/><Relationship Id="rId4" Type="http://schemas.openxmlformats.org/officeDocument/2006/relationships/image" Target="../media/image39.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51.xml"/><Relationship Id="rId1" Type="http://schemas.openxmlformats.org/officeDocument/2006/relationships/tags" Target="../tags/tag4.xml"/><Relationship Id="rId4" Type="http://schemas.openxmlformats.org/officeDocument/2006/relationships/image" Target="../media/image12.png"/></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41.jpeg"/></Relationships>
</file>

<file path=ppt/slides/_rels/slide6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7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18.xml"/><Relationship Id="rId5" Type="http://schemas.openxmlformats.org/officeDocument/2006/relationships/image" Target="../media/image48.jpeg"/><Relationship Id="rId4" Type="http://schemas.openxmlformats.org/officeDocument/2006/relationships/image" Target="../media/image47.jpeg"/></Relationships>
</file>

<file path=ppt/slides/_rels/slide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12.png"/><Relationship Id="rId4" Type="http://schemas.openxmlformats.org/officeDocument/2006/relationships/image" Target="../media/image50.jpg"/></Relationships>
</file>

<file path=ppt/slides/_rels/slide8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56.png"/><Relationship Id="rId2" Type="http://schemas.openxmlformats.org/officeDocument/2006/relationships/image" Target="../media/image53.png"/><Relationship Id="rId1" Type="http://schemas.openxmlformats.org/officeDocument/2006/relationships/slideLayout" Target="../slideLayouts/slideLayout111.xml"/><Relationship Id="rId6" Type="http://schemas.microsoft.com/office/2007/relationships/hdphoto" Target="../media/hdphoto2.wdp"/><Relationship Id="rId5" Type="http://schemas.openxmlformats.org/officeDocument/2006/relationships/image" Target="../media/image55.png"/><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2D8D82-8482-49BA-9425-499FDE2D88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3562DAC-E66E-4015-B525-91027A8FFFF5}"/>
              </a:ext>
            </a:extLst>
          </p:cNvPr>
          <p:cNvSpPr txBox="1"/>
          <p:nvPr/>
        </p:nvSpPr>
        <p:spPr>
          <a:xfrm>
            <a:off x="523875" y="5317240"/>
            <a:ext cx="11210925" cy="744836"/>
          </a:xfrm>
          <a:prstGeom prst="rect">
            <a:avLst/>
          </a:prstGeom>
          <a:scene3d>
            <a:camera prst="orthographicFront">
              <a:rot lat="0" lon="0" rev="0"/>
            </a:camera>
            <a:lightRig rig="soft" dir="t">
              <a:rot lat="0" lon="0" rev="0"/>
            </a:lightRig>
          </a:scene3d>
        </p:spPr>
        <p:txBody>
          <a:bodyPr vert="horz" lIns="91440" tIns="45720" rIns="91440" bIns="45720" rtlCol="0" anchor="ctr">
            <a:normAutofit/>
            <a:sp3d extrusionH="57150">
              <a:bevelT h="25400" prst="softRound"/>
            </a:sp3d>
          </a:bodyPr>
          <a:lstStyle/>
          <a:p>
            <a:pPr algn="ctr">
              <a:lnSpc>
                <a:spcPct val="90000"/>
              </a:lnSpc>
              <a:spcBef>
                <a:spcPct val="0"/>
              </a:spcBef>
              <a:spcAft>
                <a:spcPts val="600"/>
              </a:spcAft>
            </a:pPr>
            <a:r>
              <a:rPr lang="en-US" sz="4400" b="1" dirty="0">
                <a:solidFill>
                  <a:srgbClr val="421C5E"/>
                </a:solidFill>
                <a:effectLst>
                  <a:outerShdw blurRad="38100" dist="38100" dir="2700000" algn="tl">
                    <a:srgbClr val="000000">
                      <a:alpha val="43137"/>
                    </a:srgbClr>
                  </a:outerShdw>
                </a:effectLst>
                <a:latin typeface="Arial Rounded MT Bold" pitchFamily="34" charset="0"/>
                <a:ea typeface="+mj-ea"/>
                <a:cs typeface="+mj-cs"/>
              </a:rPr>
              <a:t>THE QUESTIONS ABOUT CHRISTMAS</a:t>
            </a:r>
          </a:p>
        </p:txBody>
      </p:sp>
      <p:cxnSp>
        <p:nvCxnSpPr>
          <p:cNvPr id="20" name="Straight Connector 1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4EC86AF3-DAAF-41C0-B59E-13869D2A08A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538561A8-404E-4430-BCA6-CD12B245C72B}" type="slidenum">
              <a:rPr lang="en-US" smtClean="0">
                <a:solidFill>
                  <a:srgbClr val="FFFFFF"/>
                </a:solidFill>
              </a:rPr>
              <a:pPr defTabSz="457200">
                <a:spcAft>
                  <a:spcPts val="600"/>
                </a:spcAft>
              </a:pPr>
              <a:t>1</a:t>
            </a:fld>
            <a:endParaRPr lang="en-US">
              <a:solidFill>
                <a:srgbClr val="FFFFFF"/>
              </a:solidFill>
            </a:endParaRPr>
          </a:p>
        </p:txBody>
      </p:sp>
      <p:pic>
        <p:nvPicPr>
          <p:cNvPr id="10" name="Picture 9">
            <a:extLst>
              <a:ext uri="{FF2B5EF4-FFF2-40B4-BE49-F238E27FC236}">
                <a16:creationId xmlns:a16="http://schemas.microsoft.com/office/drawing/2014/main" id="{81357A88-6A1C-4790-9AEA-2D7917855B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pic>
        <p:nvPicPr>
          <p:cNvPr id="7" name="Picture 6">
            <a:extLst>
              <a:ext uri="{FF2B5EF4-FFF2-40B4-BE49-F238E27FC236}">
                <a16:creationId xmlns:a16="http://schemas.microsoft.com/office/drawing/2014/main" id="{2C308914-6253-4134-A334-95B8A38199E3}"/>
              </a:ext>
            </a:extLst>
          </p:cNvPr>
          <p:cNvPicPr>
            <a:picLocks noChangeAspect="1"/>
          </p:cNvPicPr>
          <p:nvPr/>
        </p:nvPicPr>
        <p:blipFill>
          <a:blip r:embed="rId5" cstate="email">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tretch>
            <a:fillRect/>
          </a:stretch>
        </p:blipFill>
        <p:spPr>
          <a:xfrm>
            <a:off x="6331226" y="246167"/>
            <a:ext cx="5860774" cy="4554433"/>
          </a:xfrm>
          <a:prstGeom prst="rect">
            <a:avLst/>
          </a:prstGeom>
        </p:spPr>
      </p:pic>
    </p:spTree>
    <p:extLst>
      <p:ext uri="{BB962C8B-B14F-4D97-AF65-F5344CB8AC3E}">
        <p14:creationId xmlns:p14="http://schemas.microsoft.com/office/powerpoint/2010/main" val="346202695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BF9E20-88A0-4122-8804-41217359573B}"/>
              </a:ext>
            </a:extLst>
          </p:cNvPr>
          <p:cNvSpPr>
            <a:spLocks noGrp="1"/>
          </p:cNvSpPr>
          <p:nvPr>
            <p:ph type="sldNum" sz="quarter" idx="12"/>
          </p:nvPr>
        </p:nvSpPr>
        <p:spPr/>
        <p:txBody>
          <a:bodyPr/>
          <a:lstStyle/>
          <a:p>
            <a:fld id="{6D22F896-40B5-4ADD-8801-0D06FADFA095}" type="slidenum">
              <a:rPr lang="en-US" smtClean="0"/>
              <a:t>10</a:t>
            </a:fld>
            <a:endParaRPr lang="en-US" dirty="0"/>
          </a:p>
        </p:txBody>
      </p:sp>
      <p:sp>
        <p:nvSpPr>
          <p:cNvPr id="3" name="TextBox 2">
            <a:extLst>
              <a:ext uri="{FF2B5EF4-FFF2-40B4-BE49-F238E27FC236}">
                <a16:creationId xmlns:a16="http://schemas.microsoft.com/office/drawing/2014/main" id="{96777ED4-D9B2-408E-ACF3-D9AD20FB64B1}"/>
              </a:ext>
            </a:extLst>
          </p:cNvPr>
          <p:cNvSpPr txBox="1"/>
          <p:nvPr/>
        </p:nvSpPr>
        <p:spPr>
          <a:xfrm>
            <a:off x="614394" y="338152"/>
            <a:ext cx="6934200" cy="6001643"/>
          </a:xfrm>
          <a:prstGeom prst="rect">
            <a:avLst/>
          </a:prstGeom>
          <a:noFill/>
        </p:spPr>
        <p:txBody>
          <a:bodyPr wrap="square" rtlCol="0">
            <a:spAutoFit/>
          </a:bodyPr>
          <a:lstStyle/>
          <a:p>
            <a:pPr algn="ctr"/>
            <a:r>
              <a:rPr lang="en-US" sz="3200" dirty="0">
                <a:effectLst/>
                <a:latin typeface="Arial" panose="020B0604020202020204" pitchFamily="34" charset="0"/>
                <a:ea typeface="Times New Roman" panose="02020603050405020304" pitchFamily="18" charset="0"/>
                <a:cs typeface="Arial" panose="020B0604020202020204" pitchFamily="34" charset="0"/>
              </a:rPr>
              <a:t>The name 'Christmas'</a:t>
            </a:r>
            <a:r>
              <a:rPr lang="en-US" sz="3200" b="1"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a:effectLst/>
                <a:latin typeface="Arial" panose="020B0604020202020204" pitchFamily="34" charset="0"/>
                <a:ea typeface="Times New Roman" panose="02020603050405020304" pitchFamily="18" charset="0"/>
                <a:cs typeface="Arial" panose="020B0604020202020204" pitchFamily="34" charset="0"/>
              </a:rPr>
              <a:t>comes from the Roman Catholic Church which is the ‘Mass of the Christian Christ’ </a:t>
            </a:r>
            <a:br>
              <a:rPr lang="en-US" sz="3200" dirty="0">
                <a:effectLst/>
                <a:latin typeface="Arial" panose="020B0604020202020204" pitchFamily="34" charset="0"/>
                <a:ea typeface="Times New Roman" panose="02020603050405020304" pitchFamily="18" charset="0"/>
                <a:cs typeface="Arial" panose="020B0604020202020204" pitchFamily="34" charset="0"/>
              </a:rPr>
            </a:br>
            <a:r>
              <a:rPr lang="en-US" sz="3200" dirty="0">
                <a:effectLst/>
                <a:latin typeface="Arial" panose="020B0604020202020204" pitchFamily="34" charset="0"/>
                <a:ea typeface="Times New Roman" panose="02020603050405020304" pitchFamily="18" charset="0"/>
                <a:cs typeface="Arial" panose="020B0604020202020204" pitchFamily="34" charset="0"/>
              </a:rPr>
              <a:t>(or the Christian Jesus). </a:t>
            </a:r>
            <a:br>
              <a:rPr lang="en-US" sz="3200" dirty="0">
                <a:effectLst/>
                <a:latin typeface="Arial" panose="020B0604020202020204" pitchFamily="34" charset="0"/>
                <a:ea typeface="Times New Roman" panose="02020603050405020304" pitchFamily="18" charset="0"/>
                <a:cs typeface="Arial" panose="020B0604020202020204" pitchFamily="34" charset="0"/>
              </a:rPr>
            </a:br>
            <a:r>
              <a:rPr lang="en-US" sz="3200" dirty="0">
                <a:effectLst/>
                <a:latin typeface="Arial" panose="020B0604020202020204" pitchFamily="34" charset="0"/>
                <a:ea typeface="Times New Roman" panose="02020603050405020304" pitchFamily="18" charset="0"/>
                <a:cs typeface="Arial" panose="020B0604020202020204" pitchFamily="34" charset="0"/>
              </a:rPr>
              <a:t>A Mass service </a:t>
            </a:r>
            <a:r>
              <a:rPr lang="en-US" sz="2800" dirty="0">
                <a:effectLst/>
                <a:latin typeface="Arial" panose="020B0604020202020204" pitchFamily="34" charset="0"/>
                <a:ea typeface="Times New Roman" panose="02020603050405020304" pitchFamily="18" charset="0"/>
                <a:cs typeface="Arial" panose="020B0604020202020204" pitchFamily="34" charset="0"/>
              </a:rPr>
              <a:t>(which is sometimes called Communion or Eucharist) </a:t>
            </a:r>
            <a:r>
              <a:rPr lang="en-US" sz="3200" dirty="0">
                <a:effectLst/>
                <a:latin typeface="Arial" panose="020B0604020202020204" pitchFamily="34" charset="0"/>
                <a:ea typeface="Times New Roman" panose="02020603050405020304" pitchFamily="18" charset="0"/>
                <a:cs typeface="Arial" panose="020B0604020202020204" pitchFamily="34" charset="0"/>
              </a:rPr>
              <a:t>is where Christians remember that Jesus died for man and then came back to life. </a:t>
            </a:r>
            <a:r>
              <a:rPr lang="en-US" sz="3200" b="1" dirty="0">
                <a:solidFill>
                  <a:srgbClr val="00FFCC"/>
                </a:solidFill>
                <a:effectLst/>
                <a:latin typeface="Arial" panose="020B0604020202020204" pitchFamily="34" charset="0"/>
                <a:ea typeface="Times New Roman" panose="02020603050405020304" pitchFamily="18" charset="0"/>
                <a:cs typeface="Arial" panose="020B0604020202020204" pitchFamily="34" charset="0"/>
              </a:rPr>
              <a:t>This is a Catholic teaching! </a:t>
            </a:r>
            <a:br>
              <a:rPr lang="en-US" sz="3200" b="1" dirty="0">
                <a:solidFill>
                  <a:srgbClr val="00FFCC"/>
                </a:solidFill>
                <a:effectLst/>
                <a:latin typeface="Arial" panose="020B0604020202020204" pitchFamily="34" charset="0"/>
                <a:ea typeface="Times New Roman" panose="02020603050405020304" pitchFamily="18" charset="0"/>
                <a:cs typeface="Arial" panose="020B0604020202020204" pitchFamily="34" charset="0"/>
              </a:rPr>
            </a:br>
            <a:r>
              <a:rPr lang="en-US" sz="32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Of course, Jesus is the false </a:t>
            </a:r>
            <a:br>
              <a:rPr lang="en-US" sz="32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br>
            <a:r>
              <a:rPr lang="en-US" sz="32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man-made Messiah created by Constantine in the </a:t>
            </a:r>
            <a:r>
              <a:rPr lang="en-US" sz="3200" b="1" dirty="0">
                <a:solidFill>
                  <a:srgbClr val="FFFF00"/>
                </a:solidFill>
                <a:latin typeface="Arial" panose="020B0604020202020204" pitchFamily="34" charset="0"/>
                <a:ea typeface="Times New Roman" panose="02020603050405020304" pitchFamily="18" charset="0"/>
                <a:cs typeface="Arial" panose="020B0604020202020204" pitchFamily="34" charset="0"/>
              </a:rPr>
              <a:t>3</a:t>
            </a:r>
            <a:r>
              <a:rPr lang="en-US" sz="3200" b="1" baseline="30000" dirty="0">
                <a:solidFill>
                  <a:srgbClr val="FFFF00"/>
                </a:solidFill>
                <a:latin typeface="Arial" panose="020B0604020202020204" pitchFamily="34" charset="0"/>
                <a:ea typeface="Times New Roman" panose="02020603050405020304" pitchFamily="18" charset="0"/>
                <a:cs typeface="Arial" panose="020B0604020202020204" pitchFamily="34" charset="0"/>
              </a:rPr>
              <a:t>rd</a:t>
            </a:r>
            <a:r>
              <a:rPr lang="en-US" sz="32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32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century!</a:t>
            </a:r>
            <a:endParaRPr lang="en-US" sz="3200" b="1" dirty="0">
              <a:solidFill>
                <a:srgbClr val="FFFF00"/>
              </a:solidFill>
            </a:endParaRPr>
          </a:p>
        </p:txBody>
      </p:sp>
      <p:pic>
        <p:nvPicPr>
          <p:cNvPr id="4" name="Picture 3">
            <a:extLst>
              <a:ext uri="{FF2B5EF4-FFF2-40B4-BE49-F238E27FC236}">
                <a16:creationId xmlns:a16="http://schemas.microsoft.com/office/drawing/2014/main" id="{08773541-E9E9-4317-84A3-1EC6CE04D428}"/>
              </a:ext>
            </a:extLst>
          </p:cNvPr>
          <p:cNvPicPr>
            <a:picLocks noChangeAspect="1"/>
          </p:cNvPicPr>
          <p:nvPr/>
        </p:nvPicPr>
        <p:blipFill>
          <a:blip r:embed="rId3"/>
          <a:stretch>
            <a:fillRect/>
          </a:stretch>
        </p:blipFill>
        <p:spPr>
          <a:xfrm>
            <a:off x="7979979" y="1066799"/>
            <a:ext cx="3505200" cy="4724400"/>
          </a:xfrm>
          <a:prstGeom prst="rect">
            <a:avLst/>
          </a:prstGeom>
        </p:spPr>
      </p:pic>
      <p:pic>
        <p:nvPicPr>
          <p:cNvPr id="5" name="Picture 4">
            <a:extLst>
              <a:ext uri="{FF2B5EF4-FFF2-40B4-BE49-F238E27FC236}">
                <a16:creationId xmlns:a16="http://schemas.microsoft.com/office/drawing/2014/main" id="{C32EBB6B-FB59-44A6-BCED-4A8AE1BB4B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1272418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672C81-4E11-4989-8467-0BE219228F8C}"/>
              </a:ext>
            </a:extLst>
          </p:cNvPr>
          <p:cNvSpPr>
            <a:spLocks noGrp="1"/>
          </p:cNvSpPr>
          <p:nvPr>
            <p:ph type="sldNum" sz="quarter" idx="12"/>
          </p:nvPr>
        </p:nvSpPr>
        <p:spPr/>
        <p:txBody>
          <a:bodyPr/>
          <a:lstStyle/>
          <a:p>
            <a:fld id="{538561A8-404E-4430-BCA6-CD12B245C72B}" type="slidenum">
              <a:rPr lang="en-US" smtClean="0"/>
              <a:t>11</a:t>
            </a:fld>
            <a:endParaRPr lang="en-US"/>
          </a:p>
        </p:txBody>
      </p:sp>
      <p:sp>
        <p:nvSpPr>
          <p:cNvPr id="3" name="Rectangle 2">
            <a:extLst>
              <a:ext uri="{FF2B5EF4-FFF2-40B4-BE49-F238E27FC236}">
                <a16:creationId xmlns:a16="http://schemas.microsoft.com/office/drawing/2014/main" id="{3AFFFF50-DFFB-4D17-B812-36EA5FDA75D3}"/>
              </a:ext>
            </a:extLst>
          </p:cNvPr>
          <p:cNvSpPr/>
          <p:nvPr/>
        </p:nvSpPr>
        <p:spPr>
          <a:xfrm>
            <a:off x="1866719" y="804962"/>
            <a:ext cx="9024064" cy="5078313"/>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effectLst>
                  <a:outerShdw blurRad="12700" dist="38100" dir="2700000" algn="tl" rotWithShape="0">
                    <a:schemeClr val="accent5">
                      <a:lumMod val="60000"/>
                      <a:lumOff val="40000"/>
                    </a:schemeClr>
                  </a:outerShdw>
                </a:effectLst>
              </a:rPr>
              <a:t>There was no one around</a:t>
            </a:r>
          </a:p>
          <a:p>
            <a:pPr algn="ctr"/>
            <a:r>
              <a:rPr lang="en-US" sz="5400" b="1" dirty="0">
                <a:ln w="9525">
                  <a:solidFill>
                    <a:schemeClr val="bg1"/>
                  </a:solidFill>
                  <a:prstDash val="solid"/>
                </a:ln>
                <a:effectLst>
                  <a:outerShdw blurRad="12700" dist="38100" dir="2700000" algn="tl" rotWithShape="0">
                    <a:schemeClr val="accent5">
                      <a:lumMod val="60000"/>
                      <a:lumOff val="40000"/>
                    </a:schemeClr>
                  </a:outerShdw>
                </a:effectLst>
              </a:rPr>
              <a:t>2,000 years ago</a:t>
            </a:r>
          </a:p>
          <a:p>
            <a:pPr algn="ctr"/>
            <a:r>
              <a:rPr lang="en-US" sz="5400" b="1" dirty="0">
                <a:ln w="9525">
                  <a:solidFill>
                    <a:schemeClr val="bg1"/>
                  </a:solidFill>
                  <a:prstDash val="solid"/>
                </a:ln>
                <a:effectLst>
                  <a:outerShdw blurRad="12700" dist="38100" dir="2700000" algn="tl" rotWithShape="0">
                    <a:schemeClr val="accent5">
                      <a:lumMod val="60000"/>
                      <a:lumOff val="40000"/>
                    </a:schemeClr>
                  </a:outerShdw>
                </a:effectLst>
              </a:rPr>
              <a:t>b</a:t>
            </a:r>
            <a:r>
              <a:rPr lang="en-US" sz="5400" b="1" cap="none" spc="0" dirty="0">
                <a:ln w="9525">
                  <a:solidFill>
                    <a:schemeClr val="bg1"/>
                  </a:solidFill>
                  <a:prstDash val="solid"/>
                </a:ln>
                <a:effectLst>
                  <a:outerShdw blurRad="12700" dist="38100" dir="2700000" algn="tl" rotWithShape="0">
                    <a:schemeClr val="accent5">
                      <a:lumMod val="60000"/>
                      <a:lumOff val="40000"/>
                    </a:schemeClr>
                  </a:outerShdw>
                </a:effectLst>
              </a:rPr>
              <a:t>y the name of Jesus!</a:t>
            </a:r>
          </a:p>
          <a:p>
            <a:pPr algn="ctr"/>
            <a:r>
              <a:rPr lang="en-US" sz="5400" b="1" dirty="0">
                <a:ln w="9525">
                  <a:solidFill>
                    <a:schemeClr val="bg1"/>
                  </a:solidFill>
                  <a:prstDash val="solid"/>
                </a:ln>
                <a:effectLst>
                  <a:outerShdw blurRad="12700" dist="38100" dir="2700000" algn="tl" rotWithShape="0">
                    <a:schemeClr val="accent5">
                      <a:lumMod val="60000"/>
                      <a:lumOff val="40000"/>
                    </a:schemeClr>
                  </a:outerShdw>
                </a:effectLst>
              </a:rPr>
              <a:t>There was the Hebrew</a:t>
            </a:r>
          </a:p>
          <a:p>
            <a:pPr algn="ctr"/>
            <a:r>
              <a:rPr lang="en-US" sz="5400" b="1" cap="none" spc="0" dirty="0">
                <a:ln w="9525">
                  <a:solidFill>
                    <a:schemeClr val="bg1"/>
                  </a:solidFill>
                  <a:prstDash val="solid"/>
                </a:ln>
                <a:effectLst>
                  <a:outerShdw blurRad="12700" dist="38100" dir="2700000" algn="tl" rotWithShape="0">
                    <a:schemeClr val="accent5">
                      <a:lumMod val="60000"/>
                      <a:lumOff val="40000"/>
                    </a:schemeClr>
                  </a:outerShdw>
                </a:effectLst>
              </a:rPr>
              <a:t>Messiah by the name</a:t>
            </a:r>
          </a:p>
          <a:p>
            <a:pPr algn="ctr"/>
            <a:r>
              <a:rPr lang="en-US" sz="5400" b="1" dirty="0">
                <a:ln w="9525">
                  <a:solidFill>
                    <a:schemeClr val="bg1"/>
                  </a:solidFill>
                  <a:prstDash val="solid"/>
                </a:ln>
                <a:effectLst>
                  <a:outerShdw blurRad="12700" dist="38100" dir="2700000" algn="tl" rotWithShape="0">
                    <a:schemeClr val="accent5">
                      <a:lumMod val="60000"/>
                      <a:lumOff val="40000"/>
                    </a:schemeClr>
                  </a:outerShdw>
                </a:effectLst>
              </a:rPr>
              <a:t>of Yahusha at that time!</a:t>
            </a:r>
            <a:endParaRPr lang="en-US" sz="5400" b="1" cap="none" spc="0" dirty="0">
              <a:ln w="9525">
                <a:solidFill>
                  <a:schemeClr val="bg1"/>
                </a:solidFill>
                <a:prstDash val="solid"/>
              </a:ln>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81986490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6" name="Picture 4" descr="Xma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6917" name="Text Box 5"/>
          <p:cNvSpPr txBox="1">
            <a:spLocks noChangeArrowheads="1"/>
          </p:cNvSpPr>
          <p:nvPr/>
        </p:nvSpPr>
        <p:spPr bwMode="auto">
          <a:xfrm>
            <a:off x="914399" y="911225"/>
            <a:ext cx="4929809" cy="4524315"/>
          </a:xfrm>
          <a:prstGeom prst="rect">
            <a:avLst/>
          </a:prstGeom>
          <a:solidFill>
            <a:srgbClr val="000000">
              <a:alpha val="50000"/>
            </a:srgbClr>
          </a:solidFill>
          <a:ln>
            <a:noFill/>
          </a:ln>
          <a:effectLst/>
          <a:scene3d>
            <a:camera prst="orthographicFront"/>
            <a:lightRig rig="threePt" dir="t"/>
          </a:scene3d>
          <a:sp3d>
            <a:bevelT w="152400" h="50800" prst="softRound"/>
          </a:sp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prstClr val="white"/>
                </a:solidFill>
                <a:effectLst>
                  <a:outerShdw blurRad="38100" dist="38100" dir="2700000" algn="tl">
                    <a:srgbClr val="808080"/>
                  </a:outerShdw>
                </a:effectLst>
                <a:uLnTx/>
                <a:uFillTx/>
                <a:latin typeface="Tahoma" panose="020B0604030504040204" pitchFamily="34" charset="0"/>
                <a:ea typeface="+mn-ea"/>
                <a:cs typeface="+mn-cs"/>
              </a:rPr>
              <a:t>Christmas is strictly a Roman Catholic word.</a:t>
            </a:r>
            <a:endParaRPr kumimoji="0" lang="en-US" altLang="en-US" sz="3600" b="0" i="0" u="none" strike="noStrike" kern="1200" cap="none" spc="0" normalizeH="0" baseline="0" noProof="0" dirty="0">
              <a:ln>
                <a:noFill/>
              </a:ln>
              <a:solidFill>
                <a:prstClr val="white"/>
              </a:solidFill>
              <a:effectLst>
                <a:outerShdw blurRad="38100" dist="38100" dir="2700000" algn="tl">
                  <a:srgbClr val="808080"/>
                </a:outerShdw>
              </a:effectLst>
              <a:uLnTx/>
              <a:uFillTx/>
              <a:latin typeface="Tahoma" panose="020B060403050404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white"/>
                </a:solidFill>
                <a:effectLst>
                  <a:outerShdw blurRad="38100" dist="38100" dir="2700000" algn="tl">
                    <a:srgbClr val="808080"/>
                  </a:outerShdw>
                </a:effectLst>
                <a:uLnTx/>
                <a:uFillTx/>
                <a:latin typeface="Tahoma" panose="020B0604030504040204" pitchFamily="34" charset="0"/>
                <a:ea typeface="+mn-ea"/>
                <a:cs typeface="+mn-cs"/>
              </a:rPr>
              <a:t>The word </a:t>
            </a:r>
            <a:r>
              <a:rPr kumimoji="0" lang="en-US" altLang="en-US" sz="3600" b="1" i="0" strike="noStrike" kern="1200" cap="none" spc="0" normalizeH="0" baseline="0" noProof="0" dirty="0">
                <a:ln>
                  <a:noFill/>
                </a:ln>
                <a:solidFill>
                  <a:prstClr val="white"/>
                </a:solidFill>
                <a:effectLst>
                  <a:outerShdw blurRad="38100" dist="38100" dir="2700000" algn="tl">
                    <a:srgbClr val="808080"/>
                  </a:outerShdw>
                </a:effectLst>
                <a:uLnTx/>
                <a:uFillTx/>
                <a:latin typeface="Tahoma" panose="020B0604030504040204" pitchFamily="34" charset="0"/>
                <a:ea typeface="+mn-ea"/>
                <a:cs typeface="+mn-cs"/>
              </a:rPr>
              <a:t>"</a:t>
            </a:r>
            <a:r>
              <a:rPr kumimoji="0" lang="en-US" altLang="en-US" sz="3600" b="1" i="0" u="sng" strike="noStrike" kern="1200" cap="none" spc="0" normalizeH="0" baseline="0" noProof="0" dirty="0">
                <a:ln>
                  <a:noFill/>
                </a:ln>
                <a:solidFill>
                  <a:prstClr val="white"/>
                </a:solidFill>
                <a:effectLst>
                  <a:outerShdw blurRad="38100" dist="38100" dir="2700000" algn="tl">
                    <a:srgbClr val="808080"/>
                  </a:outerShdw>
                </a:effectLst>
                <a:uLnTx/>
                <a:uFillTx/>
                <a:latin typeface="Tahoma" panose="020B0604030504040204" pitchFamily="34" charset="0"/>
                <a:ea typeface="+mn-ea"/>
                <a:cs typeface="+mn-cs"/>
              </a:rPr>
              <a:t>Christmas</a:t>
            </a:r>
            <a:r>
              <a:rPr kumimoji="0" lang="en-US" altLang="en-US" sz="3600" b="1" strike="noStrike" kern="1200" cap="none" spc="0" normalizeH="0" baseline="0" noProof="0" dirty="0">
                <a:ln>
                  <a:noFill/>
                </a:ln>
                <a:solidFill>
                  <a:prstClr val="white"/>
                </a:solidFill>
                <a:effectLst>
                  <a:outerShdw blurRad="38100" dist="38100" dir="2700000" algn="tl">
                    <a:srgbClr val="808080"/>
                  </a:outerShdw>
                </a:effectLst>
                <a:uLnTx/>
                <a:uFillTx/>
                <a:latin typeface="Tahoma" panose="020B0604030504040204" pitchFamily="34" charset="0"/>
                <a:ea typeface="+mn-ea"/>
                <a:cs typeface="+mn-cs"/>
              </a:rPr>
              <a:t>" </a:t>
            </a:r>
            <a:br>
              <a:rPr kumimoji="0" lang="en-US" altLang="en-US" sz="3600" b="1" strike="noStrike" kern="1200" cap="none" spc="0" normalizeH="0" baseline="0" noProof="0" dirty="0">
                <a:ln>
                  <a:noFill/>
                </a:ln>
                <a:solidFill>
                  <a:prstClr val="white"/>
                </a:solidFill>
                <a:effectLst>
                  <a:outerShdw blurRad="38100" dist="38100" dir="2700000" algn="tl">
                    <a:srgbClr val="808080"/>
                  </a:outerShdw>
                </a:effectLst>
                <a:uLnTx/>
                <a:uFillTx/>
                <a:latin typeface="Tahoma" panose="020B0604030504040204" pitchFamily="34" charset="0"/>
                <a:ea typeface="+mn-ea"/>
                <a:cs typeface="+mn-cs"/>
              </a:rPr>
            </a:br>
            <a:r>
              <a:rPr kumimoji="0" lang="en-US" altLang="en-US" sz="3600" b="1" i="0" u="sng" strike="noStrike" kern="1200" cap="none" spc="0" normalizeH="0" baseline="0" noProof="0" dirty="0">
                <a:ln>
                  <a:noFill/>
                </a:ln>
                <a:solidFill>
                  <a:prstClr val="white"/>
                </a:solidFill>
                <a:effectLst>
                  <a:outerShdw blurRad="38100" dist="38100" dir="2700000" algn="tl">
                    <a:srgbClr val="808080"/>
                  </a:outerShdw>
                </a:effectLst>
                <a:uLnTx/>
                <a:uFillTx/>
                <a:latin typeface="Tahoma" panose="020B0604030504040204" pitchFamily="34" charset="0"/>
                <a:ea typeface="+mn-ea"/>
                <a:cs typeface="+mn-cs"/>
              </a:rPr>
              <a:t>is a combination </a:t>
            </a:r>
            <a:br>
              <a:rPr kumimoji="0" lang="en-US" altLang="en-US" sz="3600" b="1" i="0" u="sng" strike="noStrike" kern="1200" cap="none" spc="0" normalizeH="0" baseline="0" noProof="0" dirty="0">
                <a:ln>
                  <a:noFill/>
                </a:ln>
                <a:solidFill>
                  <a:prstClr val="white"/>
                </a:solidFill>
                <a:effectLst>
                  <a:outerShdw blurRad="38100" dist="38100" dir="2700000" algn="tl">
                    <a:srgbClr val="808080"/>
                  </a:outerShdw>
                </a:effectLst>
                <a:uLnTx/>
                <a:uFillTx/>
                <a:latin typeface="Tahoma" panose="020B0604030504040204" pitchFamily="34" charset="0"/>
                <a:ea typeface="+mn-ea"/>
                <a:cs typeface="+mn-cs"/>
              </a:rPr>
            </a:br>
            <a:r>
              <a:rPr kumimoji="0" lang="en-US" altLang="en-US" sz="3600" b="1" i="0" u="sng" strike="noStrike" kern="1200" cap="none" spc="0" normalizeH="0" baseline="0" noProof="0" dirty="0">
                <a:ln>
                  <a:noFill/>
                </a:ln>
                <a:solidFill>
                  <a:prstClr val="white"/>
                </a:solidFill>
                <a:effectLst>
                  <a:outerShdw blurRad="38100" dist="38100" dir="2700000" algn="tl">
                    <a:srgbClr val="808080"/>
                  </a:outerShdw>
                </a:effectLst>
                <a:uLnTx/>
                <a:uFillTx/>
                <a:latin typeface="Tahoma" panose="020B0604030504040204" pitchFamily="34" charset="0"/>
                <a:ea typeface="+mn-ea"/>
                <a:cs typeface="+mn-cs"/>
              </a:rPr>
              <a:t>of the words </a:t>
            </a:r>
            <a:r>
              <a:rPr kumimoji="0" lang="en-US" altLang="en-US" sz="3600" b="1" i="0" strike="noStrike" kern="1200" cap="none" spc="0" normalizeH="0" baseline="0" noProof="0" dirty="0">
                <a:ln>
                  <a:noFill/>
                </a:ln>
                <a:solidFill>
                  <a:prstClr val="white"/>
                </a:solidFill>
                <a:effectLst>
                  <a:outerShdw blurRad="38100" dist="38100" dir="2700000" algn="tl">
                    <a:srgbClr val="808080"/>
                  </a:outerShdw>
                </a:effectLst>
                <a:uLnTx/>
                <a:uFillTx/>
                <a:latin typeface="Tahoma" panose="020B0604030504040204" pitchFamily="34" charset="0"/>
                <a:ea typeface="+mn-ea"/>
                <a:cs typeface="+mn-cs"/>
              </a:rPr>
              <a:t>"</a:t>
            </a:r>
            <a:r>
              <a:rPr kumimoji="0" lang="en-US" altLang="en-US" sz="3600" b="1" i="0" u="sng" strike="noStrike" kern="1200" cap="none" spc="0" normalizeH="0" baseline="0" noProof="0" dirty="0">
                <a:ln>
                  <a:noFill/>
                </a:ln>
                <a:solidFill>
                  <a:prstClr val="white"/>
                </a:solidFill>
                <a:effectLst>
                  <a:outerShdw blurRad="38100" dist="38100" dir="2700000" algn="tl">
                    <a:srgbClr val="808080"/>
                  </a:outerShdw>
                </a:effectLst>
                <a:uLnTx/>
                <a:uFillTx/>
                <a:latin typeface="Tahoma" panose="020B0604030504040204" pitchFamily="34" charset="0"/>
                <a:ea typeface="+mn-ea"/>
                <a:cs typeface="+mn-cs"/>
              </a:rPr>
              <a:t>Christ</a:t>
            </a:r>
            <a:r>
              <a:rPr kumimoji="0" lang="en-US" altLang="en-US" sz="3600" b="1" i="0" strike="noStrike" kern="1200" cap="none" spc="0" normalizeH="0" baseline="0" noProof="0" dirty="0">
                <a:ln>
                  <a:noFill/>
                </a:ln>
                <a:solidFill>
                  <a:prstClr val="white"/>
                </a:solidFill>
                <a:effectLst>
                  <a:outerShdw blurRad="38100" dist="38100" dir="2700000" algn="tl">
                    <a:srgbClr val="808080"/>
                  </a:outerShdw>
                </a:effectLst>
                <a:uLnTx/>
                <a:uFillTx/>
                <a:latin typeface="Tahoma" panose="020B0604030504040204" pitchFamily="34" charset="0"/>
                <a:ea typeface="+mn-ea"/>
                <a:cs typeface="+mn-cs"/>
              </a:rPr>
              <a:t>" </a:t>
            </a:r>
            <a:r>
              <a:rPr kumimoji="0" lang="en-US" altLang="en-US" sz="3600" b="1" i="0" u="sng" strike="noStrike" kern="1200" cap="none" spc="0" normalizeH="0" baseline="0" noProof="0" dirty="0">
                <a:ln>
                  <a:noFill/>
                </a:ln>
                <a:solidFill>
                  <a:prstClr val="white"/>
                </a:solidFill>
                <a:effectLst>
                  <a:outerShdw blurRad="38100" dist="38100" dir="2700000" algn="tl">
                    <a:srgbClr val="808080"/>
                  </a:outerShdw>
                </a:effectLst>
                <a:uLnTx/>
                <a:uFillTx/>
                <a:latin typeface="Tahoma" panose="020B0604030504040204" pitchFamily="34" charset="0"/>
                <a:ea typeface="+mn-ea"/>
                <a:cs typeface="+mn-cs"/>
              </a:rPr>
              <a:t>and</a:t>
            </a:r>
            <a:r>
              <a:rPr kumimoji="0" lang="en-US" altLang="en-US" sz="3600" b="1" i="0" strike="noStrike" kern="1200" cap="none" spc="0" normalizeH="0" baseline="0" noProof="0" dirty="0">
                <a:ln>
                  <a:noFill/>
                </a:ln>
                <a:solidFill>
                  <a:prstClr val="white"/>
                </a:solidFill>
                <a:effectLst>
                  <a:outerShdw blurRad="38100" dist="38100" dir="2700000" algn="tl">
                    <a:srgbClr val="808080"/>
                  </a:outerShdw>
                </a:effectLst>
                <a:uLnTx/>
                <a:uFillTx/>
                <a:latin typeface="Tahoma" panose="020B0604030504040204" pitchFamily="34" charset="0"/>
                <a:ea typeface="+mn-ea"/>
                <a:cs typeface="+mn-cs"/>
              </a:rPr>
              <a:t> “</a:t>
            </a:r>
            <a:r>
              <a:rPr kumimoji="0" lang="en-US" altLang="en-US" sz="3600" b="1" i="0" u="sng" strike="noStrike" kern="1200" cap="none" spc="0" normalizeH="0" baseline="0" noProof="0" dirty="0">
                <a:ln>
                  <a:noFill/>
                </a:ln>
                <a:solidFill>
                  <a:prstClr val="white"/>
                </a:solidFill>
                <a:effectLst>
                  <a:outerShdw blurRad="38100" dist="38100" dir="2700000" algn="tl">
                    <a:srgbClr val="808080"/>
                  </a:outerShdw>
                </a:effectLst>
                <a:uLnTx/>
                <a:uFillTx/>
                <a:latin typeface="Tahoma" panose="020B0604030504040204" pitchFamily="34" charset="0"/>
                <a:ea typeface="+mn-ea"/>
                <a:cs typeface="+mn-cs"/>
              </a:rPr>
              <a:t>Mass</a:t>
            </a:r>
            <a:r>
              <a:rPr kumimoji="0" lang="en-US" altLang="en-US" sz="3600" b="1" i="0" strike="noStrike" kern="1200" cap="none" spc="0" normalizeH="0" baseline="0" noProof="0" dirty="0">
                <a:ln>
                  <a:noFill/>
                </a:ln>
                <a:solidFill>
                  <a:prstClr val="white"/>
                </a:solidFill>
                <a:effectLst>
                  <a:outerShdw blurRad="38100" dist="38100" dir="2700000" algn="tl">
                    <a:srgbClr val="808080"/>
                  </a:outerShdw>
                </a:effectLst>
                <a:uLnTx/>
                <a:uFillTx/>
                <a:latin typeface="Tahoma" panose="020B0604030504040204" pitchFamily="34" charset="0"/>
                <a:ea typeface="+mn-ea"/>
                <a:cs typeface="+mn-cs"/>
              </a:rPr>
              <a:t>.”</a:t>
            </a:r>
            <a:endParaRPr kumimoji="0" lang="en-US" altLang="en-US" sz="3600" b="0" i="0" u="none" strike="noStrike" kern="1200" cap="none" spc="0" normalizeH="0" baseline="0" noProof="0" dirty="0">
              <a:ln>
                <a:noFill/>
              </a:ln>
              <a:solidFill>
                <a:prstClr val="white"/>
              </a:solidFill>
              <a:effectLst/>
              <a:uLnTx/>
              <a:uFillTx/>
              <a:latin typeface="Tahoma" panose="020B0604030504040204" pitchFamily="34" charset="0"/>
              <a:ea typeface="+mn-ea"/>
              <a:cs typeface="+mn-cs"/>
            </a:endParaRPr>
          </a:p>
        </p:txBody>
      </p:sp>
      <p:sp>
        <p:nvSpPr>
          <p:cNvPr id="2" name="Slide Number Placeholder 1">
            <a:extLst>
              <a:ext uri="{FF2B5EF4-FFF2-40B4-BE49-F238E27FC236}">
                <a16:creationId xmlns:a16="http://schemas.microsoft.com/office/drawing/2014/main" id="{A7E1F426-1E81-4E6B-BC7A-122B8F6961DF}"/>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D687DAE-E40E-477D-A9EF-6596E2392817}" type="slidenum">
              <a:rPr kumimoji="0" lang="en-US" altLang="en-US" sz="1200" b="1" i="0" u="none" strike="noStrike" kern="1200" cap="none" spc="0" normalizeH="0" baseline="0" noProof="0" smtClean="0">
                <a:ln>
                  <a:noFill/>
                </a:ln>
                <a:solidFill>
                  <a:prstClr val="black">
                    <a:tint val="75000"/>
                  </a:prstClr>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1"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pic>
        <p:nvPicPr>
          <p:cNvPr id="3" name="Picture 2">
            <a:extLst>
              <a:ext uri="{FF2B5EF4-FFF2-40B4-BE49-F238E27FC236}">
                <a16:creationId xmlns:a16="http://schemas.microsoft.com/office/drawing/2014/main" id="{1DE1E1FE-AC36-4EC3-B8F0-EF7F84FC8A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EFD9CD5-021E-4F35-8CD4-05CE2DCEAEF0}"/>
              </a:ext>
            </a:extLst>
          </p:cNvPr>
          <p:cNvSpPr txBox="1"/>
          <p:nvPr/>
        </p:nvSpPr>
        <p:spPr>
          <a:xfrm>
            <a:off x="8206314" y="948032"/>
            <a:ext cx="3414184" cy="4908980"/>
          </a:xfrm>
          <a:prstGeom prst="rect">
            <a:avLst/>
          </a:prstGeom>
          <a:solidFill>
            <a:schemeClr val="bg1"/>
          </a:solidFill>
        </p:spPr>
        <p:txBody>
          <a:bodyPr vert="horz" lIns="91440" tIns="45720" rIns="91440" bIns="45720" rtlCol="0" anchor="b">
            <a:normAutofit fontScale="925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Q5  Most people think that the word "Christmas" means </a:t>
            </a:r>
            <a:b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b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t>
            </a:r>
            <a:r>
              <a:rPr kumimoji="0" lang="en-US" sz="40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the birth</a:t>
            </a: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b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b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of Christ."  </a:t>
            </a:r>
            <a:b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b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Is this true?</a:t>
            </a: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A picture containing food, light&#10;&#10;Description automatically generated">
            <a:extLst>
              <a:ext uri="{FF2B5EF4-FFF2-40B4-BE49-F238E27FC236}">
                <a16:creationId xmlns:a16="http://schemas.microsoft.com/office/drawing/2014/main" id="{DD6A7531-EBAC-4642-9B67-4AA6DC28A1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1910" y="465243"/>
            <a:ext cx="7410751"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2" name="Slide Number Placeholder 1">
            <a:extLst>
              <a:ext uri="{FF2B5EF4-FFF2-40B4-BE49-F238E27FC236}">
                <a16:creationId xmlns:a16="http://schemas.microsoft.com/office/drawing/2014/main" id="{451CFCD9-260E-4B4A-9B2D-9AB5D39902FA}"/>
              </a:ext>
            </a:extLst>
          </p:cNvPr>
          <p:cNvSpPr>
            <a:spLocks noGrp="1"/>
          </p:cNvSpPr>
          <p:nvPr>
            <p:ph type="sldNum" sz="quarter" idx="12"/>
          </p:nvPr>
        </p:nvSpPr>
        <p:spPr/>
        <p:txBody>
          <a:bodyPr/>
          <a:lstStyle/>
          <a:p>
            <a:fld id="{538561A8-404E-4430-BCA6-CD12B245C72B}" type="slidenum">
              <a:rPr lang="en-US" smtClean="0"/>
              <a:t>13</a:t>
            </a:fld>
            <a:endParaRPr lang="en-US"/>
          </a:p>
        </p:txBody>
      </p:sp>
      <p:pic>
        <p:nvPicPr>
          <p:cNvPr id="20" name="Picture 19">
            <a:extLst>
              <a:ext uri="{FF2B5EF4-FFF2-40B4-BE49-F238E27FC236}">
                <a16:creationId xmlns:a16="http://schemas.microsoft.com/office/drawing/2014/main" id="{AD6A6E18-EBED-4FF9-B52D-018237CCA2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231975528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30AF0A-FC42-4725-AAAF-B6998238F92A}"/>
              </a:ext>
            </a:extLst>
          </p:cNvPr>
          <p:cNvSpPr>
            <a:spLocks noGrp="1"/>
          </p:cNvSpPr>
          <p:nvPr>
            <p:ph type="sldNum" sz="quarter" idx="12"/>
          </p:nvPr>
        </p:nvSpPr>
        <p:spPr/>
        <p:txBody>
          <a:bodyPr/>
          <a:lstStyle/>
          <a:p>
            <a:fld id="{6D22F896-40B5-4ADD-8801-0D06FADFA095}" type="slidenum">
              <a:rPr lang="en-US" smtClean="0"/>
              <a:t>14</a:t>
            </a:fld>
            <a:endParaRPr lang="en-US" dirty="0"/>
          </a:p>
        </p:txBody>
      </p:sp>
      <p:sp>
        <p:nvSpPr>
          <p:cNvPr id="3" name="TextBox 2">
            <a:extLst>
              <a:ext uri="{FF2B5EF4-FFF2-40B4-BE49-F238E27FC236}">
                <a16:creationId xmlns:a16="http://schemas.microsoft.com/office/drawing/2014/main" id="{DB9EB0DA-D92B-4C58-A1FA-2DFF7CA4B902}"/>
              </a:ext>
            </a:extLst>
          </p:cNvPr>
          <p:cNvSpPr txBox="1"/>
          <p:nvPr/>
        </p:nvSpPr>
        <p:spPr>
          <a:xfrm>
            <a:off x="705782" y="247674"/>
            <a:ext cx="6946937" cy="5940088"/>
          </a:xfrm>
          <a:prstGeom prst="rect">
            <a:avLst/>
          </a:prstGeom>
          <a:noFill/>
        </p:spPr>
        <p:txBody>
          <a:bodyPr wrap="square" rtlCol="0">
            <a:spAutoFit/>
          </a:bodyPr>
          <a:lstStyle/>
          <a:p>
            <a:pPr marL="0" marR="0" algn="ctr"/>
            <a:r>
              <a:rPr lang="en-US" sz="3200" dirty="0">
                <a:effectLst/>
                <a:latin typeface="Arial" panose="020B0604020202020204" pitchFamily="34" charset="0"/>
                <a:ea typeface="Times New Roman" panose="02020603050405020304" pitchFamily="18" charset="0"/>
              </a:rPr>
              <a:t>It means </a:t>
            </a:r>
            <a:r>
              <a:rPr lang="en-US" sz="3200" b="1" dirty="0">
                <a:solidFill>
                  <a:srgbClr val="FFFF00"/>
                </a:solidFill>
                <a:effectLst/>
                <a:latin typeface="Arial" panose="020B0604020202020204" pitchFamily="34" charset="0"/>
                <a:ea typeface="Times New Roman" panose="02020603050405020304" pitchFamily="18" charset="0"/>
              </a:rPr>
              <a:t>"</a:t>
            </a:r>
            <a:r>
              <a:rPr lang="en-US" sz="3200" b="1" u="sng" dirty="0">
                <a:solidFill>
                  <a:srgbClr val="FFFF00"/>
                </a:solidFill>
                <a:effectLst/>
                <a:latin typeface="Arial" panose="020B0604020202020204" pitchFamily="34" charset="0"/>
                <a:ea typeface="Times New Roman" panose="02020603050405020304" pitchFamily="18" charset="0"/>
              </a:rPr>
              <a:t>death</a:t>
            </a:r>
            <a:r>
              <a:rPr lang="en-US" sz="3200" b="1" dirty="0">
                <a:solidFill>
                  <a:srgbClr val="FFFF00"/>
                </a:solidFill>
                <a:effectLst/>
                <a:latin typeface="Arial" panose="020B0604020202020204" pitchFamily="34" charset="0"/>
                <a:ea typeface="Times New Roman" panose="02020603050405020304" pitchFamily="18" charset="0"/>
              </a:rPr>
              <a:t>,” not the “</a:t>
            </a:r>
            <a:r>
              <a:rPr lang="en-US" sz="3200" b="1" u="sng" dirty="0">
                <a:solidFill>
                  <a:srgbClr val="FFFF00"/>
                </a:solidFill>
                <a:effectLst/>
                <a:latin typeface="Arial" panose="020B0604020202020204" pitchFamily="34" charset="0"/>
                <a:ea typeface="Times New Roman" panose="02020603050405020304" pitchFamily="18" charset="0"/>
              </a:rPr>
              <a:t>birth</a:t>
            </a:r>
            <a:r>
              <a:rPr lang="en-US" sz="3200" b="1" dirty="0">
                <a:solidFill>
                  <a:srgbClr val="FFFF00"/>
                </a:solidFill>
                <a:effectLst/>
                <a:latin typeface="Arial" panose="020B0604020202020204" pitchFamily="34" charset="0"/>
                <a:ea typeface="Times New Roman" panose="02020603050405020304" pitchFamily="18" charset="0"/>
              </a:rPr>
              <a:t>” </a:t>
            </a:r>
            <a:br>
              <a:rPr lang="en-US" sz="3200" b="1" dirty="0">
                <a:solidFill>
                  <a:srgbClr val="FFFF00"/>
                </a:solidFill>
                <a:effectLst/>
                <a:latin typeface="Arial" panose="020B0604020202020204" pitchFamily="34" charset="0"/>
                <a:ea typeface="Times New Roman" panose="02020603050405020304" pitchFamily="18" charset="0"/>
              </a:rPr>
            </a:br>
            <a:r>
              <a:rPr lang="en-US" sz="3200" dirty="0">
                <a:effectLst/>
                <a:latin typeface="Arial" panose="020B0604020202020204" pitchFamily="34" charset="0"/>
                <a:ea typeface="Times New Roman" panose="02020603050405020304" pitchFamily="18" charset="0"/>
              </a:rPr>
              <a:t>of Christ.“ Let’s prove </a:t>
            </a:r>
            <a:r>
              <a:rPr lang="en-US" sz="3200" dirty="0">
                <a:latin typeface="Arial" panose="020B0604020202020204" pitchFamily="34" charset="0"/>
                <a:ea typeface="Times New Roman" panose="02020603050405020304" pitchFamily="18" charset="0"/>
              </a:rPr>
              <a:t>this</a:t>
            </a:r>
            <a:r>
              <a:rPr lang="en-US" sz="3200" dirty="0">
                <a:effectLst/>
                <a:latin typeface="Arial" panose="020B0604020202020204" pitchFamily="34" charset="0"/>
                <a:ea typeface="Times New Roman" panose="02020603050405020304" pitchFamily="18" charset="0"/>
              </a:rPr>
              <a:t> by using the World Book Encyclopedia, the Catholic Encyclopedia, and a book entitled, </a:t>
            </a:r>
            <a:r>
              <a:rPr lang="en-US" sz="3200" i="1" dirty="0">
                <a:effectLst/>
                <a:latin typeface="Arial" panose="020B0604020202020204" pitchFamily="34" charset="0"/>
                <a:ea typeface="Times New Roman" panose="02020603050405020304" pitchFamily="18" charset="0"/>
              </a:rPr>
              <a:t>“The Mass In Slow Motion</a:t>
            </a:r>
            <a:r>
              <a:rPr lang="en-US" sz="3200" dirty="0">
                <a:effectLst/>
                <a:latin typeface="Arial" panose="020B0604020202020204" pitchFamily="34" charset="0"/>
                <a:ea typeface="Times New Roman" panose="02020603050405020304" pitchFamily="18" charset="0"/>
              </a:rPr>
              <a:t>.</a:t>
            </a:r>
            <a:r>
              <a:rPr lang="en-US" sz="3200" i="1" dirty="0">
                <a:effectLst/>
                <a:latin typeface="Arial" panose="020B0604020202020204" pitchFamily="34" charset="0"/>
                <a:ea typeface="Times New Roman" panose="02020603050405020304" pitchFamily="18" charset="0"/>
              </a:rPr>
              <a:t>”</a:t>
            </a:r>
            <a:r>
              <a:rPr lang="en-US" sz="3200" dirty="0">
                <a:effectLst/>
                <a:latin typeface="Arial" panose="020B0604020202020204" pitchFamily="34" charset="0"/>
                <a:ea typeface="Times New Roman" panose="02020603050405020304" pitchFamily="18" charset="0"/>
              </a:rPr>
              <a:t> </a:t>
            </a:r>
          </a:p>
          <a:p>
            <a:pPr marL="0" marR="0" algn="ctr"/>
            <a:endParaRPr lang="en-US" sz="3200" dirty="0">
              <a:latin typeface="Arial" panose="020B0604020202020204" pitchFamily="34" charset="0"/>
              <a:ea typeface="Times New Roman" panose="02020603050405020304" pitchFamily="18" charset="0"/>
            </a:endParaRPr>
          </a:p>
          <a:p>
            <a:pPr marL="0" marR="0" algn="ctr"/>
            <a:r>
              <a:rPr lang="en-US" sz="3200" dirty="0">
                <a:effectLst/>
                <a:latin typeface="Arial" panose="020B0604020202020204" pitchFamily="34" charset="0"/>
                <a:ea typeface="Times New Roman" panose="02020603050405020304" pitchFamily="18" charset="0"/>
              </a:rPr>
              <a:t>If you are an honest, sincere and discerning Christian, please read on. If not, you might as well stop right here. The World Book Encyclopedia defines "Christmas" as follows </a:t>
            </a:r>
            <a:r>
              <a:rPr lang="en-US" sz="2800" dirty="0">
                <a:effectLst/>
                <a:latin typeface="Arial" panose="020B0604020202020204" pitchFamily="34" charset="0"/>
                <a:ea typeface="Times New Roman" panose="02020603050405020304" pitchFamily="18" charset="0"/>
              </a:rPr>
              <a:t>[coming on slide #16]. </a:t>
            </a:r>
            <a:endParaRPr lang="en-US" sz="2800" dirty="0">
              <a:effectLst/>
              <a:latin typeface="Times New Roman" panose="02020603050405020304" pitchFamily="18" charset="0"/>
              <a:ea typeface="Times New Roman" panose="02020603050405020304" pitchFamily="18" charset="0"/>
            </a:endParaRPr>
          </a:p>
        </p:txBody>
      </p:sp>
      <p:pic>
        <p:nvPicPr>
          <p:cNvPr id="1026" name="Picture 2" descr="The World Book encyclopedia: World Book Inc.: 9780716600930: Amazon.com:  Books">
            <a:extLst>
              <a:ext uri="{FF2B5EF4-FFF2-40B4-BE49-F238E27FC236}">
                <a16:creationId xmlns:a16="http://schemas.microsoft.com/office/drawing/2014/main" id="{05EAD080-BD6D-457B-ACC6-A22DCF6626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9904" y="1673773"/>
            <a:ext cx="3689131" cy="27668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09D83DF-B98A-43C0-A221-685AC5F7C5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267987596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A picture containing food, light&#10;&#10;Description automatically generated">
            <a:extLst>
              <a:ext uri="{FF2B5EF4-FFF2-40B4-BE49-F238E27FC236}">
                <a16:creationId xmlns:a16="http://schemas.microsoft.com/office/drawing/2014/main" id="{DD6A7531-EBAC-4642-9B67-4AA6DC28A1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1910" y="465243"/>
            <a:ext cx="712073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2" name="Slide Number Placeholder 1">
            <a:extLst>
              <a:ext uri="{FF2B5EF4-FFF2-40B4-BE49-F238E27FC236}">
                <a16:creationId xmlns:a16="http://schemas.microsoft.com/office/drawing/2014/main" id="{E06908F8-8D87-4130-88F1-2E0B238C5C98}"/>
              </a:ext>
            </a:extLst>
          </p:cNvPr>
          <p:cNvSpPr>
            <a:spLocks noGrp="1"/>
          </p:cNvSpPr>
          <p:nvPr>
            <p:ph type="sldNum" sz="quarter" idx="12"/>
          </p:nvPr>
        </p:nvSpPr>
        <p:spPr/>
        <p:txBody>
          <a:bodyPr/>
          <a:lstStyle/>
          <a:p>
            <a:fld id="{538561A8-404E-4430-BCA6-CD12B245C72B}" type="slidenum">
              <a:rPr lang="en-US" smtClean="0"/>
              <a:t>15</a:t>
            </a:fld>
            <a:endParaRPr lang="en-US"/>
          </a:p>
        </p:txBody>
      </p:sp>
      <p:pic>
        <p:nvPicPr>
          <p:cNvPr id="20" name="Picture 19">
            <a:extLst>
              <a:ext uri="{FF2B5EF4-FFF2-40B4-BE49-F238E27FC236}">
                <a16:creationId xmlns:a16="http://schemas.microsoft.com/office/drawing/2014/main" id="{B267215D-8708-4588-A23A-C57EFFFA62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
        <p:nvSpPr>
          <p:cNvPr id="4" name="TextBox 3">
            <a:extLst>
              <a:ext uri="{FF2B5EF4-FFF2-40B4-BE49-F238E27FC236}">
                <a16:creationId xmlns:a16="http://schemas.microsoft.com/office/drawing/2014/main" id="{9EFD9CD5-021E-4F35-8CD4-05CE2DCEAEF0}"/>
              </a:ext>
            </a:extLst>
          </p:cNvPr>
          <p:cNvSpPr txBox="1"/>
          <p:nvPr/>
        </p:nvSpPr>
        <p:spPr>
          <a:xfrm>
            <a:off x="7663069" y="2010741"/>
            <a:ext cx="4253947" cy="2847228"/>
          </a:xfrm>
          <a:prstGeom prst="rect">
            <a:avLst/>
          </a:prstGeom>
          <a:solidFill>
            <a:schemeClr val="bg1"/>
          </a:solidFill>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Q6  Where does the word </a:t>
            </a:r>
            <a:b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b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Mass of Christ </a:t>
            </a:r>
            <a:b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b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come from?</a:t>
            </a:r>
          </a:p>
        </p:txBody>
      </p:sp>
    </p:spTree>
    <p:extLst>
      <p:ext uri="{BB962C8B-B14F-4D97-AF65-F5344CB8AC3E}">
        <p14:creationId xmlns:p14="http://schemas.microsoft.com/office/powerpoint/2010/main" val="2051152745"/>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37058B-DE8E-4EFF-A299-9F6DEF69582B}"/>
              </a:ext>
            </a:extLst>
          </p:cNvPr>
          <p:cNvSpPr>
            <a:spLocks noGrp="1"/>
          </p:cNvSpPr>
          <p:nvPr>
            <p:ph type="sldNum" sz="quarter" idx="12"/>
          </p:nvPr>
        </p:nvSpPr>
        <p:spPr/>
        <p:txBody>
          <a:bodyPr/>
          <a:lstStyle/>
          <a:p>
            <a:fld id="{6D22F896-40B5-4ADD-8801-0D06FADFA095}" type="slidenum">
              <a:rPr lang="en-US" smtClean="0"/>
              <a:t>16</a:t>
            </a:fld>
            <a:endParaRPr lang="en-US" dirty="0"/>
          </a:p>
        </p:txBody>
      </p:sp>
      <p:sp>
        <p:nvSpPr>
          <p:cNvPr id="3" name="TextBox 2">
            <a:extLst>
              <a:ext uri="{FF2B5EF4-FFF2-40B4-BE49-F238E27FC236}">
                <a16:creationId xmlns:a16="http://schemas.microsoft.com/office/drawing/2014/main" id="{B87CF03A-22CA-4619-83FC-6F3A534D9E64}"/>
              </a:ext>
            </a:extLst>
          </p:cNvPr>
          <p:cNvSpPr txBox="1"/>
          <p:nvPr/>
        </p:nvSpPr>
        <p:spPr>
          <a:xfrm>
            <a:off x="745435" y="651641"/>
            <a:ext cx="10564496" cy="5632311"/>
          </a:xfrm>
          <a:prstGeom prst="rect">
            <a:avLst/>
          </a:prstGeom>
          <a:noFill/>
        </p:spPr>
        <p:txBody>
          <a:bodyPr wrap="square" rtlCol="0">
            <a:spAutoFit/>
          </a:bodyPr>
          <a:lstStyle/>
          <a:p>
            <a:pPr marL="0" marR="0" algn="ctr"/>
            <a:r>
              <a:rPr lang="en-US" sz="3600" dirty="0">
                <a:effectLst/>
                <a:latin typeface="Arial" panose="020B0604020202020204" pitchFamily="34" charset="0"/>
                <a:ea typeface="Times New Roman" panose="02020603050405020304" pitchFamily="18" charset="0"/>
              </a:rPr>
              <a:t>“The word Christmas comes from “</a:t>
            </a:r>
            <a:r>
              <a:rPr lang="en-US" sz="3600" dirty="0" err="1">
                <a:effectLst/>
                <a:latin typeface="Arial" panose="020B0604020202020204" pitchFamily="34" charset="0"/>
                <a:ea typeface="Times New Roman" panose="02020603050405020304" pitchFamily="18" charset="0"/>
              </a:rPr>
              <a:t>Cristes</a:t>
            </a:r>
            <a:r>
              <a:rPr lang="en-US" sz="3600" dirty="0">
                <a:effectLst/>
                <a:latin typeface="Arial" panose="020B0604020202020204" pitchFamily="34" charset="0"/>
                <a:ea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rPr>
              <a:t>Maesse</a:t>
            </a:r>
            <a:r>
              <a:rPr lang="en-US" sz="3600" dirty="0">
                <a:effectLst/>
                <a:latin typeface="Arial" panose="020B0604020202020204" pitchFamily="34" charset="0"/>
                <a:ea typeface="Times New Roman" panose="02020603050405020304" pitchFamily="18" charset="0"/>
              </a:rPr>
              <a:t>,” an early English phrase </a:t>
            </a:r>
            <a:br>
              <a:rPr lang="en-US" sz="3600" dirty="0">
                <a:effectLst/>
                <a:latin typeface="Arial" panose="020B0604020202020204" pitchFamily="34" charset="0"/>
                <a:ea typeface="Times New Roman" panose="02020603050405020304" pitchFamily="18" charset="0"/>
              </a:rPr>
            </a:br>
            <a:r>
              <a:rPr lang="en-US" sz="3600" dirty="0">
                <a:effectLst/>
                <a:latin typeface="Arial" panose="020B0604020202020204" pitchFamily="34" charset="0"/>
                <a:ea typeface="Times New Roman" panose="02020603050405020304" pitchFamily="18" charset="0"/>
              </a:rPr>
              <a:t>that means “Mass of Christ.”  </a:t>
            </a:r>
            <a:br>
              <a:rPr lang="en-US" sz="3600" dirty="0">
                <a:effectLst/>
                <a:latin typeface="Arial" panose="020B0604020202020204" pitchFamily="34" charset="0"/>
                <a:ea typeface="Times New Roman" panose="02020603050405020304" pitchFamily="18" charset="0"/>
              </a:rPr>
            </a:br>
            <a:r>
              <a:rPr lang="en-US" sz="3600" dirty="0">
                <a:effectLst/>
                <a:latin typeface="Arial" panose="020B0604020202020204" pitchFamily="34" charset="0"/>
                <a:ea typeface="Times New Roman" panose="02020603050405020304" pitchFamily="18" charset="0"/>
              </a:rPr>
              <a:t>It is interesting to note that the word “Mass,” </a:t>
            </a:r>
            <a:br>
              <a:rPr lang="en-US" sz="3600" dirty="0">
                <a:effectLst/>
                <a:latin typeface="Arial" panose="020B0604020202020204" pitchFamily="34" charset="0"/>
                <a:ea typeface="Times New Roman" panose="02020603050405020304" pitchFamily="18" charset="0"/>
              </a:rPr>
            </a:br>
            <a:r>
              <a:rPr lang="en-US" sz="3600" dirty="0">
                <a:effectLst/>
                <a:latin typeface="Arial" panose="020B0604020202020204" pitchFamily="34" charset="0"/>
                <a:ea typeface="Times New Roman" panose="02020603050405020304" pitchFamily="18" charset="0"/>
              </a:rPr>
              <a:t>as used by the Roman Catholics, has traditionally been rejected by the so-called Protestants, </a:t>
            </a:r>
            <a:br>
              <a:rPr lang="en-US" sz="3600" dirty="0">
                <a:effectLst/>
                <a:latin typeface="Arial" panose="020B0604020202020204" pitchFamily="34" charset="0"/>
                <a:ea typeface="Times New Roman" panose="02020603050405020304" pitchFamily="18" charset="0"/>
              </a:rPr>
            </a:br>
            <a:r>
              <a:rPr lang="en-US" sz="3600" dirty="0">
                <a:effectLst/>
                <a:latin typeface="Arial" panose="020B0604020202020204" pitchFamily="34" charset="0"/>
                <a:ea typeface="Times New Roman" panose="02020603050405020304" pitchFamily="18" charset="0"/>
              </a:rPr>
              <a:t>such as Lutherans, Baptists, Methodists, Presbyterians, Pentecostals and so on. </a:t>
            </a:r>
            <a:br>
              <a:rPr lang="en-US" sz="3600" dirty="0">
                <a:effectLst/>
                <a:latin typeface="Arial" panose="020B0604020202020204" pitchFamily="34" charset="0"/>
                <a:ea typeface="Times New Roman" panose="02020603050405020304" pitchFamily="18" charset="0"/>
              </a:rPr>
            </a:br>
            <a:r>
              <a:rPr lang="en-US" sz="3600" dirty="0">
                <a:effectLst/>
                <a:latin typeface="Arial" panose="020B0604020202020204" pitchFamily="34" charset="0"/>
                <a:ea typeface="Times New Roman" panose="02020603050405020304" pitchFamily="18" charset="0"/>
              </a:rPr>
              <a:t>The word </a:t>
            </a:r>
            <a:r>
              <a:rPr lang="en-US" sz="3600" dirty="0">
                <a:solidFill>
                  <a:srgbClr val="FFFF00"/>
                </a:solidFill>
                <a:latin typeface="Arial" panose="020B0604020202020204" pitchFamily="34" charset="0"/>
                <a:ea typeface="Times New Roman" panose="02020603050405020304" pitchFamily="18" charset="0"/>
              </a:rPr>
              <a:t>“</a:t>
            </a:r>
            <a:r>
              <a:rPr lang="en-US" sz="3600" dirty="0">
                <a:solidFill>
                  <a:srgbClr val="FFFF00"/>
                </a:solidFill>
                <a:effectLst/>
                <a:latin typeface="Arial" panose="020B0604020202020204" pitchFamily="34" charset="0"/>
                <a:ea typeface="Times New Roman" panose="02020603050405020304" pitchFamily="18" charset="0"/>
              </a:rPr>
              <a:t>Mass” </a:t>
            </a:r>
            <a:r>
              <a:rPr lang="en-US" sz="3600" dirty="0">
                <a:effectLst/>
                <a:latin typeface="Arial" panose="020B0604020202020204" pitchFamily="34" charset="0"/>
                <a:ea typeface="Times New Roman" panose="02020603050405020304" pitchFamily="18" charset="0"/>
              </a:rPr>
              <a:t>is strictly a Catholic word </a:t>
            </a:r>
            <a:br>
              <a:rPr lang="en-US" sz="3600" dirty="0">
                <a:effectLst/>
                <a:latin typeface="Arial" panose="020B0604020202020204" pitchFamily="34" charset="0"/>
                <a:ea typeface="Times New Roman" panose="02020603050405020304" pitchFamily="18" charset="0"/>
              </a:rPr>
            </a:br>
            <a:r>
              <a:rPr lang="en-US" sz="3600" dirty="0">
                <a:effectLst/>
                <a:latin typeface="Arial" panose="020B0604020202020204" pitchFamily="34" charset="0"/>
                <a:ea typeface="Times New Roman" panose="02020603050405020304" pitchFamily="18" charset="0"/>
              </a:rPr>
              <a:t>and thus, so is </a:t>
            </a:r>
            <a:r>
              <a:rPr lang="en-US" sz="3600" dirty="0">
                <a:solidFill>
                  <a:srgbClr val="FFFF00"/>
                </a:solidFill>
                <a:latin typeface="Arial" panose="020B0604020202020204" pitchFamily="34" charset="0"/>
                <a:ea typeface="Times New Roman" panose="02020603050405020304" pitchFamily="18" charset="0"/>
              </a:rPr>
              <a:t>“</a:t>
            </a:r>
            <a:r>
              <a:rPr lang="en-US" sz="3600" dirty="0">
                <a:solidFill>
                  <a:srgbClr val="FFFF00"/>
                </a:solidFill>
                <a:effectLst/>
                <a:latin typeface="Arial" panose="020B0604020202020204" pitchFamily="34" charset="0"/>
                <a:ea typeface="Times New Roman" panose="02020603050405020304" pitchFamily="18" charset="0"/>
              </a:rPr>
              <a:t>Christ-Mass” </a:t>
            </a:r>
            <a:r>
              <a:rPr lang="en-US" sz="3600" dirty="0">
                <a:effectLst/>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F12B2369-9DA7-4CD1-BED1-D9491214E0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243377518"/>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37058B-DE8E-4EFF-A299-9F6DEF69582B}"/>
              </a:ext>
            </a:extLst>
          </p:cNvPr>
          <p:cNvSpPr>
            <a:spLocks noGrp="1"/>
          </p:cNvSpPr>
          <p:nvPr>
            <p:ph type="sldNum" sz="quarter" idx="12"/>
          </p:nvPr>
        </p:nvSpPr>
        <p:spPr/>
        <p:txBody>
          <a:bodyPr/>
          <a:lstStyle/>
          <a:p>
            <a:fld id="{6D22F896-40B5-4ADD-8801-0D06FADFA095}" type="slidenum">
              <a:rPr lang="en-US" smtClean="0"/>
              <a:t>17</a:t>
            </a:fld>
            <a:endParaRPr lang="en-US" dirty="0"/>
          </a:p>
        </p:txBody>
      </p:sp>
      <p:sp>
        <p:nvSpPr>
          <p:cNvPr id="3" name="TextBox 2">
            <a:extLst>
              <a:ext uri="{FF2B5EF4-FFF2-40B4-BE49-F238E27FC236}">
                <a16:creationId xmlns:a16="http://schemas.microsoft.com/office/drawing/2014/main" id="{B87CF03A-22CA-4619-83FC-6F3A534D9E64}"/>
              </a:ext>
            </a:extLst>
          </p:cNvPr>
          <p:cNvSpPr txBox="1"/>
          <p:nvPr/>
        </p:nvSpPr>
        <p:spPr>
          <a:xfrm>
            <a:off x="1146094" y="433526"/>
            <a:ext cx="10121462" cy="5632311"/>
          </a:xfrm>
          <a:prstGeom prst="rect">
            <a:avLst/>
          </a:prstGeom>
          <a:noFill/>
        </p:spPr>
        <p:txBody>
          <a:bodyPr wrap="square" rtlCol="0">
            <a:spAutoFit/>
          </a:bodyPr>
          <a:lstStyle/>
          <a:p>
            <a:pPr marL="0" marR="0" algn="ctr"/>
            <a:r>
              <a:rPr lang="en-US" sz="3600" dirty="0">
                <a:effectLst/>
                <a:latin typeface="Arial" panose="020B0604020202020204" pitchFamily="34" charset="0"/>
                <a:ea typeface="Times New Roman" panose="02020603050405020304" pitchFamily="18" charset="0"/>
              </a:rPr>
              <a:t>“… It would stand to reason, that since all of these denominations love and embrace “Christ-Mass,” that December 25</a:t>
            </a:r>
            <a:r>
              <a:rPr lang="en-US" sz="3600" baseline="30000" dirty="0">
                <a:effectLst/>
                <a:latin typeface="Arial" panose="020B0604020202020204" pitchFamily="34" charset="0"/>
                <a:ea typeface="Times New Roman" panose="02020603050405020304" pitchFamily="18" charset="0"/>
              </a:rPr>
              <a:t>th</a:t>
            </a:r>
            <a:r>
              <a:rPr lang="en-US" sz="3600" dirty="0">
                <a:effectLst/>
                <a:latin typeface="Arial" panose="020B0604020202020204" pitchFamily="34" charset="0"/>
                <a:ea typeface="Times New Roman" panose="02020603050405020304" pitchFamily="18" charset="0"/>
              </a:rPr>
              <a:t> is the great homecoming day, </a:t>
            </a:r>
            <a:r>
              <a:rPr lang="en-US" sz="3600" b="1" dirty="0">
                <a:effectLst/>
                <a:latin typeface="Arial" panose="020B0604020202020204" pitchFamily="34" charset="0"/>
                <a:ea typeface="Times New Roman" panose="02020603050405020304" pitchFamily="18" charset="0"/>
              </a:rPr>
              <a:t>when all the Protestants </a:t>
            </a:r>
            <a:r>
              <a:rPr lang="en-US" sz="3600" b="1" dirty="0">
                <a:solidFill>
                  <a:srgbClr val="FFFF00"/>
                </a:solidFill>
                <a:effectLst/>
                <a:latin typeface="Arial" panose="020B0604020202020204" pitchFamily="34" charset="0"/>
                <a:ea typeface="Times New Roman" panose="02020603050405020304" pitchFamily="18" charset="0"/>
              </a:rPr>
              <a:t>become Catholic </a:t>
            </a:r>
            <a:r>
              <a:rPr lang="en-US" sz="3600" b="1" dirty="0">
                <a:effectLst/>
                <a:latin typeface="Arial" panose="020B0604020202020204" pitchFamily="34" charset="0"/>
                <a:ea typeface="Times New Roman" panose="02020603050405020304" pitchFamily="18" charset="0"/>
              </a:rPr>
              <a:t>for a day</a:t>
            </a:r>
            <a:r>
              <a:rPr lang="en-US" sz="3600" dirty="0">
                <a:effectLst/>
                <a:latin typeface="Arial" panose="020B0604020202020204" pitchFamily="34" charset="0"/>
                <a:ea typeface="Times New Roman" panose="02020603050405020304" pitchFamily="18" charset="0"/>
              </a:rPr>
              <a:t>.  All the so-called “wayward daughters” of the Romish church return to their mother, </a:t>
            </a:r>
            <a:r>
              <a:rPr lang="en-US" sz="3600" b="1" dirty="0">
                <a:solidFill>
                  <a:srgbClr val="FFFF00"/>
                </a:solidFill>
                <a:effectLst/>
                <a:latin typeface="Arial" panose="020B0604020202020204" pitchFamily="34" charset="0"/>
                <a:ea typeface="Times New Roman" panose="02020603050405020304" pitchFamily="18" charset="0"/>
              </a:rPr>
              <a:t>the scarlet harlot</a:t>
            </a:r>
            <a:r>
              <a:rPr lang="en-US" sz="3600" dirty="0">
                <a:effectLst/>
                <a:latin typeface="Arial" panose="020B0604020202020204" pitchFamily="34" charset="0"/>
                <a:ea typeface="Times New Roman" panose="02020603050405020304" pitchFamily="18" charset="0"/>
              </a:rPr>
              <a:t>. </a:t>
            </a:r>
            <a:br>
              <a:rPr lang="en-US" sz="3600" dirty="0">
                <a:effectLst/>
                <a:latin typeface="Arial" panose="020B0604020202020204" pitchFamily="34" charset="0"/>
                <a:ea typeface="Times New Roman" panose="02020603050405020304" pitchFamily="18" charset="0"/>
              </a:rPr>
            </a:br>
            <a:r>
              <a:rPr lang="en-US" sz="3600" dirty="0">
                <a:effectLst/>
                <a:latin typeface="Arial" panose="020B0604020202020204" pitchFamily="34" charset="0"/>
                <a:ea typeface="Times New Roman" panose="02020603050405020304" pitchFamily="18" charset="0"/>
              </a:rPr>
              <a:t>Thus, all the so-called Protestant churches could sing to the Pope that popular song </a:t>
            </a:r>
            <a:br>
              <a:rPr lang="en-US" sz="3600" dirty="0">
                <a:effectLst/>
                <a:latin typeface="Arial" panose="020B0604020202020204" pitchFamily="34" charset="0"/>
                <a:ea typeface="Times New Roman" panose="02020603050405020304" pitchFamily="18" charset="0"/>
              </a:rPr>
            </a:br>
            <a:r>
              <a:rPr lang="en-US" sz="3600" b="1" dirty="0">
                <a:solidFill>
                  <a:srgbClr val="00FFCC"/>
                </a:solidFill>
                <a:latin typeface="Arial" panose="020B0604020202020204" pitchFamily="34" charset="0"/>
                <a:ea typeface="Times New Roman" panose="02020603050405020304" pitchFamily="18" charset="0"/>
              </a:rPr>
              <a:t>“</a:t>
            </a:r>
            <a:r>
              <a:rPr lang="en-US" sz="3600" b="1" dirty="0">
                <a:solidFill>
                  <a:srgbClr val="00FFCC"/>
                </a:solidFill>
                <a:effectLst/>
                <a:latin typeface="Arial" panose="020B0604020202020204" pitchFamily="34" charset="0"/>
                <a:ea typeface="Times New Roman" panose="02020603050405020304" pitchFamily="18" charset="0"/>
              </a:rPr>
              <a:t>I'll be home for Christmas.” </a:t>
            </a:r>
            <a:endParaRPr lang="en-US" sz="3600" b="1" dirty="0">
              <a:solidFill>
                <a:srgbClr val="00FFCC"/>
              </a:solidFill>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E2B24C83-D945-4BD6-9772-114C89154C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3415177261"/>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EFD9CD5-021E-4F35-8CD4-05CE2DCEAEF0}"/>
              </a:ext>
            </a:extLst>
          </p:cNvPr>
          <p:cNvSpPr txBox="1"/>
          <p:nvPr/>
        </p:nvSpPr>
        <p:spPr>
          <a:xfrm>
            <a:off x="7932159" y="1280534"/>
            <a:ext cx="3920643" cy="4192291"/>
          </a:xfrm>
          <a:prstGeom prst="rect">
            <a:avLst/>
          </a:prstGeom>
          <a:solidFill>
            <a:schemeClr val="bg1"/>
          </a:solidFill>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Q7  What do Catholics believe when they </a:t>
            </a:r>
            <a:r>
              <a:rPr kumimoji="0" lang="en-US" sz="40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daily sacrifice Christ</a:t>
            </a: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Communion?</a:t>
            </a: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A picture containing food, light&#10;&#10;Description automatically generated">
            <a:extLst>
              <a:ext uri="{FF2B5EF4-FFF2-40B4-BE49-F238E27FC236}">
                <a16:creationId xmlns:a16="http://schemas.microsoft.com/office/drawing/2014/main" id="{DD6A7531-EBAC-4642-9B67-4AA6DC28A1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1910" y="465243"/>
            <a:ext cx="6886425"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2" name="Slide Number Placeholder 1">
            <a:extLst>
              <a:ext uri="{FF2B5EF4-FFF2-40B4-BE49-F238E27FC236}">
                <a16:creationId xmlns:a16="http://schemas.microsoft.com/office/drawing/2014/main" id="{27796639-5273-426B-863C-B11945F14FA3}"/>
              </a:ext>
            </a:extLst>
          </p:cNvPr>
          <p:cNvSpPr>
            <a:spLocks noGrp="1"/>
          </p:cNvSpPr>
          <p:nvPr>
            <p:ph type="sldNum" sz="quarter" idx="12"/>
          </p:nvPr>
        </p:nvSpPr>
        <p:spPr/>
        <p:txBody>
          <a:bodyPr/>
          <a:lstStyle/>
          <a:p>
            <a:fld id="{538561A8-404E-4430-BCA6-CD12B245C72B}" type="slidenum">
              <a:rPr lang="en-US" smtClean="0"/>
              <a:t>18</a:t>
            </a:fld>
            <a:endParaRPr lang="en-US"/>
          </a:p>
        </p:txBody>
      </p:sp>
      <p:pic>
        <p:nvPicPr>
          <p:cNvPr id="20" name="Picture 19">
            <a:extLst>
              <a:ext uri="{FF2B5EF4-FFF2-40B4-BE49-F238E27FC236}">
                <a16:creationId xmlns:a16="http://schemas.microsoft.com/office/drawing/2014/main" id="{AA403758-E7E9-4CB8-81DD-79B016AB00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358123688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F15295-BDDD-4ACF-933B-076F314D4870}"/>
              </a:ext>
            </a:extLst>
          </p:cNvPr>
          <p:cNvSpPr>
            <a:spLocks noGrp="1"/>
          </p:cNvSpPr>
          <p:nvPr>
            <p:ph type="sldNum" sz="quarter" idx="12"/>
          </p:nvPr>
        </p:nvSpPr>
        <p:spPr>
          <a:xfrm>
            <a:off x="11289263" y="6416334"/>
            <a:ext cx="753545" cy="365125"/>
          </a:xfrm>
        </p:spPr>
        <p:txBody>
          <a:bodyPr/>
          <a:lstStyle/>
          <a:p>
            <a:fld id="{6D22F896-40B5-4ADD-8801-0D06FADFA095}" type="slidenum">
              <a:rPr lang="en-US" smtClean="0"/>
              <a:t>19</a:t>
            </a:fld>
            <a:endParaRPr lang="en-US" dirty="0"/>
          </a:p>
        </p:txBody>
      </p:sp>
      <p:sp>
        <p:nvSpPr>
          <p:cNvPr id="3" name="TextBox 2">
            <a:extLst>
              <a:ext uri="{FF2B5EF4-FFF2-40B4-BE49-F238E27FC236}">
                <a16:creationId xmlns:a16="http://schemas.microsoft.com/office/drawing/2014/main" id="{ADF9F671-9A98-4DBA-9A0A-68910D260AFB}"/>
              </a:ext>
            </a:extLst>
          </p:cNvPr>
          <p:cNvSpPr txBox="1"/>
          <p:nvPr/>
        </p:nvSpPr>
        <p:spPr>
          <a:xfrm>
            <a:off x="188844" y="126550"/>
            <a:ext cx="11688417" cy="6093976"/>
          </a:xfrm>
          <a:prstGeom prst="rect">
            <a:avLst/>
          </a:prstGeom>
          <a:noFill/>
        </p:spPr>
        <p:txBody>
          <a:bodyPr wrap="square" rtlCol="0">
            <a:spAutoFit/>
          </a:bodyPr>
          <a:lstStyle/>
          <a:p>
            <a:r>
              <a:rPr lang="en-US" sz="3000" b="1" dirty="0">
                <a:solidFill>
                  <a:srgbClr val="FFFF00"/>
                </a:solidFill>
                <a:effectLst/>
                <a:latin typeface="Arial" panose="020B0604020202020204" pitchFamily="34" charset="0"/>
                <a:ea typeface="Calibri" panose="020F0502020204030204" pitchFamily="34" charset="0"/>
              </a:rPr>
              <a:t>Catholics believe that the communion wafer turns into the real body and blood of Christ and that He offers his Body </a:t>
            </a:r>
            <a:br>
              <a:rPr lang="en-US" sz="3000" b="1" dirty="0">
                <a:solidFill>
                  <a:srgbClr val="FFFF00"/>
                </a:solidFill>
                <a:effectLst/>
                <a:latin typeface="Arial" panose="020B0604020202020204" pitchFamily="34" charset="0"/>
                <a:ea typeface="Calibri" panose="020F0502020204030204" pitchFamily="34" charset="0"/>
              </a:rPr>
            </a:br>
            <a:r>
              <a:rPr lang="en-US" sz="3000" b="1" dirty="0">
                <a:solidFill>
                  <a:srgbClr val="FFFF00"/>
                </a:solidFill>
                <a:effectLst/>
                <a:latin typeface="Arial" panose="020B0604020202020204" pitchFamily="34" charset="0"/>
                <a:ea typeface="Calibri" panose="020F0502020204030204" pitchFamily="34" charset="0"/>
              </a:rPr>
              <a:t>over and over at each Mass for the forgiveness of sins</a:t>
            </a:r>
            <a:r>
              <a:rPr lang="en-US" sz="3000" dirty="0">
                <a:solidFill>
                  <a:srgbClr val="FFFF00"/>
                </a:solidFill>
                <a:effectLst/>
                <a:latin typeface="Arial" panose="020B0604020202020204" pitchFamily="34" charset="0"/>
                <a:ea typeface="Calibri" panose="020F0502020204030204" pitchFamily="34" charset="0"/>
              </a:rPr>
              <a:t>.</a:t>
            </a:r>
            <a:r>
              <a:rPr lang="en-US" sz="3000" dirty="0">
                <a:effectLst/>
                <a:latin typeface="Arial" panose="020B0604020202020204" pitchFamily="34" charset="0"/>
                <a:ea typeface="Calibri" panose="020F0502020204030204" pitchFamily="34" charset="0"/>
              </a:rPr>
              <a:t> </a:t>
            </a:r>
            <a:br>
              <a:rPr lang="en-US" sz="3000" dirty="0">
                <a:effectLst/>
                <a:latin typeface="Arial" panose="020B0604020202020204" pitchFamily="34" charset="0"/>
                <a:ea typeface="Calibri" panose="020F0502020204030204" pitchFamily="34" charset="0"/>
              </a:rPr>
            </a:br>
            <a:r>
              <a:rPr lang="en-US" sz="3000" dirty="0">
                <a:effectLst/>
                <a:latin typeface="Arial" panose="020B0604020202020204" pitchFamily="34" charset="0"/>
                <a:ea typeface="Calibri" panose="020F0502020204030204" pitchFamily="34" charset="0"/>
              </a:rPr>
              <a:t>When Catholics take the round wafer, they literally believe this is the body of their Christ and when they drink the wine, they believe this is the blood of Christ that they are drinking. </a:t>
            </a:r>
            <a:br>
              <a:rPr lang="en-US" sz="3000" dirty="0">
                <a:effectLst/>
                <a:latin typeface="Arial" panose="020B0604020202020204" pitchFamily="34" charset="0"/>
                <a:ea typeface="Calibri" panose="020F0502020204030204" pitchFamily="34" charset="0"/>
              </a:rPr>
            </a:br>
            <a:r>
              <a:rPr lang="en-US" sz="3000" b="1" dirty="0">
                <a:solidFill>
                  <a:schemeClr val="accent4">
                    <a:lumMod val="60000"/>
                    <a:lumOff val="40000"/>
                  </a:schemeClr>
                </a:solidFill>
                <a:effectLst/>
                <a:latin typeface="Arial" panose="020B0604020202020204" pitchFamily="34" charset="0"/>
                <a:ea typeface="Calibri" panose="020F0502020204030204" pitchFamily="34" charset="0"/>
              </a:rPr>
              <a:t>This an abomination to our Savior</a:t>
            </a:r>
            <a:r>
              <a:rPr lang="en-US" sz="3000" dirty="0">
                <a:solidFill>
                  <a:schemeClr val="accent4">
                    <a:lumMod val="60000"/>
                    <a:lumOff val="40000"/>
                  </a:schemeClr>
                </a:solidFill>
                <a:effectLst/>
                <a:latin typeface="Arial" panose="020B0604020202020204" pitchFamily="34" charset="0"/>
                <a:ea typeface="Calibri" panose="020F0502020204030204" pitchFamily="34" charset="0"/>
              </a:rPr>
              <a:t>.</a:t>
            </a:r>
            <a:r>
              <a:rPr lang="en-US" sz="3000" dirty="0">
                <a:effectLst/>
                <a:latin typeface="Arial" panose="020B0604020202020204" pitchFamily="34" charset="0"/>
                <a:ea typeface="Calibri" panose="020F0502020204030204" pitchFamily="34" charset="0"/>
              </a:rPr>
              <a:t> The Scripture says:</a:t>
            </a:r>
          </a:p>
          <a:p>
            <a:pPr marL="457200" indent="-457200">
              <a:buFont typeface="Arial" pitchFamily="34" charset="0"/>
              <a:buChar char="•"/>
            </a:pPr>
            <a:r>
              <a:rPr lang="en-US" sz="3000" b="1" dirty="0">
                <a:solidFill>
                  <a:srgbClr val="C00000"/>
                </a:solidFill>
                <a:effectLst>
                  <a:glow rad="127000">
                    <a:schemeClr val="tx1"/>
                  </a:glow>
                </a:effectLst>
                <a:latin typeface="Arial" panose="020B0604020202020204" pitchFamily="34" charset="0"/>
                <a:ea typeface="Calibri" panose="020F0502020204030204" pitchFamily="34" charset="0"/>
              </a:rPr>
              <a:t>No one among you shall consume blood.</a:t>
            </a:r>
            <a:r>
              <a:rPr lang="en-US" sz="3000" dirty="0">
                <a:solidFill>
                  <a:srgbClr val="C00000"/>
                </a:solidFill>
                <a:effectLst>
                  <a:glow rad="127000">
                    <a:schemeClr val="tx1"/>
                  </a:glow>
                </a:effectLst>
                <a:latin typeface="Arial" panose="020B0604020202020204" pitchFamily="34" charset="0"/>
                <a:ea typeface="Calibri" panose="020F0502020204030204" pitchFamily="34" charset="0"/>
              </a:rPr>
              <a:t> </a:t>
            </a:r>
            <a:r>
              <a:rPr lang="en-US" sz="2400" dirty="0">
                <a:effectLst/>
                <a:latin typeface="Arial" panose="020B0604020202020204" pitchFamily="34" charset="0"/>
                <a:ea typeface="Calibri" panose="020F0502020204030204" pitchFamily="34" charset="0"/>
              </a:rPr>
              <a:t>[Lev 17:11]</a:t>
            </a:r>
            <a:r>
              <a:rPr lang="en-US" sz="3000" dirty="0">
                <a:effectLst/>
                <a:latin typeface="Arial" panose="020B0604020202020204" pitchFamily="34" charset="0"/>
                <a:ea typeface="Calibri" panose="020F0502020204030204" pitchFamily="34" charset="0"/>
              </a:rPr>
              <a:t>  </a:t>
            </a:r>
            <a:endParaRPr lang="en-US" sz="3000" dirty="0">
              <a:latin typeface="Arial" panose="020B0604020202020204" pitchFamily="34" charset="0"/>
              <a:ea typeface="Calibri" panose="020F0502020204030204" pitchFamily="34" charset="0"/>
            </a:endParaRPr>
          </a:p>
          <a:p>
            <a:r>
              <a:rPr lang="en-US" sz="3000" dirty="0">
                <a:effectLst/>
                <a:latin typeface="Arial" panose="020B0604020202020204" pitchFamily="34" charset="0"/>
                <a:ea typeface="Calibri" panose="020F0502020204030204" pitchFamily="34" charset="0"/>
              </a:rPr>
              <a:t>According to </a:t>
            </a:r>
            <a:r>
              <a:rPr lang="en-US" sz="3000" i="1" dirty="0">
                <a:effectLst/>
                <a:latin typeface="Arial" panose="020B0604020202020204" pitchFamily="34" charset="0"/>
                <a:ea typeface="Calibri" panose="020F0502020204030204" pitchFamily="34" charset="0"/>
              </a:rPr>
              <a:t>Scripture</a:t>
            </a:r>
            <a:r>
              <a:rPr lang="en-US" sz="3000" dirty="0">
                <a:effectLst/>
                <a:latin typeface="Arial" panose="020B0604020202020204" pitchFamily="34" charset="0"/>
                <a:ea typeface="Calibri" panose="020F0502020204030204" pitchFamily="34" charset="0"/>
              </a:rPr>
              <a:t>, the true Yahusha Messiah entered the most </a:t>
            </a:r>
            <a:r>
              <a:rPr lang="en-US" sz="3000" dirty="0" err="1">
                <a:effectLst/>
                <a:latin typeface="Arial" panose="020B0604020202020204" pitchFamily="34" charset="0"/>
                <a:ea typeface="Calibri" panose="020F0502020204030204" pitchFamily="34" charset="0"/>
              </a:rPr>
              <a:t>Kadosh</a:t>
            </a:r>
            <a:r>
              <a:rPr lang="en-US" sz="3000" dirty="0">
                <a:effectLst/>
                <a:latin typeface="Arial" panose="020B0604020202020204" pitchFamily="34" charset="0"/>
                <a:ea typeface="Calibri" panose="020F0502020204030204" pitchFamily="34" charset="0"/>
              </a:rPr>
              <a:t> (holy) place </a:t>
            </a:r>
            <a:r>
              <a:rPr lang="en-US" sz="3000" b="1" dirty="0">
                <a:effectLst/>
                <a:latin typeface="Arial" panose="020B0604020202020204" pitchFamily="34" charset="0"/>
                <a:ea typeface="Calibri" panose="020F0502020204030204" pitchFamily="34" charset="0"/>
              </a:rPr>
              <a:t>once for all</a:t>
            </a:r>
            <a:r>
              <a:rPr lang="en-US" sz="3000" dirty="0">
                <a:effectLst/>
                <a:latin typeface="Arial" panose="020B0604020202020204" pitchFamily="34" charset="0"/>
                <a:ea typeface="Calibri" panose="020F0502020204030204" pitchFamily="34" charset="0"/>
              </a:rPr>
              <a:t>, not by the blood of goats and calves, but by His own blood, having obtained eternal redemption. </a:t>
            </a:r>
            <a:r>
              <a:rPr lang="en-US" sz="3000" b="1" dirty="0">
                <a:effectLst/>
                <a:latin typeface="Arial" panose="020B0604020202020204" pitchFamily="34" charset="0"/>
                <a:ea typeface="Calibri" panose="020F0502020204030204" pitchFamily="34" charset="0"/>
              </a:rPr>
              <a:t>According to Scripture, </a:t>
            </a:r>
            <a:r>
              <a:rPr lang="en-US" sz="3000" b="1" dirty="0">
                <a:solidFill>
                  <a:srgbClr val="C00000"/>
                </a:solidFill>
                <a:effectLst>
                  <a:glow rad="127000">
                    <a:schemeClr val="tx1"/>
                  </a:glow>
                </a:effectLst>
                <a:latin typeface="Arial" panose="020B0604020202020204" pitchFamily="34" charset="0"/>
                <a:ea typeface="Calibri" panose="020F0502020204030204" pitchFamily="34" charset="0"/>
              </a:rPr>
              <a:t>it is an abomination to believe that you are eating the real body of “Messiah” and drinking His blood</a:t>
            </a:r>
            <a:r>
              <a:rPr lang="en-US" sz="3000" dirty="0">
                <a:solidFill>
                  <a:srgbClr val="C00000"/>
                </a:solidFill>
                <a:effectLst>
                  <a:glow rad="127000">
                    <a:schemeClr val="tx1"/>
                  </a:glow>
                </a:effectLst>
                <a:latin typeface="Arial" panose="020B0604020202020204" pitchFamily="34" charset="0"/>
                <a:ea typeface="Calibri" panose="020F0502020204030204" pitchFamily="34" charset="0"/>
              </a:rPr>
              <a:t>. </a:t>
            </a:r>
            <a:endParaRPr lang="en-US" sz="3000" dirty="0">
              <a:solidFill>
                <a:srgbClr val="C00000"/>
              </a:solidFill>
              <a:effectLst>
                <a:glow rad="127000">
                  <a:schemeClr val="tx1"/>
                </a:glow>
              </a:effectLst>
            </a:endParaRPr>
          </a:p>
        </p:txBody>
      </p:sp>
      <p:pic>
        <p:nvPicPr>
          <p:cNvPr id="4" name="Picture 3">
            <a:extLst>
              <a:ext uri="{FF2B5EF4-FFF2-40B4-BE49-F238E27FC236}">
                <a16:creationId xmlns:a16="http://schemas.microsoft.com/office/drawing/2014/main" id="{C6FC3509-89C1-41B5-9894-A50DFE4BDB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155025682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F264E-2B69-4E10-B4EC-FEAB598A8AF7}"/>
              </a:ext>
            </a:extLst>
          </p:cNvPr>
          <p:cNvSpPr txBox="1"/>
          <p:nvPr/>
        </p:nvSpPr>
        <p:spPr>
          <a:xfrm>
            <a:off x="1054491" y="297337"/>
            <a:ext cx="10047514" cy="569386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Just a short note before I address the topic of this presentation. You might be shocked to hear that God, LORD and Jesus are fake names put into our Bibles to replace the Real Names of our Heavenly Father and His Beloved Son. </a:t>
            </a:r>
            <a:b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True Names have been removed over 7000 times from our Bibles and replaced by God</a:t>
            </a:r>
            <a:r>
              <a:rPr kumimoji="0" lang="en-US" sz="2800" b="0"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or</a:t>
            </a: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LORD which are not Names but titles like Mr.,</a:t>
            </a:r>
            <a:r>
              <a:rPr kumimoji="0" lang="en-US" sz="2800" b="0"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Mrs. </a:t>
            </a: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or Miss.</a:t>
            </a:r>
            <a:b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Also, “Jesus” is not the true name of our Messiah.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Isn’t it amazing that if you ask a Muslim who he worships he will say” Allah” which is the name of his Elohim and if you ask a Buddhist the name of his Elohim, he will say “Buddha” which is his name, yet we as professed believers in our Creator do not even know the name of Who we worship.</a:t>
            </a:r>
          </a:p>
        </p:txBody>
      </p:sp>
      <p:pic>
        <p:nvPicPr>
          <p:cNvPr id="5" name="Picture 4">
            <a:extLst>
              <a:ext uri="{FF2B5EF4-FFF2-40B4-BE49-F238E27FC236}">
                <a16:creationId xmlns:a16="http://schemas.microsoft.com/office/drawing/2014/main" id="{557CB208-BFE3-453F-8DAD-0F91FDBB70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
        <p:nvSpPr>
          <p:cNvPr id="3" name="Slide Number Placeholder 2">
            <a:extLst>
              <a:ext uri="{FF2B5EF4-FFF2-40B4-BE49-F238E27FC236}">
                <a16:creationId xmlns:a16="http://schemas.microsoft.com/office/drawing/2014/main" id="{BE59BE72-9E23-4969-83D9-A2AC07BA60B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Tree>
    <p:extLst>
      <p:ext uri="{BB962C8B-B14F-4D97-AF65-F5344CB8AC3E}">
        <p14:creationId xmlns:p14="http://schemas.microsoft.com/office/powerpoint/2010/main" val="36414599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F15295-BDDD-4ACF-933B-076F314D4870}"/>
              </a:ext>
            </a:extLst>
          </p:cNvPr>
          <p:cNvSpPr>
            <a:spLocks noGrp="1"/>
          </p:cNvSpPr>
          <p:nvPr>
            <p:ph type="sldNum" sz="quarter" idx="12"/>
          </p:nvPr>
        </p:nvSpPr>
        <p:spPr/>
        <p:txBody>
          <a:bodyPr/>
          <a:lstStyle/>
          <a:p>
            <a:fld id="{6D22F896-40B5-4ADD-8801-0D06FADFA095}" type="slidenum">
              <a:rPr lang="en-US" smtClean="0"/>
              <a:t>20</a:t>
            </a:fld>
            <a:endParaRPr lang="en-US" dirty="0"/>
          </a:p>
        </p:txBody>
      </p:sp>
      <p:sp>
        <p:nvSpPr>
          <p:cNvPr id="3" name="TextBox 2">
            <a:extLst>
              <a:ext uri="{FF2B5EF4-FFF2-40B4-BE49-F238E27FC236}">
                <a16:creationId xmlns:a16="http://schemas.microsoft.com/office/drawing/2014/main" id="{ADF9F671-9A98-4DBA-9A0A-68910D260AFB}"/>
              </a:ext>
            </a:extLst>
          </p:cNvPr>
          <p:cNvSpPr txBox="1"/>
          <p:nvPr/>
        </p:nvSpPr>
        <p:spPr>
          <a:xfrm>
            <a:off x="657748" y="843677"/>
            <a:ext cx="7458730" cy="5170646"/>
          </a:xfrm>
          <a:prstGeom prst="rect">
            <a:avLst/>
          </a:prstGeom>
          <a:noFill/>
        </p:spPr>
        <p:txBody>
          <a:bodyPr wrap="square" rtlCol="0">
            <a:spAutoFit/>
          </a:bodyPr>
          <a:lstStyle/>
          <a:p>
            <a:r>
              <a:rPr lang="en-US" sz="3000" dirty="0">
                <a:effectLst/>
                <a:latin typeface="Arial" panose="020B0604020202020204" pitchFamily="34" charset="0"/>
                <a:ea typeface="Calibri" panose="020F0502020204030204" pitchFamily="34" charset="0"/>
              </a:rPr>
              <a:t>QUOTED FROM CATHOLIC SOURCES: “Catholicism does, indeed, teach that the priest functions on earth </a:t>
            </a:r>
            <a:r>
              <a:rPr lang="en-US" sz="3000" b="1" dirty="0">
                <a:solidFill>
                  <a:schemeClr val="accent4">
                    <a:lumMod val="60000"/>
                    <a:lumOff val="40000"/>
                  </a:schemeClr>
                </a:solidFill>
                <a:effectLst/>
                <a:latin typeface="Arial" panose="020B0604020202020204" pitchFamily="34" charset="0"/>
                <a:ea typeface="Calibri" panose="020F0502020204030204" pitchFamily="34" charset="0"/>
              </a:rPr>
              <a:t>as another Jesus Christ on earth</a:t>
            </a:r>
            <a:r>
              <a:rPr lang="en-US" sz="3000" dirty="0">
                <a:solidFill>
                  <a:schemeClr val="accent4">
                    <a:lumMod val="60000"/>
                    <a:lumOff val="40000"/>
                  </a:schemeClr>
                </a:solidFill>
                <a:effectLst/>
                <a:latin typeface="Arial" panose="020B0604020202020204" pitchFamily="34" charset="0"/>
                <a:ea typeface="Calibri" panose="020F0502020204030204" pitchFamily="34" charset="0"/>
              </a:rPr>
              <a:t>. </a:t>
            </a:r>
            <a:r>
              <a:rPr lang="en-US" sz="3000" dirty="0">
                <a:effectLst/>
                <a:latin typeface="Arial" panose="020B0604020202020204" pitchFamily="34" charset="0"/>
                <a:ea typeface="Calibri" panose="020F0502020204030204" pitchFamily="34" charset="0"/>
              </a:rPr>
              <a:t> The Mass is called the sacrifice of Christ which is offered via the priest's hands.  Catholics believe in Transubstantiation meaning, "the change of the whole substance of bread into the substance of the Body of Christ and of the whole substance of wine into the substance of the Blood of Christ. …</a:t>
            </a:r>
            <a:endParaRPr lang="en-US" sz="3000" dirty="0"/>
          </a:p>
        </p:txBody>
      </p:sp>
      <p:pic>
        <p:nvPicPr>
          <p:cNvPr id="4" name="Picture 3">
            <a:extLst>
              <a:ext uri="{FF2B5EF4-FFF2-40B4-BE49-F238E27FC236}">
                <a16:creationId xmlns:a16="http://schemas.microsoft.com/office/drawing/2014/main" id="{356D4EE5-584E-4878-B226-31CDA31381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98148" y="2109524"/>
            <a:ext cx="3340898" cy="377375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5" name="Picture 4">
            <a:extLst>
              <a:ext uri="{FF2B5EF4-FFF2-40B4-BE49-F238E27FC236}">
                <a16:creationId xmlns:a16="http://schemas.microsoft.com/office/drawing/2014/main" id="{FCCC8DA0-E20A-487F-8B20-9DF8DCE73B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
        <p:nvSpPr>
          <p:cNvPr id="6" name="TextBox 5">
            <a:extLst>
              <a:ext uri="{FF2B5EF4-FFF2-40B4-BE49-F238E27FC236}">
                <a16:creationId xmlns:a16="http://schemas.microsoft.com/office/drawing/2014/main" id="{DEF29BB6-0BF2-4878-8BE6-9AAC618EA586}"/>
              </a:ext>
            </a:extLst>
          </p:cNvPr>
          <p:cNvSpPr txBox="1"/>
          <p:nvPr/>
        </p:nvSpPr>
        <p:spPr>
          <a:xfrm>
            <a:off x="8116478" y="518205"/>
            <a:ext cx="3959258" cy="1569660"/>
          </a:xfrm>
          <a:prstGeom prst="rect">
            <a:avLst/>
          </a:prstGeom>
          <a:noFill/>
        </p:spPr>
        <p:txBody>
          <a:bodyPr wrap="square" rtlCol="0">
            <a:spAutoFit/>
          </a:bodyPr>
          <a:lstStyle/>
          <a:p>
            <a:pPr algn="ctr"/>
            <a:r>
              <a:rPr lang="en-US" sz="3200" dirty="0">
                <a:latin typeface="Arial Black" panose="020B0A04020102020204" pitchFamily="34" charset="0"/>
              </a:rPr>
              <a:t>THIS IS A FALSE, MAN-MADE MESSIAH!</a:t>
            </a:r>
          </a:p>
        </p:txBody>
      </p:sp>
    </p:spTree>
    <p:extLst>
      <p:ext uri="{BB962C8B-B14F-4D97-AF65-F5344CB8AC3E}">
        <p14:creationId xmlns:p14="http://schemas.microsoft.com/office/powerpoint/2010/main" val="13292212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F15295-BDDD-4ACF-933B-076F314D4870}"/>
              </a:ext>
            </a:extLst>
          </p:cNvPr>
          <p:cNvSpPr>
            <a:spLocks noGrp="1"/>
          </p:cNvSpPr>
          <p:nvPr>
            <p:ph type="sldNum" sz="quarter" idx="12"/>
          </p:nvPr>
        </p:nvSpPr>
        <p:spPr/>
        <p:txBody>
          <a:bodyPr/>
          <a:lstStyle/>
          <a:p>
            <a:fld id="{6D22F896-40B5-4ADD-8801-0D06FADFA095}" type="slidenum">
              <a:rPr lang="en-US" smtClean="0"/>
              <a:t>21</a:t>
            </a:fld>
            <a:endParaRPr lang="en-US" dirty="0"/>
          </a:p>
        </p:txBody>
      </p:sp>
      <p:sp>
        <p:nvSpPr>
          <p:cNvPr id="3" name="TextBox 2">
            <a:extLst>
              <a:ext uri="{FF2B5EF4-FFF2-40B4-BE49-F238E27FC236}">
                <a16:creationId xmlns:a16="http://schemas.microsoft.com/office/drawing/2014/main" id="{ADF9F671-9A98-4DBA-9A0A-68910D260AFB}"/>
              </a:ext>
            </a:extLst>
          </p:cNvPr>
          <p:cNvSpPr txBox="1"/>
          <p:nvPr/>
        </p:nvSpPr>
        <p:spPr>
          <a:xfrm>
            <a:off x="552970" y="433526"/>
            <a:ext cx="8610908" cy="6063198"/>
          </a:xfrm>
          <a:prstGeom prst="rect">
            <a:avLst/>
          </a:prstGeom>
          <a:noFill/>
        </p:spPr>
        <p:txBody>
          <a:bodyPr wrap="square" rtlCol="0">
            <a:spAutoFit/>
          </a:bodyPr>
          <a:lstStyle/>
          <a:p>
            <a:pPr marL="0" marR="0"/>
            <a:r>
              <a:rPr lang="en-US" sz="3000" dirty="0">
                <a:effectLst/>
                <a:latin typeface="Arial" panose="020B0604020202020204" pitchFamily="34" charset="0"/>
                <a:ea typeface="Calibri" panose="020F0502020204030204" pitchFamily="34" charset="0"/>
              </a:rPr>
              <a:t>“… </a:t>
            </a:r>
            <a:r>
              <a:rPr lang="en-US" sz="3000" dirty="0">
                <a:effectLst/>
                <a:latin typeface="Arial" panose="020B0604020202020204" pitchFamily="34" charset="0"/>
                <a:ea typeface="Times New Roman" panose="02020603050405020304" pitchFamily="18" charset="0"/>
              </a:rPr>
              <a:t>The sacrifice of this (man-made) Messiah, </a:t>
            </a:r>
            <a:br>
              <a:rPr lang="en-US" sz="3000" dirty="0">
                <a:effectLst/>
                <a:latin typeface="Arial" panose="020B0604020202020204" pitchFamily="34" charset="0"/>
                <a:ea typeface="Times New Roman" panose="02020603050405020304" pitchFamily="18" charset="0"/>
              </a:rPr>
            </a:br>
            <a:r>
              <a:rPr lang="en-US" sz="3000" dirty="0">
                <a:effectLst/>
                <a:latin typeface="Arial" panose="020B0604020202020204" pitchFamily="34" charset="0"/>
                <a:ea typeface="Times New Roman" panose="02020603050405020304" pitchFamily="18" charset="0"/>
              </a:rPr>
              <a:t>the only Mediator, which in the Eucharist is offered through the priests' hands," is to be considered a true and proper sacrifice” </a:t>
            </a:r>
            <a:br>
              <a:rPr lang="en-US" sz="3000" dirty="0">
                <a:effectLst/>
                <a:latin typeface="Arial" panose="020B0604020202020204" pitchFamily="34" charset="0"/>
                <a:ea typeface="Times New Roman" panose="02020603050405020304" pitchFamily="18" charset="0"/>
              </a:rPr>
            </a:br>
            <a:r>
              <a:rPr lang="en-US" sz="2800" dirty="0">
                <a:effectLst/>
                <a:latin typeface="Arial" panose="020B0604020202020204" pitchFamily="34" charset="0"/>
                <a:ea typeface="Times New Roman" panose="02020603050405020304" pitchFamily="18" charset="0"/>
              </a:rPr>
              <a:t>(</a:t>
            </a:r>
            <a:r>
              <a:rPr lang="en-US" sz="2800" i="1" dirty="0">
                <a:effectLst/>
                <a:latin typeface="Arial" panose="020B0604020202020204" pitchFamily="34" charset="0"/>
                <a:ea typeface="Times New Roman" panose="02020603050405020304" pitchFamily="18" charset="0"/>
              </a:rPr>
              <a:t>The Catholic Encyclopedia</a:t>
            </a:r>
            <a:r>
              <a:rPr lang="en-US" sz="2800" dirty="0">
                <a:effectLst/>
                <a:latin typeface="Arial" panose="020B0604020202020204" pitchFamily="34" charset="0"/>
                <a:ea typeface="Times New Roman" panose="02020603050405020304" pitchFamily="18" charset="0"/>
              </a:rPr>
              <a:t>, topic: "Sacrifice </a:t>
            </a:r>
            <a:br>
              <a:rPr lang="en-US" sz="2800" dirty="0">
                <a:effectLst/>
                <a:latin typeface="Arial" panose="020B0604020202020204" pitchFamily="34" charset="0"/>
                <a:ea typeface="Times New Roman" panose="02020603050405020304" pitchFamily="18" charset="0"/>
              </a:rPr>
            </a:br>
            <a:r>
              <a:rPr lang="en-US" sz="2800" dirty="0">
                <a:effectLst/>
                <a:latin typeface="Arial" panose="020B0604020202020204" pitchFamily="34" charset="0"/>
                <a:ea typeface="Times New Roman" panose="02020603050405020304" pitchFamily="18" charset="0"/>
              </a:rPr>
              <a:t>of the Mass").</a:t>
            </a:r>
            <a:r>
              <a:rPr lang="en-US" sz="3000" dirty="0">
                <a:effectLst/>
                <a:latin typeface="Arial" panose="020B0604020202020204" pitchFamily="34" charset="0"/>
                <a:ea typeface="Times New Roman" panose="02020603050405020304" pitchFamily="18" charset="0"/>
              </a:rPr>
              <a:t>  </a:t>
            </a:r>
            <a:br>
              <a:rPr lang="en-US" sz="3000" dirty="0">
                <a:effectLst/>
                <a:latin typeface="Arial" panose="020B0604020202020204" pitchFamily="34" charset="0"/>
                <a:ea typeface="Times New Roman" panose="02020603050405020304" pitchFamily="18" charset="0"/>
              </a:rPr>
            </a:br>
            <a:r>
              <a:rPr lang="en-US" sz="3000" dirty="0">
                <a:effectLst/>
                <a:latin typeface="Arial" panose="020B0604020202020204" pitchFamily="34" charset="0"/>
                <a:ea typeface="Times New Roman" panose="02020603050405020304" pitchFamily="18" charset="0"/>
              </a:rPr>
              <a:t>We must conclude that it is a sacrifice that </a:t>
            </a:r>
            <a:br>
              <a:rPr lang="en-US" sz="3000" dirty="0">
                <a:effectLst/>
                <a:latin typeface="Arial" panose="020B0604020202020204" pitchFamily="34" charset="0"/>
                <a:ea typeface="Times New Roman" panose="02020603050405020304" pitchFamily="18" charset="0"/>
              </a:rPr>
            </a:br>
            <a:r>
              <a:rPr lang="en-US" sz="3000" dirty="0">
                <a:effectLst/>
                <a:latin typeface="Arial" panose="020B0604020202020204" pitchFamily="34" charset="0"/>
                <a:ea typeface="Times New Roman" panose="02020603050405020304" pitchFamily="18" charset="0"/>
              </a:rPr>
              <a:t>occurs repeatedly; and since it is said to be </a:t>
            </a:r>
            <a:br>
              <a:rPr lang="en-US" sz="3000" dirty="0">
                <a:effectLst/>
                <a:latin typeface="Arial" panose="020B0604020202020204" pitchFamily="34" charset="0"/>
                <a:ea typeface="Times New Roman" panose="02020603050405020304" pitchFamily="18" charset="0"/>
              </a:rPr>
            </a:br>
            <a:r>
              <a:rPr lang="en-US" sz="3000" dirty="0">
                <a:effectLst/>
                <a:latin typeface="Arial" panose="020B0604020202020204" pitchFamily="34" charset="0"/>
                <a:ea typeface="Times New Roman" panose="02020603050405020304" pitchFamily="18" charset="0"/>
              </a:rPr>
              <a:t>a true and proper sacrifice must be a </a:t>
            </a:r>
            <a:br>
              <a:rPr lang="en-US" sz="3000" dirty="0">
                <a:effectLst/>
                <a:latin typeface="Arial" panose="020B0604020202020204" pitchFamily="34" charset="0"/>
                <a:ea typeface="Times New Roman" panose="02020603050405020304" pitchFamily="18" charset="0"/>
              </a:rPr>
            </a:br>
            <a:r>
              <a:rPr lang="en-US" sz="3000" dirty="0">
                <a:solidFill>
                  <a:schemeClr val="accent4">
                    <a:lumMod val="60000"/>
                    <a:lumOff val="40000"/>
                  </a:schemeClr>
                </a:solidFill>
                <a:effectLst/>
                <a:latin typeface="Arial Black" panose="020B0A04020102020204" pitchFamily="34" charset="0"/>
                <a:ea typeface="Times New Roman" panose="02020603050405020304" pitchFamily="18" charset="0"/>
              </a:rPr>
              <a:t>re-sacrifice</a:t>
            </a:r>
            <a:r>
              <a:rPr lang="en-US" sz="3000" dirty="0">
                <a:effectLst/>
                <a:latin typeface="Arial" panose="020B0604020202020204" pitchFamily="34" charset="0"/>
                <a:ea typeface="Times New Roman" panose="02020603050405020304" pitchFamily="18" charset="0"/>
              </a:rPr>
              <a:t> of Christ. If it is not, then how </a:t>
            </a:r>
            <a:br>
              <a:rPr lang="en-US" sz="3000" dirty="0">
                <a:effectLst/>
                <a:latin typeface="Arial" panose="020B0604020202020204" pitchFamily="34" charset="0"/>
                <a:ea typeface="Times New Roman" panose="02020603050405020304" pitchFamily="18" charset="0"/>
              </a:rPr>
            </a:br>
            <a:r>
              <a:rPr lang="en-US" sz="3000" dirty="0">
                <a:effectLst/>
                <a:latin typeface="Arial" panose="020B0604020202020204" pitchFamily="34" charset="0"/>
                <a:ea typeface="Times New Roman" panose="02020603050405020304" pitchFamily="18" charset="0"/>
              </a:rPr>
              <a:t>can it be called a sacrifice of Christ?</a:t>
            </a:r>
            <a:r>
              <a:rPr lang="en-US" sz="3000" b="1" dirty="0">
                <a:solidFill>
                  <a:srgbClr val="FFFF00"/>
                </a:solidFill>
                <a:effectLst/>
                <a:latin typeface="Arial" panose="020B0604020202020204" pitchFamily="34" charset="0"/>
                <a:ea typeface="Times New Roman" panose="02020603050405020304" pitchFamily="18" charset="0"/>
              </a:rPr>
              <a:t>  Also, </a:t>
            </a:r>
            <a:br>
              <a:rPr lang="en-US" sz="3000" b="1" dirty="0">
                <a:solidFill>
                  <a:srgbClr val="FFFF00"/>
                </a:solidFill>
                <a:effectLst/>
                <a:latin typeface="Arial" panose="020B0604020202020204" pitchFamily="34" charset="0"/>
                <a:ea typeface="Times New Roman" panose="02020603050405020304" pitchFamily="18" charset="0"/>
              </a:rPr>
            </a:br>
            <a:r>
              <a:rPr lang="en-US" sz="3000" b="1" dirty="0">
                <a:solidFill>
                  <a:srgbClr val="FFFF00"/>
                </a:solidFill>
                <a:effectLst/>
                <a:latin typeface="Arial" panose="020B0604020202020204" pitchFamily="34" charset="0"/>
                <a:ea typeface="Times New Roman" panose="02020603050405020304" pitchFamily="18" charset="0"/>
              </a:rPr>
              <a:t>how could it be Christ is the sacrificial victim over Himself, over and over at each mass?</a:t>
            </a:r>
            <a:endParaRPr lang="en-US" sz="3000" b="1" dirty="0">
              <a:solidFill>
                <a:srgbClr val="FFFF00"/>
              </a:solidFill>
            </a:endParaRPr>
          </a:p>
        </p:txBody>
      </p:sp>
      <p:pic>
        <p:nvPicPr>
          <p:cNvPr id="5" name="Picture 4">
            <a:extLst>
              <a:ext uri="{FF2B5EF4-FFF2-40B4-BE49-F238E27FC236}">
                <a16:creationId xmlns:a16="http://schemas.microsoft.com/office/drawing/2014/main" id="{9805B26A-2E78-4611-B526-52D4CD801C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17835" y="756933"/>
            <a:ext cx="3029975" cy="377375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pic>
      <p:pic>
        <p:nvPicPr>
          <p:cNvPr id="6" name="Picture 5">
            <a:extLst>
              <a:ext uri="{FF2B5EF4-FFF2-40B4-BE49-F238E27FC236}">
                <a16:creationId xmlns:a16="http://schemas.microsoft.com/office/drawing/2014/main" id="{FC2B5CD5-046C-43AB-9797-9C43714D2B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2412397674"/>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EFD9CD5-021E-4F35-8CD4-05CE2DCEAEF0}"/>
              </a:ext>
            </a:extLst>
          </p:cNvPr>
          <p:cNvSpPr txBox="1"/>
          <p:nvPr/>
        </p:nvSpPr>
        <p:spPr>
          <a:xfrm>
            <a:off x="7932159" y="1280534"/>
            <a:ext cx="3920643" cy="4192291"/>
          </a:xfrm>
          <a:prstGeom prst="rect">
            <a:avLst/>
          </a:prstGeom>
          <a:solidFill>
            <a:schemeClr val="bg1"/>
          </a:solidFill>
        </p:spPr>
        <p:txBody>
          <a:bodyPr vert="horz" lIns="91440" tIns="45720" rIns="91440" bIns="45720" rtlCol="0" anchor="b">
            <a:normAutofit fontScale="92500" lnSpcReduction="10000"/>
          </a:bodyPr>
          <a:lstStyle/>
          <a:p>
            <a:pPr marL="0" marR="0" algn="ctr">
              <a:lnSpc>
                <a:spcPct val="107000"/>
              </a:lnSpc>
              <a:spcBef>
                <a:spcPts val="0"/>
              </a:spcBef>
              <a:spcAft>
                <a:spcPts val="0"/>
              </a:spcAft>
            </a:pPr>
            <a:r>
              <a:rPr lang="en-US" sz="4000" b="1" dirty="0">
                <a:effectLst/>
                <a:latin typeface="Arial" panose="020B0604020202020204" pitchFamily="34" charset="0"/>
                <a:ea typeface="Calibri" panose="020F0502020204030204" pitchFamily="34" charset="0"/>
                <a:cs typeface="Arial" panose="020B0604020202020204" pitchFamily="34" charset="0"/>
              </a:rPr>
              <a:t>Q8  What does Scripture say about the sacrifice of </a:t>
            </a:r>
            <a:br>
              <a:rPr lang="en-US" sz="4000" b="1" dirty="0">
                <a:effectLst/>
                <a:latin typeface="Arial" panose="020B0604020202020204" pitchFamily="34" charset="0"/>
                <a:ea typeface="Calibri" panose="020F0502020204030204" pitchFamily="34" charset="0"/>
                <a:cs typeface="Arial" panose="020B0604020202020204" pitchFamily="34" charset="0"/>
              </a:rPr>
            </a:br>
            <a:r>
              <a:rPr lang="en-US" sz="4000" b="1" dirty="0">
                <a:effectLst/>
                <a:highlight>
                  <a:srgbClr val="FFFF00"/>
                </a:highlight>
                <a:latin typeface="Arial Black" panose="020B0A04020102020204" pitchFamily="34" charset="0"/>
                <a:ea typeface="Calibri" panose="020F0502020204030204" pitchFamily="34" charset="0"/>
                <a:cs typeface="Arial" panose="020B0604020202020204" pitchFamily="34" charset="0"/>
              </a:rPr>
              <a:t>our</a:t>
            </a:r>
            <a:r>
              <a:rPr lang="en-US" sz="4000" b="1" dirty="0">
                <a:effectLst/>
                <a:latin typeface="Arial" panose="020B0604020202020204" pitchFamily="34" charset="0"/>
                <a:ea typeface="Calibri" panose="020F0502020204030204" pitchFamily="34" charset="0"/>
                <a:cs typeface="Arial" panose="020B0604020202020204" pitchFamily="34" charset="0"/>
              </a:rPr>
              <a:t> true Messiah Yahusha?</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A picture containing food, light&#10;&#10;Description automatically generated">
            <a:extLst>
              <a:ext uri="{FF2B5EF4-FFF2-40B4-BE49-F238E27FC236}">
                <a16:creationId xmlns:a16="http://schemas.microsoft.com/office/drawing/2014/main" id="{DD6A7531-EBAC-4642-9B67-4AA6DC28A1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1910" y="465243"/>
            <a:ext cx="6886425"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2" name="Slide Number Placeholder 1">
            <a:extLst>
              <a:ext uri="{FF2B5EF4-FFF2-40B4-BE49-F238E27FC236}">
                <a16:creationId xmlns:a16="http://schemas.microsoft.com/office/drawing/2014/main" id="{5DAB1A5C-CF05-474B-93DB-5D168BF0418B}"/>
              </a:ext>
            </a:extLst>
          </p:cNvPr>
          <p:cNvSpPr>
            <a:spLocks noGrp="1"/>
          </p:cNvSpPr>
          <p:nvPr>
            <p:ph type="sldNum" sz="quarter" idx="12"/>
          </p:nvPr>
        </p:nvSpPr>
        <p:spPr/>
        <p:txBody>
          <a:bodyPr/>
          <a:lstStyle/>
          <a:p>
            <a:fld id="{538561A8-404E-4430-BCA6-CD12B245C72B}" type="slidenum">
              <a:rPr lang="en-US" smtClean="0"/>
              <a:t>22</a:t>
            </a:fld>
            <a:endParaRPr lang="en-US"/>
          </a:p>
        </p:txBody>
      </p:sp>
      <p:pic>
        <p:nvPicPr>
          <p:cNvPr id="20" name="Picture 19">
            <a:extLst>
              <a:ext uri="{FF2B5EF4-FFF2-40B4-BE49-F238E27FC236}">
                <a16:creationId xmlns:a16="http://schemas.microsoft.com/office/drawing/2014/main" id="{ECF96F98-8C29-4E83-BE4C-0628907E61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3653915167"/>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B1B0E2-28AB-4AE3-980F-AD927EB47908}"/>
              </a:ext>
            </a:extLst>
          </p:cNvPr>
          <p:cNvSpPr>
            <a:spLocks noGrp="1"/>
          </p:cNvSpPr>
          <p:nvPr>
            <p:ph type="sldNum" sz="quarter" idx="12"/>
          </p:nvPr>
        </p:nvSpPr>
        <p:spPr/>
        <p:txBody>
          <a:bodyPr/>
          <a:lstStyle/>
          <a:p>
            <a:fld id="{6D22F896-40B5-4ADD-8801-0D06FADFA095}" type="slidenum">
              <a:rPr lang="en-US" smtClean="0"/>
              <a:t>23</a:t>
            </a:fld>
            <a:endParaRPr lang="en-US" dirty="0"/>
          </a:p>
        </p:txBody>
      </p:sp>
      <p:sp>
        <p:nvSpPr>
          <p:cNvPr id="3" name="TextBox 2">
            <a:extLst>
              <a:ext uri="{FF2B5EF4-FFF2-40B4-BE49-F238E27FC236}">
                <a16:creationId xmlns:a16="http://schemas.microsoft.com/office/drawing/2014/main" id="{4B0B38A1-3523-4BB0-A3A2-C691979E0294}"/>
              </a:ext>
            </a:extLst>
          </p:cNvPr>
          <p:cNvSpPr txBox="1"/>
          <p:nvPr/>
        </p:nvSpPr>
        <p:spPr>
          <a:xfrm>
            <a:off x="1077310" y="587551"/>
            <a:ext cx="10037379" cy="5369162"/>
          </a:xfrm>
          <a:prstGeom prst="rect">
            <a:avLst/>
          </a:prstGeom>
          <a:noFill/>
        </p:spPr>
        <p:txBody>
          <a:bodyPr wrap="square" rtlCol="0">
            <a:spAutoFit/>
          </a:bodyPr>
          <a:lstStyle/>
          <a:p>
            <a:pPr marL="0" marR="0">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a:t>
            </a:r>
            <a:r>
              <a:rPr lang="en-US" sz="3600" dirty="0" err="1">
                <a:effectLst/>
                <a:latin typeface="Arial" panose="020B0604020202020204" pitchFamily="34" charset="0"/>
                <a:ea typeface="Calibri" panose="020F0502020204030204" pitchFamily="34" charset="0"/>
                <a:cs typeface="Arial" panose="020B0604020202020204" pitchFamily="34" charset="0"/>
              </a:rPr>
              <a:t>Yahusha</a:t>
            </a:r>
            <a:r>
              <a:rPr lang="en-US" sz="3600" dirty="0">
                <a:effectLst/>
                <a:latin typeface="Arial" panose="020B0604020202020204" pitchFamily="34" charset="0"/>
                <a:ea typeface="Calibri" panose="020F0502020204030204" pitchFamily="34" charset="0"/>
                <a:cs typeface="Arial" panose="020B0604020202020204" pitchFamily="34" charset="0"/>
              </a:rPr>
              <a:t> (the true Hebrew Messiah) also, HAVING BEEN OFFERED ONCE TO BEAR THE SINS OF MANY, shall appear a second time for salvation without reference to sin, to those who eagerly await Him.” </a:t>
            </a:r>
            <a:r>
              <a:rPr lang="en-US" sz="3600" dirty="0">
                <a:solidFill>
                  <a:srgbClr val="00FFCC"/>
                </a:solidFill>
                <a:effectLst/>
                <a:latin typeface="Arial" panose="020B0604020202020204" pitchFamily="34" charset="0"/>
                <a:ea typeface="Calibri" panose="020F0502020204030204" pitchFamily="34" charset="0"/>
                <a:cs typeface="Arial" panose="020B0604020202020204" pitchFamily="34" charset="0"/>
              </a:rPr>
              <a:t>(</a:t>
            </a:r>
            <a:r>
              <a:rPr lang="en-US" sz="3600" u="sng" dirty="0">
                <a:solidFill>
                  <a:srgbClr val="00FFCC"/>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Hebrews 9:28</a:t>
            </a:r>
            <a:r>
              <a:rPr lang="en-US" sz="3600" dirty="0">
                <a:solidFill>
                  <a:srgbClr val="00FFCC"/>
                </a:solidFill>
                <a:effectLst/>
                <a:latin typeface="Arial" panose="020B060402020202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3600" dirty="0">
                <a:effectLst/>
                <a:latin typeface="Arial" panose="020B0604020202020204" pitchFamily="34" charset="0"/>
                <a:ea typeface="Times New Roman" panose="02020603050405020304" pitchFamily="18" charset="0"/>
                <a:cs typeface="Arial" panose="020B0604020202020204" pitchFamily="34" charset="0"/>
              </a:rPr>
              <a:t>“He (Yahusha),having offered ONE SACRIFICE FOR SINS FOR ALL TIME, sat down at the right hand of </a:t>
            </a:r>
            <a:r>
              <a:rPr lang="en-US" sz="3600" dirty="0" err="1">
                <a:effectLst/>
                <a:latin typeface="Arial" panose="020B0604020202020204" pitchFamily="34" charset="0"/>
                <a:ea typeface="Times New Roman" panose="02020603050405020304" pitchFamily="18" charset="0"/>
                <a:cs typeface="Arial" panose="020B0604020202020204" pitchFamily="34" charset="0"/>
              </a:rPr>
              <a:t>Yahuwah</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a:solidFill>
                  <a:srgbClr val="00FFCC"/>
                </a:solidFill>
                <a:effectLst/>
                <a:latin typeface="Arial" panose="020B0604020202020204" pitchFamily="34" charset="0"/>
                <a:ea typeface="Times New Roman" panose="02020603050405020304" pitchFamily="18" charset="0"/>
                <a:cs typeface="Arial" panose="020B0604020202020204" pitchFamily="34" charset="0"/>
              </a:rPr>
              <a:t>(</a:t>
            </a:r>
            <a:r>
              <a:rPr lang="en-US" sz="3600" u="sng" dirty="0">
                <a:solidFill>
                  <a:srgbClr val="00FFCC"/>
                </a:solidFill>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Hebrews 10:12</a:t>
            </a:r>
            <a:r>
              <a:rPr lang="en-US" sz="3600" dirty="0">
                <a:solidFill>
                  <a:srgbClr val="00FFCC"/>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rgbClr val="00FFCC"/>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878E567-C7E3-48FF-B453-564A9B459D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531782866"/>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B1B0E2-28AB-4AE3-980F-AD927EB47908}"/>
              </a:ext>
            </a:extLst>
          </p:cNvPr>
          <p:cNvSpPr>
            <a:spLocks noGrp="1"/>
          </p:cNvSpPr>
          <p:nvPr>
            <p:ph type="sldNum" sz="quarter" idx="12"/>
          </p:nvPr>
        </p:nvSpPr>
        <p:spPr/>
        <p:txBody>
          <a:bodyPr/>
          <a:lstStyle/>
          <a:p>
            <a:fld id="{6D22F896-40B5-4ADD-8801-0D06FADFA095}" type="slidenum">
              <a:rPr lang="en-US" smtClean="0"/>
              <a:t>24</a:t>
            </a:fld>
            <a:endParaRPr lang="en-US" dirty="0"/>
          </a:p>
        </p:txBody>
      </p:sp>
      <p:sp>
        <p:nvSpPr>
          <p:cNvPr id="3" name="TextBox 2">
            <a:extLst>
              <a:ext uri="{FF2B5EF4-FFF2-40B4-BE49-F238E27FC236}">
                <a16:creationId xmlns:a16="http://schemas.microsoft.com/office/drawing/2014/main" id="{4B0B38A1-3523-4BB0-A3A2-C691979E0294}"/>
              </a:ext>
            </a:extLst>
          </p:cNvPr>
          <p:cNvSpPr txBox="1"/>
          <p:nvPr/>
        </p:nvSpPr>
        <p:spPr>
          <a:xfrm>
            <a:off x="622170" y="521821"/>
            <a:ext cx="11142482" cy="5632311"/>
          </a:xfrm>
          <a:prstGeom prst="rect">
            <a:avLst/>
          </a:prstGeom>
          <a:noFill/>
        </p:spPr>
        <p:txBody>
          <a:bodyPr wrap="square" rtlCol="0">
            <a:spAutoFit/>
          </a:bodyPr>
          <a:lstStyle/>
          <a:p>
            <a:pPr marL="0" marR="0"/>
            <a:r>
              <a:rPr lang="en-US" sz="3600" b="1" dirty="0">
                <a:solidFill>
                  <a:srgbClr val="00FFCC"/>
                </a:solidFill>
                <a:effectLst/>
                <a:latin typeface="Arial" panose="020B0604020202020204" pitchFamily="34" charset="0"/>
                <a:ea typeface="Times New Roman" panose="02020603050405020304" pitchFamily="18" charset="0"/>
              </a:rPr>
              <a:t>We can see that Scripture tells us Yahusha offered Himself once, and that there is no need for repetition of His sacrifice</a:t>
            </a:r>
            <a:r>
              <a:rPr lang="en-US" sz="3600" dirty="0">
                <a:solidFill>
                  <a:srgbClr val="00FFCC"/>
                </a:solidFill>
                <a:effectLst/>
                <a:latin typeface="Arial" panose="020B0604020202020204" pitchFamily="34" charset="0"/>
                <a:ea typeface="Times New Roman" panose="02020603050405020304" pitchFamily="18" charset="0"/>
              </a:rPr>
              <a:t>. </a:t>
            </a:r>
            <a:r>
              <a:rPr lang="en-US" sz="3600" dirty="0">
                <a:effectLst/>
                <a:latin typeface="Arial" panose="020B0604020202020204" pitchFamily="34" charset="0"/>
                <a:ea typeface="Times New Roman" panose="02020603050405020304" pitchFamily="18" charset="0"/>
              </a:rPr>
              <a:t> The failure of the Roman Catholic Church has been to distort the Biblical doctrine of the Master's Passover Supper, into a constant and repetitious sacrifice of the Christ of the Catholic church, </a:t>
            </a:r>
            <a:r>
              <a:rPr lang="en-US" sz="3600" b="1" dirty="0">
                <a:solidFill>
                  <a:srgbClr val="FFFF00"/>
                </a:solidFill>
                <a:effectLst/>
                <a:latin typeface="Arial" panose="020B0604020202020204" pitchFamily="34" charset="0"/>
                <a:ea typeface="Times New Roman" panose="02020603050405020304" pitchFamily="18" charset="0"/>
              </a:rPr>
              <a:t>which shows clearly, we are talking here about a false man-made Messiah.</a:t>
            </a:r>
            <a:r>
              <a:rPr lang="en-US" sz="3600" dirty="0">
                <a:effectLst/>
                <a:latin typeface="Arial" panose="020B0604020202020204" pitchFamily="34" charset="0"/>
                <a:ea typeface="Times New Roman" panose="02020603050405020304" pitchFamily="18" charset="0"/>
              </a:rPr>
              <a:t> </a:t>
            </a:r>
            <a:br>
              <a:rPr lang="en-US" sz="3600" dirty="0">
                <a:effectLst/>
                <a:latin typeface="Arial" panose="020B0604020202020204" pitchFamily="34" charset="0"/>
                <a:ea typeface="Times New Roman" panose="02020603050405020304" pitchFamily="18" charset="0"/>
              </a:rPr>
            </a:br>
            <a:r>
              <a:rPr lang="en-US" sz="3600" dirty="0">
                <a:effectLst/>
                <a:latin typeface="Arial" panose="020B0604020202020204" pitchFamily="34" charset="0"/>
                <a:ea typeface="Times New Roman" panose="02020603050405020304" pitchFamily="18" charset="0"/>
              </a:rPr>
              <a:t>It should be plain to the reader that the Roman Catholic position is not only unbiblical but anti-biblical.</a:t>
            </a:r>
            <a:endParaRPr lang="en-US" sz="28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79326D24-C89D-439E-8A71-E14D254C4D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2074376582"/>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EFD9CD5-021E-4F35-8CD4-05CE2DCEAEF0}"/>
              </a:ext>
            </a:extLst>
          </p:cNvPr>
          <p:cNvSpPr txBox="1"/>
          <p:nvPr/>
        </p:nvSpPr>
        <p:spPr>
          <a:xfrm>
            <a:off x="7932160" y="1761753"/>
            <a:ext cx="3589390" cy="3609034"/>
          </a:xfrm>
          <a:prstGeom prst="rect">
            <a:avLst/>
          </a:prstGeom>
          <a:solidFill>
            <a:schemeClr val="bg1"/>
          </a:solidFill>
        </p:spPr>
        <p:txBody>
          <a:bodyPr vert="horz" lIns="91440" tIns="45720" rIns="91440" bIns="45720" rtlCol="0" anchor="b">
            <a:normAutofit/>
          </a:bodyPr>
          <a:lstStyle/>
          <a:p>
            <a:pPr marL="0" marR="0" algn="ctr"/>
            <a:r>
              <a:rPr lang="en-US" sz="4000" b="1" dirty="0">
                <a:effectLst/>
                <a:latin typeface="Arial" panose="020B0604020202020204" pitchFamily="34" charset="0"/>
                <a:ea typeface="Times New Roman" panose="02020603050405020304" pitchFamily="18" charset="0"/>
              </a:rPr>
              <a:t>Q9  What is wrong with saying </a:t>
            </a:r>
            <a:br>
              <a:rPr lang="en-US" sz="4000" b="1" dirty="0">
                <a:effectLst/>
                <a:latin typeface="Arial" panose="020B0604020202020204" pitchFamily="34" charset="0"/>
                <a:ea typeface="Times New Roman" panose="02020603050405020304" pitchFamily="18" charset="0"/>
              </a:rPr>
            </a:br>
            <a:r>
              <a:rPr lang="en-US" sz="4000" b="1" dirty="0">
                <a:effectLst/>
                <a:latin typeface="Arial" panose="020B0604020202020204" pitchFamily="34" charset="0"/>
                <a:ea typeface="Times New Roman" panose="02020603050405020304" pitchFamily="18" charset="0"/>
              </a:rPr>
              <a:t>“Merry Christmas”?</a:t>
            </a:r>
            <a:endParaRPr lang="en-US" sz="3200" dirty="0">
              <a:effectLst/>
              <a:latin typeface="Times New Roman" panose="02020603050405020304" pitchFamily="18" charset="0"/>
              <a:ea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A picture containing food, light&#10;&#10;Description automatically generated">
            <a:extLst>
              <a:ext uri="{FF2B5EF4-FFF2-40B4-BE49-F238E27FC236}">
                <a16:creationId xmlns:a16="http://schemas.microsoft.com/office/drawing/2014/main" id="{DD6A7531-EBAC-4642-9B67-4AA6DC28A1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1910" y="465243"/>
            <a:ext cx="6886425"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2" name="Slide Number Placeholder 1">
            <a:extLst>
              <a:ext uri="{FF2B5EF4-FFF2-40B4-BE49-F238E27FC236}">
                <a16:creationId xmlns:a16="http://schemas.microsoft.com/office/drawing/2014/main" id="{5B46BB68-2C53-4DD7-9AC6-30222D625081}"/>
              </a:ext>
            </a:extLst>
          </p:cNvPr>
          <p:cNvSpPr>
            <a:spLocks noGrp="1"/>
          </p:cNvSpPr>
          <p:nvPr>
            <p:ph type="sldNum" sz="quarter" idx="12"/>
          </p:nvPr>
        </p:nvSpPr>
        <p:spPr/>
        <p:txBody>
          <a:bodyPr/>
          <a:lstStyle/>
          <a:p>
            <a:fld id="{538561A8-404E-4430-BCA6-CD12B245C72B}" type="slidenum">
              <a:rPr lang="en-US" smtClean="0"/>
              <a:t>25</a:t>
            </a:fld>
            <a:endParaRPr lang="en-US"/>
          </a:p>
        </p:txBody>
      </p:sp>
      <p:pic>
        <p:nvPicPr>
          <p:cNvPr id="20" name="Picture 19">
            <a:extLst>
              <a:ext uri="{FF2B5EF4-FFF2-40B4-BE49-F238E27FC236}">
                <a16:creationId xmlns:a16="http://schemas.microsoft.com/office/drawing/2014/main" id="{C1BBEFF2-761B-4CE2-B73C-D4F85E0910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557815030"/>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4D25A4-F59E-4C1B-B901-1008E22E5831}"/>
              </a:ext>
            </a:extLst>
          </p:cNvPr>
          <p:cNvSpPr>
            <a:spLocks noGrp="1"/>
          </p:cNvSpPr>
          <p:nvPr>
            <p:ph type="sldNum" sz="quarter" idx="12"/>
          </p:nvPr>
        </p:nvSpPr>
        <p:spPr/>
        <p:txBody>
          <a:bodyPr/>
          <a:lstStyle/>
          <a:p>
            <a:fld id="{6D22F896-40B5-4ADD-8801-0D06FADFA095}" type="slidenum">
              <a:rPr lang="en-US" smtClean="0"/>
              <a:t>26</a:t>
            </a:fld>
            <a:endParaRPr lang="en-US" dirty="0"/>
          </a:p>
        </p:txBody>
      </p:sp>
      <p:sp>
        <p:nvSpPr>
          <p:cNvPr id="3" name="TextBox 2">
            <a:extLst>
              <a:ext uri="{FF2B5EF4-FFF2-40B4-BE49-F238E27FC236}">
                <a16:creationId xmlns:a16="http://schemas.microsoft.com/office/drawing/2014/main" id="{24C081FE-C2D9-4485-B2A1-11350232B897}"/>
              </a:ext>
            </a:extLst>
          </p:cNvPr>
          <p:cNvSpPr txBox="1"/>
          <p:nvPr/>
        </p:nvSpPr>
        <p:spPr>
          <a:xfrm>
            <a:off x="735497" y="558404"/>
            <a:ext cx="11035848" cy="5509200"/>
          </a:xfrm>
          <a:prstGeom prst="rect">
            <a:avLst/>
          </a:prstGeom>
          <a:noFill/>
        </p:spPr>
        <p:txBody>
          <a:bodyPr wrap="square" rtlCol="0">
            <a:spAutoFit/>
          </a:bodyPr>
          <a:lstStyle/>
          <a:p>
            <a:pPr marL="0" marR="0" algn="ctr"/>
            <a:r>
              <a:rPr lang="en-US" sz="3200" dirty="0">
                <a:effectLst/>
                <a:latin typeface="Arial" panose="020B0604020202020204" pitchFamily="34" charset="0"/>
                <a:ea typeface="Times New Roman" panose="02020603050405020304" pitchFamily="18" charset="0"/>
              </a:rPr>
              <a:t>Millions of people have been deceived into believing that it is the celebration of </a:t>
            </a:r>
            <a:r>
              <a:rPr lang="en-US" sz="3200" b="1" dirty="0">
                <a:solidFill>
                  <a:srgbClr val="00FFCC"/>
                </a:solidFill>
                <a:effectLst/>
                <a:latin typeface="Arial" panose="020B0604020202020204" pitchFamily="34" charset="0"/>
                <a:ea typeface="Times New Roman" panose="02020603050405020304" pitchFamily="18" charset="0"/>
              </a:rPr>
              <a:t>the birth </a:t>
            </a:r>
            <a:r>
              <a:rPr lang="en-US" sz="3200" dirty="0">
                <a:effectLst/>
                <a:latin typeface="Arial" panose="020B0604020202020204" pitchFamily="34" charset="0"/>
                <a:ea typeface="Times New Roman" panose="02020603050405020304" pitchFamily="18" charset="0"/>
              </a:rPr>
              <a:t>of their Christ when in fact they are celebrating </a:t>
            </a:r>
            <a:r>
              <a:rPr lang="en-US" sz="3200" b="1" dirty="0">
                <a:solidFill>
                  <a:srgbClr val="00FFCC"/>
                </a:solidFill>
                <a:effectLst/>
                <a:latin typeface="Arial" panose="020B0604020202020204" pitchFamily="34" charset="0"/>
                <a:ea typeface="Times New Roman" panose="02020603050405020304" pitchFamily="18" charset="0"/>
              </a:rPr>
              <a:t>the death </a:t>
            </a:r>
            <a:r>
              <a:rPr lang="en-US" sz="3200" dirty="0">
                <a:effectLst/>
                <a:latin typeface="Arial" panose="020B0604020202020204" pitchFamily="34" charset="0"/>
                <a:ea typeface="Times New Roman" panose="02020603050405020304" pitchFamily="18" charset="0"/>
              </a:rPr>
              <a:t>of their Christ. </a:t>
            </a:r>
          </a:p>
          <a:p>
            <a:pPr marL="0" marR="0" algn="ctr"/>
            <a:r>
              <a:rPr lang="en-US" sz="3200" dirty="0">
                <a:effectLst/>
                <a:latin typeface="Arial" panose="020B0604020202020204" pitchFamily="34" charset="0"/>
                <a:ea typeface="Times New Roman" panose="02020603050405020304" pitchFamily="18" charset="0"/>
              </a:rPr>
              <a:t>What is so merry about re-sacrificing the Savior repeatedly and drinking His blood and eating His body? </a:t>
            </a:r>
          </a:p>
          <a:p>
            <a:pPr marL="0" marR="0" algn="ctr"/>
            <a:r>
              <a:rPr lang="en-US" sz="3200" dirty="0">
                <a:effectLst/>
                <a:latin typeface="Arial" panose="020B0604020202020204" pitchFamily="34" charset="0"/>
                <a:ea typeface="Times New Roman" panose="02020603050405020304" pitchFamily="18" charset="0"/>
              </a:rPr>
              <a:t>The impact of this fact is horrifying and shocking; for when millions of people are saying, "Merry Christmas," they are literally saying </a:t>
            </a:r>
            <a:r>
              <a:rPr lang="en-US" sz="3200" b="1" dirty="0">
                <a:solidFill>
                  <a:srgbClr val="00FFCC"/>
                </a:solidFill>
                <a:effectLst/>
                <a:latin typeface="Arial" panose="020B0604020202020204" pitchFamily="34" charset="0"/>
                <a:ea typeface="Times New Roman" panose="02020603050405020304" pitchFamily="18" charset="0"/>
              </a:rPr>
              <a:t>"Merry death of Christ!"  </a:t>
            </a:r>
            <a:br>
              <a:rPr lang="en-US" sz="3200" b="1" dirty="0">
                <a:solidFill>
                  <a:srgbClr val="00FFCC"/>
                </a:solidFill>
                <a:effectLst/>
                <a:latin typeface="Arial" panose="020B0604020202020204" pitchFamily="34" charset="0"/>
                <a:ea typeface="Times New Roman" panose="02020603050405020304" pitchFamily="18" charset="0"/>
              </a:rPr>
            </a:br>
            <a:r>
              <a:rPr lang="en-US" sz="3200" b="1" dirty="0">
                <a:solidFill>
                  <a:srgbClr val="FFFF00"/>
                </a:solidFill>
                <a:effectLst/>
                <a:latin typeface="Arial" panose="020B0604020202020204" pitchFamily="34" charset="0"/>
                <a:ea typeface="Times New Roman" panose="02020603050405020304" pitchFamily="18" charset="0"/>
              </a:rPr>
              <a:t>(Let’s be reminded, however, that this Christ they </a:t>
            </a:r>
            <a:br>
              <a:rPr lang="en-US" sz="3200" b="1" dirty="0">
                <a:solidFill>
                  <a:srgbClr val="FFFF00"/>
                </a:solidFill>
                <a:effectLst/>
                <a:latin typeface="Arial" panose="020B0604020202020204" pitchFamily="34" charset="0"/>
                <a:ea typeface="Times New Roman" panose="02020603050405020304" pitchFamily="18" charset="0"/>
              </a:rPr>
            </a:br>
            <a:r>
              <a:rPr lang="en-US" sz="3200" b="1" dirty="0">
                <a:solidFill>
                  <a:srgbClr val="FFFF00"/>
                </a:solidFill>
                <a:effectLst/>
                <a:latin typeface="Arial" panose="020B0604020202020204" pitchFamily="34" charset="0"/>
                <a:ea typeface="Times New Roman" panose="02020603050405020304" pitchFamily="18" charset="0"/>
              </a:rPr>
              <a:t>are serving [through ignorance], </a:t>
            </a:r>
            <a:br>
              <a:rPr lang="en-US" sz="3200" b="1" dirty="0">
                <a:solidFill>
                  <a:srgbClr val="FFFF00"/>
                </a:solidFill>
                <a:effectLst/>
                <a:latin typeface="Arial" panose="020B0604020202020204" pitchFamily="34" charset="0"/>
                <a:ea typeface="Times New Roman" panose="02020603050405020304" pitchFamily="18" charset="0"/>
              </a:rPr>
            </a:br>
            <a:r>
              <a:rPr lang="en-US" sz="3200" b="1" dirty="0">
                <a:solidFill>
                  <a:srgbClr val="FFFF00"/>
                </a:solidFill>
                <a:effectLst/>
                <a:latin typeface="Arial" panose="020B0604020202020204" pitchFamily="34" charset="0"/>
                <a:ea typeface="Times New Roman" panose="02020603050405020304" pitchFamily="18" charset="0"/>
              </a:rPr>
              <a:t>is not the true Messiah that died for man.)</a:t>
            </a:r>
            <a:endParaRPr lang="en-US" sz="3200" b="1" dirty="0">
              <a:solidFill>
                <a:srgbClr val="FFFF00"/>
              </a:solidFill>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00E8914A-5CCD-41C0-83EE-2606796933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739549160"/>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EFD9CD5-021E-4F35-8CD4-05CE2DCEAEF0}"/>
              </a:ext>
            </a:extLst>
          </p:cNvPr>
          <p:cNvSpPr txBox="1"/>
          <p:nvPr/>
        </p:nvSpPr>
        <p:spPr>
          <a:xfrm>
            <a:off x="7866703" y="1265677"/>
            <a:ext cx="3589390" cy="4273690"/>
          </a:xfrm>
          <a:prstGeom prst="rect">
            <a:avLst/>
          </a:prstGeom>
          <a:solidFill>
            <a:schemeClr val="bg1"/>
          </a:solidFill>
        </p:spPr>
        <p:txBody>
          <a:bodyPr vert="horz" lIns="91440" tIns="45720" rIns="91440" bIns="45720" rtlCol="0" anchor="b">
            <a:normAutofit lnSpcReduction="10000"/>
          </a:bodyPr>
          <a:lstStyle/>
          <a:p>
            <a:pPr marL="0" marR="0"/>
            <a:endParaRPr lang="en-US" sz="4000" b="1" dirty="0">
              <a:effectLst/>
              <a:latin typeface="Arial" panose="020B0604020202020204" pitchFamily="34" charset="0"/>
              <a:ea typeface="Times New Roman" panose="02020603050405020304" pitchFamily="18" charset="0"/>
            </a:endParaRPr>
          </a:p>
          <a:p>
            <a:pPr marL="0" marR="0"/>
            <a:endParaRPr lang="en-US" sz="4000" b="1" dirty="0">
              <a:latin typeface="Arial" panose="020B0604020202020204" pitchFamily="34" charset="0"/>
              <a:ea typeface="Times New Roman" panose="02020603050405020304" pitchFamily="18" charset="0"/>
            </a:endParaRPr>
          </a:p>
          <a:p>
            <a:pPr marL="0" marR="0" algn="ctr"/>
            <a:r>
              <a:rPr lang="en-US" sz="4000" b="1" dirty="0">
                <a:effectLst/>
                <a:latin typeface="Arial" panose="020B0604020202020204" pitchFamily="34" charset="0"/>
                <a:ea typeface="Times New Roman" panose="02020603050405020304" pitchFamily="18" charset="0"/>
              </a:rPr>
              <a:t>Q10  What is Santa really doing when he says, </a:t>
            </a:r>
            <a:br>
              <a:rPr lang="en-US" sz="4000" b="1" dirty="0">
                <a:effectLst/>
                <a:latin typeface="Arial" panose="020B0604020202020204" pitchFamily="34" charset="0"/>
                <a:ea typeface="Times New Roman" panose="02020603050405020304" pitchFamily="18" charset="0"/>
              </a:rPr>
            </a:br>
            <a:r>
              <a:rPr lang="en-US" sz="4000" b="1" dirty="0">
                <a:effectLst/>
                <a:latin typeface="Arial" panose="020B0604020202020204" pitchFamily="34" charset="0"/>
                <a:ea typeface="Times New Roman" panose="02020603050405020304" pitchFamily="18" charset="0"/>
              </a:rPr>
              <a:t>“Ho, ho, ho?”</a:t>
            </a:r>
            <a:endParaRPr lang="en-US" sz="3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A picture containing food, light&#10;&#10;Description automatically generated">
            <a:extLst>
              <a:ext uri="{FF2B5EF4-FFF2-40B4-BE49-F238E27FC236}">
                <a16:creationId xmlns:a16="http://schemas.microsoft.com/office/drawing/2014/main" id="{DD6A7531-EBAC-4642-9B67-4AA6DC28A1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1910" y="465243"/>
            <a:ext cx="6886425"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2" name="Slide Number Placeholder 1">
            <a:extLst>
              <a:ext uri="{FF2B5EF4-FFF2-40B4-BE49-F238E27FC236}">
                <a16:creationId xmlns:a16="http://schemas.microsoft.com/office/drawing/2014/main" id="{4AB5369A-30B5-4BA2-A8FD-D435EE2A086E}"/>
              </a:ext>
            </a:extLst>
          </p:cNvPr>
          <p:cNvSpPr>
            <a:spLocks noGrp="1"/>
          </p:cNvSpPr>
          <p:nvPr>
            <p:ph type="sldNum" sz="quarter" idx="12"/>
          </p:nvPr>
        </p:nvSpPr>
        <p:spPr/>
        <p:txBody>
          <a:bodyPr/>
          <a:lstStyle/>
          <a:p>
            <a:fld id="{538561A8-404E-4430-BCA6-CD12B245C72B}" type="slidenum">
              <a:rPr lang="en-US" smtClean="0"/>
              <a:t>27</a:t>
            </a:fld>
            <a:endParaRPr lang="en-US"/>
          </a:p>
        </p:txBody>
      </p:sp>
      <p:pic>
        <p:nvPicPr>
          <p:cNvPr id="20" name="Picture 19">
            <a:extLst>
              <a:ext uri="{FF2B5EF4-FFF2-40B4-BE49-F238E27FC236}">
                <a16:creationId xmlns:a16="http://schemas.microsoft.com/office/drawing/2014/main" id="{61942403-0816-4237-9C37-3B15603C15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4178731180"/>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6AD784-D730-484E-868F-35FF37129040}"/>
              </a:ext>
            </a:extLst>
          </p:cNvPr>
          <p:cNvSpPr>
            <a:spLocks noGrp="1"/>
          </p:cNvSpPr>
          <p:nvPr>
            <p:ph type="sldNum" sz="quarter" idx="12"/>
          </p:nvPr>
        </p:nvSpPr>
        <p:spPr/>
        <p:txBody>
          <a:bodyPr/>
          <a:lstStyle/>
          <a:p>
            <a:fld id="{6D22F896-40B5-4ADD-8801-0D06FADFA095}" type="slidenum">
              <a:rPr lang="en-US" smtClean="0"/>
              <a:t>28</a:t>
            </a:fld>
            <a:endParaRPr lang="en-US" dirty="0"/>
          </a:p>
        </p:txBody>
      </p:sp>
      <p:sp>
        <p:nvSpPr>
          <p:cNvPr id="3" name="TextBox 2">
            <a:extLst>
              <a:ext uri="{FF2B5EF4-FFF2-40B4-BE49-F238E27FC236}">
                <a16:creationId xmlns:a16="http://schemas.microsoft.com/office/drawing/2014/main" id="{233967BA-0409-4F72-B58C-4FE2AD7F9BDA}"/>
              </a:ext>
            </a:extLst>
          </p:cNvPr>
          <p:cNvSpPr txBox="1"/>
          <p:nvPr/>
        </p:nvSpPr>
        <p:spPr>
          <a:xfrm>
            <a:off x="830318" y="674400"/>
            <a:ext cx="7125548" cy="5509200"/>
          </a:xfrm>
          <a:prstGeom prst="rect">
            <a:avLst/>
          </a:prstGeom>
          <a:noFill/>
        </p:spPr>
        <p:txBody>
          <a:bodyPr wrap="square" rtlCol="0">
            <a:spAutoFit/>
          </a:bodyPr>
          <a:lstStyle/>
          <a:p>
            <a:pPr marL="0" marR="0"/>
            <a:r>
              <a:rPr lang="en-US" sz="3200" dirty="0">
                <a:effectLst/>
                <a:latin typeface="Arial" panose="020B0604020202020204" pitchFamily="34" charset="0"/>
                <a:ea typeface="Times New Roman" panose="02020603050405020304" pitchFamily="18" charset="0"/>
              </a:rPr>
              <a:t>Furthermore, when the fat man in the red suit laughs and says, "Ho ho </a:t>
            </a:r>
            <a:r>
              <a:rPr lang="en-US" sz="3200" dirty="0" err="1">
                <a:effectLst/>
                <a:latin typeface="Arial" panose="020B0604020202020204" pitchFamily="34" charset="0"/>
                <a:ea typeface="Times New Roman" panose="02020603050405020304" pitchFamily="18" charset="0"/>
              </a:rPr>
              <a:t>ho</a:t>
            </a:r>
            <a:r>
              <a:rPr lang="en-US" sz="3200" dirty="0">
                <a:effectLst/>
                <a:latin typeface="Arial" panose="020B0604020202020204" pitchFamily="34" charset="0"/>
                <a:ea typeface="Times New Roman" panose="02020603050405020304" pitchFamily="18" charset="0"/>
              </a:rPr>
              <a:t>, Merry Christmas," he is mocking and laughing at the suffering and bleeding Savior, who died for our sins. </a:t>
            </a:r>
            <a:br>
              <a:rPr lang="en-US" sz="3200" dirty="0">
                <a:effectLst/>
                <a:latin typeface="Arial" panose="020B0604020202020204" pitchFamily="34" charset="0"/>
                <a:ea typeface="Times New Roman" panose="02020603050405020304" pitchFamily="18" charset="0"/>
              </a:rPr>
            </a:br>
            <a:r>
              <a:rPr lang="en-US" sz="3200" dirty="0">
                <a:effectLst/>
                <a:latin typeface="Arial" panose="020B0604020202020204" pitchFamily="34" charset="0"/>
                <a:ea typeface="Times New Roman" panose="02020603050405020304" pitchFamily="18" charset="0"/>
              </a:rPr>
              <a:t>He does this while parents place their little children into his waiting arms to hear his false promises of gifts that he says he will give them. </a:t>
            </a:r>
            <a:br>
              <a:rPr lang="en-US" sz="3200" dirty="0">
                <a:effectLst/>
                <a:latin typeface="Arial" panose="020B0604020202020204" pitchFamily="34" charset="0"/>
                <a:ea typeface="Times New Roman" panose="02020603050405020304" pitchFamily="18" charset="0"/>
              </a:rPr>
            </a:br>
            <a:r>
              <a:rPr lang="en-US" sz="3200" b="1" dirty="0">
                <a:solidFill>
                  <a:srgbClr val="00FFCC"/>
                </a:solidFill>
                <a:effectLst/>
                <a:latin typeface="Arial" panose="020B0604020202020204" pitchFamily="34" charset="0"/>
                <a:ea typeface="Times New Roman" panose="02020603050405020304" pitchFamily="18" charset="0"/>
              </a:rPr>
              <a:t>Consider what you are saying when you say, "Merry Christmas." </a:t>
            </a:r>
            <a:endParaRPr lang="en-US" sz="3200" b="1" dirty="0">
              <a:solidFill>
                <a:srgbClr val="00FFCC"/>
              </a:solidFill>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30B9F1C5-1DB5-453B-8847-9AF2DADF1185}"/>
              </a:ext>
            </a:extLst>
          </p:cNvPr>
          <p:cNvPicPr>
            <a:picLocks noChangeAspect="1"/>
          </p:cNvPicPr>
          <p:nvPr/>
        </p:nvPicPr>
        <p:blipFill>
          <a:blip r:embed="rId2"/>
          <a:stretch>
            <a:fillRect/>
          </a:stretch>
        </p:blipFill>
        <p:spPr>
          <a:xfrm>
            <a:off x="8221717" y="1000782"/>
            <a:ext cx="3505200" cy="46672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1279FCC9-6F28-406A-9F39-4A06EE1BF8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4159524275"/>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EFD9CD5-021E-4F35-8CD4-05CE2DCEAEF0}"/>
              </a:ext>
            </a:extLst>
          </p:cNvPr>
          <p:cNvSpPr txBox="1"/>
          <p:nvPr/>
        </p:nvSpPr>
        <p:spPr>
          <a:xfrm>
            <a:off x="7794149" y="977395"/>
            <a:ext cx="3944351" cy="5033157"/>
          </a:xfrm>
          <a:prstGeom prst="rect">
            <a:avLst/>
          </a:prstGeom>
          <a:solidFill>
            <a:schemeClr val="bg1"/>
          </a:solidFill>
        </p:spPr>
        <p:txBody>
          <a:bodyPr vert="horz" lIns="91440" tIns="45720" rIns="91440" bIns="45720" rtlCol="0" anchor="b">
            <a:normAutofit fontScale="77500" lnSpcReduction="20000"/>
          </a:bodyPr>
          <a:lstStyle/>
          <a:p>
            <a:pPr marL="0" marR="0" algn="ctr"/>
            <a:r>
              <a:rPr lang="en-US" sz="4000" b="1" dirty="0">
                <a:effectLst/>
                <a:latin typeface="Arial" panose="020B0604020202020204" pitchFamily="34" charset="0"/>
                <a:ea typeface="Times New Roman" panose="02020603050405020304" pitchFamily="18" charset="0"/>
              </a:rPr>
              <a:t>Q11  What is so amusing about </a:t>
            </a:r>
            <a:br>
              <a:rPr lang="en-US" sz="4000" b="1" dirty="0">
                <a:effectLst/>
                <a:latin typeface="Arial" panose="020B0604020202020204" pitchFamily="34" charset="0"/>
                <a:ea typeface="Times New Roman" panose="02020603050405020304" pitchFamily="18" charset="0"/>
              </a:rPr>
            </a:br>
            <a:r>
              <a:rPr lang="en-US" sz="4000" b="1" dirty="0">
                <a:effectLst/>
                <a:latin typeface="Arial" panose="020B0604020202020204" pitchFamily="34" charset="0"/>
                <a:ea typeface="Times New Roman" panose="02020603050405020304" pitchFamily="18" charset="0"/>
              </a:rPr>
              <a:t>our Savior's </a:t>
            </a:r>
            <a:br>
              <a:rPr lang="en-US" sz="4000" b="1" dirty="0">
                <a:effectLst/>
                <a:latin typeface="Arial" panose="020B0604020202020204" pitchFamily="34" charset="0"/>
                <a:ea typeface="Times New Roman" panose="02020603050405020304" pitchFamily="18" charset="0"/>
              </a:rPr>
            </a:br>
            <a:r>
              <a:rPr lang="en-US" sz="4000" b="1" dirty="0">
                <a:effectLst/>
                <a:latin typeface="Arial" panose="020B0604020202020204" pitchFamily="34" charset="0"/>
                <a:ea typeface="Times New Roman" panose="02020603050405020304" pitchFamily="18" charset="0"/>
              </a:rPr>
              <a:t>painful death?</a:t>
            </a:r>
            <a:br>
              <a:rPr lang="en-US" sz="4000" b="1" dirty="0">
                <a:effectLst/>
                <a:latin typeface="Arial" panose="020B0604020202020204" pitchFamily="34" charset="0"/>
                <a:ea typeface="Times New Roman" panose="02020603050405020304" pitchFamily="18" charset="0"/>
              </a:rPr>
            </a:br>
            <a:r>
              <a:rPr lang="en-US" sz="4000" b="1" dirty="0">
                <a:effectLst/>
                <a:latin typeface="Arial" panose="020B0604020202020204" pitchFamily="34" charset="0"/>
                <a:ea typeface="Times New Roman" panose="02020603050405020304" pitchFamily="18" charset="0"/>
              </a:rPr>
              <a:t> </a:t>
            </a:r>
            <a:br>
              <a:rPr lang="en-US" sz="4000" b="1" dirty="0">
                <a:effectLst/>
                <a:latin typeface="Arial" panose="020B0604020202020204" pitchFamily="34" charset="0"/>
                <a:ea typeface="Times New Roman" panose="02020603050405020304" pitchFamily="18" charset="0"/>
              </a:rPr>
            </a:br>
            <a:r>
              <a:rPr lang="en-US" sz="4000" b="1" dirty="0">
                <a:effectLst/>
                <a:latin typeface="Arial" panose="020B0604020202020204" pitchFamily="34" charset="0"/>
                <a:ea typeface="Times New Roman" panose="02020603050405020304" pitchFamily="18" charset="0"/>
              </a:rPr>
              <a:t>What is so funny? </a:t>
            </a:r>
            <a:br>
              <a:rPr lang="en-US" sz="4000" b="1" dirty="0">
                <a:effectLst/>
                <a:latin typeface="Arial" panose="020B0604020202020204" pitchFamily="34" charset="0"/>
                <a:ea typeface="Times New Roman" panose="02020603050405020304" pitchFamily="18" charset="0"/>
              </a:rPr>
            </a:br>
            <a:r>
              <a:rPr lang="en-US" sz="4000" b="1" dirty="0">
                <a:effectLst/>
                <a:latin typeface="Arial" panose="020B0604020202020204" pitchFamily="34" charset="0"/>
                <a:ea typeface="Times New Roman" panose="02020603050405020304" pitchFamily="18" charset="0"/>
              </a:rPr>
              <a:t>Why is Santa laughing? </a:t>
            </a:r>
            <a:br>
              <a:rPr lang="en-US" sz="4000" b="1" dirty="0">
                <a:effectLst/>
                <a:latin typeface="Arial" panose="020B0604020202020204" pitchFamily="34" charset="0"/>
                <a:ea typeface="Times New Roman" panose="02020603050405020304" pitchFamily="18" charset="0"/>
              </a:rPr>
            </a:br>
            <a:r>
              <a:rPr lang="en-US" sz="4000" b="1" dirty="0">
                <a:effectLst/>
                <a:latin typeface="Arial" panose="020B0604020202020204" pitchFamily="34" charset="0"/>
                <a:ea typeface="Times New Roman" panose="02020603050405020304" pitchFamily="18" charset="0"/>
              </a:rPr>
              <a:t> </a:t>
            </a:r>
            <a:br>
              <a:rPr lang="en-US" sz="4000" b="1" dirty="0">
                <a:effectLst/>
                <a:latin typeface="Arial" panose="020B0604020202020204" pitchFamily="34" charset="0"/>
                <a:ea typeface="Times New Roman" panose="02020603050405020304" pitchFamily="18" charset="0"/>
              </a:rPr>
            </a:br>
            <a:r>
              <a:rPr lang="en-US" sz="4000" b="1" dirty="0">
                <a:effectLst/>
                <a:latin typeface="Arial" panose="020B0604020202020204" pitchFamily="34" charset="0"/>
                <a:ea typeface="Times New Roman" panose="02020603050405020304" pitchFamily="18" charset="0"/>
              </a:rPr>
              <a:t>Why are so many people going along with this?</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A picture containing food, light&#10;&#10;Description automatically generated">
            <a:extLst>
              <a:ext uri="{FF2B5EF4-FFF2-40B4-BE49-F238E27FC236}">
                <a16:creationId xmlns:a16="http://schemas.microsoft.com/office/drawing/2014/main" id="{DD6A7531-EBAC-4642-9B67-4AA6DC28A1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1910" y="465243"/>
            <a:ext cx="6886425"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2" name="Slide Number Placeholder 1">
            <a:extLst>
              <a:ext uri="{FF2B5EF4-FFF2-40B4-BE49-F238E27FC236}">
                <a16:creationId xmlns:a16="http://schemas.microsoft.com/office/drawing/2014/main" id="{B0AE4731-830A-48F6-9E22-FC538E93595B}"/>
              </a:ext>
            </a:extLst>
          </p:cNvPr>
          <p:cNvSpPr>
            <a:spLocks noGrp="1"/>
          </p:cNvSpPr>
          <p:nvPr>
            <p:ph type="sldNum" sz="quarter" idx="12"/>
          </p:nvPr>
        </p:nvSpPr>
        <p:spPr/>
        <p:txBody>
          <a:bodyPr/>
          <a:lstStyle/>
          <a:p>
            <a:fld id="{538561A8-404E-4430-BCA6-CD12B245C72B}" type="slidenum">
              <a:rPr lang="en-US" smtClean="0"/>
              <a:t>29</a:t>
            </a:fld>
            <a:endParaRPr lang="en-US"/>
          </a:p>
        </p:txBody>
      </p:sp>
      <p:pic>
        <p:nvPicPr>
          <p:cNvPr id="20" name="Picture 19">
            <a:extLst>
              <a:ext uri="{FF2B5EF4-FFF2-40B4-BE49-F238E27FC236}">
                <a16:creationId xmlns:a16="http://schemas.microsoft.com/office/drawing/2014/main" id="{490D0DFF-D3A6-4537-AF92-58865A1B11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287859250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9EFD9CD5-021E-4F35-8CD4-05CE2DCEAEF0}"/>
              </a:ext>
            </a:extLst>
          </p:cNvPr>
          <p:cNvSpPr txBox="1"/>
          <p:nvPr/>
        </p:nvSpPr>
        <p:spPr>
          <a:xfrm>
            <a:off x="8534926" y="2888585"/>
            <a:ext cx="3192780" cy="2468880"/>
          </a:xfrm>
          <a:prstGeom prst="rect">
            <a:avLst/>
          </a:prstGeom>
          <a:solidFill>
            <a:schemeClr val="bg1"/>
          </a:solidFill>
        </p:spPr>
        <p:txBody>
          <a:bodyPr vert="horz" lIns="91440" tIns="45720" rIns="91440" bIns="45720" rtlCol="0" anchor="b">
            <a:normAutofit fontScale="92500"/>
          </a:bodyPr>
          <a:lstStyle/>
          <a:p>
            <a:pPr algn="ctr">
              <a:lnSpc>
                <a:spcPct val="90000"/>
              </a:lnSpc>
              <a:spcBef>
                <a:spcPct val="0"/>
              </a:spcBef>
              <a:spcAft>
                <a:spcPts val="600"/>
              </a:spcAft>
            </a:pPr>
            <a:r>
              <a:rPr lang="en-US" sz="4000" dirty="0">
                <a:latin typeface="Arial Black" panose="020B0A04020102020204" pitchFamily="34" charset="0"/>
                <a:ea typeface="+mj-ea"/>
                <a:cs typeface="+mj-cs"/>
              </a:rPr>
              <a:t>Q1  What do people like about Christmas?</a:t>
            </a: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A picture containing food, light&#10;&#10;Description automatically generated">
            <a:extLst>
              <a:ext uri="{FF2B5EF4-FFF2-40B4-BE49-F238E27FC236}">
                <a16:creationId xmlns:a16="http://schemas.microsoft.com/office/drawing/2014/main" id="{DD6A7531-EBAC-4642-9B67-4AA6DC28A12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2" name="Slide Number Placeholder 1">
            <a:extLst>
              <a:ext uri="{FF2B5EF4-FFF2-40B4-BE49-F238E27FC236}">
                <a16:creationId xmlns:a16="http://schemas.microsoft.com/office/drawing/2014/main" id="{D387AEBC-5C2E-4EBF-9883-E3B5760F52C3}"/>
              </a:ext>
            </a:extLst>
          </p:cNvPr>
          <p:cNvSpPr>
            <a:spLocks noGrp="1"/>
          </p:cNvSpPr>
          <p:nvPr>
            <p:ph type="sldNum" sz="quarter" idx="12"/>
          </p:nvPr>
        </p:nvSpPr>
        <p:spPr/>
        <p:txBody>
          <a:bodyPr/>
          <a:lstStyle/>
          <a:p>
            <a:fld id="{538561A8-404E-4430-BCA6-CD12B245C72B}" type="slidenum">
              <a:rPr lang="en-US" smtClean="0"/>
              <a:t>3</a:t>
            </a:fld>
            <a:endParaRPr lang="en-US"/>
          </a:p>
        </p:txBody>
      </p:sp>
      <p:pic>
        <p:nvPicPr>
          <p:cNvPr id="20" name="Picture 19">
            <a:extLst>
              <a:ext uri="{FF2B5EF4-FFF2-40B4-BE49-F238E27FC236}">
                <a16:creationId xmlns:a16="http://schemas.microsoft.com/office/drawing/2014/main" id="{6BDBE565-9D73-49FC-A6ED-037329E8BB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2057988722"/>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111021-036D-46D6-95BE-46901940919F}"/>
              </a:ext>
            </a:extLst>
          </p:cNvPr>
          <p:cNvSpPr>
            <a:spLocks noGrp="1"/>
          </p:cNvSpPr>
          <p:nvPr>
            <p:ph type="title"/>
          </p:nvPr>
        </p:nvSpPr>
        <p:spPr>
          <a:xfrm>
            <a:off x="609600" y="274638"/>
            <a:ext cx="10972800" cy="1143000"/>
          </a:xfrm>
        </p:spPr>
        <p:txBody>
          <a:bodyPr wrap="square" anchor="ctr">
            <a:normAutofit/>
          </a:bodyPr>
          <a:lstStyle/>
          <a:p>
            <a:r>
              <a:rPr lang="en-US" dirty="0">
                <a:latin typeface="Arial Black" panose="020B0A04020102020204" pitchFamily="34" charset="0"/>
              </a:rPr>
              <a:t>PEOPLE ARE BLIND</a:t>
            </a:r>
          </a:p>
        </p:txBody>
      </p:sp>
      <p:sp>
        <p:nvSpPr>
          <p:cNvPr id="10" name="Text Placeholder 3">
            <a:extLst>
              <a:ext uri="{FF2B5EF4-FFF2-40B4-BE49-F238E27FC236}">
                <a16:creationId xmlns:a16="http://schemas.microsoft.com/office/drawing/2014/main" id="{D049BF70-F462-42CC-80B5-06C134980862}"/>
              </a:ext>
            </a:extLst>
          </p:cNvPr>
          <p:cNvSpPr>
            <a:spLocks noGrp="1"/>
          </p:cNvSpPr>
          <p:nvPr>
            <p:ph type="body" sz="half" idx="1"/>
          </p:nvPr>
        </p:nvSpPr>
        <p:spPr>
          <a:xfrm>
            <a:off x="609600" y="1600201"/>
            <a:ext cx="5384800" cy="4525963"/>
          </a:xfrm>
        </p:spPr>
        <p:txBody>
          <a:bodyPr wrap="square" anchor="t">
            <a:normAutofit fontScale="85000" lnSpcReduction="20000"/>
          </a:bodyPr>
          <a:lstStyle/>
          <a:p>
            <a:r>
              <a:rPr lang="en-US" dirty="0"/>
              <a:t>They have been deceived.</a:t>
            </a:r>
          </a:p>
          <a:p>
            <a:r>
              <a:rPr lang="en-US" dirty="0"/>
              <a:t>Jeremiah 16:19 states: </a:t>
            </a:r>
            <a:br>
              <a:rPr lang="en-US" dirty="0"/>
            </a:br>
            <a:r>
              <a:rPr lang="en-US" b="1" dirty="0"/>
              <a:t>“O </a:t>
            </a:r>
            <a:r>
              <a:rPr lang="he-IL" sz="3800" b="1" dirty="0"/>
              <a:t>יהוה</a:t>
            </a:r>
            <a:r>
              <a:rPr lang="he-IL" b="1" dirty="0"/>
              <a:t> </a:t>
            </a:r>
            <a:r>
              <a:rPr lang="en-US" b="1" dirty="0"/>
              <a:t> (YHVH) my strength and my stronghold and my refuge, in the day of distress the nations shall come to </a:t>
            </a:r>
            <a:br>
              <a:rPr lang="en-US" b="1" dirty="0"/>
            </a:br>
            <a:r>
              <a:rPr lang="en-US" b="1" dirty="0"/>
              <a:t>You from the ends of the earth and say, </a:t>
            </a:r>
            <a:r>
              <a:rPr lang="en-US" b="1" dirty="0">
                <a:solidFill>
                  <a:srgbClr val="FF0000"/>
                </a:solidFill>
              </a:rPr>
              <a:t>‘Our fathers have inherited only falsehood, futility, and </a:t>
            </a:r>
            <a:br>
              <a:rPr lang="en-US" b="1" dirty="0">
                <a:solidFill>
                  <a:srgbClr val="FF0000"/>
                </a:solidFill>
              </a:rPr>
            </a:br>
            <a:r>
              <a:rPr lang="en-US" b="1" dirty="0">
                <a:solidFill>
                  <a:srgbClr val="FF0000"/>
                </a:solidFill>
              </a:rPr>
              <a:t>there is no value in them.’ </a:t>
            </a:r>
            <a:r>
              <a:rPr lang="en-US" b="1" dirty="0"/>
              <a:t>”</a:t>
            </a:r>
            <a:r>
              <a:rPr lang="en-US" b="1" dirty="0">
                <a:solidFill>
                  <a:srgbClr val="FF0000"/>
                </a:solidFill>
              </a:rPr>
              <a:t> </a:t>
            </a:r>
            <a:br>
              <a:rPr lang="en-US" b="1" dirty="0">
                <a:solidFill>
                  <a:srgbClr val="FF0000"/>
                </a:solidFill>
              </a:rPr>
            </a:br>
            <a:r>
              <a:rPr lang="en-US" sz="2800" i="1" dirty="0"/>
              <a:t>(The Scriptures 2009)</a:t>
            </a:r>
          </a:p>
        </p:txBody>
      </p:sp>
      <p:pic>
        <p:nvPicPr>
          <p:cNvPr id="3" name="Picture 2">
            <a:extLst>
              <a:ext uri="{FF2B5EF4-FFF2-40B4-BE49-F238E27FC236}">
                <a16:creationId xmlns:a16="http://schemas.microsoft.com/office/drawing/2014/main" id="{86A98145-D558-4F23-9FDA-147CB6745228}"/>
              </a:ext>
            </a:extLst>
          </p:cNvPr>
          <p:cNvPicPr>
            <a:picLocks noChangeAspect="1"/>
          </p:cNvPicPr>
          <p:nvPr/>
        </p:nvPicPr>
        <p:blipFill>
          <a:blip r:embed="rId2"/>
          <a:stretch>
            <a:fillRect/>
          </a:stretch>
        </p:blipFill>
        <p:spPr>
          <a:xfrm>
            <a:off x="7004182" y="1600201"/>
            <a:ext cx="3771635" cy="4525963"/>
          </a:xfrm>
          <a:prstGeom prst="rect">
            <a:avLst/>
          </a:prstGeom>
          <a:noFill/>
        </p:spPr>
      </p:pic>
      <p:sp>
        <p:nvSpPr>
          <p:cNvPr id="2" name="Slide Number Placeholder 1">
            <a:extLst>
              <a:ext uri="{FF2B5EF4-FFF2-40B4-BE49-F238E27FC236}">
                <a16:creationId xmlns:a16="http://schemas.microsoft.com/office/drawing/2014/main" id="{34981951-A5AE-4774-AAC0-7AD8163F2313}"/>
              </a:ext>
            </a:extLst>
          </p:cNvPr>
          <p:cNvSpPr>
            <a:spLocks noGrp="1"/>
          </p:cNvSpPr>
          <p:nvPr>
            <p:ph type="sldNum" sz="quarter" idx="12"/>
          </p:nvPr>
        </p:nvSpPr>
        <p:spPr>
          <a:xfrm>
            <a:off x="8737600" y="6245225"/>
            <a:ext cx="2844800" cy="476250"/>
          </a:xfrm>
        </p:spPr>
        <p:txBody>
          <a:bodyPr wrap="square" anchor="t">
            <a:normAutofit/>
          </a:bodyPr>
          <a:lstStyle/>
          <a:p>
            <a:pPr>
              <a:spcAft>
                <a:spcPts val="600"/>
              </a:spcAft>
            </a:pPr>
            <a:fld id="{F25F22BE-F5C8-4411-B3DA-8DDABB7C98F0}" type="slidenum">
              <a:rPr lang="en-US" smtClean="0">
                <a:solidFill>
                  <a:srgbClr val="000000"/>
                </a:solidFill>
              </a:rPr>
              <a:pPr>
                <a:spcAft>
                  <a:spcPts val="600"/>
                </a:spcAft>
              </a:pPr>
              <a:t>30</a:t>
            </a:fld>
            <a:endParaRPr lang="en-US">
              <a:solidFill>
                <a:srgbClr val="000000"/>
              </a:solidFill>
            </a:endParaRPr>
          </a:p>
        </p:txBody>
      </p:sp>
    </p:spTree>
    <p:extLst>
      <p:ext uri="{BB962C8B-B14F-4D97-AF65-F5344CB8AC3E}">
        <p14:creationId xmlns:p14="http://schemas.microsoft.com/office/powerpoint/2010/main" val="1690892595"/>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BBEF19-38B2-4A53-9E79-7F5082CB55F6}"/>
              </a:ext>
            </a:extLst>
          </p:cNvPr>
          <p:cNvSpPr>
            <a:spLocks noGrp="1"/>
          </p:cNvSpPr>
          <p:nvPr>
            <p:ph type="sldNum" sz="quarter" idx="12"/>
          </p:nvPr>
        </p:nvSpPr>
        <p:spPr/>
        <p:txBody>
          <a:bodyPr/>
          <a:lstStyle/>
          <a:p>
            <a:fld id="{6D22F896-40B5-4ADD-8801-0D06FADFA095}" type="slidenum">
              <a:rPr lang="en-US" smtClean="0"/>
              <a:t>31</a:t>
            </a:fld>
            <a:endParaRPr lang="en-US" dirty="0"/>
          </a:p>
        </p:txBody>
      </p:sp>
      <p:sp>
        <p:nvSpPr>
          <p:cNvPr id="3" name="TextBox 2">
            <a:extLst>
              <a:ext uri="{FF2B5EF4-FFF2-40B4-BE49-F238E27FC236}">
                <a16:creationId xmlns:a16="http://schemas.microsoft.com/office/drawing/2014/main" id="{A46F3D62-44EB-4EE3-8FD8-A67852DFD3E9}"/>
              </a:ext>
            </a:extLst>
          </p:cNvPr>
          <p:cNvSpPr txBox="1"/>
          <p:nvPr/>
        </p:nvSpPr>
        <p:spPr>
          <a:xfrm>
            <a:off x="924444" y="920621"/>
            <a:ext cx="10625959" cy="5016758"/>
          </a:xfrm>
          <a:prstGeom prst="rect">
            <a:avLst/>
          </a:prstGeom>
          <a:noFill/>
        </p:spPr>
        <p:txBody>
          <a:bodyPr wrap="square" rtlCol="0">
            <a:spAutoFit/>
          </a:bodyPr>
          <a:lstStyle/>
          <a:p>
            <a:r>
              <a:rPr lang="en-US" sz="3200" dirty="0">
                <a:effectLst/>
                <a:latin typeface="Arial" panose="020B0604020202020204" pitchFamily="34" charset="0"/>
                <a:ea typeface="Calibri" panose="020F0502020204030204" pitchFamily="34" charset="0"/>
              </a:rPr>
              <a:t>Your words do count and Satan knows it.  Yes, the word “Mass” does mean </a:t>
            </a:r>
            <a:r>
              <a:rPr lang="en-US" sz="3200" b="1" dirty="0">
                <a:solidFill>
                  <a:srgbClr val="FFFF00"/>
                </a:solidFill>
                <a:effectLst/>
                <a:latin typeface="Arial" panose="020B0604020202020204" pitchFamily="34" charset="0"/>
                <a:ea typeface="Calibri" panose="020F0502020204030204" pitchFamily="34" charset="0"/>
              </a:rPr>
              <a:t>“death sacrifice,” </a:t>
            </a:r>
            <a:r>
              <a:rPr lang="en-US" sz="3200" dirty="0">
                <a:effectLst/>
                <a:latin typeface="Arial" panose="020B0604020202020204" pitchFamily="34" charset="0"/>
                <a:ea typeface="Calibri" panose="020F0502020204030204" pitchFamily="34" charset="0"/>
              </a:rPr>
              <a:t>and to cement that fact, we will consider the definition of the inventors of the religious application of the word “Mass.”</a:t>
            </a:r>
          </a:p>
          <a:p>
            <a:r>
              <a:rPr lang="en-US" sz="3200" dirty="0">
                <a:effectLst/>
                <a:latin typeface="Arial" panose="020B0604020202020204" pitchFamily="34" charset="0"/>
                <a:ea typeface="Calibri" panose="020F0502020204030204" pitchFamily="34" charset="0"/>
              </a:rPr>
              <a:t>I am looking at page 537 of the Catholic Encyclopedia, which says, “</a:t>
            </a:r>
            <a:r>
              <a:rPr lang="en-US" sz="3200" u="sng" dirty="0">
                <a:effectLst/>
                <a:latin typeface="Arial" panose="020B0604020202020204" pitchFamily="34" charset="0"/>
                <a:ea typeface="Calibri" panose="020F0502020204030204" pitchFamily="34" charset="0"/>
              </a:rPr>
              <a:t>In the Christian law, the supreme sacrifice is that of the Mass.” It goes on to say, “The supreme act of worship consists essentially in an offering of a worthy victim to God, the offering made by a proper person, </a:t>
            </a:r>
            <a:br>
              <a:rPr lang="en-US" sz="3200" u="sng" dirty="0">
                <a:effectLst/>
                <a:latin typeface="Arial" panose="020B0604020202020204" pitchFamily="34" charset="0"/>
                <a:ea typeface="Calibri" panose="020F0502020204030204" pitchFamily="34" charset="0"/>
              </a:rPr>
            </a:br>
            <a:r>
              <a:rPr lang="en-US" sz="3200" u="sng" dirty="0">
                <a:effectLst/>
                <a:latin typeface="Arial" panose="020B0604020202020204" pitchFamily="34" charset="0"/>
                <a:ea typeface="Calibri" panose="020F0502020204030204" pitchFamily="34" charset="0"/>
              </a:rPr>
              <a:t>as a priest, to the destruction of the victim</a:t>
            </a:r>
            <a:r>
              <a:rPr lang="en-US" sz="3200" dirty="0">
                <a:effectLst/>
                <a:latin typeface="Arial" panose="020B0604020202020204" pitchFamily="34" charset="0"/>
                <a:ea typeface="Calibri" panose="020F0502020204030204" pitchFamily="34" charset="0"/>
              </a:rPr>
              <a:t>.” …</a:t>
            </a:r>
            <a:endParaRPr lang="en-US" sz="3200" dirty="0"/>
          </a:p>
        </p:txBody>
      </p:sp>
      <p:pic>
        <p:nvPicPr>
          <p:cNvPr id="4" name="Picture 3">
            <a:extLst>
              <a:ext uri="{FF2B5EF4-FFF2-40B4-BE49-F238E27FC236}">
                <a16:creationId xmlns:a16="http://schemas.microsoft.com/office/drawing/2014/main" id="{9F405DD3-DFD0-437E-BDE6-EF63716688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1214414649"/>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BBEF19-38B2-4A53-9E79-7F5082CB55F6}"/>
              </a:ext>
            </a:extLst>
          </p:cNvPr>
          <p:cNvSpPr>
            <a:spLocks noGrp="1"/>
          </p:cNvSpPr>
          <p:nvPr>
            <p:ph type="sldNum" sz="quarter" idx="12"/>
          </p:nvPr>
        </p:nvSpPr>
        <p:spPr/>
        <p:txBody>
          <a:bodyPr/>
          <a:lstStyle/>
          <a:p>
            <a:fld id="{6D22F896-40B5-4ADD-8801-0D06FADFA095}" type="slidenum">
              <a:rPr lang="en-US" smtClean="0"/>
              <a:t>32</a:t>
            </a:fld>
            <a:endParaRPr lang="en-US" dirty="0"/>
          </a:p>
        </p:txBody>
      </p:sp>
      <p:sp>
        <p:nvSpPr>
          <p:cNvPr id="3" name="TextBox 2">
            <a:extLst>
              <a:ext uri="{FF2B5EF4-FFF2-40B4-BE49-F238E27FC236}">
                <a16:creationId xmlns:a16="http://schemas.microsoft.com/office/drawing/2014/main" id="{A46F3D62-44EB-4EE3-8FD8-A67852DFD3E9}"/>
              </a:ext>
            </a:extLst>
          </p:cNvPr>
          <p:cNvSpPr txBox="1"/>
          <p:nvPr/>
        </p:nvSpPr>
        <p:spPr>
          <a:xfrm>
            <a:off x="471340" y="609600"/>
            <a:ext cx="11079529" cy="5509200"/>
          </a:xfrm>
          <a:prstGeom prst="rect">
            <a:avLst/>
          </a:prstGeom>
          <a:noFill/>
        </p:spPr>
        <p:txBody>
          <a:bodyPr wrap="square" rtlCol="0">
            <a:spAutoFit/>
          </a:bodyPr>
          <a:lstStyle/>
          <a:p>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 (</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2)  Please note carefully the word, </a:t>
            </a:r>
            <a:r>
              <a:rPr kumimoji="0" lang="en-US" sz="3200" b="1" i="0" u="none" strike="noStrike" kern="1200" cap="none" spc="0" normalizeH="0" baseline="0" noProof="0" dirty="0">
                <a:ln>
                  <a:noFill/>
                </a:ln>
                <a:solidFill>
                  <a:srgbClr val="00FFCC"/>
                </a:solidFill>
                <a:effectLst/>
                <a:uLnTx/>
                <a:uFillTx/>
                <a:latin typeface="Arial" panose="020B0604020202020204" pitchFamily="34" charset="0"/>
                <a:ea typeface="Calibri" panose="020F0502020204030204" pitchFamily="34" charset="0"/>
                <a:cs typeface="+mn-cs"/>
              </a:rPr>
              <a:t>"victim" </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of the Mass.  The Latin word for </a:t>
            </a:r>
            <a:r>
              <a:rPr kumimoji="0" lang="en-US" sz="3200" b="0" i="0" u="sng"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victim is "</a:t>
            </a:r>
            <a:r>
              <a:rPr kumimoji="0" lang="en-US" sz="3200" b="0" i="0" u="sng" strike="noStrike" kern="1200" cap="none" spc="0" normalizeH="0" baseline="0" noProof="0" dirty="0" err="1">
                <a:ln>
                  <a:noFill/>
                </a:ln>
                <a:solidFill>
                  <a:prstClr val="white"/>
                </a:solidFill>
                <a:effectLst/>
                <a:uLnTx/>
                <a:uFillTx/>
                <a:latin typeface="Arial" panose="020B0604020202020204" pitchFamily="34" charset="0"/>
                <a:ea typeface="Calibri" panose="020F0502020204030204" pitchFamily="34" charset="0"/>
                <a:cs typeface="+mn-cs"/>
              </a:rPr>
              <a:t>Hostia</a:t>
            </a:r>
            <a:r>
              <a:rPr kumimoji="0" lang="en-US" sz="3200" b="0" i="0" u="sng"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 from which the word "host" is derived</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  The Mass, by definition of those who coined the word, is </a:t>
            </a:r>
            <a:r>
              <a:rPr kumimoji="0" lang="en-US" sz="3200" b="1" i="0" u="none" strike="noStrike" kern="1200" cap="none" spc="0" normalizeH="0" baseline="0" noProof="0" dirty="0">
                <a:ln>
                  <a:noFill/>
                </a:ln>
                <a:solidFill>
                  <a:srgbClr val="00FFCC"/>
                </a:solidFill>
                <a:effectLst/>
                <a:uLnTx/>
                <a:uFillTx/>
                <a:latin typeface="Arial" panose="020B0604020202020204" pitchFamily="34" charset="0"/>
                <a:ea typeface="Calibri" panose="020F0502020204030204" pitchFamily="34" charset="0"/>
                <a:cs typeface="+mn-cs"/>
              </a:rPr>
              <a:t>a sacrifice involving a victim</a:t>
            </a:r>
            <a:r>
              <a:rPr kumimoji="0" lang="en-US" sz="3200" i="0" u="none" strike="noStrike" kern="1200" cap="none" spc="0" normalizeH="0" baseline="0" noProof="0" dirty="0">
                <a:ln>
                  <a:noFill/>
                </a:ln>
                <a:solidFill>
                  <a:srgbClr val="00FFCC"/>
                </a:solidFill>
                <a:effectLst/>
                <a:uLnTx/>
                <a:uFillTx/>
                <a:latin typeface="Arial" panose="020B0604020202020204" pitchFamily="34" charset="0"/>
                <a:ea typeface="Calibri" panose="020F0502020204030204" pitchFamily="34" charset="0"/>
                <a:cs typeface="+mn-cs"/>
              </a:rPr>
              <a:t>.</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 … </a:t>
            </a:r>
            <a:r>
              <a:rPr lang="en-US" sz="3200" dirty="0">
                <a:effectLst/>
                <a:latin typeface="Arial" panose="020B0604020202020204" pitchFamily="34" charset="0"/>
                <a:ea typeface="Calibri" panose="020F0502020204030204" pitchFamily="34" charset="0"/>
              </a:rPr>
              <a:t>There is no other meaning for the word "Mass" or "Christ-Mass."  On page 110 of a book entitled "The Mass in Slow Motion," we find the following words: "It is only with the consecration that the sacrifice of the Mass is achieved.  </a:t>
            </a:r>
            <a:r>
              <a:rPr lang="en-US" sz="3200" b="1" dirty="0">
                <a:solidFill>
                  <a:srgbClr val="FFFF00"/>
                </a:solidFill>
                <a:effectLst/>
                <a:latin typeface="Arial" panose="020B0604020202020204" pitchFamily="34" charset="0"/>
                <a:ea typeface="Calibri" panose="020F0502020204030204" pitchFamily="34" charset="0"/>
              </a:rPr>
              <a:t>In essence, the Mass is the ceremonial slaying of their “Jesus Christ” over and over again, followed by the eating of his flesh and the drinking of his blood</a:t>
            </a:r>
            <a:r>
              <a:rPr lang="en-US" sz="3200" dirty="0">
                <a:solidFill>
                  <a:srgbClr val="FFFF00"/>
                </a:solidFill>
                <a:effectLst/>
                <a:latin typeface="Arial" panose="020B0604020202020204" pitchFamily="34" charset="0"/>
                <a:ea typeface="Calibri" panose="020F0502020204030204" pitchFamily="34" charset="0"/>
              </a:rPr>
              <a:t>. …</a:t>
            </a:r>
            <a:endParaRPr lang="en-US" sz="3200" dirty="0"/>
          </a:p>
        </p:txBody>
      </p:sp>
      <p:pic>
        <p:nvPicPr>
          <p:cNvPr id="4" name="Picture 3">
            <a:extLst>
              <a:ext uri="{FF2B5EF4-FFF2-40B4-BE49-F238E27FC236}">
                <a16:creationId xmlns:a16="http://schemas.microsoft.com/office/drawing/2014/main" id="{C2A37B77-9967-4CA6-8311-776EA6156A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1782966566"/>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BBEF19-38B2-4A53-9E79-7F5082CB55F6}"/>
              </a:ext>
            </a:extLst>
          </p:cNvPr>
          <p:cNvSpPr>
            <a:spLocks noGrp="1"/>
          </p:cNvSpPr>
          <p:nvPr>
            <p:ph type="sldNum" sz="quarter" idx="12"/>
          </p:nvPr>
        </p:nvSpPr>
        <p:spPr/>
        <p:txBody>
          <a:bodyPr/>
          <a:lstStyle/>
          <a:p>
            <a:fld id="{6D22F896-40B5-4ADD-8801-0D06FADFA095}" type="slidenum">
              <a:rPr lang="en-US" smtClean="0"/>
              <a:t>33</a:t>
            </a:fld>
            <a:endParaRPr lang="en-US" dirty="0"/>
          </a:p>
        </p:txBody>
      </p:sp>
      <p:sp>
        <p:nvSpPr>
          <p:cNvPr id="3" name="TextBox 2">
            <a:extLst>
              <a:ext uri="{FF2B5EF4-FFF2-40B4-BE49-F238E27FC236}">
                <a16:creationId xmlns:a16="http://schemas.microsoft.com/office/drawing/2014/main" id="{A46F3D62-44EB-4EE3-8FD8-A67852DFD3E9}"/>
              </a:ext>
            </a:extLst>
          </p:cNvPr>
          <p:cNvSpPr txBox="1"/>
          <p:nvPr/>
        </p:nvSpPr>
        <p:spPr>
          <a:xfrm>
            <a:off x="506614" y="609600"/>
            <a:ext cx="10873690" cy="5509200"/>
          </a:xfrm>
          <a:prstGeom prst="rect">
            <a:avLst/>
          </a:prstGeom>
          <a:noFill/>
        </p:spPr>
        <p:txBody>
          <a:bodyPr wrap="square" rtlCol="0">
            <a:spAutoFit/>
          </a:bodyPr>
          <a:lstStyle/>
          <a:p>
            <a:r>
              <a:rPr lang="en-US" sz="3200" dirty="0">
                <a:solidFill>
                  <a:srgbClr val="FFFF00"/>
                </a:solidFill>
                <a:effectLst/>
                <a:latin typeface="Arial" panose="020B0604020202020204" pitchFamily="34" charset="0"/>
                <a:ea typeface="Calibri" panose="020F0502020204030204" pitchFamily="34" charset="0"/>
              </a:rPr>
              <a:t>… </a:t>
            </a:r>
            <a:r>
              <a:rPr lang="en-US" sz="3200" b="1" dirty="0">
                <a:solidFill>
                  <a:srgbClr val="FFFF00"/>
                </a:solidFill>
                <a:effectLst/>
                <a:latin typeface="Arial" panose="020B0604020202020204" pitchFamily="34" charset="0"/>
                <a:ea typeface="Calibri" panose="020F0502020204030204" pitchFamily="34" charset="0"/>
              </a:rPr>
              <a:t>The Mass is the death sacrifice, and the "Host" (communion wafer) is the victim. …</a:t>
            </a:r>
            <a:r>
              <a:rPr lang="en-US" sz="3200" dirty="0">
                <a:effectLst/>
                <a:latin typeface="Arial" panose="020B0604020202020204" pitchFamily="34" charset="0"/>
                <a:ea typeface="Calibri" panose="020F0502020204030204" pitchFamily="34" charset="0"/>
              </a:rPr>
              <a:t> </a:t>
            </a:r>
          </a:p>
          <a:p>
            <a:pPr algn="ctr"/>
            <a:r>
              <a:rPr lang="en-US" sz="3200" dirty="0">
                <a:effectLst/>
                <a:latin typeface="Arial" panose="020B0604020202020204" pitchFamily="34" charset="0"/>
                <a:ea typeface="Calibri" panose="020F0502020204030204" pitchFamily="34" charset="0"/>
              </a:rPr>
              <a:t>This is official Roman Catholic doctrine, and "Christmas" </a:t>
            </a:r>
            <a:br>
              <a:rPr lang="en-US" sz="3200" dirty="0">
                <a:effectLst/>
                <a:latin typeface="Arial" panose="020B0604020202020204" pitchFamily="34" charset="0"/>
                <a:ea typeface="Calibri" panose="020F0502020204030204" pitchFamily="34" charset="0"/>
              </a:rPr>
            </a:br>
            <a:r>
              <a:rPr lang="en-US" sz="3200" dirty="0">
                <a:effectLst/>
                <a:latin typeface="Arial" panose="020B0604020202020204" pitchFamily="34" charset="0"/>
                <a:ea typeface="Calibri" panose="020F0502020204030204" pitchFamily="34" charset="0"/>
              </a:rPr>
              <a:t>is a word that they invented.  Again, I ask, </a:t>
            </a:r>
            <a:r>
              <a:rPr lang="en-US" sz="3200" b="1" dirty="0">
                <a:solidFill>
                  <a:srgbClr val="00FFCC"/>
                </a:solidFill>
                <a:effectLst/>
                <a:latin typeface="Arial" panose="020B0604020202020204" pitchFamily="34" charset="0"/>
                <a:ea typeface="Calibri" panose="020F0502020204030204" pitchFamily="34" charset="0"/>
              </a:rPr>
              <a:t>what is so merry about the pain, bleeding, suffering and death of Yahusha Messiah, which people believe they are celebrating?</a:t>
            </a:r>
            <a:r>
              <a:rPr lang="en-US" sz="3200" dirty="0">
                <a:effectLst/>
                <a:latin typeface="Arial" panose="020B0604020202020204" pitchFamily="34" charset="0"/>
                <a:ea typeface="Calibri" panose="020F0502020204030204" pitchFamily="34" charset="0"/>
              </a:rPr>
              <a:t>  Satan has done quite a  job of getting millions of so-called "Christians" to blaspheme our Savior who was </a:t>
            </a:r>
            <a:r>
              <a:rPr lang="en-US" sz="3200" b="1" dirty="0">
                <a:solidFill>
                  <a:srgbClr val="00FFCC"/>
                </a:solidFill>
                <a:effectLst/>
                <a:latin typeface="Arial" panose="020B0604020202020204" pitchFamily="34" charset="0"/>
                <a:ea typeface="Calibri" panose="020F0502020204030204" pitchFamily="34" charset="0"/>
              </a:rPr>
              <a:t>not</a:t>
            </a:r>
            <a:r>
              <a:rPr lang="en-US" sz="3200" dirty="0">
                <a:effectLst/>
                <a:latin typeface="Arial" panose="020B0604020202020204" pitchFamily="34" charset="0"/>
                <a:ea typeface="Calibri" panose="020F0502020204030204" pitchFamily="34" charset="0"/>
              </a:rPr>
              <a:t> born on 25 December but at the Feast of Tabernacles at the end of September/early October. </a:t>
            </a:r>
            <a:br>
              <a:rPr lang="en-US" sz="3200" dirty="0">
                <a:effectLst/>
                <a:latin typeface="Arial" panose="020B0604020202020204" pitchFamily="34" charset="0"/>
                <a:ea typeface="Calibri" panose="020F0502020204030204" pitchFamily="34" charset="0"/>
              </a:rPr>
            </a:br>
            <a:r>
              <a:rPr lang="en-US" sz="3200" dirty="0">
                <a:effectLst/>
                <a:latin typeface="Arial" panose="020B0604020202020204" pitchFamily="34" charset="0"/>
                <a:ea typeface="Calibri" panose="020F0502020204030204" pitchFamily="34" charset="0"/>
              </a:rPr>
              <a:t>What a deceiver Satan is</a:t>
            </a:r>
            <a:r>
              <a:rPr lang="en-US" sz="3200" dirty="0">
                <a:latin typeface="Arial" panose="020B0604020202020204" pitchFamily="34" charset="0"/>
                <a:ea typeface="Calibri" panose="020F0502020204030204" pitchFamily="34" charset="0"/>
              </a:rPr>
              <a:t>!</a:t>
            </a:r>
            <a:endParaRPr lang="en-US" sz="3200" dirty="0"/>
          </a:p>
        </p:txBody>
      </p:sp>
      <p:pic>
        <p:nvPicPr>
          <p:cNvPr id="4" name="Picture 3">
            <a:extLst>
              <a:ext uri="{FF2B5EF4-FFF2-40B4-BE49-F238E27FC236}">
                <a16:creationId xmlns:a16="http://schemas.microsoft.com/office/drawing/2014/main" id="{53897D6B-6634-4509-9E3D-D595A9BC03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1573577181"/>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EFD9CD5-021E-4F35-8CD4-05CE2DCEAEF0}"/>
              </a:ext>
            </a:extLst>
          </p:cNvPr>
          <p:cNvSpPr txBox="1"/>
          <p:nvPr/>
        </p:nvSpPr>
        <p:spPr>
          <a:xfrm>
            <a:off x="7687895" y="2092124"/>
            <a:ext cx="3589390" cy="3222520"/>
          </a:xfrm>
          <a:prstGeom prst="rect">
            <a:avLst/>
          </a:prstGeom>
          <a:solidFill>
            <a:schemeClr val="bg1"/>
          </a:solidFill>
        </p:spPr>
        <p:txBody>
          <a:bodyPr vert="horz" lIns="91440" tIns="45720" rIns="91440" bIns="45720" rtlCol="0" anchor="b">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a:r>
              <a:rPr lang="en-US" sz="4000" b="1" dirty="0">
                <a:effectLst/>
                <a:latin typeface="Arial" panose="020B0604020202020204" pitchFamily="34" charset="0"/>
                <a:ea typeface="Times New Roman" panose="02020603050405020304" pitchFamily="18" charset="0"/>
              </a:rPr>
              <a:t>Q12  What is the true name of our Savior?</a:t>
            </a:r>
            <a:endParaRPr lang="en-US" sz="3200" dirty="0">
              <a:effectLst/>
              <a:latin typeface="Times New Roman" panose="02020603050405020304" pitchFamily="18" charset="0"/>
              <a:ea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A picture containing food, light&#10;&#10;Description automatically generated">
            <a:extLst>
              <a:ext uri="{FF2B5EF4-FFF2-40B4-BE49-F238E27FC236}">
                <a16:creationId xmlns:a16="http://schemas.microsoft.com/office/drawing/2014/main" id="{DD6A7531-EBAC-4642-9B67-4AA6DC28A1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1910" y="465243"/>
            <a:ext cx="6886425"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2" name="Slide Number Placeholder 1">
            <a:extLst>
              <a:ext uri="{FF2B5EF4-FFF2-40B4-BE49-F238E27FC236}">
                <a16:creationId xmlns:a16="http://schemas.microsoft.com/office/drawing/2014/main" id="{FE089B43-4CCE-46A3-AB98-5D5A62533D34}"/>
              </a:ext>
            </a:extLst>
          </p:cNvPr>
          <p:cNvSpPr>
            <a:spLocks noGrp="1"/>
          </p:cNvSpPr>
          <p:nvPr>
            <p:ph type="sldNum" sz="quarter" idx="12"/>
          </p:nvPr>
        </p:nvSpPr>
        <p:spPr/>
        <p:txBody>
          <a:bodyPr/>
          <a:lstStyle/>
          <a:p>
            <a:fld id="{538561A8-404E-4430-BCA6-CD12B245C72B}" type="slidenum">
              <a:rPr lang="en-US" smtClean="0"/>
              <a:t>34</a:t>
            </a:fld>
            <a:endParaRPr lang="en-US"/>
          </a:p>
        </p:txBody>
      </p:sp>
      <p:pic>
        <p:nvPicPr>
          <p:cNvPr id="20" name="Picture 19">
            <a:extLst>
              <a:ext uri="{FF2B5EF4-FFF2-40B4-BE49-F238E27FC236}">
                <a16:creationId xmlns:a16="http://schemas.microsoft.com/office/drawing/2014/main" id="{BC3141A5-3250-4221-AE68-FBE4188F57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2221503155"/>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2B4B9B-EAE9-4E9E-BA64-686D2CA3594E}"/>
              </a:ext>
            </a:extLst>
          </p:cNvPr>
          <p:cNvSpPr>
            <a:spLocks noGrp="1"/>
          </p:cNvSpPr>
          <p:nvPr>
            <p:ph type="sldNum" sz="quarter" idx="12"/>
          </p:nvPr>
        </p:nvSpPr>
        <p:spPr/>
        <p:txBody>
          <a:bodyPr/>
          <a:lstStyle/>
          <a:p>
            <a:fld id="{6D22F896-40B5-4ADD-8801-0D06FADFA095}" type="slidenum">
              <a:rPr lang="en-US" smtClean="0"/>
              <a:t>35</a:t>
            </a:fld>
            <a:endParaRPr lang="en-US" dirty="0"/>
          </a:p>
        </p:txBody>
      </p:sp>
      <p:sp>
        <p:nvSpPr>
          <p:cNvPr id="3" name="TextBox 2">
            <a:extLst>
              <a:ext uri="{FF2B5EF4-FFF2-40B4-BE49-F238E27FC236}">
                <a16:creationId xmlns:a16="http://schemas.microsoft.com/office/drawing/2014/main" id="{46A93AA6-C028-408E-B8CD-AD85F1746F71}"/>
              </a:ext>
            </a:extLst>
          </p:cNvPr>
          <p:cNvSpPr txBox="1"/>
          <p:nvPr/>
        </p:nvSpPr>
        <p:spPr>
          <a:xfrm>
            <a:off x="944217" y="701623"/>
            <a:ext cx="10018643" cy="4401205"/>
          </a:xfrm>
          <a:prstGeom prst="rect">
            <a:avLst/>
          </a:prstGeom>
          <a:noFill/>
        </p:spPr>
        <p:txBody>
          <a:bodyPr wrap="square" rtlCol="0">
            <a:spAutoFit/>
          </a:bodyPr>
          <a:lstStyle/>
          <a:p>
            <a:r>
              <a:rPr lang="en-US" sz="2800" dirty="0">
                <a:effectLst/>
                <a:latin typeface="Arial" panose="020B0604020202020204" pitchFamily="34" charset="0"/>
                <a:ea typeface="Calibri" panose="020F0502020204030204" pitchFamily="34" charset="0"/>
              </a:rPr>
              <a:t>Our Savior’s true name is Yahusha which means “Yah is Salvation.”  His name, and His Father’s name Yahuwah, was removed from our Bibles over 7000 times from the Roman Catholic Church, and replaced with titles like LORD, God and [pagan name] Jesus.  Titles and pagan names are not the name of our Savior or our Heavenly Father. </a:t>
            </a:r>
          </a:p>
          <a:p>
            <a:endParaRPr lang="en-US" sz="2800" dirty="0">
              <a:effectLst/>
              <a:latin typeface="Arial" panose="020B0604020202020204" pitchFamily="34" charset="0"/>
              <a:ea typeface="Calibri" panose="020F0502020204030204" pitchFamily="34" charset="0"/>
            </a:endParaRPr>
          </a:p>
          <a:p>
            <a:r>
              <a:rPr lang="en-US" sz="2800" dirty="0" err="1">
                <a:effectLst/>
                <a:latin typeface="Arial" panose="020B0604020202020204" pitchFamily="34" charset="0"/>
                <a:ea typeface="Calibri" panose="020F0502020204030204" pitchFamily="34" charset="0"/>
              </a:rPr>
              <a:t>Yahusha</a:t>
            </a:r>
            <a:r>
              <a:rPr lang="en-US" sz="2800" dirty="0">
                <a:effectLst/>
                <a:latin typeface="Arial" panose="020B0604020202020204" pitchFamily="34" charset="0"/>
                <a:ea typeface="Calibri" panose="020F0502020204030204" pitchFamily="34" charset="0"/>
              </a:rPr>
              <a:t> was Hebrew, (not Greek), and His name could never have been Jesus as there is no letter J in the Hebrew alphabet. The name Jesus is not even a transliteration. </a:t>
            </a:r>
            <a:endParaRPr lang="en-US" sz="2800" dirty="0"/>
          </a:p>
        </p:txBody>
      </p:sp>
      <p:pic>
        <p:nvPicPr>
          <p:cNvPr id="4" name="Picture 3">
            <a:extLst>
              <a:ext uri="{FF2B5EF4-FFF2-40B4-BE49-F238E27FC236}">
                <a16:creationId xmlns:a16="http://schemas.microsoft.com/office/drawing/2014/main" id="{689BBE88-4259-4E9D-A71A-76F7F7120E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2634130496"/>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2B4B9B-EAE9-4E9E-BA64-686D2CA3594E}"/>
              </a:ext>
            </a:extLst>
          </p:cNvPr>
          <p:cNvSpPr>
            <a:spLocks noGrp="1"/>
          </p:cNvSpPr>
          <p:nvPr>
            <p:ph type="sldNum" sz="quarter" idx="12"/>
          </p:nvPr>
        </p:nvSpPr>
        <p:spPr/>
        <p:txBody>
          <a:bodyPr/>
          <a:lstStyle/>
          <a:p>
            <a:fld id="{6D22F896-40B5-4ADD-8801-0D06FADFA095}" type="slidenum">
              <a:rPr lang="en-US" smtClean="0"/>
              <a:t>36</a:t>
            </a:fld>
            <a:endParaRPr lang="en-US" dirty="0"/>
          </a:p>
        </p:txBody>
      </p:sp>
      <p:sp>
        <p:nvSpPr>
          <p:cNvPr id="3" name="TextBox 2">
            <a:extLst>
              <a:ext uri="{FF2B5EF4-FFF2-40B4-BE49-F238E27FC236}">
                <a16:creationId xmlns:a16="http://schemas.microsoft.com/office/drawing/2014/main" id="{46A93AA6-C028-408E-B8CD-AD85F1746F71}"/>
              </a:ext>
            </a:extLst>
          </p:cNvPr>
          <p:cNvSpPr txBox="1"/>
          <p:nvPr/>
        </p:nvSpPr>
        <p:spPr>
          <a:xfrm>
            <a:off x="782908" y="502840"/>
            <a:ext cx="10140196" cy="4832092"/>
          </a:xfrm>
          <a:prstGeom prst="rect">
            <a:avLst/>
          </a:prstGeom>
          <a:noFill/>
        </p:spPr>
        <p:txBody>
          <a:bodyPr wrap="square" rtlCol="0">
            <a:spAutoFit/>
          </a:bodyPr>
          <a:lstStyle/>
          <a:p>
            <a:r>
              <a:rPr lang="en-US" sz="2800" dirty="0">
                <a:effectLst/>
                <a:latin typeface="Arial" panose="020B0604020202020204" pitchFamily="34" charset="0"/>
                <a:ea typeface="Calibri" panose="020F0502020204030204" pitchFamily="34" charset="0"/>
              </a:rPr>
              <a:t>It is a corruption of a transliteration of a Hebrew word which had the mighty and powerful Name of Yahuwah removed from its original meaning. </a:t>
            </a:r>
          </a:p>
          <a:p>
            <a:endParaRPr lang="en-US" sz="2800" dirty="0">
              <a:latin typeface="Arial" panose="020B0604020202020204" pitchFamily="34" charset="0"/>
              <a:ea typeface="Calibri" panose="020F0502020204030204" pitchFamily="34" charset="0"/>
            </a:endParaRPr>
          </a:p>
          <a:p>
            <a:r>
              <a:rPr lang="en-US" sz="2800" i="1" dirty="0">
                <a:effectLst/>
                <a:latin typeface="Arial" panose="020B0604020202020204" pitchFamily="34" charset="0"/>
                <a:ea typeface="Calibri" panose="020F0502020204030204" pitchFamily="34" charset="0"/>
              </a:rPr>
              <a:t>The Theological Dictionary Of The New Testament, </a:t>
            </a:r>
            <a:r>
              <a:rPr lang="en-US" sz="2800" dirty="0">
                <a:effectLst/>
                <a:latin typeface="Arial" panose="020B0604020202020204" pitchFamily="34" charset="0"/>
                <a:ea typeface="Calibri" panose="020F0502020204030204" pitchFamily="34" charset="0"/>
              </a:rPr>
              <a:t>Kittel and Bromiley, Volume 3, page 284, tells us that the name Jesus (Iesous) is a Greek form of the Hebrew proper Name </a:t>
            </a:r>
            <a:r>
              <a:rPr lang="en-US" sz="2800" dirty="0" err="1">
                <a:effectLst/>
                <a:latin typeface="Arial" panose="020B0604020202020204" pitchFamily="34" charset="0"/>
                <a:ea typeface="Calibri" panose="020F0502020204030204" pitchFamily="34" charset="0"/>
              </a:rPr>
              <a:t>Yahusha</a:t>
            </a:r>
            <a:r>
              <a:rPr lang="en-US" sz="2800" dirty="0">
                <a:effectLst/>
                <a:latin typeface="Arial" panose="020B0604020202020204" pitchFamily="34" charset="0"/>
                <a:ea typeface="Calibri" panose="020F0502020204030204" pitchFamily="34" charset="0"/>
              </a:rPr>
              <a:t>. </a:t>
            </a:r>
            <a:r>
              <a:rPr lang="en-US" sz="2800" b="1" dirty="0">
                <a:solidFill>
                  <a:srgbClr val="00FFCC"/>
                </a:solidFill>
                <a:effectLst/>
                <a:latin typeface="Arial" panose="020B0604020202020204" pitchFamily="34" charset="0"/>
                <a:ea typeface="Calibri" panose="020F0502020204030204" pitchFamily="34" charset="0"/>
              </a:rPr>
              <a:t>Keep in mind, however, that this name Jesus carries none of the meaning of the original Hebrew Name Yahusha, which means Yahuwah is salvation.</a:t>
            </a:r>
            <a:r>
              <a:rPr lang="en-US" sz="2800" dirty="0">
                <a:effectLst/>
                <a:latin typeface="Arial" panose="020B0604020202020204" pitchFamily="34" charset="0"/>
                <a:ea typeface="Calibri" panose="020F0502020204030204" pitchFamily="34" charset="0"/>
              </a:rPr>
              <a:t> Here you have the confession.  </a:t>
            </a:r>
            <a:endParaRPr lang="en-US" sz="2800" dirty="0"/>
          </a:p>
        </p:txBody>
      </p:sp>
      <p:pic>
        <p:nvPicPr>
          <p:cNvPr id="4" name="Picture 3">
            <a:extLst>
              <a:ext uri="{FF2B5EF4-FFF2-40B4-BE49-F238E27FC236}">
                <a16:creationId xmlns:a16="http://schemas.microsoft.com/office/drawing/2014/main" id="{987E95B2-BEAC-45D5-8FBB-72915112C0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1923152014"/>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EFD9CD5-021E-4F35-8CD4-05CE2DCEAEF0}"/>
              </a:ext>
            </a:extLst>
          </p:cNvPr>
          <p:cNvSpPr txBox="1"/>
          <p:nvPr/>
        </p:nvSpPr>
        <p:spPr>
          <a:xfrm>
            <a:off x="7687895" y="956441"/>
            <a:ext cx="3589390" cy="4358203"/>
          </a:xfrm>
          <a:prstGeom prst="rect">
            <a:avLst/>
          </a:prstGeom>
          <a:solidFill>
            <a:schemeClr val="bg1"/>
          </a:solidFill>
        </p:spPr>
        <p:txBody>
          <a:bodyPr vert="horz" lIns="91440" tIns="45720" rIns="91440" bIns="45720" rtlCol="0" anchor="b">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algn="ctr"/>
            <a:r>
              <a:rPr lang="en-US" sz="4000" b="1" dirty="0">
                <a:effectLst/>
                <a:latin typeface="Arial" panose="020B0604020202020204" pitchFamily="34" charset="0"/>
                <a:ea typeface="Times New Roman" panose="02020603050405020304" pitchFamily="18" charset="0"/>
              </a:rPr>
              <a:t>Q13  So what was the name of the new god of Christianity that came about 320 years after the ascension of Yahusha into heaven?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A picture containing food, light&#10;&#10;Description automatically generated">
            <a:extLst>
              <a:ext uri="{FF2B5EF4-FFF2-40B4-BE49-F238E27FC236}">
                <a16:creationId xmlns:a16="http://schemas.microsoft.com/office/drawing/2014/main" id="{DD6A7531-EBAC-4642-9B67-4AA6DC28A1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1910" y="465243"/>
            <a:ext cx="6886425"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2" name="Slide Number Placeholder 1">
            <a:extLst>
              <a:ext uri="{FF2B5EF4-FFF2-40B4-BE49-F238E27FC236}">
                <a16:creationId xmlns:a16="http://schemas.microsoft.com/office/drawing/2014/main" id="{3ED59AA9-50C6-4A79-9B04-BCD0661D03E2}"/>
              </a:ext>
            </a:extLst>
          </p:cNvPr>
          <p:cNvSpPr>
            <a:spLocks noGrp="1"/>
          </p:cNvSpPr>
          <p:nvPr>
            <p:ph type="sldNum" sz="quarter" idx="12"/>
          </p:nvPr>
        </p:nvSpPr>
        <p:spPr/>
        <p:txBody>
          <a:bodyPr/>
          <a:lstStyle/>
          <a:p>
            <a:fld id="{538561A8-404E-4430-BCA6-CD12B245C72B}" type="slidenum">
              <a:rPr lang="en-US" smtClean="0"/>
              <a:t>37</a:t>
            </a:fld>
            <a:endParaRPr lang="en-US"/>
          </a:p>
        </p:txBody>
      </p:sp>
      <p:pic>
        <p:nvPicPr>
          <p:cNvPr id="20" name="Picture 19">
            <a:extLst>
              <a:ext uri="{FF2B5EF4-FFF2-40B4-BE49-F238E27FC236}">
                <a16:creationId xmlns:a16="http://schemas.microsoft.com/office/drawing/2014/main" id="{8CF19791-9977-4DE9-88EE-773B3D405F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4262557440"/>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3CFF3C-ABE4-4D15-947A-C6328E5049A7}"/>
              </a:ext>
            </a:extLst>
          </p:cNvPr>
          <p:cNvSpPr>
            <a:spLocks noGrp="1"/>
          </p:cNvSpPr>
          <p:nvPr>
            <p:ph type="sldNum" sz="quarter" idx="12"/>
          </p:nvPr>
        </p:nvSpPr>
        <p:spPr/>
        <p:txBody>
          <a:bodyPr/>
          <a:lstStyle/>
          <a:p>
            <a:fld id="{6D22F896-40B5-4ADD-8801-0D06FADFA095}" type="slidenum">
              <a:rPr lang="en-US" smtClean="0"/>
              <a:t>38</a:t>
            </a:fld>
            <a:endParaRPr lang="en-US" dirty="0"/>
          </a:p>
        </p:txBody>
      </p:sp>
      <p:sp>
        <p:nvSpPr>
          <p:cNvPr id="4" name="TextBox 3">
            <a:extLst>
              <a:ext uri="{FF2B5EF4-FFF2-40B4-BE49-F238E27FC236}">
                <a16:creationId xmlns:a16="http://schemas.microsoft.com/office/drawing/2014/main" id="{84F35220-7C92-4518-B7E0-F0C8F7D2110E}"/>
              </a:ext>
            </a:extLst>
          </p:cNvPr>
          <p:cNvSpPr txBox="1"/>
          <p:nvPr/>
        </p:nvSpPr>
        <p:spPr>
          <a:xfrm>
            <a:off x="1156137" y="620110"/>
            <a:ext cx="10205546" cy="5509200"/>
          </a:xfrm>
          <a:prstGeom prst="rect">
            <a:avLst/>
          </a:prstGeom>
          <a:noFill/>
        </p:spPr>
        <p:txBody>
          <a:bodyPr wrap="square" rtlCol="0">
            <a:spAutoFit/>
          </a:bodyPr>
          <a:lstStyle/>
          <a:p>
            <a:r>
              <a:rPr lang="en-US" sz="3200" dirty="0">
                <a:effectLst/>
                <a:latin typeface="Arial" panose="020B0604020202020204" pitchFamily="34" charset="0"/>
                <a:ea typeface="Calibri" panose="020F0502020204030204" pitchFamily="34" charset="0"/>
              </a:rPr>
              <a:t>“Emperor Constantine wanted to unite all the different pagan religions into one and revived the pagan religion of Christianity by force of death.  </a:t>
            </a:r>
            <a:r>
              <a:rPr lang="en-US" sz="3200" u="sng" dirty="0">
                <a:effectLst/>
                <a:latin typeface="Arial" panose="020B0604020202020204" pitchFamily="34" charset="0"/>
                <a:ea typeface="Calibri" panose="020F0502020204030204" pitchFamily="34" charset="0"/>
              </a:rPr>
              <a:t>Constantine was the ruling spirit at Nicaea and he ultimately decided upon a new god for them</a:t>
            </a:r>
            <a:r>
              <a:rPr lang="en-US" sz="3200" dirty="0">
                <a:effectLst/>
                <a:latin typeface="Arial" panose="020B0604020202020204" pitchFamily="34" charset="0"/>
                <a:ea typeface="Calibri" panose="020F0502020204030204" pitchFamily="34" charset="0"/>
              </a:rPr>
              <a:t>.  To involve British factions, he ruled that the name of the Druid god, </a:t>
            </a:r>
            <a:r>
              <a:rPr lang="en-US" sz="3200" dirty="0" err="1">
                <a:effectLst/>
                <a:latin typeface="Arial" panose="020B0604020202020204" pitchFamily="34" charset="0"/>
                <a:ea typeface="Calibri" panose="020F0502020204030204" pitchFamily="34" charset="0"/>
              </a:rPr>
              <a:t>Hesus</a:t>
            </a:r>
            <a:r>
              <a:rPr lang="en-US" sz="3200" dirty="0">
                <a:effectLst/>
                <a:latin typeface="Arial" panose="020B0604020202020204" pitchFamily="34" charset="0"/>
                <a:ea typeface="Calibri" panose="020F0502020204030204" pitchFamily="34" charset="0"/>
              </a:rPr>
              <a:t>, be joined with the Eastern Savior-god, Krishna </a:t>
            </a:r>
            <a:r>
              <a:rPr lang="en-US" sz="2800" dirty="0">
                <a:effectLst/>
                <a:latin typeface="Arial" panose="020B0604020202020204" pitchFamily="34" charset="0"/>
                <a:ea typeface="Calibri" panose="020F0502020204030204" pitchFamily="34" charset="0"/>
              </a:rPr>
              <a:t>(Krishna is Sanskrit for Christ), </a:t>
            </a:r>
            <a:r>
              <a:rPr lang="en-US" sz="3200" dirty="0">
                <a:effectLst/>
                <a:latin typeface="Arial" panose="020B0604020202020204" pitchFamily="34" charset="0"/>
                <a:ea typeface="Calibri" panose="020F0502020204030204" pitchFamily="34" charset="0"/>
              </a:rPr>
              <a:t>and thus </a:t>
            </a:r>
            <a:r>
              <a:rPr lang="en-US" sz="3200" u="sng" dirty="0" err="1">
                <a:effectLst/>
                <a:latin typeface="Arial" panose="020B0604020202020204" pitchFamily="34" charset="0"/>
                <a:ea typeface="Calibri" panose="020F0502020204030204" pitchFamily="34" charset="0"/>
              </a:rPr>
              <a:t>Hesus</a:t>
            </a:r>
            <a:r>
              <a:rPr lang="en-US" sz="3200" u="sng" dirty="0">
                <a:effectLst/>
                <a:latin typeface="Arial" panose="020B0604020202020204" pitchFamily="34" charset="0"/>
                <a:ea typeface="Calibri" panose="020F0502020204030204" pitchFamily="34" charset="0"/>
              </a:rPr>
              <a:t> Krishna would be the official name of the new Roman god</a:t>
            </a:r>
            <a:r>
              <a:rPr lang="en-US" sz="3200" dirty="0">
                <a:effectLst/>
                <a:latin typeface="Arial" panose="020B0604020202020204" pitchFamily="34" charset="0"/>
                <a:ea typeface="Calibri" panose="020F0502020204030204" pitchFamily="34" charset="0"/>
              </a:rPr>
              <a:t>.  A vote was taken and it was with a majority show of hands (161 votes to 157) that both divinities become one God. …</a:t>
            </a:r>
            <a:endParaRPr lang="en-US" sz="3200" dirty="0"/>
          </a:p>
        </p:txBody>
      </p:sp>
      <p:pic>
        <p:nvPicPr>
          <p:cNvPr id="5" name="Picture 4">
            <a:extLst>
              <a:ext uri="{FF2B5EF4-FFF2-40B4-BE49-F238E27FC236}">
                <a16:creationId xmlns:a16="http://schemas.microsoft.com/office/drawing/2014/main" id="{EDAE3681-F4EC-4EEA-B7B7-7B183B0C62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2219475567"/>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3CFF3C-ABE4-4D15-947A-C6328E5049A7}"/>
              </a:ext>
            </a:extLst>
          </p:cNvPr>
          <p:cNvSpPr>
            <a:spLocks noGrp="1"/>
          </p:cNvSpPr>
          <p:nvPr>
            <p:ph type="sldNum" sz="quarter" idx="12"/>
          </p:nvPr>
        </p:nvSpPr>
        <p:spPr>
          <a:xfrm>
            <a:off x="11292681" y="6398060"/>
            <a:ext cx="753545" cy="365125"/>
          </a:xfrm>
        </p:spPr>
        <p:txBody>
          <a:bodyPr/>
          <a:lstStyle/>
          <a:p>
            <a:fld id="{6D22F896-40B5-4ADD-8801-0D06FADFA095}" type="slidenum">
              <a:rPr lang="en-US" smtClean="0"/>
              <a:t>39</a:t>
            </a:fld>
            <a:endParaRPr lang="en-US" dirty="0"/>
          </a:p>
        </p:txBody>
      </p:sp>
      <p:sp>
        <p:nvSpPr>
          <p:cNvPr id="4" name="TextBox 3">
            <a:extLst>
              <a:ext uri="{FF2B5EF4-FFF2-40B4-BE49-F238E27FC236}">
                <a16:creationId xmlns:a16="http://schemas.microsoft.com/office/drawing/2014/main" id="{84F35220-7C92-4518-B7E0-F0C8F7D2110E}"/>
              </a:ext>
            </a:extLst>
          </p:cNvPr>
          <p:cNvSpPr txBox="1"/>
          <p:nvPr/>
        </p:nvSpPr>
        <p:spPr>
          <a:xfrm>
            <a:off x="334960" y="268353"/>
            <a:ext cx="11711266" cy="6001643"/>
          </a:xfrm>
          <a:prstGeom prst="rect">
            <a:avLst/>
          </a:prstGeom>
          <a:noFill/>
        </p:spPr>
        <p:txBody>
          <a:bodyPr wrap="square" rtlCol="0">
            <a:spAutoFit/>
          </a:bodyPr>
          <a:lstStyle/>
          <a:p>
            <a:r>
              <a:rPr lang="en-US" sz="3200" dirty="0">
                <a:effectLst/>
                <a:latin typeface="Arial" panose="020B0604020202020204" pitchFamily="34" charset="0"/>
                <a:ea typeface="Calibri" panose="020F0502020204030204" pitchFamily="34" charset="0"/>
              </a:rPr>
              <a:t>“…Following long-standing heathen custom, Constantine used the official gathering and the Roman decree to legally deify two deities as one and did so by democratic consent.  A new god was proclaimed and “officially” ratified by Constantine.  That purely political act of removing the true Hebrew names of Yahuwah and Yahusha and legally placed </a:t>
            </a:r>
            <a:r>
              <a:rPr lang="en-US" sz="3200" dirty="0" err="1">
                <a:effectLst/>
                <a:latin typeface="Arial" panose="020B0604020202020204" pitchFamily="34" charset="0"/>
                <a:ea typeface="Calibri" panose="020F0502020204030204" pitchFamily="34" charset="0"/>
              </a:rPr>
              <a:t>Hesus</a:t>
            </a:r>
            <a:r>
              <a:rPr lang="en-US" sz="3200" dirty="0">
                <a:effectLst/>
                <a:latin typeface="Arial" panose="020B0604020202020204" pitchFamily="34" charset="0"/>
                <a:ea typeface="Calibri" panose="020F0502020204030204" pitchFamily="34" charset="0"/>
              </a:rPr>
              <a:t> and Krishna among the Roman gods as one individual composite.  That abstraction lent earthly existence to amalgamated doctrines of the Empire’s new religion called Christianity; and because there was no letter “J” in alphabets until about 400 to 500 years ago, the name subsequently evolved from Iesous Christ into “Jesus Christ.” …</a:t>
            </a:r>
            <a:endParaRPr lang="en-US" sz="3200" dirty="0"/>
          </a:p>
        </p:txBody>
      </p:sp>
      <p:pic>
        <p:nvPicPr>
          <p:cNvPr id="5" name="Picture 4">
            <a:extLst>
              <a:ext uri="{FF2B5EF4-FFF2-40B4-BE49-F238E27FC236}">
                <a16:creationId xmlns:a16="http://schemas.microsoft.com/office/drawing/2014/main" id="{7ACD8FC9-5DB5-4343-A51A-5E944C7DF8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364852161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FBDFEC-C333-4386-ADE7-DD18D1D5F07A}"/>
              </a:ext>
            </a:extLst>
          </p:cNvPr>
          <p:cNvSpPr>
            <a:spLocks noGrp="1"/>
          </p:cNvSpPr>
          <p:nvPr>
            <p:ph type="sldNum" sz="quarter" idx="12"/>
          </p:nvPr>
        </p:nvSpPr>
        <p:spPr/>
        <p:txBody>
          <a:bodyPr/>
          <a:lstStyle/>
          <a:p>
            <a:fld id="{6D22F896-40B5-4ADD-8801-0D06FADFA095}" type="slidenum">
              <a:rPr lang="en-US" smtClean="0"/>
              <a:t>4</a:t>
            </a:fld>
            <a:endParaRPr lang="en-US" dirty="0"/>
          </a:p>
        </p:txBody>
      </p:sp>
      <p:sp>
        <p:nvSpPr>
          <p:cNvPr id="3" name="TextBox 2">
            <a:extLst>
              <a:ext uri="{FF2B5EF4-FFF2-40B4-BE49-F238E27FC236}">
                <a16:creationId xmlns:a16="http://schemas.microsoft.com/office/drawing/2014/main" id="{7BD39806-BDED-442B-97A3-1EAA0663D93A}"/>
              </a:ext>
            </a:extLst>
          </p:cNvPr>
          <p:cNvSpPr txBox="1"/>
          <p:nvPr/>
        </p:nvSpPr>
        <p:spPr>
          <a:xfrm>
            <a:off x="493986" y="452165"/>
            <a:ext cx="10899228" cy="5862118"/>
          </a:xfrm>
          <a:prstGeom prst="rect">
            <a:avLst/>
          </a:prstGeom>
          <a:noFill/>
        </p:spPr>
        <p:txBody>
          <a:bodyPr wrap="square" rtlCol="0">
            <a:spAutoFit/>
          </a:bodyPr>
          <a:lstStyle/>
          <a:p>
            <a:pPr marL="0" marR="0" algn="ctr">
              <a:lnSpc>
                <a:spcPct val="107000"/>
              </a:lnSpc>
              <a:spcBef>
                <a:spcPts val="0"/>
              </a:spcBef>
              <a:spcAft>
                <a:spcPts val="800"/>
              </a:spcAft>
            </a:pPr>
            <a:r>
              <a:rPr lang="en-US" sz="3200" dirty="0">
                <a:effectLst/>
                <a:latin typeface="Arial" panose="020B0604020202020204" pitchFamily="34" charset="0"/>
                <a:ea typeface="Calibri" panose="020F0502020204030204" pitchFamily="34" charset="0"/>
                <a:cs typeface="Arial" panose="020B0604020202020204" pitchFamily="34" charset="0"/>
              </a:rPr>
              <a:t>Many say Christmas is the season to be jolly.  It is a time of ornaments, red and green decorations, silver bells, holly, mistletoe and colored lights.  It does not matter whether you believe in the Savior, all that matters is the family </a:t>
            </a:r>
            <a:br>
              <a:rPr lang="en-US" sz="3200" dirty="0">
                <a:effectLst/>
                <a:latin typeface="Arial" panose="020B0604020202020204" pitchFamily="34" charset="0"/>
                <a:ea typeface="Calibri" panose="020F0502020204030204" pitchFamily="34" charset="0"/>
                <a:cs typeface="Arial" panose="020B0604020202020204" pitchFamily="34" charset="0"/>
              </a:rPr>
            </a:br>
            <a:r>
              <a:rPr lang="en-US" sz="3200" dirty="0">
                <a:effectLst/>
                <a:latin typeface="Arial" panose="020B0604020202020204" pitchFamily="34" charset="0"/>
                <a:ea typeface="Calibri" panose="020F0502020204030204" pitchFamily="34" charset="0"/>
                <a:cs typeface="Arial" panose="020B0604020202020204" pitchFamily="34" charset="0"/>
              </a:rPr>
              <a:t>get-togethers, the feasting and wonderful parties, gifts and decorating the tree; a time for friends and family, children and Santa Claus.  Many people are atheists yet still enjoy the spirit of Christmas.  The world has designed Christmas in such a way that most people get their vacation time during this period and unless you have no family. </a:t>
            </a:r>
            <a:br>
              <a:rPr lang="en-US" sz="3200" dirty="0">
                <a:effectLst/>
                <a:latin typeface="Arial" panose="020B0604020202020204" pitchFamily="34" charset="0"/>
                <a:ea typeface="Calibri" panose="020F0502020204030204" pitchFamily="34" charset="0"/>
                <a:cs typeface="Arial" panose="020B0604020202020204" pitchFamily="34" charset="0"/>
              </a:rPr>
            </a:br>
            <a:r>
              <a:rPr lang="en-US" sz="3200" b="1" dirty="0">
                <a:solidFill>
                  <a:srgbClr val="00FFCC"/>
                </a:solidFill>
                <a:latin typeface="Arial" panose="020B0604020202020204" pitchFamily="34" charset="0"/>
                <a:ea typeface="Calibri" panose="020F0502020204030204" pitchFamily="34" charset="0"/>
                <a:cs typeface="Arial" panose="020B0604020202020204" pitchFamily="34" charset="0"/>
              </a:rPr>
              <a:t>I</a:t>
            </a:r>
            <a:r>
              <a:rPr lang="en-US" sz="3200" b="1" dirty="0">
                <a:solidFill>
                  <a:srgbClr val="00FFCC"/>
                </a:solidFill>
                <a:effectLst/>
                <a:latin typeface="Arial" panose="020B0604020202020204" pitchFamily="34" charset="0"/>
                <a:ea typeface="Calibri" panose="020F0502020204030204" pitchFamily="34" charset="0"/>
                <a:cs typeface="Arial" panose="020B0604020202020204" pitchFamily="34" charset="0"/>
              </a:rPr>
              <a:t>t is the time that friends and family get together. </a:t>
            </a:r>
            <a:endParaRPr lang="en-US" sz="3200" b="1" dirty="0">
              <a:solidFill>
                <a:srgbClr val="00FFCC"/>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4588E90-0BAA-4395-A488-0A82CF2E4A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410977201"/>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3CFF3C-ABE4-4D15-947A-C6328E5049A7}"/>
              </a:ext>
            </a:extLst>
          </p:cNvPr>
          <p:cNvSpPr>
            <a:spLocks noGrp="1"/>
          </p:cNvSpPr>
          <p:nvPr>
            <p:ph type="sldNum" sz="quarter" idx="12"/>
          </p:nvPr>
        </p:nvSpPr>
        <p:spPr>
          <a:xfrm>
            <a:off x="11310730" y="6407999"/>
            <a:ext cx="753545" cy="365125"/>
          </a:xfrm>
        </p:spPr>
        <p:txBody>
          <a:bodyPr/>
          <a:lstStyle/>
          <a:p>
            <a:fld id="{6D22F896-40B5-4ADD-8801-0D06FADFA095}" type="slidenum">
              <a:rPr lang="en-US" smtClean="0"/>
              <a:t>40</a:t>
            </a:fld>
            <a:endParaRPr lang="en-US" dirty="0"/>
          </a:p>
        </p:txBody>
      </p:sp>
      <p:sp>
        <p:nvSpPr>
          <p:cNvPr id="4" name="TextBox 3">
            <a:extLst>
              <a:ext uri="{FF2B5EF4-FFF2-40B4-BE49-F238E27FC236}">
                <a16:creationId xmlns:a16="http://schemas.microsoft.com/office/drawing/2014/main" id="{84F35220-7C92-4518-B7E0-F0C8F7D2110E}"/>
              </a:ext>
            </a:extLst>
          </p:cNvPr>
          <p:cNvSpPr txBox="1"/>
          <p:nvPr/>
        </p:nvSpPr>
        <p:spPr>
          <a:xfrm>
            <a:off x="693683" y="428178"/>
            <a:ext cx="10993820" cy="2554545"/>
          </a:xfrm>
          <a:prstGeom prst="rect">
            <a:avLst/>
          </a:prstGeom>
          <a:noFill/>
        </p:spPr>
        <p:txBody>
          <a:bodyPr wrap="square" rtlCol="0">
            <a:spAutoFit/>
          </a:bodyPr>
          <a:lstStyle/>
          <a:p>
            <a:pPr marL="0" marR="0"/>
            <a:r>
              <a:rPr lang="en-US" sz="3200" dirty="0">
                <a:effectLst/>
                <a:latin typeface="Arial" panose="020B0604020202020204" pitchFamily="34" charset="0"/>
                <a:ea typeface="Calibri" panose="020F0502020204030204" pitchFamily="34" charset="0"/>
              </a:rPr>
              <a:t>…</a:t>
            </a:r>
            <a:r>
              <a:rPr lang="en-US" sz="3200" i="1" dirty="0">
                <a:effectLst/>
                <a:latin typeface="Arial" panose="020B0604020202020204" pitchFamily="34" charset="0"/>
                <a:ea typeface="Times New Roman" panose="02020603050405020304" pitchFamily="18" charset="0"/>
              </a:rPr>
              <a:t>Nexus Magazine</a:t>
            </a:r>
            <a:r>
              <a:rPr lang="en-US" sz="3200" dirty="0">
                <a:effectLst/>
                <a:latin typeface="Arial" panose="020B0604020202020204" pitchFamily="34" charset="0"/>
                <a:ea typeface="Times New Roman" panose="02020603050405020304" pitchFamily="18" charset="0"/>
              </a:rPr>
              <a:t>, Volume 14, Number 4.  “This was done because Constantine hated the Jews and wanted nothing to do with them and as a result created a new god and a new day of worship on Sunday thus separating Christianity from the true Biblical Israelites of the Scriptures.”</a:t>
            </a:r>
            <a:endParaRPr lang="en-US" sz="3200" dirty="0"/>
          </a:p>
        </p:txBody>
      </p:sp>
      <p:pic>
        <p:nvPicPr>
          <p:cNvPr id="3" name="Picture 2">
            <a:extLst>
              <a:ext uri="{FF2B5EF4-FFF2-40B4-BE49-F238E27FC236}">
                <a16:creationId xmlns:a16="http://schemas.microsoft.com/office/drawing/2014/main" id="{5D1FB9DC-D978-4A07-AB44-49BA7D07C7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3923" y="3077659"/>
            <a:ext cx="4414421" cy="291586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5" name="Picture 4">
            <a:extLst>
              <a:ext uri="{FF2B5EF4-FFF2-40B4-BE49-F238E27FC236}">
                <a16:creationId xmlns:a16="http://schemas.microsoft.com/office/drawing/2014/main" id="{FC4B924D-E94F-48B2-B99F-FE1F1A6F9B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7527" y="3117415"/>
            <a:ext cx="5400550" cy="283178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 name="Picture 5">
            <a:extLst>
              <a:ext uri="{FF2B5EF4-FFF2-40B4-BE49-F238E27FC236}">
                <a16:creationId xmlns:a16="http://schemas.microsoft.com/office/drawing/2014/main" id="{B62C0B8A-4BBC-48D5-B80C-3255931BC2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1148555106"/>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8409E8-1167-484F-9340-6C6EE63FEC38}"/>
              </a:ext>
            </a:extLst>
          </p:cNvPr>
          <p:cNvSpPr>
            <a:spLocks noGrp="1"/>
          </p:cNvSpPr>
          <p:nvPr>
            <p:ph type="sldNum" sz="quarter" idx="12"/>
          </p:nvPr>
        </p:nvSpPr>
        <p:spPr/>
        <p:txBody>
          <a:bodyPr/>
          <a:lstStyle/>
          <a:p>
            <a:fld id="{6D22F896-40B5-4ADD-8801-0D06FADFA095}" type="slidenum">
              <a:rPr lang="en-US" smtClean="0"/>
              <a:t>41</a:t>
            </a:fld>
            <a:endParaRPr lang="en-US" dirty="0"/>
          </a:p>
        </p:txBody>
      </p:sp>
      <p:sp>
        <p:nvSpPr>
          <p:cNvPr id="3" name="TextBox 2">
            <a:extLst>
              <a:ext uri="{FF2B5EF4-FFF2-40B4-BE49-F238E27FC236}">
                <a16:creationId xmlns:a16="http://schemas.microsoft.com/office/drawing/2014/main" id="{AA2F7D29-E880-4304-A0B5-69355C7BF8E5}"/>
              </a:ext>
            </a:extLst>
          </p:cNvPr>
          <p:cNvSpPr txBox="1"/>
          <p:nvPr/>
        </p:nvSpPr>
        <p:spPr>
          <a:xfrm>
            <a:off x="506897" y="609600"/>
            <a:ext cx="11429588" cy="4833887"/>
          </a:xfrm>
          <a:prstGeom prst="rect">
            <a:avLst/>
          </a:prstGeom>
          <a:noFill/>
        </p:spPr>
        <p:txBody>
          <a:bodyPr wrap="square" rtlCol="0">
            <a:spAutoFit/>
          </a:bodyPr>
          <a:lstStyle/>
          <a:p>
            <a:pPr marL="0" marR="0">
              <a:lnSpc>
                <a:spcPct val="107000"/>
              </a:lnSpc>
              <a:spcBef>
                <a:spcPts val="0"/>
              </a:spcBef>
              <a:spcAft>
                <a:spcPts val="800"/>
              </a:spcAft>
            </a:pPr>
            <a:r>
              <a:rPr lang="en-US" sz="3200" b="1" dirty="0">
                <a:effectLst/>
                <a:latin typeface="Arial" panose="020B0604020202020204" pitchFamily="34" charset="0"/>
                <a:ea typeface="Times New Roman" panose="02020603050405020304" pitchFamily="18" charset="0"/>
                <a:cs typeface="Arial" panose="020B0604020202020204" pitchFamily="34" charset="0"/>
              </a:rPr>
              <a:t>I</a:t>
            </a:r>
            <a:r>
              <a:rPr lang="en-US" sz="3200" dirty="0">
                <a:effectLst/>
                <a:latin typeface="Arial" panose="020B0604020202020204" pitchFamily="34" charset="0"/>
                <a:ea typeface="Times New Roman" panose="02020603050405020304" pitchFamily="18" charset="0"/>
                <a:cs typeface="Arial" panose="020B0604020202020204" pitchFamily="34" charset="0"/>
              </a:rPr>
              <a:t>f the Christians could turn the Name of a man, </a:t>
            </a:r>
            <a:r>
              <a:rPr lang="en-US" sz="3200" b="1" dirty="0">
                <a:effectLst/>
                <a:latin typeface="Arial" panose="020B0604020202020204" pitchFamily="34" charset="0"/>
                <a:ea typeface="Times New Roman" panose="02020603050405020304" pitchFamily="18" charset="0"/>
                <a:cs typeface="Arial" panose="020B0604020202020204" pitchFamily="34" charset="0"/>
              </a:rPr>
              <a:t>Yahusha, </a:t>
            </a:r>
            <a:r>
              <a:rPr lang="en-US" sz="3200" dirty="0">
                <a:effectLst/>
                <a:latin typeface="Arial" panose="020B0604020202020204" pitchFamily="34" charset="0"/>
                <a:ea typeface="Times New Roman" panose="02020603050405020304" pitchFamily="18" charset="0"/>
                <a:cs typeface="Arial" panose="020B0604020202020204" pitchFamily="34" charset="0"/>
              </a:rPr>
              <a:t>who all authorities agree was a righteous Man, and whose Name glorifies Yahuwah, into the name of a detestable man-made pagan </a:t>
            </a:r>
            <a:r>
              <a:rPr lang="en-US" sz="3200" dirty="0">
                <a:latin typeface="Arial" panose="020B0604020202020204" pitchFamily="34" charset="0"/>
                <a:ea typeface="Times New Roman" panose="02020603050405020304" pitchFamily="18" charset="0"/>
                <a:cs typeface="Arial" panose="020B0604020202020204" pitchFamily="34" charset="0"/>
              </a:rPr>
              <a:t>g</a:t>
            </a:r>
            <a:r>
              <a:rPr lang="en-US" sz="3200" dirty="0">
                <a:effectLst/>
                <a:latin typeface="Arial" panose="020B0604020202020204" pitchFamily="34" charset="0"/>
                <a:ea typeface="Times New Roman" panose="02020603050405020304" pitchFamily="18" charset="0"/>
                <a:cs typeface="Arial" panose="020B0604020202020204" pitchFamily="34" charset="0"/>
              </a:rPr>
              <a:t>od called Jesus, then how much more could they twist this Man’s teachings to say that He taught against Yahuwah’s Laws (Torah)?</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r>
              <a:rPr lang="en-US" sz="3200" b="1" dirty="0">
                <a:effectLst/>
                <a:latin typeface="Arial" panose="020B0604020202020204" pitchFamily="34" charset="0"/>
                <a:ea typeface="Times New Roman" panose="02020603050405020304" pitchFamily="18" charset="0"/>
              </a:rPr>
              <a:t>T</a:t>
            </a:r>
            <a:r>
              <a:rPr lang="en-US" sz="3200" dirty="0">
                <a:effectLst/>
                <a:latin typeface="Arial" panose="020B0604020202020204" pitchFamily="34" charset="0"/>
                <a:ea typeface="Times New Roman" panose="02020603050405020304" pitchFamily="18" charset="0"/>
              </a:rPr>
              <a:t>he shocking fact is that Christianity (led by false teachers) have accomplished both things, and have convinced the whole world (including most Jews) that these lies are truth …</a:t>
            </a:r>
            <a:endParaRPr lang="en-US" sz="3200" dirty="0"/>
          </a:p>
        </p:txBody>
      </p:sp>
      <p:pic>
        <p:nvPicPr>
          <p:cNvPr id="4" name="Picture 3">
            <a:extLst>
              <a:ext uri="{FF2B5EF4-FFF2-40B4-BE49-F238E27FC236}">
                <a16:creationId xmlns:a16="http://schemas.microsoft.com/office/drawing/2014/main" id="{6A14C9BF-C0CF-4592-B892-C642DBE50E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2081171151"/>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8409E8-1167-484F-9340-6C6EE63FEC38}"/>
              </a:ext>
            </a:extLst>
          </p:cNvPr>
          <p:cNvSpPr>
            <a:spLocks noGrp="1"/>
          </p:cNvSpPr>
          <p:nvPr>
            <p:ph type="sldNum" sz="quarter" idx="12"/>
          </p:nvPr>
        </p:nvSpPr>
        <p:spPr/>
        <p:txBody>
          <a:bodyPr/>
          <a:lstStyle/>
          <a:p>
            <a:fld id="{6D22F896-40B5-4ADD-8801-0D06FADFA095}" type="slidenum">
              <a:rPr lang="en-US" smtClean="0"/>
              <a:t>42</a:t>
            </a:fld>
            <a:endParaRPr lang="en-US" dirty="0"/>
          </a:p>
        </p:txBody>
      </p:sp>
      <p:sp>
        <p:nvSpPr>
          <p:cNvPr id="3" name="TextBox 2">
            <a:extLst>
              <a:ext uri="{FF2B5EF4-FFF2-40B4-BE49-F238E27FC236}">
                <a16:creationId xmlns:a16="http://schemas.microsoft.com/office/drawing/2014/main" id="{AA2F7D29-E880-4304-A0B5-69355C7BF8E5}"/>
              </a:ext>
            </a:extLst>
          </p:cNvPr>
          <p:cNvSpPr txBox="1"/>
          <p:nvPr/>
        </p:nvSpPr>
        <p:spPr>
          <a:xfrm>
            <a:off x="924444" y="522006"/>
            <a:ext cx="10437006" cy="5493555"/>
          </a:xfrm>
          <a:prstGeom prst="rect">
            <a:avLst/>
          </a:prstGeom>
          <a:noFill/>
        </p:spPr>
        <p:txBody>
          <a:bodyPr wrap="square" rtlCol="0">
            <a:spAutoFit/>
          </a:bodyPr>
          <a:lstStyle/>
          <a:p>
            <a:pPr marL="0" marR="0">
              <a:lnSpc>
                <a:spcPct val="107000"/>
              </a:lnSpc>
              <a:spcBef>
                <a:spcPts val="0"/>
              </a:spcBef>
              <a:spcAft>
                <a:spcPts val="800"/>
              </a:spcAft>
            </a:pPr>
            <a:r>
              <a:rPr lang="en-US" sz="3000" dirty="0">
                <a:effectLst/>
                <a:latin typeface="Arial" panose="020B0604020202020204" pitchFamily="34" charset="0"/>
                <a:ea typeface="Times New Roman" panose="02020603050405020304" pitchFamily="18" charset="0"/>
              </a:rPr>
              <a:t>…</a:t>
            </a:r>
            <a:r>
              <a:rPr lang="en-US" sz="3000" dirty="0">
                <a:effectLst/>
                <a:latin typeface="Arial" panose="020B0604020202020204" pitchFamily="34" charset="0"/>
                <a:ea typeface="Times New Roman" panose="02020603050405020304" pitchFamily="18" charset="0"/>
                <a:cs typeface="Arial" panose="020B0604020202020204" pitchFamily="34" charset="0"/>
              </a:rPr>
              <a:t>I challenge you to believe Yahuwah and His Word, instead of believing lying preachers who desire to “do away” with Yahuwah’s Laws – the very Laws that will bring peace, joy and eternal life to all who abide by them.  The truth about this lying propaganda comes as a complete surprise to the vast majority of Christian believers who will not study for themselves.  To them, everything in the Scriptures is a surprise.  It’s just like the teaching of their preachers, that Yahusha (whom they call Jesus) and the twelve disciples “did away” with the Laws (</a:t>
            </a:r>
            <a:r>
              <a:rPr lang="en-US" sz="3000" dirty="0">
                <a:latin typeface="Arial" panose="020B0604020202020204" pitchFamily="34" charset="0"/>
                <a:ea typeface="Times New Roman" panose="02020603050405020304" pitchFamily="18" charset="0"/>
                <a:cs typeface="Arial" panose="020B0604020202020204" pitchFamily="34" charset="0"/>
              </a:rPr>
              <a:t>T</a:t>
            </a:r>
            <a:r>
              <a:rPr lang="en-US" sz="3000" dirty="0">
                <a:effectLst/>
                <a:latin typeface="Arial" panose="020B0604020202020204" pitchFamily="34" charset="0"/>
                <a:ea typeface="Times New Roman" panose="02020603050405020304" pitchFamily="18" charset="0"/>
                <a:cs typeface="Arial" panose="020B0604020202020204" pitchFamily="34" charset="0"/>
              </a:rPr>
              <a:t>orah) of Yahuwah in the New Testament teachings.  Such lies and deception.</a:t>
            </a:r>
            <a:endParaRPr lang="en-US" sz="3200" dirty="0"/>
          </a:p>
        </p:txBody>
      </p:sp>
      <p:pic>
        <p:nvPicPr>
          <p:cNvPr id="4" name="Picture 3">
            <a:extLst>
              <a:ext uri="{FF2B5EF4-FFF2-40B4-BE49-F238E27FC236}">
                <a16:creationId xmlns:a16="http://schemas.microsoft.com/office/drawing/2014/main" id="{F55CE299-631E-4C60-B41E-5C07B45D62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800746101"/>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6EBABE-1B58-433C-B87C-9E7AE50B7994}"/>
              </a:ext>
            </a:extLst>
          </p:cNvPr>
          <p:cNvSpPr txBox="1"/>
          <p:nvPr/>
        </p:nvSpPr>
        <p:spPr>
          <a:xfrm>
            <a:off x="843084" y="1097088"/>
            <a:ext cx="10514029" cy="535531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By presenting these facts about Christmas, it is not intended to hurt, offend, condemn or judge anyone, but to be a wake-up call.  It is for our own good to find out what is truth and what is false, </a:t>
            </a:r>
            <a:b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 one can turn away from paganism, and follow the Elohim of Abraham, Isaac and Israel and the written instructions He gave through Moses.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Many people do not like to hear the truth but hate anyone that is presenting the facts.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4" name="Picture 3">
            <a:extLst>
              <a:ext uri="{FF2B5EF4-FFF2-40B4-BE49-F238E27FC236}">
                <a16:creationId xmlns:a16="http://schemas.microsoft.com/office/drawing/2014/main" id="{E5F2911F-59C6-4786-8B01-6BA87DB7BC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
        <p:nvSpPr>
          <p:cNvPr id="5" name="Slide Number Placeholder 1">
            <a:extLst>
              <a:ext uri="{FF2B5EF4-FFF2-40B4-BE49-F238E27FC236}">
                <a16:creationId xmlns:a16="http://schemas.microsoft.com/office/drawing/2014/main" id="{098409E8-1167-484F-9340-6C6EE63FEC38}"/>
              </a:ext>
            </a:extLst>
          </p:cNvPr>
          <p:cNvSpPr>
            <a:spLocks noGrp="1"/>
          </p:cNvSpPr>
          <p:nvPr>
            <p:ph type="sldNum" sz="quarter" idx="12"/>
          </p:nvPr>
        </p:nvSpPr>
        <p:spPr>
          <a:xfrm>
            <a:off x="10394741" y="541753"/>
            <a:ext cx="753545" cy="365125"/>
          </a:xfrm>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3942209613"/>
      </p:ext>
    </p:extLst>
  </p:cSld>
  <p:clrMapOvr>
    <a:masterClrMapping/>
  </p:clrMapOvr>
  <p:transition spd="slow" advTm="36229">
    <p:fade/>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EFD9CD5-021E-4F35-8CD4-05CE2DCEAEF0}"/>
              </a:ext>
            </a:extLst>
          </p:cNvPr>
          <p:cNvSpPr txBox="1"/>
          <p:nvPr/>
        </p:nvSpPr>
        <p:spPr>
          <a:xfrm>
            <a:off x="7696909" y="752223"/>
            <a:ext cx="3589390" cy="4968615"/>
          </a:xfrm>
          <a:prstGeom prst="rect">
            <a:avLst/>
          </a:prstGeom>
          <a:solidFill>
            <a:schemeClr val="bg1"/>
          </a:solidFill>
        </p:spPr>
        <p:txBody>
          <a:bodyPr vert="horz" lIns="91440" tIns="45720" rIns="91440" bIns="45720" rtlCol="0" anchor="b">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algn="ctr"/>
            <a:r>
              <a:rPr lang="en-US" sz="4000" b="1" dirty="0">
                <a:effectLst/>
                <a:latin typeface="Arial" panose="020B0604020202020204" pitchFamily="34" charset="0"/>
                <a:ea typeface="Times New Roman" panose="02020603050405020304" pitchFamily="18" charset="0"/>
              </a:rPr>
              <a:t>Q14  Where did the Trinity doctrine come from because it is not found in Scripture?</a:t>
            </a:r>
            <a:endParaRPr lang="en-US" sz="3200" dirty="0">
              <a:effectLst/>
              <a:latin typeface="Times New Roman" panose="02020603050405020304" pitchFamily="18" charset="0"/>
              <a:ea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A picture containing food, light&#10;&#10;Description automatically generated">
            <a:extLst>
              <a:ext uri="{FF2B5EF4-FFF2-40B4-BE49-F238E27FC236}">
                <a16:creationId xmlns:a16="http://schemas.microsoft.com/office/drawing/2014/main" id="{DD6A7531-EBAC-4642-9B67-4AA6DC28A1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1910" y="465243"/>
            <a:ext cx="6886425"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2" name="Slide Number Placeholder 1">
            <a:extLst>
              <a:ext uri="{FF2B5EF4-FFF2-40B4-BE49-F238E27FC236}">
                <a16:creationId xmlns:a16="http://schemas.microsoft.com/office/drawing/2014/main" id="{3AE9AA31-76E4-4EC6-8543-3CACE78F0197}"/>
              </a:ext>
            </a:extLst>
          </p:cNvPr>
          <p:cNvSpPr>
            <a:spLocks noGrp="1"/>
          </p:cNvSpPr>
          <p:nvPr>
            <p:ph type="sldNum" sz="quarter" idx="12"/>
          </p:nvPr>
        </p:nvSpPr>
        <p:spPr/>
        <p:txBody>
          <a:bodyPr/>
          <a:lstStyle/>
          <a:p>
            <a:fld id="{538561A8-404E-4430-BCA6-CD12B245C72B}" type="slidenum">
              <a:rPr lang="en-US" smtClean="0"/>
              <a:t>44</a:t>
            </a:fld>
            <a:endParaRPr lang="en-US"/>
          </a:p>
        </p:txBody>
      </p:sp>
      <p:pic>
        <p:nvPicPr>
          <p:cNvPr id="20" name="Picture 19">
            <a:extLst>
              <a:ext uri="{FF2B5EF4-FFF2-40B4-BE49-F238E27FC236}">
                <a16:creationId xmlns:a16="http://schemas.microsoft.com/office/drawing/2014/main" id="{F9E32AB7-AAEA-4C41-A101-858030F0F5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3811037230"/>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8409E8-1167-484F-9340-6C6EE63FEC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
        <p:nvSpPr>
          <p:cNvPr id="3" name="TextBox 2">
            <a:extLst>
              <a:ext uri="{FF2B5EF4-FFF2-40B4-BE49-F238E27FC236}">
                <a16:creationId xmlns:a16="http://schemas.microsoft.com/office/drawing/2014/main" id="{AA2F7D29-E880-4304-A0B5-69355C7BF8E5}"/>
              </a:ext>
            </a:extLst>
          </p:cNvPr>
          <p:cNvSpPr txBox="1"/>
          <p:nvPr/>
        </p:nvSpPr>
        <p:spPr>
          <a:xfrm>
            <a:off x="706762" y="398016"/>
            <a:ext cx="11001329" cy="585038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3200" dirty="0">
                <a:effectLst/>
                <a:latin typeface="Arial" panose="020B0604020202020204" pitchFamily="34" charset="0"/>
                <a:ea typeface="Times New Roman" panose="02020603050405020304" pitchFamily="18" charset="0"/>
              </a:rPr>
              <a:t>“One of the most cherished ideas of the pagans, adopted by the Christians, was that of the Trinity of Gods. The Savior whom the entire Christian world worships, currently, is nothing more than the continuation of the pagan Trinity. </a:t>
            </a:r>
            <a:br>
              <a:rPr lang="en-US" sz="3200" dirty="0">
                <a:effectLst/>
                <a:latin typeface="Arial" panose="020B0604020202020204" pitchFamily="34" charset="0"/>
                <a:ea typeface="Times New Roman" panose="02020603050405020304" pitchFamily="18" charset="0"/>
              </a:rPr>
            </a:br>
            <a:r>
              <a:rPr lang="en-US" sz="3200" dirty="0">
                <a:effectLst/>
                <a:latin typeface="Arial" panose="020B0604020202020204" pitchFamily="34" charset="0"/>
                <a:ea typeface="Times New Roman" panose="02020603050405020304" pitchFamily="18" charset="0"/>
              </a:rPr>
              <a:t>The fact that this doctrine did not officially become formulated until centuries after </a:t>
            </a:r>
            <a:r>
              <a:rPr lang="en-US" sz="3200" dirty="0" err="1">
                <a:effectLst/>
                <a:latin typeface="Arial" panose="020B0604020202020204" pitchFamily="34" charset="0"/>
                <a:ea typeface="Times New Roman" panose="02020603050405020304" pitchFamily="18" charset="0"/>
              </a:rPr>
              <a:t>Yahusha’s</a:t>
            </a:r>
            <a:r>
              <a:rPr lang="en-US" sz="3200" dirty="0">
                <a:effectLst/>
                <a:latin typeface="Arial" panose="020B0604020202020204" pitchFamily="34" charset="0"/>
                <a:ea typeface="Times New Roman" panose="02020603050405020304" pitchFamily="18" charset="0"/>
              </a:rPr>
              <a:t> death, proves  </a:t>
            </a:r>
            <a:br>
              <a:rPr lang="en-US" sz="3200" dirty="0">
                <a:effectLst/>
                <a:latin typeface="Arial" panose="020B0604020202020204" pitchFamily="34" charset="0"/>
                <a:ea typeface="Times New Roman" panose="02020603050405020304" pitchFamily="18" charset="0"/>
              </a:rPr>
            </a:br>
            <a:r>
              <a:rPr lang="en-US" sz="3200" dirty="0">
                <a:effectLst/>
                <a:latin typeface="Arial" panose="020B0604020202020204" pitchFamily="34" charset="0"/>
                <a:ea typeface="Times New Roman" panose="02020603050405020304" pitchFamily="18" charset="0"/>
              </a:rPr>
              <a:t>to the fact that this doctrine does not come from Yahuwah’s Laws and prophets.” </a:t>
            </a:r>
            <a:r>
              <a:rPr lang="en-US" sz="3200" b="1" dirty="0">
                <a:effectLst/>
                <a:latin typeface="Arial" panose="020B0604020202020204" pitchFamily="34" charset="0"/>
                <a:ea typeface="Times New Roman" panose="02020603050405020304" pitchFamily="18" charset="0"/>
              </a:rPr>
              <a:t>T</a:t>
            </a:r>
            <a:r>
              <a:rPr lang="en-US" sz="3200" dirty="0">
                <a:effectLst/>
                <a:latin typeface="Arial" panose="020B0604020202020204" pitchFamily="34" charset="0"/>
                <a:ea typeface="Times New Roman" panose="02020603050405020304" pitchFamily="18" charset="0"/>
              </a:rPr>
              <a:t>he </a:t>
            </a:r>
            <a:r>
              <a:rPr lang="en-US" sz="3200" i="1" dirty="0">
                <a:effectLst/>
                <a:latin typeface="Arial" panose="020B0604020202020204" pitchFamily="34" charset="0"/>
                <a:ea typeface="Times New Roman" panose="02020603050405020304" pitchFamily="18" charset="0"/>
              </a:rPr>
              <a:t>New Bible Dictionary, 2nd edition</a:t>
            </a:r>
            <a:r>
              <a:rPr lang="en-US" sz="3200" dirty="0">
                <a:effectLst/>
                <a:latin typeface="Arial" panose="020B0604020202020204" pitchFamily="34" charset="0"/>
                <a:ea typeface="Times New Roman" panose="02020603050405020304" pitchFamily="18" charset="0"/>
              </a:rPr>
              <a:t> by J.D. Douglas, page 1221, admits that </a:t>
            </a:r>
            <a:r>
              <a:rPr lang="en-US" sz="3200" b="1" dirty="0">
                <a:solidFill>
                  <a:srgbClr val="00FFCC"/>
                </a:solidFill>
                <a:effectLst/>
                <a:latin typeface="Arial" panose="020B0604020202020204" pitchFamily="34" charset="0"/>
                <a:ea typeface="Times New Roman" panose="02020603050405020304" pitchFamily="18" charset="0"/>
              </a:rPr>
              <a:t>the doctrine of the Trinity does not come from the Scriptures, but from philosophy influenced by paganism.</a:t>
            </a:r>
            <a:endParaRPr kumimoji="0" lang="en-US" sz="3200" b="1" i="0" u="none" strike="noStrike" kern="1200" cap="none" spc="0" normalizeH="0" baseline="0" noProof="0" dirty="0">
              <a:ln>
                <a:noFill/>
              </a:ln>
              <a:solidFill>
                <a:srgbClr val="00FFCC"/>
              </a:solidFill>
              <a:effectLst/>
              <a:uLnTx/>
              <a:uFillTx/>
              <a:latin typeface="Calisto MT" panose="02040603050505030304"/>
              <a:ea typeface="+mn-ea"/>
              <a:cs typeface="+mn-cs"/>
            </a:endParaRPr>
          </a:p>
        </p:txBody>
      </p:sp>
      <p:pic>
        <p:nvPicPr>
          <p:cNvPr id="4" name="Picture 3">
            <a:extLst>
              <a:ext uri="{FF2B5EF4-FFF2-40B4-BE49-F238E27FC236}">
                <a16:creationId xmlns:a16="http://schemas.microsoft.com/office/drawing/2014/main" id="{DCCD5225-F046-4B9E-8A61-8D7692B11A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3627270664"/>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8409E8-1167-484F-9340-6C6EE63FEC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
        <p:nvSpPr>
          <p:cNvPr id="3" name="TextBox 2">
            <a:extLst>
              <a:ext uri="{FF2B5EF4-FFF2-40B4-BE49-F238E27FC236}">
                <a16:creationId xmlns:a16="http://schemas.microsoft.com/office/drawing/2014/main" id="{AA2F7D29-E880-4304-A0B5-69355C7BF8E5}"/>
              </a:ext>
            </a:extLst>
          </p:cNvPr>
          <p:cNvSpPr txBox="1"/>
          <p:nvPr/>
        </p:nvSpPr>
        <p:spPr>
          <a:xfrm>
            <a:off x="706762" y="819807"/>
            <a:ext cx="10778475" cy="4799775"/>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3200" dirty="0">
                <a:effectLst/>
                <a:latin typeface="Arial" panose="020B0604020202020204" pitchFamily="34" charset="0"/>
                <a:ea typeface="Times New Roman" panose="02020603050405020304" pitchFamily="18" charset="0"/>
              </a:rPr>
              <a:t>The word Trinity is not found in the Bible, and though used by Tertullian in the last decade of the 2</a:t>
            </a:r>
            <a:r>
              <a:rPr lang="en-US" sz="3200" baseline="30000" dirty="0">
                <a:effectLst/>
                <a:latin typeface="Arial" panose="020B0604020202020204" pitchFamily="34" charset="0"/>
                <a:ea typeface="Times New Roman" panose="02020603050405020304" pitchFamily="18" charset="0"/>
              </a:rPr>
              <a:t>nd</a:t>
            </a:r>
            <a:r>
              <a:rPr lang="en-US" sz="3200" dirty="0">
                <a:effectLst/>
                <a:latin typeface="Arial" panose="020B0604020202020204" pitchFamily="34" charset="0"/>
                <a:ea typeface="Times New Roman" panose="02020603050405020304" pitchFamily="18" charset="0"/>
              </a:rPr>
              <a:t> century, it did not find a formal place in the theology of the Christian church till the 4</a:t>
            </a:r>
            <a:r>
              <a:rPr lang="en-US" sz="3200" baseline="30000" dirty="0">
                <a:effectLst/>
                <a:latin typeface="Arial" panose="020B0604020202020204" pitchFamily="34" charset="0"/>
                <a:ea typeface="Times New Roman" panose="02020603050405020304" pitchFamily="18" charset="0"/>
              </a:rPr>
              <a:t>th</a:t>
            </a:r>
            <a:r>
              <a:rPr lang="en-US" sz="3200" dirty="0">
                <a:effectLst/>
                <a:latin typeface="Arial" panose="020B0604020202020204" pitchFamily="34" charset="0"/>
                <a:ea typeface="Times New Roman" panose="02020603050405020304" pitchFamily="18" charset="0"/>
              </a:rPr>
              <a:t> century.  The Trinity is however, the distinctive and all-comprehensive doctrine of the Christian faith. </a:t>
            </a:r>
            <a:br>
              <a:rPr lang="en-US" sz="3200" dirty="0">
                <a:effectLst/>
                <a:latin typeface="Arial" panose="020B0604020202020204" pitchFamily="34" charset="0"/>
                <a:ea typeface="Times New Roman" panose="02020603050405020304" pitchFamily="18" charset="0"/>
              </a:rPr>
            </a:br>
            <a:r>
              <a:rPr lang="en-US" sz="3200" dirty="0">
                <a:effectLst/>
                <a:latin typeface="Arial" panose="020B0604020202020204" pitchFamily="34" charset="0"/>
                <a:ea typeface="Times New Roman" panose="02020603050405020304" pitchFamily="18" charset="0"/>
              </a:rPr>
              <a:t>It makes three affirmations: that there is but one God, that the Father, the Son, and the Spirit is each God, and that the Father, the Son, and the Spirit is each a distinct Person. </a:t>
            </a:r>
            <a:endParaRPr kumimoji="0" lang="en-US" sz="3200" b="1" i="0" u="none" strike="noStrike" kern="1200" cap="none" spc="0" normalizeH="0" baseline="0" noProof="0" dirty="0">
              <a:ln>
                <a:noFill/>
              </a:ln>
              <a:solidFill>
                <a:srgbClr val="00FFCC"/>
              </a:solidFill>
              <a:effectLst/>
              <a:uLnTx/>
              <a:uFillTx/>
              <a:latin typeface="Calisto MT" panose="02040603050505030304"/>
              <a:ea typeface="+mn-ea"/>
              <a:cs typeface="+mn-cs"/>
            </a:endParaRPr>
          </a:p>
        </p:txBody>
      </p:sp>
      <p:pic>
        <p:nvPicPr>
          <p:cNvPr id="4" name="Picture 3">
            <a:extLst>
              <a:ext uri="{FF2B5EF4-FFF2-40B4-BE49-F238E27FC236}">
                <a16:creationId xmlns:a16="http://schemas.microsoft.com/office/drawing/2014/main" id="{FC235E05-D999-4666-A2B7-B7F6BDD0D2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2610952579"/>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8409E8-1167-484F-9340-6C6EE63FEC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
        <p:nvSpPr>
          <p:cNvPr id="3" name="TextBox 2">
            <a:extLst>
              <a:ext uri="{FF2B5EF4-FFF2-40B4-BE49-F238E27FC236}">
                <a16:creationId xmlns:a16="http://schemas.microsoft.com/office/drawing/2014/main" id="{AA2F7D29-E880-4304-A0B5-69355C7BF8E5}"/>
              </a:ext>
            </a:extLst>
          </p:cNvPr>
          <p:cNvSpPr txBox="1"/>
          <p:nvPr/>
        </p:nvSpPr>
        <p:spPr>
          <a:xfrm>
            <a:off x="738293" y="1029112"/>
            <a:ext cx="6093431" cy="4799775"/>
          </a:xfrm>
          <a:prstGeom prst="rect">
            <a:avLst/>
          </a:prstGeom>
          <a:noFill/>
        </p:spPr>
        <p:txBody>
          <a:bodyPr wrap="square" rtlCol="0">
            <a:spAutoFit/>
          </a:bodyPr>
          <a:lstStyle/>
          <a:p>
            <a:pPr marL="0" marR="0">
              <a:lnSpc>
                <a:spcPct val="107000"/>
              </a:lnSpc>
              <a:spcBef>
                <a:spcPts val="0"/>
              </a:spcBef>
              <a:spcAft>
                <a:spcPts val="800"/>
              </a:spcAft>
            </a:pPr>
            <a:r>
              <a:rPr lang="en-US" sz="3200" dirty="0">
                <a:effectLst/>
                <a:latin typeface="Arial" panose="020B0604020202020204" pitchFamily="34" charset="0"/>
                <a:ea typeface="Times New Roman" panose="02020603050405020304" pitchFamily="18" charset="0"/>
                <a:cs typeface="Arial" panose="020B0604020202020204" pitchFamily="34" charset="0"/>
              </a:rPr>
              <a:t>In this form, it has become the faith of the church since it was brought into the church doctrine.</a:t>
            </a:r>
            <a:r>
              <a:rPr lang="en-US" sz="3200" dirty="0">
                <a:effectLst/>
                <a:latin typeface="Arial" panose="020B0604020202020204" pitchFamily="34" charset="0"/>
                <a:ea typeface="Calibri" panose="020F0502020204030204" pitchFamily="34" charset="0"/>
                <a:cs typeface="Arial" panose="020B0604020202020204" pitchFamily="34" charset="0"/>
              </a:rPr>
              <a:t> Many of the theories of Egyptian religion have penetrated the theology of Christianity. </a:t>
            </a:r>
            <a:r>
              <a:rPr lang="en-US" sz="3200" b="1" dirty="0">
                <a:effectLst/>
                <a:latin typeface="Arial" panose="020B0604020202020204" pitchFamily="34" charset="0"/>
                <a:ea typeface="Calibri" panose="020F0502020204030204" pitchFamily="34" charset="0"/>
                <a:cs typeface="Arial" panose="020B0604020202020204" pitchFamily="34" charset="0"/>
              </a:rPr>
              <a:t>Scripture tells us Yahuwah is ONE - not three gods in one. [</a:t>
            </a:r>
            <a:r>
              <a:rPr lang="en-US" sz="3200" dirty="0">
                <a:effectLst/>
                <a:latin typeface="Arial" panose="020B0604020202020204" pitchFamily="34" charset="0"/>
                <a:ea typeface="Calibri" panose="020F0502020204030204" pitchFamily="34" charset="0"/>
                <a:cs typeface="Arial" panose="020B0604020202020204" pitchFamily="34" charset="0"/>
              </a:rPr>
              <a:t>Deuteronomy 6:4</a:t>
            </a:r>
            <a:r>
              <a:rPr lang="en-US" sz="3200" dirty="0">
                <a:latin typeface="Arial" panose="020B0604020202020204" pitchFamily="34" charset="0"/>
                <a:ea typeface="Calibri" panose="020F0502020204030204" pitchFamily="34" charset="0"/>
                <a:cs typeface="Arial" panose="020B0604020202020204" pitchFamily="34" charset="0"/>
              </a:rPr>
              <a:t>]</a:t>
            </a:r>
            <a:endParaRPr kumimoji="0" lang="en-US" sz="3200" b="1" i="0" u="none" strike="noStrike" kern="1200" cap="none" spc="0" normalizeH="0" baseline="0" noProof="0" dirty="0">
              <a:ln>
                <a:noFill/>
              </a:ln>
              <a:solidFill>
                <a:srgbClr val="00FFCC"/>
              </a:solidFill>
              <a:effectLst/>
              <a:uLnTx/>
              <a:uFillTx/>
              <a:latin typeface="Calisto MT" panose="02040603050505030304"/>
              <a:ea typeface="+mn-ea"/>
              <a:cs typeface="+mn-cs"/>
            </a:endParaRPr>
          </a:p>
        </p:txBody>
      </p:sp>
      <p:pic>
        <p:nvPicPr>
          <p:cNvPr id="4" name="Picture 3">
            <a:extLst>
              <a:ext uri="{FF2B5EF4-FFF2-40B4-BE49-F238E27FC236}">
                <a16:creationId xmlns:a16="http://schemas.microsoft.com/office/drawing/2014/main" id="{1B3E0453-BBA9-451A-911D-7E581DF239E2}"/>
              </a:ext>
            </a:extLst>
          </p:cNvPr>
          <p:cNvPicPr>
            <a:picLocks noChangeAspect="1"/>
          </p:cNvPicPr>
          <p:nvPr/>
        </p:nvPicPr>
        <p:blipFill>
          <a:blip r:embed="rId3"/>
          <a:stretch>
            <a:fillRect/>
          </a:stretch>
        </p:blipFill>
        <p:spPr>
          <a:xfrm>
            <a:off x="7551835" y="1145012"/>
            <a:ext cx="3672651" cy="456797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pic>
      <p:pic>
        <p:nvPicPr>
          <p:cNvPr id="5" name="Picture 4">
            <a:extLst>
              <a:ext uri="{FF2B5EF4-FFF2-40B4-BE49-F238E27FC236}">
                <a16:creationId xmlns:a16="http://schemas.microsoft.com/office/drawing/2014/main" id="{72791133-9D16-4923-8F98-52615930CB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689147818"/>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EFD9CD5-021E-4F35-8CD4-05CE2DCEAEF0}"/>
              </a:ext>
            </a:extLst>
          </p:cNvPr>
          <p:cNvSpPr txBox="1"/>
          <p:nvPr/>
        </p:nvSpPr>
        <p:spPr>
          <a:xfrm>
            <a:off x="7696909" y="752223"/>
            <a:ext cx="3589390" cy="4968615"/>
          </a:xfrm>
          <a:prstGeom prst="rect">
            <a:avLst/>
          </a:prstGeom>
          <a:solidFill>
            <a:schemeClr val="bg1"/>
          </a:solidFill>
        </p:spPr>
        <p:txBody>
          <a:bodyPr vert="horz" lIns="91440" tIns="45720" rIns="91440" bIns="45720" rtlCol="0" anchor="b">
            <a:normAutofit fontScale="85000" lnSpcReduction="20000"/>
          </a:bodyPr>
          <a:lstStyle/>
          <a:p>
            <a:pPr marL="0" marR="0" algn="ctr">
              <a:lnSpc>
                <a:spcPct val="107000"/>
              </a:lnSpc>
              <a:spcBef>
                <a:spcPts val="0"/>
              </a:spcBef>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Q15  From where did Christianity </a:t>
            </a:r>
            <a:br>
              <a:rPr lang="en-US" sz="4000" b="1" dirty="0">
                <a:effectLst/>
                <a:latin typeface="Arial" panose="020B0604020202020204" pitchFamily="34" charset="0"/>
                <a:ea typeface="Calibri" panose="020F0502020204030204" pitchFamily="34" charset="0"/>
                <a:cs typeface="Arial" panose="020B0604020202020204" pitchFamily="34" charset="0"/>
              </a:rPr>
            </a:br>
            <a:r>
              <a:rPr lang="en-US" sz="4000" b="1" dirty="0">
                <a:effectLst/>
                <a:latin typeface="Arial" panose="020B0604020202020204" pitchFamily="34" charset="0"/>
                <a:ea typeface="Calibri" panose="020F0502020204030204" pitchFamily="34" charset="0"/>
                <a:cs typeface="Arial" panose="020B0604020202020204" pitchFamily="34" charset="0"/>
              </a:rPr>
              <a:t>get its teachings as most of Christianity is founded on traditions of men?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A picture containing food, light&#10;&#10;Description automatically generated">
            <a:extLst>
              <a:ext uri="{FF2B5EF4-FFF2-40B4-BE49-F238E27FC236}">
                <a16:creationId xmlns:a16="http://schemas.microsoft.com/office/drawing/2014/main" id="{DD6A7531-EBAC-4642-9B67-4AA6DC28A1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1910" y="465243"/>
            <a:ext cx="6886425"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2" name="Slide Number Placeholder 1">
            <a:extLst>
              <a:ext uri="{FF2B5EF4-FFF2-40B4-BE49-F238E27FC236}">
                <a16:creationId xmlns:a16="http://schemas.microsoft.com/office/drawing/2014/main" id="{004CCE02-EA15-4732-90F7-90DF2DF10C54}"/>
              </a:ext>
            </a:extLst>
          </p:cNvPr>
          <p:cNvSpPr>
            <a:spLocks noGrp="1"/>
          </p:cNvSpPr>
          <p:nvPr>
            <p:ph type="sldNum" sz="quarter" idx="12"/>
          </p:nvPr>
        </p:nvSpPr>
        <p:spPr/>
        <p:txBody>
          <a:bodyPr/>
          <a:lstStyle/>
          <a:p>
            <a:fld id="{538561A8-404E-4430-BCA6-CD12B245C72B}" type="slidenum">
              <a:rPr lang="en-US" smtClean="0"/>
              <a:t>48</a:t>
            </a:fld>
            <a:endParaRPr lang="en-US"/>
          </a:p>
        </p:txBody>
      </p:sp>
      <p:pic>
        <p:nvPicPr>
          <p:cNvPr id="20" name="Picture 19">
            <a:extLst>
              <a:ext uri="{FF2B5EF4-FFF2-40B4-BE49-F238E27FC236}">
                <a16:creationId xmlns:a16="http://schemas.microsoft.com/office/drawing/2014/main" id="{4FDA6610-D5F7-4E14-BD61-E20AA35D5B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3076331350"/>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6F9984-00BA-4314-8460-13C1D2AB253D}"/>
              </a:ext>
            </a:extLst>
          </p:cNvPr>
          <p:cNvSpPr>
            <a:spLocks noGrp="1"/>
          </p:cNvSpPr>
          <p:nvPr>
            <p:ph type="sldNum" sz="quarter" idx="12"/>
          </p:nvPr>
        </p:nvSpPr>
        <p:spPr/>
        <p:txBody>
          <a:bodyPr/>
          <a:lstStyle/>
          <a:p>
            <a:fld id="{6D22F896-40B5-4ADD-8801-0D06FADFA095}" type="slidenum">
              <a:rPr lang="en-US" smtClean="0"/>
              <a:t>49</a:t>
            </a:fld>
            <a:endParaRPr lang="en-US" dirty="0"/>
          </a:p>
        </p:txBody>
      </p:sp>
      <p:sp>
        <p:nvSpPr>
          <p:cNvPr id="3" name="TextBox 2">
            <a:extLst>
              <a:ext uri="{FF2B5EF4-FFF2-40B4-BE49-F238E27FC236}">
                <a16:creationId xmlns:a16="http://schemas.microsoft.com/office/drawing/2014/main" id="{7F1F98BD-30A3-49A8-9EDF-CCB1CB1DE331}"/>
              </a:ext>
            </a:extLst>
          </p:cNvPr>
          <p:cNvSpPr txBox="1"/>
          <p:nvPr/>
        </p:nvSpPr>
        <p:spPr>
          <a:xfrm>
            <a:off x="1082566" y="913222"/>
            <a:ext cx="10286160" cy="4808239"/>
          </a:xfrm>
          <a:prstGeom prst="rect">
            <a:avLst/>
          </a:prstGeom>
          <a:noFill/>
        </p:spPr>
        <p:txBody>
          <a:bodyPr wrap="square" rtlCol="0">
            <a:spAutoFit/>
          </a:bodyPr>
          <a:lstStyle/>
          <a:p>
            <a:pPr marL="0" marR="0">
              <a:lnSpc>
                <a:spcPct val="107000"/>
              </a:lnSpc>
              <a:spcBef>
                <a:spcPts val="0"/>
              </a:spcBef>
              <a:spcAft>
                <a:spcPts val="800"/>
              </a:spcAft>
            </a:pPr>
            <a:r>
              <a:rPr lang="en-US" sz="3200" dirty="0">
                <a:effectLst/>
                <a:latin typeface="Arial" panose="020B0604020202020204" pitchFamily="34" charset="0"/>
                <a:ea typeface="Times New Roman" panose="02020603050405020304" pitchFamily="18" charset="0"/>
                <a:cs typeface="Arial" panose="020B0604020202020204" pitchFamily="34" charset="0"/>
              </a:rPr>
              <a:t>The </a:t>
            </a:r>
            <a:r>
              <a:rPr lang="en-US" sz="3200" i="1" dirty="0">
                <a:effectLst/>
                <a:latin typeface="Arial" panose="020B0604020202020204" pitchFamily="34" charset="0"/>
                <a:ea typeface="Times New Roman" panose="02020603050405020304" pitchFamily="18" charset="0"/>
                <a:cs typeface="Arial" panose="020B0604020202020204" pitchFamily="34" charset="0"/>
              </a:rPr>
              <a:t>Encyclopedia Judaica</a:t>
            </a:r>
            <a:r>
              <a:rPr lang="en-US" sz="3200" dirty="0">
                <a:effectLst/>
                <a:latin typeface="Arial" panose="020B0604020202020204" pitchFamily="34" charset="0"/>
                <a:ea typeface="Times New Roman" panose="02020603050405020304" pitchFamily="18" charset="0"/>
                <a:cs typeface="Arial" panose="020B0604020202020204" pitchFamily="34" charset="0"/>
              </a:rPr>
              <a:t>, Volume 5, page 511, admits this fact.  With its spread among the gentiles, the pagan characteristics of Christianity gained in influence, and after Constantine the Great and the adoption of Christianity as the official religion of the Roman Empire, the traditional Hellenistic-pagan forms of civic, social, and cultural anti-Semitism merged with the specifically Christian theological motifs, to form a unity that has left a tragic legacy to history.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EFA2439-BD15-4F07-8FE6-A5517F2118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47299548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EFD9CD5-021E-4F35-8CD4-05CE2DCEAEF0}"/>
              </a:ext>
            </a:extLst>
          </p:cNvPr>
          <p:cNvSpPr txBox="1"/>
          <p:nvPr/>
        </p:nvSpPr>
        <p:spPr>
          <a:xfrm>
            <a:off x="8534926" y="2888585"/>
            <a:ext cx="3192780" cy="2468880"/>
          </a:xfrm>
          <a:prstGeom prst="rect">
            <a:avLst/>
          </a:prstGeom>
          <a:solidFill>
            <a:schemeClr val="bg1"/>
          </a:solidFill>
        </p:spPr>
        <p:txBody>
          <a:bodyPr vert="horz" lIns="91440" tIns="45720" rIns="91440" bIns="45720" rtlCol="0" anchor="b">
            <a:normAutofit fontScale="925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Q2  What happens at Christmas time?</a:t>
            </a: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A picture containing food, light&#10;&#10;Description automatically generated">
            <a:extLst>
              <a:ext uri="{FF2B5EF4-FFF2-40B4-BE49-F238E27FC236}">
                <a16:creationId xmlns:a16="http://schemas.microsoft.com/office/drawing/2014/main" id="{DD6A7531-EBAC-4642-9B67-4AA6DC28A12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2" name="Slide Number Placeholder 1">
            <a:extLst>
              <a:ext uri="{FF2B5EF4-FFF2-40B4-BE49-F238E27FC236}">
                <a16:creationId xmlns:a16="http://schemas.microsoft.com/office/drawing/2014/main" id="{44F30131-6290-4C21-8D65-44640AD344C8}"/>
              </a:ext>
            </a:extLst>
          </p:cNvPr>
          <p:cNvSpPr>
            <a:spLocks noGrp="1"/>
          </p:cNvSpPr>
          <p:nvPr>
            <p:ph type="sldNum" sz="quarter" idx="12"/>
          </p:nvPr>
        </p:nvSpPr>
        <p:spPr/>
        <p:txBody>
          <a:bodyPr/>
          <a:lstStyle/>
          <a:p>
            <a:fld id="{538561A8-404E-4430-BCA6-CD12B245C72B}" type="slidenum">
              <a:rPr lang="en-US" smtClean="0"/>
              <a:t>5</a:t>
            </a:fld>
            <a:endParaRPr lang="en-US"/>
          </a:p>
        </p:txBody>
      </p:sp>
      <p:pic>
        <p:nvPicPr>
          <p:cNvPr id="20" name="Picture 19">
            <a:extLst>
              <a:ext uri="{FF2B5EF4-FFF2-40B4-BE49-F238E27FC236}">
                <a16:creationId xmlns:a16="http://schemas.microsoft.com/office/drawing/2014/main" id="{2418F27F-A3E1-4EA4-824E-FD7E3807CC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990995780"/>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EFD9CD5-021E-4F35-8CD4-05CE2DCEAEF0}"/>
              </a:ext>
            </a:extLst>
          </p:cNvPr>
          <p:cNvSpPr txBox="1"/>
          <p:nvPr/>
        </p:nvSpPr>
        <p:spPr>
          <a:xfrm>
            <a:off x="7955037" y="768190"/>
            <a:ext cx="3814715" cy="4968615"/>
          </a:xfrm>
          <a:prstGeom prst="rect">
            <a:avLst/>
          </a:prstGeom>
          <a:solidFill>
            <a:schemeClr val="bg1"/>
          </a:solidFill>
        </p:spPr>
        <p:txBody>
          <a:bodyPr vert="horz" lIns="91440" tIns="45720" rIns="91440" bIns="45720" rtlCol="0" anchor="b">
            <a:normAutofit fontScale="85000" lnSpcReduction="10000"/>
          </a:bodyPr>
          <a:lstStyle/>
          <a:p>
            <a:pPr marL="0" marR="0" algn="ctr">
              <a:lnSpc>
                <a:spcPct val="107000"/>
              </a:lnSpc>
              <a:spcBef>
                <a:spcPts val="0"/>
              </a:spcBef>
              <a:spcAft>
                <a:spcPts val="800"/>
              </a:spcAft>
            </a:pPr>
            <a:r>
              <a:rPr lang="en-US" sz="4000" b="1" dirty="0">
                <a:effectLst/>
                <a:latin typeface="Arial" panose="020B0604020202020204" pitchFamily="34" charset="0"/>
                <a:ea typeface="Times New Roman" panose="02020603050405020304" pitchFamily="18" charset="0"/>
                <a:cs typeface="Arial" panose="020B0604020202020204" pitchFamily="34" charset="0"/>
              </a:rPr>
              <a:t>Q16  When you celebrate Christmas you  worship another god, not the Savior Yahusha of the Scriptures. What should you do about it?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A picture containing food, light&#10;&#10;Description automatically generated">
            <a:extLst>
              <a:ext uri="{FF2B5EF4-FFF2-40B4-BE49-F238E27FC236}">
                <a16:creationId xmlns:a16="http://schemas.microsoft.com/office/drawing/2014/main" id="{DD6A7531-EBAC-4642-9B67-4AA6DC28A1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1910" y="465243"/>
            <a:ext cx="6886425"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2" name="Slide Number Placeholder 1">
            <a:extLst>
              <a:ext uri="{FF2B5EF4-FFF2-40B4-BE49-F238E27FC236}">
                <a16:creationId xmlns:a16="http://schemas.microsoft.com/office/drawing/2014/main" id="{F4509F5C-D6E4-4DFE-9C13-560394F6FF07}"/>
              </a:ext>
            </a:extLst>
          </p:cNvPr>
          <p:cNvSpPr>
            <a:spLocks noGrp="1"/>
          </p:cNvSpPr>
          <p:nvPr>
            <p:ph type="sldNum" sz="quarter" idx="12"/>
          </p:nvPr>
        </p:nvSpPr>
        <p:spPr/>
        <p:txBody>
          <a:bodyPr/>
          <a:lstStyle/>
          <a:p>
            <a:fld id="{538561A8-404E-4430-BCA6-CD12B245C72B}" type="slidenum">
              <a:rPr lang="en-US" smtClean="0"/>
              <a:t>50</a:t>
            </a:fld>
            <a:endParaRPr lang="en-US"/>
          </a:p>
        </p:txBody>
      </p:sp>
      <p:pic>
        <p:nvPicPr>
          <p:cNvPr id="20" name="Picture 19">
            <a:extLst>
              <a:ext uri="{FF2B5EF4-FFF2-40B4-BE49-F238E27FC236}">
                <a16:creationId xmlns:a16="http://schemas.microsoft.com/office/drawing/2014/main" id="{92619181-BF20-4CB4-9AB2-9A9045FC30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4057679313"/>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6F9984-00BA-4314-8460-13C1D2AB25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
        <p:nvSpPr>
          <p:cNvPr id="3" name="TextBox 2">
            <a:extLst>
              <a:ext uri="{FF2B5EF4-FFF2-40B4-BE49-F238E27FC236}">
                <a16:creationId xmlns:a16="http://schemas.microsoft.com/office/drawing/2014/main" id="{7F1F98BD-30A3-49A8-9EDF-CCB1CB1DE331}"/>
              </a:ext>
            </a:extLst>
          </p:cNvPr>
          <p:cNvSpPr txBox="1"/>
          <p:nvPr/>
        </p:nvSpPr>
        <p:spPr>
          <a:xfrm>
            <a:off x="1176587" y="520149"/>
            <a:ext cx="9858703" cy="1673150"/>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Yahusha Messiah was born on the first day of Tabernacles – some time in September/October and circumcised on the eight day according to the Torah. </a:t>
            </a:r>
            <a:endPar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294E3C1-6D54-43CD-914E-671AAFA32C8B}"/>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3110931" y="2272620"/>
            <a:ext cx="5648325" cy="40671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5" name="Picture 4">
            <a:extLst>
              <a:ext uri="{FF2B5EF4-FFF2-40B4-BE49-F238E27FC236}">
                <a16:creationId xmlns:a16="http://schemas.microsoft.com/office/drawing/2014/main" id="{21FDE28F-5B48-447D-BE85-154AFC3C81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1327086356"/>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81000" y="152400"/>
            <a:ext cx="11430000" cy="6400800"/>
          </a:xfrm>
          <a:prstGeom prst="rect">
            <a:avLst/>
          </a:prstGeom>
          <a:noFill/>
          <a:ln w="762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Slide Number Placeholder 1">
            <a:extLst>
              <a:ext uri="{FF2B5EF4-FFF2-40B4-BE49-F238E27FC236}">
                <a16:creationId xmlns:a16="http://schemas.microsoft.com/office/drawing/2014/main" id="{6D781D51-D9FE-4CCA-B9D0-72D956554C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0A668-A5DD-4B00-B199-D221B1460DD5}" type="slidenum">
              <a:rPr kumimoji="0" 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pic>
        <p:nvPicPr>
          <p:cNvPr id="4" name="Picture 3">
            <a:extLst>
              <a:ext uri="{FF2B5EF4-FFF2-40B4-BE49-F238E27FC236}">
                <a16:creationId xmlns:a16="http://schemas.microsoft.com/office/drawing/2014/main" id="{939D6D9B-8B1B-44B9-83D4-AA3C546D7F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
        <p:nvSpPr>
          <p:cNvPr id="6" name="TextBox 5">
            <a:extLst>
              <a:ext uri="{FF2B5EF4-FFF2-40B4-BE49-F238E27FC236}">
                <a16:creationId xmlns:a16="http://schemas.microsoft.com/office/drawing/2014/main" id="{FFD8165B-CEA3-4C34-847D-592781A19807}"/>
              </a:ext>
            </a:extLst>
          </p:cNvPr>
          <p:cNvSpPr txBox="1"/>
          <p:nvPr/>
        </p:nvSpPr>
        <p:spPr>
          <a:xfrm>
            <a:off x="547511" y="405839"/>
            <a:ext cx="11096978" cy="5893921"/>
          </a:xfrm>
          <a:prstGeom prst="rect">
            <a:avLst/>
          </a:prstGeom>
          <a:noFill/>
        </p:spPr>
        <p:txBody>
          <a:bodyPr wrap="square" rtlCol="0">
            <a:spAutoFit/>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600" b="0" i="0" u="none" strike="noStrike" kern="0" cap="none" spc="0" normalizeH="0" baseline="0" noProof="0" dirty="0">
                <a:ln>
                  <a:noFill/>
                </a:ln>
                <a:solidFill>
                  <a:srgbClr val="000000"/>
                </a:solidFill>
                <a:effectLst/>
                <a:uLnTx/>
                <a:uFillTx/>
                <a:latin typeface="Arial"/>
                <a:ea typeface="+mn-ea"/>
                <a:cs typeface="+mn-cs"/>
              </a:rPr>
              <a:t>The birthday of the </a:t>
            </a:r>
            <a:r>
              <a:rPr kumimoji="0" lang="en-US" sz="2600" b="1" i="0" u="sng" strike="noStrike" kern="0" cap="none" spc="0" normalizeH="0" baseline="0" noProof="0" dirty="0">
                <a:ln>
                  <a:noFill/>
                </a:ln>
                <a:solidFill>
                  <a:srgbClr val="000000"/>
                </a:solidFill>
                <a:effectLst/>
                <a:uLnTx/>
                <a:uFillTx/>
                <a:latin typeface="Arial"/>
                <a:ea typeface="+mn-ea"/>
                <a:cs typeface="+mn-cs"/>
              </a:rPr>
              <a:t>Babylonian</a:t>
            </a:r>
            <a:r>
              <a:rPr kumimoji="0" lang="en-US" sz="2600" b="0" i="0" u="none" strike="noStrike" kern="0" cap="none" spc="0" normalizeH="0" baseline="0" noProof="0" dirty="0">
                <a:ln>
                  <a:noFill/>
                </a:ln>
                <a:solidFill>
                  <a:srgbClr val="000000"/>
                </a:solidFill>
                <a:effectLst/>
                <a:uLnTx/>
                <a:uFillTx/>
                <a:latin typeface="Arial"/>
                <a:ea typeface="+mn-ea"/>
                <a:cs typeface="+mn-cs"/>
              </a:rPr>
              <a:t> sun god “Tammuz” was celebrated </a:t>
            </a:r>
            <a:br>
              <a:rPr kumimoji="0" lang="en-US" sz="2600" b="0" i="0" u="none" strike="noStrike" kern="0" cap="none" spc="0" normalizeH="0" baseline="0" noProof="0" dirty="0">
                <a:ln>
                  <a:noFill/>
                </a:ln>
                <a:solidFill>
                  <a:srgbClr val="000000"/>
                </a:solidFill>
                <a:effectLst/>
                <a:uLnTx/>
                <a:uFillTx/>
                <a:latin typeface="Arial"/>
                <a:ea typeface="+mn-ea"/>
                <a:cs typeface="+mn-cs"/>
              </a:rPr>
            </a:br>
            <a:r>
              <a:rPr kumimoji="0" lang="en-US" sz="2600" b="0" i="0" u="none" strike="noStrike" kern="0" cap="none" spc="0" normalizeH="0" baseline="0" noProof="0" dirty="0">
                <a:ln>
                  <a:noFill/>
                </a:ln>
                <a:solidFill>
                  <a:srgbClr val="000000"/>
                </a:solidFill>
                <a:effectLst/>
                <a:uLnTx/>
                <a:uFillTx/>
                <a:latin typeface="Arial"/>
                <a:ea typeface="+mn-ea"/>
                <a:cs typeface="+mn-cs"/>
              </a:rPr>
              <a:t>on December 25.</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600" b="0" i="0" u="none" strike="noStrike" kern="0" cap="none" spc="0" normalizeH="0" baseline="0" noProof="0" dirty="0">
                <a:ln>
                  <a:noFill/>
                </a:ln>
                <a:solidFill>
                  <a:srgbClr val="000000"/>
                </a:solidFill>
                <a:effectLst/>
                <a:uLnTx/>
                <a:uFillTx/>
                <a:latin typeface="Arial"/>
                <a:ea typeface="+mn-ea"/>
                <a:cs typeface="+mn-cs"/>
              </a:rPr>
              <a:t>The birthday of the </a:t>
            </a:r>
            <a:r>
              <a:rPr kumimoji="0" lang="en-US" sz="2600" b="1" i="0" u="sng" strike="noStrike" kern="0" cap="none" spc="0" normalizeH="0" baseline="0" noProof="0" dirty="0">
                <a:ln>
                  <a:noFill/>
                </a:ln>
                <a:solidFill>
                  <a:srgbClr val="000000"/>
                </a:solidFill>
                <a:effectLst/>
                <a:uLnTx/>
                <a:uFillTx/>
                <a:latin typeface="Arial"/>
                <a:ea typeface="+mn-ea"/>
                <a:cs typeface="+mn-cs"/>
              </a:rPr>
              <a:t>Egyptian</a:t>
            </a:r>
            <a:r>
              <a:rPr kumimoji="0" lang="en-US" sz="2600" b="0" i="0" u="none" strike="noStrike" kern="0" cap="none" spc="0" normalizeH="0" baseline="0" noProof="0" dirty="0">
                <a:ln>
                  <a:noFill/>
                </a:ln>
                <a:solidFill>
                  <a:srgbClr val="000000"/>
                </a:solidFill>
                <a:effectLst/>
                <a:uLnTx/>
                <a:uFillTx/>
                <a:latin typeface="Arial"/>
                <a:ea typeface="+mn-ea"/>
                <a:cs typeface="+mn-cs"/>
              </a:rPr>
              <a:t> sun god “Ra” was celebrated </a:t>
            </a:r>
            <a:br>
              <a:rPr kumimoji="0" lang="en-US" sz="2600" b="0" i="0" u="none" strike="noStrike" kern="0" cap="none" spc="0" normalizeH="0" baseline="0" noProof="0" dirty="0">
                <a:ln>
                  <a:noFill/>
                </a:ln>
                <a:solidFill>
                  <a:srgbClr val="000000"/>
                </a:solidFill>
                <a:effectLst/>
                <a:uLnTx/>
                <a:uFillTx/>
                <a:latin typeface="Arial"/>
                <a:ea typeface="+mn-ea"/>
                <a:cs typeface="+mn-cs"/>
              </a:rPr>
            </a:br>
            <a:r>
              <a:rPr kumimoji="0" lang="en-US" sz="2600" b="0" i="0" u="none" strike="noStrike" kern="0" cap="none" spc="0" normalizeH="0" baseline="0" noProof="0" dirty="0">
                <a:ln>
                  <a:noFill/>
                </a:ln>
                <a:solidFill>
                  <a:srgbClr val="000000"/>
                </a:solidFill>
                <a:effectLst/>
                <a:uLnTx/>
                <a:uFillTx/>
                <a:latin typeface="Arial"/>
                <a:ea typeface="+mn-ea"/>
                <a:cs typeface="+mn-cs"/>
              </a:rPr>
              <a:t>on December 25.</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600" b="0" i="0" u="none" strike="noStrike" kern="0" cap="none" spc="0" normalizeH="0" baseline="0" noProof="0" dirty="0">
                <a:ln>
                  <a:noFill/>
                </a:ln>
                <a:solidFill>
                  <a:srgbClr val="000000"/>
                </a:solidFill>
                <a:effectLst/>
                <a:uLnTx/>
                <a:uFillTx/>
                <a:latin typeface="Arial"/>
                <a:ea typeface="+mn-ea"/>
                <a:cs typeface="+mn-cs"/>
              </a:rPr>
              <a:t>The birthday of the </a:t>
            </a:r>
            <a:r>
              <a:rPr kumimoji="0" lang="en-US" sz="2600" b="1" i="0" u="sng" strike="noStrike" kern="0" cap="none" spc="0" normalizeH="0" baseline="0" noProof="0" dirty="0">
                <a:ln>
                  <a:noFill/>
                </a:ln>
                <a:solidFill>
                  <a:srgbClr val="000000"/>
                </a:solidFill>
                <a:effectLst/>
                <a:uLnTx/>
                <a:uFillTx/>
                <a:latin typeface="Arial"/>
                <a:ea typeface="+mn-ea"/>
                <a:cs typeface="+mn-cs"/>
              </a:rPr>
              <a:t>Greek</a:t>
            </a:r>
            <a:r>
              <a:rPr kumimoji="0" lang="en-US" sz="2600" b="0" i="0" u="none" strike="noStrike" kern="0" cap="none" spc="0" normalizeH="0" baseline="0" noProof="0" dirty="0">
                <a:ln>
                  <a:noFill/>
                </a:ln>
                <a:solidFill>
                  <a:srgbClr val="000000"/>
                </a:solidFill>
                <a:effectLst/>
                <a:uLnTx/>
                <a:uFillTx/>
                <a:latin typeface="Arial"/>
                <a:ea typeface="+mn-ea"/>
                <a:cs typeface="+mn-cs"/>
              </a:rPr>
              <a:t> sun god “Zeus” was celebrated</a:t>
            </a:r>
            <a:br>
              <a:rPr kumimoji="0" lang="en-US" sz="2600" b="0" i="0" u="none" strike="noStrike" kern="0" cap="none" spc="0" normalizeH="0" baseline="0" noProof="0" dirty="0">
                <a:ln>
                  <a:noFill/>
                </a:ln>
                <a:solidFill>
                  <a:srgbClr val="000000"/>
                </a:solidFill>
                <a:effectLst/>
                <a:uLnTx/>
                <a:uFillTx/>
                <a:latin typeface="Arial"/>
                <a:ea typeface="+mn-ea"/>
                <a:cs typeface="+mn-cs"/>
              </a:rPr>
            </a:br>
            <a:r>
              <a:rPr kumimoji="0" lang="en-US" sz="2600" b="0" i="0" u="none" strike="noStrike" kern="0" cap="none" spc="0" normalizeH="0" baseline="0" noProof="0" dirty="0">
                <a:ln>
                  <a:noFill/>
                </a:ln>
                <a:solidFill>
                  <a:srgbClr val="000000"/>
                </a:solidFill>
                <a:effectLst/>
                <a:uLnTx/>
                <a:uFillTx/>
                <a:latin typeface="Arial"/>
                <a:ea typeface="+mn-ea"/>
                <a:cs typeface="+mn-cs"/>
              </a:rPr>
              <a:t> on December 25.</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600" b="0" i="0" u="none" strike="noStrike" kern="0" cap="none" spc="0" normalizeH="0" baseline="0" noProof="0" dirty="0">
                <a:ln>
                  <a:noFill/>
                </a:ln>
                <a:solidFill>
                  <a:srgbClr val="000000"/>
                </a:solidFill>
                <a:effectLst/>
                <a:uLnTx/>
                <a:uFillTx/>
                <a:latin typeface="Arial"/>
                <a:ea typeface="+mn-ea"/>
                <a:cs typeface="+mn-cs"/>
              </a:rPr>
              <a:t>The birthday of </a:t>
            </a:r>
            <a:r>
              <a:rPr kumimoji="0" lang="en-US" sz="2600" b="1" i="0" u="sng" strike="noStrike" kern="0" cap="none" spc="0" normalizeH="0" baseline="0" noProof="0" dirty="0">
                <a:ln>
                  <a:noFill/>
                </a:ln>
                <a:solidFill>
                  <a:srgbClr val="000000"/>
                </a:solidFill>
                <a:effectLst/>
                <a:uLnTx/>
                <a:uFillTx/>
                <a:latin typeface="Arial"/>
                <a:ea typeface="+mn-ea"/>
                <a:cs typeface="+mn-cs"/>
              </a:rPr>
              <a:t>Roman</a:t>
            </a:r>
            <a:r>
              <a:rPr kumimoji="0" lang="en-US" sz="2600" b="0" i="0" u="none" strike="noStrike" kern="0" cap="none" spc="0" normalizeH="0" baseline="0" noProof="0" dirty="0">
                <a:ln>
                  <a:noFill/>
                </a:ln>
                <a:solidFill>
                  <a:srgbClr val="000000"/>
                </a:solidFill>
                <a:effectLst/>
                <a:uLnTx/>
                <a:uFillTx/>
                <a:latin typeface="Arial"/>
                <a:ea typeface="+mn-ea"/>
                <a:cs typeface="+mn-cs"/>
              </a:rPr>
              <a:t> sun-god “Mithras” was celebrated </a:t>
            </a:r>
            <a:br>
              <a:rPr kumimoji="0" lang="en-US" sz="2600" b="0" i="0" u="none" strike="noStrike" kern="0" cap="none" spc="0" normalizeH="0" baseline="0" noProof="0" dirty="0">
                <a:ln>
                  <a:noFill/>
                </a:ln>
                <a:solidFill>
                  <a:srgbClr val="000000"/>
                </a:solidFill>
                <a:effectLst/>
                <a:uLnTx/>
                <a:uFillTx/>
                <a:latin typeface="Arial"/>
                <a:ea typeface="+mn-ea"/>
                <a:cs typeface="+mn-cs"/>
              </a:rPr>
            </a:br>
            <a:r>
              <a:rPr kumimoji="0" lang="en-US" sz="2600" b="0" i="0" u="none" strike="noStrike" kern="0" cap="none" spc="0" normalizeH="0" baseline="0" noProof="0" dirty="0">
                <a:ln>
                  <a:noFill/>
                </a:ln>
                <a:solidFill>
                  <a:srgbClr val="000000"/>
                </a:solidFill>
                <a:effectLst/>
                <a:uLnTx/>
                <a:uFillTx/>
                <a:latin typeface="Arial"/>
                <a:ea typeface="+mn-ea"/>
                <a:cs typeface="+mn-cs"/>
              </a:rPr>
              <a:t>on December 25.</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600" b="0" i="0" u="none" strike="noStrike" kern="0" cap="none" spc="0" normalizeH="0" baseline="0" noProof="0" dirty="0">
                <a:ln>
                  <a:noFill/>
                </a:ln>
                <a:solidFill>
                  <a:srgbClr val="000000"/>
                </a:solidFill>
                <a:effectLst/>
                <a:uLnTx/>
                <a:uFillTx/>
                <a:latin typeface="Arial"/>
                <a:ea typeface="+mn-ea"/>
                <a:cs typeface="+mn-cs"/>
              </a:rPr>
              <a:t>The birthday of the </a:t>
            </a:r>
            <a:r>
              <a:rPr kumimoji="0" lang="en-US" sz="2600" b="1" i="0" u="sng" strike="noStrike" kern="0" cap="none" spc="0" normalizeH="0" baseline="0" noProof="0" dirty="0">
                <a:ln>
                  <a:noFill/>
                </a:ln>
                <a:solidFill>
                  <a:srgbClr val="000000"/>
                </a:solidFill>
                <a:effectLst/>
                <a:uLnTx/>
                <a:uFillTx/>
                <a:latin typeface="Arial"/>
                <a:ea typeface="+mn-ea"/>
                <a:cs typeface="+mn-cs"/>
              </a:rPr>
              <a:t>Greek Jesus</a:t>
            </a:r>
            <a:r>
              <a:rPr kumimoji="0" lang="en-US" sz="2600" b="1" i="0" u="none" strike="noStrike" kern="0" cap="none" spc="0" normalizeH="0" baseline="0" noProof="0" dirty="0">
                <a:ln>
                  <a:noFill/>
                </a:ln>
                <a:solidFill>
                  <a:srgbClr val="000000"/>
                </a:solidFill>
                <a:effectLst/>
                <a:uLnTx/>
                <a:uFillTx/>
                <a:latin typeface="Arial"/>
                <a:ea typeface="+mn-ea"/>
                <a:cs typeface="+mn-cs"/>
              </a:rPr>
              <a:t> </a:t>
            </a:r>
            <a:r>
              <a:rPr kumimoji="0" lang="en-US" sz="2600" b="0" i="0" u="none" strike="noStrike" kern="0" cap="none" spc="0" normalizeH="0" baseline="0" noProof="0" dirty="0">
                <a:ln>
                  <a:noFill/>
                </a:ln>
                <a:solidFill>
                  <a:srgbClr val="000000"/>
                </a:solidFill>
                <a:effectLst/>
                <a:uLnTx/>
                <a:uFillTx/>
                <a:latin typeface="Arial"/>
                <a:ea typeface="+mn-ea"/>
                <a:cs typeface="+mn-cs"/>
              </a:rPr>
              <a:t>is being celebrated on December 25!</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600" b="0" i="0" u="none" strike="noStrike" kern="0" cap="none" spc="0" normalizeH="0" baseline="0" noProof="0" dirty="0">
                <a:ln>
                  <a:noFill/>
                </a:ln>
                <a:solidFill>
                  <a:srgbClr val="000000"/>
                </a:solidFill>
                <a:effectLst/>
                <a:uLnTx/>
                <a:uFillTx/>
                <a:latin typeface="Arial"/>
                <a:ea typeface="+mn-ea"/>
                <a:cs typeface="+mn-cs"/>
              </a:rPr>
              <a:t>The </a:t>
            </a:r>
            <a:r>
              <a:rPr kumimoji="0" lang="en-US" sz="2600" b="1" i="0" u="none" strike="noStrike" kern="0" cap="none" spc="0" normalizeH="0" baseline="0" noProof="0" dirty="0">
                <a:ln>
                  <a:noFill/>
                </a:ln>
                <a:solidFill>
                  <a:srgbClr val="000000"/>
                </a:solidFill>
                <a:effectLst/>
                <a:uLnTx/>
                <a:uFillTx/>
                <a:latin typeface="Arial"/>
                <a:ea typeface="+mn-ea"/>
                <a:cs typeface="+mn-cs"/>
              </a:rPr>
              <a:t>Hebrew Messiah Yahusha, the One that died for man </a:t>
            </a:r>
            <a:r>
              <a:rPr kumimoji="0" lang="en-US" sz="2600" b="0" i="0" u="none" strike="noStrike" kern="0" cap="none" spc="0" normalizeH="0" baseline="0" noProof="0" dirty="0">
                <a:ln>
                  <a:noFill/>
                </a:ln>
                <a:solidFill>
                  <a:srgbClr val="000000"/>
                </a:solidFill>
                <a:effectLst/>
                <a:uLnTx/>
                <a:uFillTx/>
                <a:latin typeface="Arial"/>
                <a:ea typeface="+mn-ea"/>
                <a:cs typeface="+mn-cs"/>
              </a:rPr>
              <a:t>was </a:t>
            </a:r>
            <a:r>
              <a:rPr kumimoji="0" lang="en-US" sz="2600" b="1" i="0" u="none" strike="noStrike" kern="0" cap="none" spc="0" normalizeH="0" baseline="0" noProof="0" dirty="0">
                <a:ln>
                  <a:noFill/>
                </a:ln>
                <a:solidFill>
                  <a:srgbClr val="FF0000"/>
                </a:solidFill>
                <a:effectLst/>
                <a:uLnTx/>
                <a:uFillTx/>
                <a:latin typeface="Arial"/>
                <a:ea typeface="+mn-ea"/>
                <a:cs typeface="+mn-cs"/>
              </a:rPr>
              <a:t>NOT </a:t>
            </a:r>
            <a:r>
              <a:rPr kumimoji="0" lang="en-US" sz="2600" b="0" i="0" u="none" strike="noStrike" kern="0" cap="none" spc="0" normalizeH="0" baseline="0" noProof="0" dirty="0">
                <a:ln>
                  <a:noFill/>
                </a:ln>
                <a:solidFill>
                  <a:srgbClr val="000000"/>
                </a:solidFill>
                <a:effectLst/>
                <a:uLnTx/>
                <a:uFillTx/>
                <a:latin typeface="Arial"/>
                <a:ea typeface="+mn-ea"/>
                <a:cs typeface="+mn-cs"/>
              </a:rPr>
              <a:t>born on December 25, but during the Feast of Tabernacles. However, we are not commanded to celebrate HIS birthday but His death until He comes. Consider Ecclesiastes 7:1 </a:t>
            </a:r>
            <a:r>
              <a:rPr lang="en-US" sz="2600" b="1" kern="0" dirty="0">
                <a:solidFill>
                  <a:srgbClr val="000000"/>
                </a:solidFill>
                <a:latin typeface="Arial"/>
              </a:rPr>
              <a:t>“</a:t>
            </a:r>
            <a:r>
              <a:rPr kumimoji="0" lang="en-US" sz="2600" b="1" i="0" u="none" strike="noStrike" kern="0" cap="none" spc="0" normalizeH="0" baseline="0" noProof="0" dirty="0">
                <a:ln>
                  <a:noFill/>
                </a:ln>
                <a:solidFill>
                  <a:srgbClr val="000000"/>
                </a:solidFill>
                <a:effectLst/>
                <a:uLnTx/>
                <a:uFillTx/>
                <a:latin typeface="Arial"/>
                <a:ea typeface="+mn-ea"/>
                <a:cs typeface="+mn-cs"/>
              </a:rPr>
              <a:t>A good name is better than precious ointment; and the day of death than the day of one's birth.”</a:t>
            </a:r>
            <a:r>
              <a:rPr kumimoji="0" lang="en-US" sz="2600" b="0" i="0" u="none" strike="noStrike" kern="0" cap="none" spc="0" normalizeH="0" baseline="0" noProof="0" dirty="0">
                <a:ln>
                  <a:noFill/>
                </a:ln>
                <a:solidFill>
                  <a:srgbClr val="000000"/>
                </a:solidFill>
                <a:effectLst/>
                <a:uLnTx/>
                <a:uFillTx/>
                <a:latin typeface="Arial"/>
                <a:ea typeface="+mn-ea"/>
                <a:cs typeface="+mn-cs"/>
              </a:rPr>
              <a:t>  Just something to ponder!</a:t>
            </a:r>
          </a:p>
        </p:txBody>
      </p:sp>
    </p:spTree>
    <p:custDataLst>
      <p:tags r:id="rId1"/>
    </p:custDataLst>
    <p:extLst>
      <p:ext uri="{BB962C8B-B14F-4D97-AF65-F5344CB8AC3E}">
        <p14:creationId xmlns:p14="http://schemas.microsoft.com/office/powerpoint/2010/main" val="22725104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 calcmode="lin" valueType="num">
                                      <p:cBhvr>
                                        <p:cTn id="7"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9AB833-B706-4C03-9BF2-2147D81054F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0"/>
            <a:ext cx="12192020" cy="6857990"/>
          </a:xfrm>
          <a:prstGeom prst="rect">
            <a:avLst/>
          </a:prstGeom>
        </p:spPr>
      </p:pic>
      <p:sp>
        <p:nvSpPr>
          <p:cNvPr id="3" name="TextBox 2">
            <a:extLst>
              <a:ext uri="{FF2B5EF4-FFF2-40B4-BE49-F238E27FC236}">
                <a16:creationId xmlns:a16="http://schemas.microsoft.com/office/drawing/2014/main" id="{F6E96331-41B9-42C6-B420-C47E0EA1AECC}"/>
              </a:ext>
            </a:extLst>
          </p:cNvPr>
          <p:cNvSpPr txBox="1"/>
          <p:nvPr/>
        </p:nvSpPr>
        <p:spPr>
          <a:xfrm>
            <a:off x="318052" y="4225369"/>
            <a:ext cx="11649940" cy="830997"/>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CAN YOU SEE THE DIFFERENCE?</a:t>
            </a:r>
          </a:p>
        </p:txBody>
      </p:sp>
      <p:sp>
        <p:nvSpPr>
          <p:cNvPr id="4" name="Slide Number Placeholder 3">
            <a:extLst>
              <a:ext uri="{FF2B5EF4-FFF2-40B4-BE49-F238E27FC236}">
                <a16:creationId xmlns:a16="http://schemas.microsoft.com/office/drawing/2014/main" id="{04805D7C-F209-4B77-8699-631FB486EA4E}"/>
              </a:ext>
            </a:extLst>
          </p:cNvPr>
          <p:cNvSpPr>
            <a:spLocks noGrp="1"/>
          </p:cNvSpPr>
          <p:nvPr>
            <p:ph type="sldNum" sz="quarter" idx="12"/>
          </p:nvPr>
        </p:nvSpPr>
        <p:spPr>
          <a:xfrm>
            <a:off x="9448800" y="6492875"/>
            <a:ext cx="2743200" cy="365125"/>
          </a:xfrm>
        </p:spPr>
        <p:txBody>
          <a:bodyPr/>
          <a:lstStyle/>
          <a:p>
            <a:fld id="{EE8F8317-9812-4DCC-B218-7DB53B47D56A}" type="slidenum">
              <a:rPr lang="en-US" b="1" smtClean="0"/>
              <a:t>53</a:t>
            </a:fld>
            <a:endParaRPr lang="en-US" b="1" dirty="0"/>
          </a:p>
        </p:txBody>
      </p:sp>
      <p:pic>
        <p:nvPicPr>
          <p:cNvPr id="5" name="Picture 4">
            <a:extLst>
              <a:ext uri="{FF2B5EF4-FFF2-40B4-BE49-F238E27FC236}">
                <a16:creationId xmlns:a16="http://schemas.microsoft.com/office/drawing/2014/main" id="{B9C3306C-9E17-4266-BE61-07695C90AF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103302" cy="518205"/>
          </a:xfrm>
          <a:prstGeom prst="rect">
            <a:avLst/>
          </a:prstGeom>
        </p:spPr>
      </p:pic>
    </p:spTree>
    <p:extLst>
      <p:ext uri="{BB962C8B-B14F-4D97-AF65-F5344CB8AC3E}">
        <p14:creationId xmlns:p14="http://schemas.microsoft.com/office/powerpoint/2010/main" val="289050232"/>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Xma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8963" name="Text Box 3"/>
          <p:cNvSpPr txBox="1">
            <a:spLocks noChangeArrowheads="1"/>
          </p:cNvSpPr>
          <p:nvPr/>
        </p:nvSpPr>
        <p:spPr bwMode="auto">
          <a:xfrm>
            <a:off x="785190" y="2057400"/>
            <a:ext cx="6911009" cy="4031873"/>
          </a:xfrm>
          <a:prstGeom prst="rect">
            <a:avLst/>
          </a:prstGeom>
          <a:solidFill>
            <a:srgbClr val="000000">
              <a:alpha val="25000"/>
            </a:srgbClr>
          </a:solidFill>
          <a:ln>
            <a:noFill/>
          </a:ln>
          <a:effectLst/>
          <a:scene3d>
            <a:camera prst="orthographicFront"/>
            <a:lightRig rig="threePt" dir="t"/>
          </a:scene3d>
          <a:sp3d>
            <a:bevelT w="152400" h="50800" prst="softRound"/>
          </a:sp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20000"/>
              </a:spcBef>
              <a:spcAft>
                <a:spcPct val="0"/>
              </a:spcAft>
              <a:buClr>
                <a:srgbClr val="0563C1"/>
              </a:buClr>
              <a:buSzPct val="120000"/>
              <a:defRPr/>
            </a:pPr>
            <a:r>
              <a:rPr kumimoji="0" lang="en-US" altLang="en-US" sz="3200" b="1" i="1" u="none" strike="noStrike" kern="1200" cap="none" spc="0" normalizeH="0" baseline="0" noProof="0" dirty="0">
                <a:ln>
                  <a:noFill/>
                </a:ln>
                <a:solidFill>
                  <a:prstClr val="white"/>
                </a:solidFill>
                <a:effectLst>
                  <a:glow rad="279400">
                    <a:schemeClr val="bg2">
                      <a:lumMod val="10000"/>
                    </a:schemeClr>
                  </a:glow>
                  <a:outerShdw blurRad="38100" dist="38100" dir="2700000" algn="tl">
                    <a:srgbClr val="808080"/>
                  </a:outerShdw>
                </a:effectLst>
                <a:uLnTx/>
                <a:uFillTx/>
                <a:latin typeface="Tahoma" panose="020B0604030504040204" pitchFamily="34" charset="0"/>
                <a:ea typeface="+mn-ea"/>
                <a:cs typeface="+mn-cs"/>
              </a:rPr>
              <a:t>The Catholic Encyclopedia </a:t>
            </a:r>
            <a:r>
              <a:rPr kumimoji="0" lang="en-US" altLang="en-US" sz="3200" b="1" i="0" u="none" strike="noStrike" kern="1200" cap="none" spc="0" normalizeH="0" baseline="0" noProof="0" dirty="0">
                <a:ln>
                  <a:noFill/>
                </a:ln>
                <a:solidFill>
                  <a:prstClr val="white"/>
                </a:solidFill>
                <a:effectLst>
                  <a:glow rad="279400">
                    <a:schemeClr val="bg2">
                      <a:lumMod val="10000"/>
                    </a:schemeClr>
                  </a:glow>
                  <a:outerShdw blurRad="38100" dist="38100" dir="2700000" algn="tl">
                    <a:srgbClr val="808080"/>
                  </a:outerShdw>
                </a:effectLst>
                <a:uLnTx/>
                <a:uFillTx/>
                <a:latin typeface="Tahoma" panose="020B0604030504040204" pitchFamily="34" charset="0"/>
                <a:ea typeface="+mn-ea"/>
                <a:cs typeface="+mn-cs"/>
              </a:rPr>
              <a:t>states: "Christmas was not among the earliest festivals of the Church.  The first evidence of the feast is from Egypt." "Pagan customs, centering around the January calendar, gravitated to Christmas."</a:t>
            </a:r>
            <a:endParaRPr kumimoji="0" lang="en-US" altLang="en-US" sz="3200" b="0" i="0" u="none" strike="noStrike" kern="1200" cap="none" spc="0" normalizeH="0" baseline="0" noProof="0" dirty="0">
              <a:ln>
                <a:noFill/>
              </a:ln>
              <a:solidFill>
                <a:prstClr val="white"/>
              </a:solidFill>
              <a:effectLst>
                <a:glow rad="279400">
                  <a:schemeClr val="bg2">
                    <a:lumMod val="10000"/>
                  </a:schemeClr>
                </a:glow>
                <a:outerShdw blurRad="38100" dist="38100" dir="2700000" algn="tl">
                  <a:srgbClr val="808080"/>
                </a:outerShdw>
              </a:effectLst>
              <a:uLnTx/>
              <a:uFillTx/>
              <a:latin typeface="Tahoma" panose="020B0604030504040204" pitchFamily="34" charset="0"/>
              <a:ea typeface="+mn-ea"/>
              <a:cs typeface="+mn-cs"/>
            </a:endParaRPr>
          </a:p>
        </p:txBody>
      </p:sp>
      <p:sp>
        <p:nvSpPr>
          <p:cNvPr id="2" name="Slide Number Placeholder 1">
            <a:extLst>
              <a:ext uri="{FF2B5EF4-FFF2-40B4-BE49-F238E27FC236}">
                <a16:creationId xmlns:a16="http://schemas.microsoft.com/office/drawing/2014/main" id="{4E450882-1399-4D4E-9E95-D8819ED1AA5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D687DAE-E40E-477D-A9EF-6596E2392817}" type="slidenum">
              <a:rPr kumimoji="0" lang="en-US" altLang="en-US" sz="1200" b="1" i="0" u="none" strike="noStrike" kern="1200" cap="none" spc="0" normalizeH="0" baseline="0" noProof="0" smtClean="0">
                <a:ln>
                  <a:noFill/>
                </a:ln>
                <a:solidFill>
                  <a:prstClr val="black">
                    <a:tint val="75000"/>
                  </a:prstClr>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altLang="en-US" sz="1200" b="1"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pic>
        <p:nvPicPr>
          <p:cNvPr id="3" name="Picture 2">
            <a:extLst>
              <a:ext uri="{FF2B5EF4-FFF2-40B4-BE49-F238E27FC236}">
                <a16:creationId xmlns:a16="http://schemas.microsoft.com/office/drawing/2014/main" id="{338C4F16-2058-4DB7-8A3A-723AFF4472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Xma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9987" name="Text Box 3"/>
          <p:cNvSpPr txBox="1">
            <a:spLocks noChangeArrowheads="1"/>
          </p:cNvSpPr>
          <p:nvPr/>
        </p:nvSpPr>
        <p:spPr bwMode="auto">
          <a:xfrm>
            <a:off x="838200" y="1295400"/>
            <a:ext cx="7772400" cy="4524315"/>
          </a:xfrm>
          <a:prstGeom prst="rect">
            <a:avLst/>
          </a:prstGeom>
          <a:solidFill>
            <a:srgbClr val="000000">
              <a:alpha val="2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20000"/>
              </a:spcBef>
              <a:spcAft>
                <a:spcPct val="0"/>
              </a:spcAft>
              <a:buClr>
                <a:srgbClr val="0563C1"/>
              </a:buClr>
              <a:buSzPct val="120000"/>
              <a:buFontTx/>
              <a:buNone/>
              <a:tabLst/>
              <a:defRPr/>
            </a:pPr>
            <a:r>
              <a:rPr kumimoji="0" lang="en-US" altLang="en-US" sz="3200" b="1" i="0" u="none" strike="noStrike" kern="1200" cap="none" spc="0" normalizeH="0" baseline="0" noProof="0" dirty="0">
                <a:ln>
                  <a:noFill/>
                </a:ln>
                <a:solidFill>
                  <a:prstClr val="white"/>
                </a:solidFill>
                <a:effectLst>
                  <a:outerShdw blurRad="38100" dist="38100" dir="2700000" algn="tl">
                    <a:srgbClr val="808080"/>
                  </a:outerShdw>
                </a:effectLst>
                <a:uLnTx/>
                <a:uFillTx/>
                <a:latin typeface="Tahoma" panose="020B0604030504040204" pitchFamily="34" charset="0"/>
                <a:ea typeface="+mn-ea"/>
                <a:cs typeface="+mn-cs"/>
              </a:rPr>
              <a:t>The date of December 25th comes </a:t>
            </a:r>
            <a:r>
              <a:rPr kumimoji="0" lang="en-US" altLang="en-US" sz="3200" b="1" i="0" u="sng" strike="noStrike" kern="1200" cap="none" spc="0" normalizeH="0" baseline="0" noProof="0" dirty="0">
                <a:ln>
                  <a:noFill/>
                </a:ln>
                <a:solidFill>
                  <a:prstClr val="white"/>
                </a:solidFill>
                <a:effectLst>
                  <a:outerShdw blurRad="38100" dist="38100" dir="2700000" algn="tl">
                    <a:srgbClr val="808080"/>
                  </a:outerShdw>
                </a:effectLst>
                <a:uLnTx/>
                <a:uFillTx/>
                <a:latin typeface="Tahoma" panose="020B0604030504040204" pitchFamily="34" charset="0"/>
                <a:ea typeface="+mn-ea"/>
                <a:cs typeface="+mn-cs"/>
              </a:rPr>
              <a:t>from Rome</a:t>
            </a:r>
            <a:r>
              <a:rPr kumimoji="0" lang="en-US" altLang="en-US" sz="3200" b="1" i="0" u="none" strike="noStrike" kern="1200" cap="none" spc="0" normalizeH="0" baseline="0" noProof="0" dirty="0">
                <a:ln>
                  <a:noFill/>
                </a:ln>
                <a:solidFill>
                  <a:prstClr val="white"/>
                </a:solidFill>
                <a:effectLst>
                  <a:outerShdw blurRad="38100" dist="38100" dir="2700000" algn="tl">
                    <a:srgbClr val="808080"/>
                  </a:outerShdw>
                </a:effectLst>
                <a:uLnTx/>
                <a:uFillTx/>
                <a:latin typeface="Tahoma" panose="020B0604030504040204" pitchFamily="34" charset="0"/>
                <a:ea typeface="+mn-ea"/>
                <a:cs typeface="+mn-cs"/>
              </a:rPr>
              <a:t> and was </a:t>
            </a:r>
            <a:r>
              <a:rPr kumimoji="0" lang="en-US" altLang="en-US" sz="3200" b="1" i="0" u="sng" strike="noStrike" kern="1200" cap="none" spc="0" normalizeH="0" baseline="0" noProof="0" dirty="0">
                <a:ln>
                  <a:noFill/>
                </a:ln>
                <a:solidFill>
                  <a:prstClr val="white"/>
                </a:solidFill>
                <a:effectLst>
                  <a:outerShdw blurRad="38100" dist="38100" dir="2700000" algn="tl">
                    <a:srgbClr val="808080"/>
                  </a:outerShdw>
                </a:effectLst>
                <a:uLnTx/>
                <a:uFillTx/>
                <a:latin typeface="Tahoma" panose="020B0604030504040204" pitchFamily="34" charset="0"/>
                <a:ea typeface="+mn-ea"/>
                <a:cs typeface="+mn-cs"/>
              </a:rPr>
              <a:t>a celebration of the Italic god, Saturn, and the rebirth of the sun god.</a:t>
            </a:r>
            <a:r>
              <a:rPr kumimoji="0" lang="en-US" altLang="en-US" sz="3200" b="0" i="0" u="none" strike="noStrike" kern="1200" cap="none" spc="0" normalizeH="0" baseline="0" noProof="0" dirty="0">
                <a:ln>
                  <a:noFill/>
                </a:ln>
                <a:solidFill>
                  <a:prstClr val="white"/>
                </a:solidFill>
                <a:effectLst>
                  <a:outerShdw blurRad="38100" dist="38100" dir="2700000" algn="tl">
                    <a:srgbClr val="808080"/>
                  </a:outerShdw>
                </a:effectLst>
                <a:uLnTx/>
                <a:uFillTx/>
                <a:latin typeface="Tahoma" panose="020B0604030504040204" pitchFamily="34" charset="0"/>
                <a:ea typeface="+mn-ea"/>
                <a:cs typeface="+mn-cs"/>
              </a:rPr>
              <a:t> </a:t>
            </a:r>
            <a:r>
              <a:rPr kumimoji="0" lang="en-US" altLang="en-US" sz="3200" b="1" i="0" u="none" strike="noStrike" kern="1200" cap="none" spc="0" normalizeH="0" baseline="0" noProof="0" dirty="0">
                <a:ln>
                  <a:noFill/>
                </a:ln>
                <a:solidFill>
                  <a:prstClr val="white"/>
                </a:solidFill>
                <a:effectLst>
                  <a:outerShdw blurRad="38100" dist="38100" dir="2700000" algn="tl">
                    <a:srgbClr val="808080"/>
                  </a:outerShdw>
                </a:effectLst>
                <a:uLnTx/>
                <a:uFillTx/>
                <a:latin typeface="Tahoma" panose="020B0604030504040204" pitchFamily="34" charset="0"/>
                <a:ea typeface="+mn-ea"/>
                <a:cs typeface="+mn-cs"/>
              </a:rPr>
              <a:t>All of the customs of Christmas pre-date the birth of the Greek Jesus and are a collection of traditions and practices taken from many cultures and nations. </a:t>
            </a:r>
            <a:endParaRPr kumimoji="0" lang="en-US" altLang="en-US" sz="3200" b="0" i="0" u="none" strike="noStrike" kern="1200" cap="none" spc="0" normalizeH="0" baseline="0" noProof="0" dirty="0">
              <a:ln>
                <a:noFill/>
              </a:ln>
              <a:solidFill>
                <a:prstClr val="white"/>
              </a:solidFill>
              <a:effectLst/>
              <a:uLnTx/>
              <a:uFillTx/>
              <a:latin typeface="Tahoma" panose="020B0604030504040204" pitchFamily="34" charset="0"/>
              <a:ea typeface="+mn-ea"/>
              <a:cs typeface="+mn-cs"/>
            </a:endParaRPr>
          </a:p>
        </p:txBody>
      </p:sp>
      <p:sp>
        <p:nvSpPr>
          <p:cNvPr id="2" name="Slide Number Placeholder 1">
            <a:extLst>
              <a:ext uri="{FF2B5EF4-FFF2-40B4-BE49-F238E27FC236}">
                <a16:creationId xmlns:a16="http://schemas.microsoft.com/office/drawing/2014/main" id="{577DB535-083D-4099-B772-CA39103702F7}"/>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D687DAE-E40E-477D-A9EF-6596E2392817}" type="slidenum">
              <a:rPr kumimoji="0" lang="en-US" altLang="en-US" sz="1200" b="1" i="0" u="none" strike="noStrike" kern="1200" cap="none" spc="0" normalizeH="0" baseline="0" noProof="0" smtClean="0">
                <a:ln>
                  <a:noFill/>
                </a:ln>
                <a:solidFill>
                  <a:prstClr val="black">
                    <a:tint val="75000"/>
                  </a:prstClr>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altLang="en-US" sz="1200" b="1"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pic>
        <p:nvPicPr>
          <p:cNvPr id="3" name="Picture 2">
            <a:extLst>
              <a:ext uri="{FF2B5EF4-FFF2-40B4-BE49-F238E27FC236}">
                <a16:creationId xmlns:a16="http://schemas.microsoft.com/office/drawing/2014/main" id="{7B608E07-3AF1-404D-9471-C6608813EA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8" name="Picture 4" descr="SongsOnPowerPoint_107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7036903"/>
          </a:xfrm>
          <a:prstGeom prst="rect">
            <a:avLst/>
          </a:prstGeom>
          <a:noFill/>
          <a:extLst>
            <a:ext uri="{909E8E84-426E-40DD-AFC4-6F175D3DCCD1}">
              <a14:hiddenFill xmlns:a14="http://schemas.microsoft.com/office/drawing/2010/main">
                <a:solidFill>
                  <a:srgbClr val="FFFFFF"/>
                </a:solidFill>
              </a14:hiddenFill>
            </a:ext>
          </a:extLst>
        </p:spPr>
      </p:pic>
      <p:sp>
        <p:nvSpPr>
          <p:cNvPr id="328709" name="Text Box 5"/>
          <p:cNvSpPr txBox="1">
            <a:spLocks noChangeArrowheads="1"/>
          </p:cNvSpPr>
          <p:nvPr/>
        </p:nvSpPr>
        <p:spPr bwMode="auto">
          <a:xfrm>
            <a:off x="609600" y="390942"/>
            <a:ext cx="64770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200" b="1" i="0" u="sng" strike="noStrike" kern="1200" cap="none" spc="0" normalizeH="0" baseline="0" noProof="0" dirty="0">
                <a:ln>
                  <a:noFill/>
                </a:ln>
                <a:solidFill>
                  <a:prstClr val="white"/>
                </a:solidFill>
                <a:effectLst>
                  <a:glow rad="127000">
                    <a:schemeClr val="bg2">
                      <a:lumMod val="10000"/>
                    </a:schemeClr>
                  </a:glow>
                </a:effectLst>
                <a:uLnTx/>
                <a:uFillTx/>
                <a:latin typeface="Tahoma" panose="020B0604030504040204" pitchFamily="34" charset="0"/>
                <a:ea typeface="+mn-ea"/>
                <a:cs typeface="+mn-cs"/>
              </a:rPr>
              <a:t>In Germany</a:t>
            </a:r>
            <a:r>
              <a:rPr kumimoji="0" lang="en-US" altLang="en-US" sz="3200" b="1" i="0" strike="noStrike" kern="1200" cap="none" spc="0" normalizeH="0" baseline="0" noProof="0" dirty="0">
                <a:ln>
                  <a:noFill/>
                </a:ln>
                <a:solidFill>
                  <a:prstClr val="white"/>
                </a:solidFill>
                <a:effectLst>
                  <a:glow rad="127000">
                    <a:schemeClr val="bg2">
                      <a:lumMod val="10000"/>
                    </a:schemeClr>
                  </a:glow>
                </a:effectLst>
                <a:uLnTx/>
                <a:uFillTx/>
                <a:latin typeface="Tahoma" panose="020B0604030504040204" pitchFamily="34" charset="0"/>
                <a:ea typeface="+mn-ea"/>
                <a:cs typeface="+mn-cs"/>
              </a:rPr>
              <a:t>,</a:t>
            </a:r>
            <a:r>
              <a:rPr kumimoji="0" lang="en-US" altLang="en-US" sz="3200" b="1" i="0" u="none" strike="noStrike" kern="1200" cap="none" spc="0" normalizeH="0" baseline="0" noProof="0" dirty="0">
                <a:ln>
                  <a:noFill/>
                </a:ln>
                <a:solidFill>
                  <a:prstClr val="white"/>
                </a:solidFill>
                <a:effectLst>
                  <a:glow rad="127000">
                    <a:schemeClr val="bg2">
                      <a:lumMod val="10000"/>
                    </a:schemeClr>
                  </a:glow>
                </a:effectLst>
                <a:uLnTx/>
                <a:uFillTx/>
                <a:latin typeface="Tahoma" panose="020B0604030504040204" pitchFamily="34" charset="0"/>
                <a:ea typeface="+mn-ea"/>
                <a:cs typeface="+mn-cs"/>
              </a:rPr>
              <a:t> the evergreen tree was used in worship and celebration of the Yule god, also in observance of the resurrected sun god. </a:t>
            </a:r>
            <a:br>
              <a:rPr kumimoji="0" lang="en-US" altLang="en-US" sz="3200" b="1" i="0" u="none" strike="noStrike" kern="1200" cap="none" spc="0" normalizeH="0" baseline="0" noProof="0" dirty="0">
                <a:ln>
                  <a:noFill/>
                </a:ln>
                <a:solidFill>
                  <a:prstClr val="white"/>
                </a:solidFill>
                <a:effectLst>
                  <a:glow rad="127000">
                    <a:schemeClr val="bg2">
                      <a:lumMod val="10000"/>
                    </a:schemeClr>
                  </a:glow>
                </a:effectLst>
                <a:uLnTx/>
                <a:uFillTx/>
                <a:latin typeface="Tahoma" panose="020B0604030504040204" pitchFamily="34" charset="0"/>
                <a:ea typeface="+mn-ea"/>
                <a:cs typeface="+mn-cs"/>
              </a:rPr>
            </a:br>
            <a:r>
              <a:rPr kumimoji="0" lang="en-US" altLang="en-US" sz="3200" b="1" i="0" u="none" strike="noStrike" kern="1200" cap="none" spc="0" normalizeH="0" baseline="0" noProof="0" dirty="0">
                <a:ln>
                  <a:noFill/>
                </a:ln>
                <a:solidFill>
                  <a:prstClr val="white"/>
                </a:solidFill>
                <a:effectLst>
                  <a:glow rad="127000">
                    <a:schemeClr val="bg2">
                      <a:lumMod val="10000"/>
                    </a:schemeClr>
                  </a:glow>
                </a:effectLst>
                <a:uLnTx/>
                <a:uFillTx/>
                <a:latin typeface="Tahoma" panose="020B0604030504040204" pitchFamily="34" charset="0"/>
                <a:ea typeface="+mn-ea"/>
                <a:cs typeface="+mn-cs"/>
              </a:rPr>
              <a:t>The evergreen represented </a:t>
            </a:r>
            <a:br>
              <a:rPr kumimoji="0" lang="en-US" altLang="en-US" sz="3200" b="1" i="0" u="none" strike="noStrike" kern="1200" cap="none" spc="0" normalizeH="0" baseline="0" noProof="0" dirty="0">
                <a:ln>
                  <a:noFill/>
                </a:ln>
                <a:solidFill>
                  <a:prstClr val="white"/>
                </a:solidFill>
                <a:effectLst>
                  <a:glow rad="127000">
                    <a:schemeClr val="bg2">
                      <a:lumMod val="10000"/>
                    </a:schemeClr>
                  </a:glow>
                </a:effectLst>
                <a:uLnTx/>
                <a:uFillTx/>
                <a:latin typeface="Tahoma" panose="020B0604030504040204" pitchFamily="34" charset="0"/>
                <a:ea typeface="+mn-ea"/>
                <a:cs typeface="+mn-cs"/>
              </a:rPr>
            </a:br>
            <a:r>
              <a:rPr kumimoji="0" lang="en-US" altLang="en-US" sz="3200" b="1" i="0" u="none" strike="noStrike" kern="1200" cap="none" spc="0" normalizeH="0" baseline="0" noProof="0" dirty="0">
                <a:ln>
                  <a:noFill/>
                </a:ln>
                <a:solidFill>
                  <a:prstClr val="white"/>
                </a:solidFill>
                <a:effectLst>
                  <a:glow rad="127000">
                    <a:schemeClr val="bg2">
                      <a:lumMod val="10000"/>
                    </a:schemeClr>
                  </a:glow>
                </a:effectLst>
                <a:uLnTx/>
                <a:uFillTx/>
                <a:latin typeface="Tahoma" panose="020B0604030504040204" pitchFamily="34" charset="0"/>
                <a:ea typeface="+mn-ea"/>
                <a:cs typeface="+mn-cs"/>
              </a:rPr>
              <a:t>life and also was regarded </a:t>
            </a:r>
            <a:br>
              <a:rPr kumimoji="0" lang="en-US" altLang="en-US" sz="3200" b="1" i="0" u="none" strike="noStrike" kern="1200" cap="none" spc="0" normalizeH="0" baseline="0" noProof="0" dirty="0">
                <a:ln>
                  <a:noFill/>
                </a:ln>
                <a:solidFill>
                  <a:prstClr val="white"/>
                </a:solidFill>
                <a:effectLst>
                  <a:glow rad="127000">
                    <a:schemeClr val="bg2">
                      <a:lumMod val="10000"/>
                    </a:schemeClr>
                  </a:glow>
                </a:effectLst>
                <a:uLnTx/>
                <a:uFillTx/>
                <a:latin typeface="Tahoma" panose="020B0604030504040204" pitchFamily="34" charset="0"/>
                <a:ea typeface="+mn-ea"/>
                <a:cs typeface="+mn-cs"/>
              </a:rPr>
            </a:br>
            <a:r>
              <a:rPr kumimoji="0" lang="en-US" altLang="en-US" sz="3200" b="1" i="0" u="none" strike="noStrike" kern="1200" cap="none" spc="0" normalizeH="0" baseline="0" noProof="0" dirty="0">
                <a:ln>
                  <a:noFill/>
                </a:ln>
                <a:solidFill>
                  <a:prstClr val="white"/>
                </a:solidFill>
                <a:effectLst>
                  <a:glow rad="127000">
                    <a:schemeClr val="bg2">
                      <a:lumMod val="10000"/>
                    </a:schemeClr>
                  </a:glow>
                </a:effectLst>
                <a:uLnTx/>
                <a:uFillTx/>
                <a:latin typeface="Tahoma" panose="020B0604030504040204" pitchFamily="34" charset="0"/>
                <a:ea typeface="+mn-ea"/>
                <a:cs typeface="+mn-cs"/>
              </a:rPr>
              <a:t>as a phallic symbol in fertility worship.  It was believed that the red holly was a symbol of the menstrual blood of the queen of heaven, Diana. </a:t>
            </a:r>
          </a:p>
        </p:txBody>
      </p:sp>
      <p:sp>
        <p:nvSpPr>
          <p:cNvPr id="2" name="Slide Number Placeholder 1">
            <a:extLst>
              <a:ext uri="{FF2B5EF4-FFF2-40B4-BE49-F238E27FC236}">
                <a16:creationId xmlns:a16="http://schemas.microsoft.com/office/drawing/2014/main" id="{D2D40093-8B19-48B4-BF72-FA9C23D45D2F}"/>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D687DAE-E40E-477D-A9EF-6596E2392817}" type="slidenum">
              <a:rPr kumimoji="0" lang="en-US" altLang="en-US" sz="1200" b="1" i="0" u="none" strike="noStrike" kern="1200" cap="none" spc="0" normalizeH="0" baseline="0" noProof="0" smtClean="0">
                <a:ln>
                  <a:noFill/>
                </a:ln>
                <a:solidFill>
                  <a:prstClr val="black">
                    <a:tint val="75000"/>
                  </a:prstClr>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altLang="en-US" sz="1200" b="1"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pic>
        <p:nvPicPr>
          <p:cNvPr id="3" name="Picture 2">
            <a:extLst>
              <a:ext uri="{FF2B5EF4-FFF2-40B4-BE49-F238E27FC236}">
                <a16:creationId xmlns:a16="http://schemas.microsoft.com/office/drawing/2014/main" id="{5B559960-8CFC-45E1-871F-BE0637B934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p:checker/>
      </p:transition>
    </mc:Choice>
    <mc:Fallback xmlns="">
      <p:transition spd="slow">
        <p:checker/>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5" name="Picture 5"/>
          <p:cNvPicPr>
            <a:picLocks noGrp="1" noChangeAspect="1" noChangeArrowheads="1"/>
          </p:cNvPicPr>
          <p:nvPr>
            <p:ph sz="half" idx="2"/>
          </p:nvPr>
        </p:nvPicPr>
        <p:blipFill>
          <a:blip r:embed="rId2">
            <a:extLst>
              <a:ext uri="{28A0092B-C50C-407E-A947-70E740481C1C}">
                <a14:useLocalDpi xmlns:a14="http://schemas.microsoft.com/office/drawing/2010/main"/>
              </a:ext>
            </a:extLst>
          </a:blip>
          <a:stretch>
            <a:fillRect/>
          </a:stretch>
        </p:blipFill>
        <p:spPr>
          <a:xfrm>
            <a:off x="7315200" y="685800"/>
            <a:ext cx="4281889" cy="4980258"/>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Slide Number Placeholder 1">
            <a:extLst>
              <a:ext uri="{FF2B5EF4-FFF2-40B4-BE49-F238E27FC236}">
                <a16:creationId xmlns:a16="http://schemas.microsoft.com/office/drawing/2014/main" id="{DB1D1808-B404-48AE-B397-35A5CE85A734}"/>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83B557C-D22F-4989-9BA2-07DD795ACF77}" type="slidenum">
              <a:rPr kumimoji="0" lang="en-US" altLang="en-US" sz="1100" b="1" i="0" u="none" strike="noStrike" kern="1200" cap="none" spc="0" normalizeH="0" baseline="0" noProof="0" smtClean="0">
                <a:ln>
                  <a:noFill/>
                </a:ln>
                <a:solidFill>
                  <a:srgbClr val="FFFFFF"/>
                </a:solidFill>
                <a:effectLst/>
                <a:uLnTx/>
                <a:uFillTx/>
                <a:latin typeface="Tahoma" panose="020B0604030504040204"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57</a:t>
            </a:fld>
            <a:endParaRPr kumimoji="0" lang="en-US" altLang="en-US" sz="1100" b="1"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3" name="TextBox 2">
            <a:extLst>
              <a:ext uri="{FF2B5EF4-FFF2-40B4-BE49-F238E27FC236}">
                <a16:creationId xmlns:a16="http://schemas.microsoft.com/office/drawing/2014/main" id="{D75F31AE-AC49-493D-8D1F-98711A14D0A0}"/>
              </a:ext>
            </a:extLst>
          </p:cNvPr>
          <p:cNvSpPr txBox="1"/>
          <p:nvPr/>
        </p:nvSpPr>
        <p:spPr>
          <a:xfrm>
            <a:off x="636104" y="719660"/>
            <a:ext cx="6069496" cy="465255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srgbClr val="FFFFFF"/>
                </a:solidFill>
                <a:effectLst>
                  <a:glow rad="228600">
                    <a:schemeClr val="bg2">
                      <a:lumMod val="50000"/>
                    </a:schemeClr>
                  </a:glow>
                </a:effectLst>
                <a:uLnTx/>
                <a:uFillTx/>
                <a:latin typeface="Calibri" panose="020F0502020204030204"/>
                <a:ea typeface="+mn-ea"/>
                <a:cs typeface="+mn-cs"/>
              </a:rPr>
              <a:t>The white berries of mistletoe were the droplets of the semen of the sun god.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srgbClr val="FFFFFF"/>
                </a:solidFill>
                <a:effectLst>
                  <a:glow rad="228600">
                    <a:schemeClr val="bg2">
                      <a:lumMod val="50000"/>
                    </a:schemeClr>
                  </a:glow>
                </a:effectLst>
                <a:uLnTx/>
                <a:uFillTx/>
                <a:latin typeface="Calibri" panose="020F0502020204030204"/>
                <a:ea typeface="+mn-ea"/>
                <a:cs typeface="+mn-cs"/>
              </a:rPr>
              <a:t>Branches of holly and mistletoe were hung in doorways of temples and homes and it was believed that kissing beneath them will make the spirits of the god and goddess to enter one's body and make them fertile. </a:t>
            </a:r>
          </a:p>
        </p:txBody>
      </p:sp>
      <p:pic>
        <p:nvPicPr>
          <p:cNvPr id="4" name="Picture 3">
            <a:extLst>
              <a:ext uri="{FF2B5EF4-FFF2-40B4-BE49-F238E27FC236}">
                <a16:creationId xmlns:a16="http://schemas.microsoft.com/office/drawing/2014/main" id="{057FEF9C-FE2C-4A4C-854F-263AF1D5F6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2E130A"/>
        </a:solidFill>
        <a:effectLst/>
      </p:bgPr>
    </p:bg>
    <p:spTree>
      <p:nvGrpSpPr>
        <p:cNvPr id="1" name=""/>
        <p:cNvGrpSpPr/>
        <p:nvPr/>
      </p:nvGrpSpPr>
      <p:grpSpPr>
        <a:xfrm>
          <a:off x="0" y="0"/>
          <a:ext cx="0" cy="0"/>
          <a:chOff x="0" y="0"/>
          <a:chExt cx="0" cy="0"/>
        </a:xfrm>
      </p:grpSpPr>
      <p:pic>
        <p:nvPicPr>
          <p:cNvPr id="173061" name="Picture 5" descr="Xmas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372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3062" name="Text Box 6"/>
          <p:cNvSpPr txBox="1">
            <a:spLocks noChangeArrowheads="1"/>
          </p:cNvSpPr>
          <p:nvPr/>
        </p:nvSpPr>
        <p:spPr bwMode="auto">
          <a:xfrm>
            <a:off x="8634470" y="920621"/>
            <a:ext cx="32004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563C1"/>
              </a:buClr>
              <a:buSzPct val="120000"/>
              <a:buFontTx/>
              <a:buNone/>
              <a:tabLst/>
              <a:defRPr/>
            </a:pPr>
            <a:r>
              <a:rPr kumimoji="0" lang="en-US" altLang="en-US" sz="4000" b="1"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Trees, wreaths, holly, mistletoe and the like are strictly pagan and heathen! </a:t>
            </a:r>
          </a:p>
        </p:txBody>
      </p:sp>
      <p:sp>
        <p:nvSpPr>
          <p:cNvPr id="2" name="Slide Number Placeholder 1">
            <a:extLst>
              <a:ext uri="{FF2B5EF4-FFF2-40B4-BE49-F238E27FC236}">
                <a16:creationId xmlns:a16="http://schemas.microsoft.com/office/drawing/2014/main" id="{F4BD28FC-B531-4EBE-ABE7-3940336AD386}"/>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D687DAE-E40E-477D-A9EF-6596E2392817}" type="slidenum">
              <a:rPr kumimoji="0" lang="en-US" altLang="en-US" sz="1200" b="1" i="0" u="none" strike="noStrike" kern="1200" cap="none" spc="0" normalizeH="0" baseline="0" noProof="0" smtClean="0">
                <a:ln>
                  <a:noFill/>
                </a:ln>
                <a:solidFill>
                  <a:prstClr val="black">
                    <a:tint val="75000"/>
                  </a:prstClr>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US" altLang="en-US" sz="1200" b="1"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pic>
        <p:nvPicPr>
          <p:cNvPr id="3" name="Picture 2">
            <a:extLst>
              <a:ext uri="{FF2B5EF4-FFF2-40B4-BE49-F238E27FC236}">
                <a16:creationId xmlns:a16="http://schemas.microsoft.com/office/drawing/2014/main" id="{56037E63-4128-4638-ABEE-42A807AB5A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p:checker dir="vert"/>
      </p:transition>
    </mc:Choice>
    <mc:Fallback xmlns="">
      <p:transition spd="slow">
        <p:checker dir="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1A1310"/>
        </a:solidFill>
        <a:effectLst/>
      </p:bgPr>
    </p:bg>
    <p:spTree>
      <p:nvGrpSpPr>
        <p:cNvPr id="1" name=""/>
        <p:cNvGrpSpPr/>
        <p:nvPr/>
      </p:nvGrpSpPr>
      <p:grpSpPr>
        <a:xfrm>
          <a:off x="0" y="0"/>
          <a:ext cx="0" cy="0"/>
          <a:chOff x="0" y="0"/>
          <a:chExt cx="0" cy="0"/>
        </a:xfrm>
      </p:grpSpPr>
      <p:pic>
        <p:nvPicPr>
          <p:cNvPr id="175106" name="Picture 2" descr="Xmas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296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5107" name="Text Box 3"/>
          <p:cNvSpPr txBox="1">
            <a:spLocks noChangeArrowheads="1"/>
          </p:cNvSpPr>
          <p:nvPr/>
        </p:nvSpPr>
        <p:spPr bwMode="auto">
          <a:xfrm>
            <a:off x="6858000" y="612844"/>
            <a:ext cx="51054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a:ln>
                  <a:noFill/>
                </a:ln>
                <a:solidFill>
                  <a:prstClr val="white"/>
                </a:solidFill>
                <a:effectLst>
                  <a:glow rad="190500">
                    <a:schemeClr val="bg2">
                      <a:lumMod val="10000"/>
                    </a:schemeClr>
                  </a:glow>
                </a:effectLst>
                <a:uLnTx/>
                <a:uFillTx/>
                <a:latin typeface="Tahoma" panose="020B0604030504040204" pitchFamily="34" charset="0"/>
                <a:ea typeface="+mn-ea"/>
                <a:cs typeface="+mn-cs"/>
              </a:rPr>
              <a:t>Think about it! </a:t>
            </a:r>
            <a:br>
              <a:rPr kumimoji="0" lang="en-US" altLang="en-US" sz="4000" b="1" i="0" u="none" strike="noStrike" kern="1200" cap="none" spc="0" normalizeH="0" baseline="0" noProof="0" dirty="0">
                <a:ln>
                  <a:noFill/>
                </a:ln>
                <a:solidFill>
                  <a:prstClr val="white"/>
                </a:solidFill>
                <a:effectLst>
                  <a:glow rad="190500">
                    <a:schemeClr val="bg2">
                      <a:lumMod val="10000"/>
                    </a:schemeClr>
                  </a:glow>
                </a:effectLst>
                <a:uLnTx/>
                <a:uFillTx/>
                <a:latin typeface="Tahoma" panose="020B0604030504040204" pitchFamily="34" charset="0"/>
                <a:ea typeface="+mn-ea"/>
                <a:cs typeface="+mn-cs"/>
              </a:rPr>
            </a:br>
            <a:r>
              <a:rPr kumimoji="0" lang="en-US" altLang="en-US" sz="4000" b="1" i="0" u="sng" strike="noStrike" kern="1200" cap="none" spc="0" normalizeH="0" baseline="0" noProof="0" dirty="0">
                <a:ln>
                  <a:noFill/>
                </a:ln>
                <a:solidFill>
                  <a:prstClr val="white"/>
                </a:solidFill>
                <a:effectLst>
                  <a:glow rad="190500">
                    <a:schemeClr val="bg2">
                      <a:lumMod val="10000"/>
                    </a:schemeClr>
                  </a:glow>
                </a:effectLst>
                <a:uLnTx/>
                <a:uFillTx/>
                <a:latin typeface="Tahoma" panose="020B0604030504040204" pitchFamily="34" charset="0"/>
                <a:ea typeface="+mn-ea"/>
                <a:cs typeface="+mn-cs"/>
              </a:rPr>
              <a:t>Can we worshi</a:t>
            </a:r>
            <a:r>
              <a:rPr kumimoji="0" lang="en-US" altLang="en-US" sz="4000" b="1" i="0" strike="noStrike" kern="1200" cap="none" spc="0" normalizeH="0" baseline="0" noProof="0" dirty="0">
                <a:ln>
                  <a:noFill/>
                </a:ln>
                <a:solidFill>
                  <a:prstClr val="white"/>
                </a:solidFill>
                <a:effectLst>
                  <a:glow rad="190500">
                    <a:schemeClr val="bg2">
                      <a:lumMod val="10000"/>
                    </a:schemeClr>
                  </a:glow>
                </a:effectLst>
                <a:uLnTx/>
                <a:uFillTx/>
                <a:latin typeface="Tahoma" panose="020B0604030504040204" pitchFamily="34" charset="0"/>
                <a:ea typeface="+mn-ea"/>
                <a:cs typeface="+mn-cs"/>
              </a:rPr>
              <a:t>p</a:t>
            </a:r>
            <a:r>
              <a:rPr kumimoji="0" lang="en-US" altLang="en-US" sz="4000" b="1" i="0" u="sng" strike="noStrike" kern="1200" cap="none" spc="0" normalizeH="0" baseline="0" noProof="0" dirty="0">
                <a:ln>
                  <a:noFill/>
                </a:ln>
                <a:solidFill>
                  <a:prstClr val="white"/>
                </a:solidFill>
                <a:effectLst>
                  <a:glow rad="190500">
                    <a:schemeClr val="bg2">
                      <a:lumMod val="10000"/>
                    </a:schemeClr>
                  </a:glow>
                </a:effectLst>
                <a:uLnTx/>
                <a:uFillTx/>
                <a:latin typeface="Tahoma" panose="020B0604030504040204" pitchFamily="34" charset="0"/>
                <a:ea typeface="+mn-ea"/>
                <a:cs typeface="+mn-cs"/>
              </a:rPr>
              <a:t> and honor Elohim b</a:t>
            </a:r>
            <a:r>
              <a:rPr kumimoji="0" lang="en-US" altLang="en-US" sz="4000" b="1" i="0" strike="noStrike" kern="1200" cap="none" spc="0" normalizeH="0" baseline="0" noProof="0" dirty="0">
                <a:ln>
                  <a:noFill/>
                </a:ln>
                <a:solidFill>
                  <a:prstClr val="white"/>
                </a:solidFill>
                <a:effectLst>
                  <a:glow rad="190500">
                    <a:schemeClr val="bg2">
                      <a:lumMod val="10000"/>
                    </a:schemeClr>
                  </a:glow>
                </a:effectLst>
                <a:uLnTx/>
                <a:uFillTx/>
                <a:latin typeface="Tahoma" panose="020B0604030504040204" pitchFamily="34" charset="0"/>
                <a:ea typeface="+mn-ea"/>
                <a:cs typeface="+mn-cs"/>
              </a:rPr>
              <a:t>y</a:t>
            </a:r>
            <a:r>
              <a:rPr kumimoji="0" lang="en-US" altLang="en-US" sz="4000" b="1" i="0" u="sng" strike="noStrike" kern="1200" cap="none" spc="0" normalizeH="0" baseline="0" noProof="0" dirty="0">
                <a:ln>
                  <a:noFill/>
                </a:ln>
                <a:solidFill>
                  <a:prstClr val="white"/>
                </a:solidFill>
                <a:effectLst>
                  <a:glow rad="190500">
                    <a:schemeClr val="bg2">
                      <a:lumMod val="10000"/>
                    </a:schemeClr>
                  </a:glow>
                </a:effectLst>
                <a:uLnTx/>
                <a:uFillTx/>
                <a:latin typeface="Tahoma" panose="020B0604030504040204" pitchFamily="34" charset="0"/>
                <a:ea typeface="+mn-ea"/>
                <a:cs typeface="+mn-cs"/>
              </a:rPr>
              <a:t> involvin</a:t>
            </a:r>
            <a:r>
              <a:rPr kumimoji="0" lang="en-US" altLang="en-US" sz="4000" b="1" i="0" strike="noStrike" kern="1200" cap="none" spc="0" normalizeH="0" baseline="0" noProof="0" dirty="0">
                <a:ln>
                  <a:noFill/>
                </a:ln>
                <a:solidFill>
                  <a:prstClr val="white"/>
                </a:solidFill>
                <a:effectLst>
                  <a:glow rad="190500">
                    <a:schemeClr val="bg2">
                      <a:lumMod val="10000"/>
                    </a:schemeClr>
                  </a:glow>
                </a:effectLst>
                <a:uLnTx/>
                <a:uFillTx/>
                <a:latin typeface="Tahoma" panose="020B0604030504040204" pitchFamily="34" charset="0"/>
                <a:ea typeface="+mn-ea"/>
                <a:cs typeface="+mn-cs"/>
              </a:rPr>
              <a:t>g</a:t>
            </a:r>
            <a:r>
              <a:rPr kumimoji="0" lang="en-US" altLang="en-US" sz="4000" b="1" i="0" u="sng" strike="noStrike" kern="1200" cap="none" spc="0" normalizeH="0" baseline="0" noProof="0" dirty="0">
                <a:ln>
                  <a:noFill/>
                </a:ln>
                <a:solidFill>
                  <a:prstClr val="white"/>
                </a:solidFill>
                <a:effectLst>
                  <a:glow rad="190500">
                    <a:schemeClr val="bg2">
                      <a:lumMod val="10000"/>
                    </a:schemeClr>
                  </a:glow>
                </a:effectLst>
                <a:uLnTx/>
                <a:uFillTx/>
                <a:latin typeface="Tahoma" panose="020B0604030504040204" pitchFamily="34" charset="0"/>
                <a:ea typeface="+mn-ea"/>
                <a:cs typeface="+mn-cs"/>
              </a:rPr>
              <a:t> ourselves with customs and traditions, which He Himself forbade as idolatr</a:t>
            </a:r>
            <a:r>
              <a:rPr kumimoji="0" lang="en-US" altLang="en-US" sz="4000" b="1" i="0" strike="noStrike" kern="1200" cap="none" spc="0" normalizeH="0" baseline="0" noProof="0" dirty="0">
                <a:ln>
                  <a:noFill/>
                </a:ln>
                <a:solidFill>
                  <a:prstClr val="white"/>
                </a:solidFill>
                <a:effectLst>
                  <a:glow rad="190500">
                    <a:schemeClr val="bg2">
                      <a:lumMod val="10000"/>
                    </a:schemeClr>
                  </a:glow>
                </a:effectLst>
                <a:uLnTx/>
                <a:uFillTx/>
                <a:latin typeface="Tahoma" panose="020B0604030504040204" pitchFamily="34" charset="0"/>
                <a:ea typeface="+mn-ea"/>
                <a:cs typeface="+mn-cs"/>
              </a:rPr>
              <a:t>y?</a:t>
            </a:r>
          </a:p>
        </p:txBody>
      </p:sp>
      <p:sp>
        <p:nvSpPr>
          <p:cNvPr id="2" name="Slide Number Placeholder 1">
            <a:extLst>
              <a:ext uri="{FF2B5EF4-FFF2-40B4-BE49-F238E27FC236}">
                <a16:creationId xmlns:a16="http://schemas.microsoft.com/office/drawing/2014/main" id="{6383C188-D5DD-4606-BF92-19FF18BDB796}"/>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D687DAE-E40E-477D-A9EF-6596E2392817}" type="slidenum">
              <a:rPr kumimoji="0" lang="en-US" altLang="en-US" sz="1200" b="1" i="0" u="none" strike="noStrike" kern="1200" cap="none" spc="0" normalizeH="0" baseline="0" noProof="0" smtClean="0">
                <a:ln>
                  <a:noFill/>
                </a:ln>
                <a:solidFill>
                  <a:prstClr val="black">
                    <a:tint val="75000"/>
                  </a:prstClr>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en-US" altLang="en-US" sz="1200" b="1"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pic>
        <p:nvPicPr>
          <p:cNvPr id="3" name="Picture 2">
            <a:extLst>
              <a:ext uri="{FF2B5EF4-FFF2-40B4-BE49-F238E27FC236}">
                <a16:creationId xmlns:a16="http://schemas.microsoft.com/office/drawing/2014/main" id="{6B2CB4CE-B78C-4D2C-A1A6-94F009D3AE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E0D689-904C-4706-B9D0-0BE61449B2DE}"/>
              </a:ext>
            </a:extLst>
          </p:cNvPr>
          <p:cNvSpPr>
            <a:spLocks noGrp="1"/>
          </p:cNvSpPr>
          <p:nvPr>
            <p:ph type="sldNum" sz="quarter" idx="12"/>
          </p:nvPr>
        </p:nvSpPr>
        <p:spPr/>
        <p:txBody>
          <a:bodyPr/>
          <a:lstStyle/>
          <a:p>
            <a:fld id="{6D22F896-40B5-4ADD-8801-0D06FADFA095}" type="slidenum">
              <a:rPr lang="en-US" smtClean="0"/>
              <a:t>6</a:t>
            </a:fld>
            <a:endParaRPr lang="en-US" dirty="0"/>
          </a:p>
        </p:txBody>
      </p:sp>
      <p:sp>
        <p:nvSpPr>
          <p:cNvPr id="3" name="TextBox 2">
            <a:extLst>
              <a:ext uri="{FF2B5EF4-FFF2-40B4-BE49-F238E27FC236}">
                <a16:creationId xmlns:a16="http://schemas.microsoft.com/office/drawing/2014/main" id="{90D81391-BE3C-457A-9C29-FB975AF81EAA}"/>
              </a:ext>
            </a:extLst>
          </p:cNvPr>
          <p:cNvSpPr txBox="1"/>
          <p:nvPr/>
        </p:nvSpPr>
        <p:spPr>
          <a:xfrm>
            <a:off x="536713" y="202358"/>
            <a:ext cx="11183482" cy="6393417"/>
          </a:xfrm>
          <a:prstGeom prst="rect">
            <a:avLst/>
          </a:prstGeom>
          <a:noFill/>
        </p:spPr>
        <p:txBody>
          <a:bodyPr wrap="square" rtlCol="0">
            <a:spAutoFit/>
          </a:bodyPr>
          <a:lstStyle/>
          <a:p>
            <a:pPr marL="0" marR="0" algn="ctr">
              <a:lnSpc>
                <a:spcPct val="107000"/>
              </a:lnSpc>
              <a:spcBef>
                <a:spcPts val="0"/>
              </a:spcBef>
              <a:spcAft>
                <a:spcPts val="800"/>
              </a:spcAft>
            </a:pPr>
            <a:r>
              <a:rPr lang="en-US" sz="2800" dirty="0">
                <a:effectLst/>
                <a:latin typeface="Arial" panose="020B0604020202020204" pitchFamily="34" charset="0"/>
                <a:ea typeface="Calibri" panose="020F0502020204030204" pitchFamily="34" charset="0"/>
                <a:cs typeface="Arial" panose="020B0604020202020204" pitchFamily="34" charset="0"/>
              </a:rPr>
              <a:t>Christmas is most often all about spending lots of money </a:t>
            </a:r>
            <a:br>
              <a:rPr lang="en-US" sz="2800" dirty="0">
                <a:effectLst/>
                <a:latin typeface="Arial" panose="020B0604020202020204" pitchFamily="34" charset="0"/>
                <a:ea typeface="Calibri" panose="020F0502020204030204" pitchFamily="34" charset="0"/>
                <a:cs typeface="Arial" panose="020B0604020202020204" pitchFamily="34" charset="0"/>
              </a:rPr>
            </a:br>
            <a:r>
              <a:rPr lang="en-US" sz="2800" dirty="0">
                <a:effectLst/>
                <a:latin typeface="Arial" panose="020B0604020202020204" pitchFamily="34" charset="0"/>
                <a:ea typeface="Calibri" panose="020F0502020204030204" pitchFamily="34" charset="0"/>
                <a:cs typeface="Arial" panose="020B0604020202020204" pitchFamily="34" charset="0"/>
              </a:rPr>
              <a:t>trying to make everyone happy.  </a:t>
            </a:r>
            <a:br>
              <a:rPr lang="en-US" sz="2800" dirty="0">
                <a:effectLst/>
                <a:latin typeface="Arial" panose="020B0604020202020204" pitchFamily="34" charset="0"/>
                <a:ea typeface="Calibri" panose="020F0502020204030204" pitchFamily="34" charset="0"/>
                <a:cs typeface="Arial" panose="020B0604020202020204" pitchFamily="34" charset="0"/>
              </a:rPr>
            </a:br>
            <a:r>
              <a:rPr lang="en-US" sz="2800" dirty="0">
                <a:effectLst/>
                <a:latin typeface="Arial" panose="020B0604020202020204" pitchFamily="34" charset="0"/>
                <a:ea typeface="Calibri" panose="020F0502020204030204" pitchFamily="34" charset="0"/>
                <a:cs typeface="Arial" panose="020B0604020202020204" pitchFamily="34" charset="0"/>
              </a:rPr>
              <a:t>If you are not spending enough money, many people will even go into debt to enjoy the Christmas period by spending lots of money. </a:t>
            </a:r>
          </a:p>
          <a:p>
            <a:pPr marL="0" marR="0" algn="ctr">
              <a:lnSpc>
                <a:spcPct val="107000"/>
              </a:lnSpc>
              <a:spcBef>
                <a:spcPts val="0"/>
              </a:spcBef>
              <a:spcAft>
                <a:spcPts val="800"/>
              </a:spcAft>
            </a:pPr>
            <a:r>
              <a:rPr lang="en-US" sz="2800" dirty="0">
                <a:effectLst/>
                <a:latin typeface="Arial" panose="020B0604020202020204" pitchFamily="34" charset="0"/>
                <a:ea typeface="Calibri" panose="020F0502020204030204" pitchFamily="34" charset="0"/>
                <a:cs typeface="Arial" panose="020B0604020202020204" pitchFamily="34" charset="0"/>
              </a:rPr>
              <a:t>Shops, TV and media advertise about Christmas all the time as </a:t>
            </a:r>
            <a:br>
              <a:rPr lang="en-US" sz="2800" dirty="0">
                <a:effectLst/>
                <a:latin typeface="Arial" panose="020B0604020202020204" pitchFamily="34" charset="0"/>
                <a:ea typeface="Calibri" panose="020F0502020204030204" pitchFamily="34" charset="0"/>
                <a:cs typeface="Arial" panose="020B0604020202020204" pitchFamily="34" charset="0"/>
              </a:rPr>
            </a:br>
            <a:r>
              <a:rPr lang="en-US" sz="2800" dirty="0">
                <a:effectLst/>
                <a:latin typeface="Arial" panose="020B0604020202020204" pitchFamily="34" charset="0"/>
                <a:ea typeface="Calibri" panose="020F0502020204030204" pitchFamily="34" charset="0"/>
                <a:cs typeface="Arial" panose="020B0604020202020204" pitchFamily="34" charset="0"/>
              </a:rPr>
              <a:t>they stand to gain millions over this Christmas period. </a:t>
            </a:r>
            <a:br>
              <a:rPr lang="en-US" sz="2800" dirty="0">
                <a:effectLst/>
                <a:latin typeface="Arial" panose="020B0604020202020204" pitchFamily="34" charset="0"/>
                <a:ea typeface="Calibri" panose="020F0502020204030204" pitchFamily="34" charset="0"/>
                <a:cs typeface="Arial" panose="020B0604020202020204" pitchFamily="34" charset="0"/>
              </a:rPr>
            </a:br>
            <a:r>
              <a:rPr lang="en-US" sz="2800" dirty="0">
                <a:effectLst/>
                <a:latin typeface="Arial" panose="020B0604020202020204" pitchFamily="34" charset="0"/>
                <a:ea typeface="Calibri" panose="020F0502020204030204" pitchFamily="34" charset="0"/>
                <a:cs typeface="Arial" panose="020B0604020202020204" pitchFamily="34" charset="0"/>
              </a:rPr>
              <a:t>Too many people spend beyond their budget. </a:t>
            </a:r>
          </a:p>
          <a:p>
            <a:pPr marL="0" marR="0" algn="ctr">
              <a:lnSpc>
                <a:spcPct val="107000"/>
              </a:lnSpc>
              <a:spcBef>
                <a:spcPts val="0"/>
              </a:spcBef>
              <a:spcAft>
                <a:spcPts val="800"/>
              </a:spcAft>
            </a:pPr>
            <a:r>
              <a:rPr lang="en-US" sz="2800" b="1" dirty="0">
                <a:solidFill>
                  <a:srgbClr val="00FFCC"/>
                </a:solidFill>
                <a:effectLst/>
                <a:latin typeface="Arial" panose="020B0604020202020204" pitchFamily="34" charset="0"/>
                <a:ea typeface="Calibri" panose="020F0502020204030204" pitchFamily="34" charset="0"/>
                <a:cs typeface="Arial" panose="020B0604020202020204" pitchFamily="34" charset="0"/>
              </a:rPr>
              <a:t>When you add the total spent on gifts, food, drink, travel, </a:t>
            </a:r>
            <a:br>
              <a:rPr lang="en-US" sz="2800" b="1" dirty="0">
                <a:solidFill>
                  <a:srgbClr val="00FFCC"/>
                </a:solidFill>
                <a:effectLst/>
                <a:latin typeface="Arial" panose="020B0604020202020204" pitchFamily="34" charset="0"/>
                <a:ea typeface="Calibri" panose="020F0502020204030204" pitchFamily="34" charset="0"/>
                <a:cs typeface="Arial" panose="020B0604020202020204" pitchFamily="34" charset="0"/>
              </a:rPr>
            </a:br>
            <a:r>
              <a:rPr lang="en-US" sz="2800" b="1" dirty="0">
                <a:solidFill>
                  <a:srgbClr val="00FFCC"/>
                </a:solidFill>
                <a:effectLst/>
                <a:latin typeface="Arial" panose="020B0604020202020204" pitchFamily="34" charset="0"/>
                <a:ea typeface="Calibri" panose="020F0502020204030204" pitchFamily="34" charset="0"/>
                <a:cs typeface="Arial" panose="020B0604020202020204" pitchFamily="34" charset="0"/>
              </a:rPr>
              <a:t>new outfits, parties … it's ridiculous for just one day </a:t>
            </a:r>
            <a:br>
              <a:rPr lang="en-US" sz="2800" b="1" dirty="0">
                <a:solidFill>
                  <a:srgbClr val="00FFCC"/>
                </a:solidFill>
                <a:effectLst/>
                <a:latin typeface="Arial" panose="020B0604020202020204" pitchFamily="34" charset="0"/>
                <a:ea typeface="Calibri" panose="020F0502020204030204" pitchFamily="34" charset="0"/>
                <a:cs typeface="Arial" panose="020B0604020202020204" pitchFamily="34" charset="0"/>
              </a:rPr>
            </a:br>
            <a:r>
              <a:rPr lang="en-US" sz="2800" dirty="0">
                <a:effectLst/>
                <a:latin typeface="Arial" panose="020B0604020202020204" pitchFamily="34" charset="0"/>
                <a:ea typeface="Calibri" panose="020F0502020204030204" pitchFamily="34" charset="0"/>
                <a:cs typeface="Arial" panose="020B0604020202020204" pitchFamily="34" charset="0"/>
              </a:rPr>
              <a:t>(and unaffordable in the present economic climate). </a:t>
            </a:r>
          </a:p>
          <a:p>
            <a:pPr marL="0" marR="0" algn="ctr">
              <a:lnSpc>
                <a:spcPct val="107000"/>
              </a:lnSpc>
              <a:spcBef>
                <a:spcPts val="0"/>
              </a:spcBef>
              <a:spcAft>
                <a:spcPts val="800"/>
              </a:spcAft>
            </a:pPr>
            <a:r>
              <a:rPr lang="en-US" sz="2800" dirty="0">
                <a:latin typeface="Arial" panose="020B0604020202020204" pitchFamily="34" charset="0"/>
                <a:ea typeface="Calibri" panose="020F0502020204030204" pitchFamily="34" charset="0"/>
                <a:cs typeface="Arial" panose="020B0604020202020204" pitchFamily="34" charset="0"/>
              </a:rPr>
              <a:t>Many</a:t>
            </a:r>
            <a:r>
              <a:rPr lang="en-US" sz="2800" dirty="0">
                <a:effectLst/>
                <a:latin typeface="Arial" panose="020B0604020202020204" pitchFamily="34" charset="0"/>
                <a:ea typeface="Calibri" panose="020F0502020204030204" pitchFamily="34" charset="0"/>
                <a:cs typeface="Arial" panose="020B0604020202020204" pitchFamily="34" charset="0"/>
              </a:rPr>
              <a:t> then spend the rest of the New Year paying off all the unnecessary money you spent in order to please people, only to </a:t>
            </a:r>
            <a:br>
              <a:rPr lang="en-US" sz="2800" dirty="0">
                <a:effectLst/>
                <a:latin typeface="Arial" panose="020B0604020202020204" pitchFamily="34" charset="0"/>
                <a:ea typeface="Calibri" panose="020F0502020204030204" pitchFamily="34" charset="0"/>
                <a:cs typeface="Arial" panose="020B0604020202020204" pitchFamily="34" charset="0"/>
              </a:rPr>
            </a:br>
            <a:r>
              <a:rPr lang="en-US" sz="2800" dirty="0">
                <a:effectLst/>
                <a:latin typeface="Arial" panose="020B0604020202020204" pitchFamily="34" charset="0"/>
                <a:ea typeface="Calibri" panose="020F0502020204030204" pitchFamily="34" charset="0"/>
                <a:cs typeface="Arial" panose="020B0604020202020204" pitchFamily="34" charset="0"/>
              </a:rPr>
              <a:t>start the cycle again in November for Christmas shopping.</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8915D59-126E-4090-9328-01D6CCBB15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333088902"/>
      </p:ext>
    </p:extLst>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562210"/>
        </a:solidFill>
        <a:effectLst/>
      </p:bgPr>
    </p:bg>
    <p:spTree>
      <p:nvGrpSpPr>
        <p:cNvPr id="1" name=""/>
        <p:cNvGrpSpPr/>
        <p:nvPr/>
      </p:nvGrpSpPr>
      <p:grpSpPr>
        <a:xfrm>
          <a:off x="0" y="0"/>
          <a:ext cx="0" cy="0"/>
          <a:chOff x="0" y="0"/>
          <a:chExt cx="0" cy="0"/>
        </a:xfrm>
      </p:grpSpPr>
      <p:pic>
        <p:nvPicPr>
          <p:cNvPr id="177154" name="Picture 2" descr="Xmas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7156" name="WordArt 4"/>
          <p:cNvSpPr>
            <a:spLocks noChangeArrowheads="1" noChangeShapeType="1" noTextEdit="1"/>
          </p:cNvSpPr>
          <p:nvPr/>
        </p:nvSpPr>
        <p:spPr bwMode="auto">
          <a:xfrm>
            <a:off x="647700" y="2731532"/>
            <a:ext cx="7848600" cy="2895600"/>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scene3d>
              <a:camera prst="perspectiveRelaxedModerately"/>
              <a:lightRig rig="threePt" dir="t"/>
            </a:scene3d>
            <a:sp3d extrusionH="57150">
              <a:bevelT w="38100" h="38100" prst="angle"/>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9525">
                  <a:solidFill>
                    <a:srgbClr val="000000"/>
                  </a:solidFill>
                  <a:round/>
                  <a:headEnd/>
                  <a:tailEnd/>
                </a:ln>
                <a:solidFill>
                  <a:prstClr val="white"/>
                </a:solidFill>
                <a:effectLst/>
                <a:uLnTx/>
                <a:uFillTx/>
                <a:latin typeface="Arial Black" panose="020B0A04020102020204" pitchFamily="34" charset="0"/>
                <a:ea typeface="+mn-ea"/>
                <a:cs typeface="+mn-cs"/>
              </a:rPr>
              <a:t>Absolutely Nothing!</a:t>
            </a:r>
          </a:p>
        </p:txBody>
      </p:sp>
      <p:sp>
        <p:nvSpPr>
          <p:cNvPr id="2" name="Slide Number Placeholder 1">
            <a:extLst>
              <a:ext uri="{FF2B5EF4-FFF2-40B4-BE49-F238E27FC236}">
                <a16:creationId xmlns:a16="http://schemas.microsoft.com/office/drawing/2014/main" id="{7C69EF2B-0DEE-4FB9-9E97-1D8CEF40AA56}"/>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D687DAE-E40E-477D-A9EF-6596E2392817}" type="slidenum">
              <a:rPr kumimoji="0" lang="en-US" altLang="en-US" sz="1200" b="1" i="0" u="none" strike="noStrike" kern="1200" cap="none" spc="0" normalizeH="0" baseline="0" noProof="0" smtClean="0">
                <a:ln>
                  <a:noFill/>
                </a:ln>
                <a:solidFill>
                  <a:prstClr val="black">
                    <a:tint val="75000"/>
                  </a:prstClr>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altLang="en-US" sz="1200" b="1"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4" name="TextBox 3">
            <a:extLst>
              <a:ext uri="{FF2B5EF4-FFF2-40B4-BE49-F238E27FC236}">
                <a16:creationId xmlns:a16="http://schemas.microsoft.com/office/drawing/2014/main" id="{F847AF7C-C84F-49C2-84A0-9E98138A2FB6}"/>
              </a:ext>
            </a:extLst>
          </p:cNvPr>
          <p:cNvSpPr txBox="1"/>
          <p:nvPr/>
        </p:nvSpPr>
        <p:spPr>
          <a:xfrm>
            <a:off x="9084504" y="393680"/>
            <a:ext cx="3107496" cy="3416320"/>
          </a:xfrm>
          <a:prstGeom prst="rect">
            <a:avLst/>
          </a:prstGeom>
          <a:noFill/>
        </p:spPr>
        <p:txBody>
          <a:bodyPr wrap="square" rtlCol="0">
            <a:spAutoFit/>
            <a:scene3d>
              <a:camera prst="orthographicFront"/>
              <a:lightRig rig="threePt" dir="t"/>
            </a:scene3d>
            <a:sp3d extrusionH="57150">
              <a:bevelT w="38100" h="38100" prst="angle"/>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We need to ask the question, “What is right about Christmas?”</a:t>
            </a:r>
          </a:p>
        </p:txBody>
      </p:sp>
      <p:pic>
        <p:nvPicPr>
          <p:cNvPr id="5" name="Picture 4">
            <a:extLst>
              <a:ext uri="{FF2B5EF4-FFF2-40B4-BE49-F238E27FC236}">
                <a16:creationId xmlns:a16="http://schemas.microsoft.com/office/drawing/2014/main" id="{0D421FFB-016C-406A-ADA2-39AB8700F1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75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77156"/>
                                        </p:tgtEl>
                                        <p:attrNameLst>
                                          <p:attrName>style.visibility</p:attrName>
                                        </p:attrNameLst>
                                      </p:cBhvr>
                                      <p:to>
                                        <p:strVal val="visible"/>
                                      </p:to>
                                    </p:set>
                                    <p:anim calcmode="lin" valueType="num">
                                      <p:cBhvr>
                                        <p:cTn id="7" dur="500" fill="hold"/>
                                        <p:tgtEl>
                                          <p:spTgt spid="17715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7156"/>
                                        </p:tgtEl>
                                        <p:attrNameLst>
                                          <p:attrName>ppt_y</p:attrName>
                                        </p:attrNameLst>
                                      </p:cBhvr>
                                      <p:tavLst>
                                        <p:tav tm="0">
                                          <p:val>
                                            <p:strVal val="#ppt_y"/>
                                          </p:val>
                                        </p:tav>
                                        <p:tav tm="100000">
                                          <p:val>
                                            <p:strVal val="#ppt_y"/>
                                          </p:val>
                                        </p:tav>
                                      </p:tavLst>
                                    </p:anim>
                                    <p:anim calcmode="lin" valueType="num">
                                      <p:cBhvr>
                                        <p:cTn id="9" dur="500" fill="hold"/>
                                        <p:tgtEl>
                                          <p:spTgt spid="17715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715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7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49280" y="1787145"/>
            <a:ext cx="1285875" cy="99930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831767" y="3099833"/>
            <a:ext cx="1524000" cy="120091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753600" y="4724730"/>
            <a:ext cx="1752600" cy="134815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03907" y="410360"/>
            <a:ext cx="10065577" cy="707886"/>
          </a:xfrm>
          <a:prstGeom prst="rect">
            <a:avLst/>
          </a:prstGeom>
        </p:spPr>
        <p:style>
          <a:lnRef idx="1">
            <a:schemeClr val="accent3"/>
          </a:lnRef>
          <a:fillRef idx="3">
            <a:schemeClr val="accent3"/>
          </a:fillRef>
          <a:effectRef idx="2">
            <a:schemeClr val="accent3"/>
          </a:effectRef>
          <a:fontRef idx="minor">
            <a:schemeClr val="lt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latin typeface="Arial"/>
              </a:rPr>
              <a:t>Think about it: w</a:t>
            </a:r>
            <a:r>
              <a:rPr kumimoji="0" lang="en-US" sz="4000" b="1" i="0" u="none" strike="noStrike" kern="1200" cap="none" spc="0" normalizeH="0" baseline="0" noProof="0" dirty="0" err="1">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uLnTx/>
                <a:uFillTx/>
                <a:latin typeface="Arial"/>
                <a:ea typeface="+mn-ea"/>
                <a:cs typeface="+mn-cs"/>
              </a:rPr>
              <a:t>ould</a:t>
            </a:r>
            <a:r>
              <a:rPr kumimoji="0" lang="en-US" sz="4000" b="1" i="0" u="none" strike="noStrike" kern="1200" cap="none" spc="0" normalizeH="0" baseline="0" noProof="0"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uLnTx/>
                <a:uFillTx/>
                <a:latin typeface="Arial"/>
                <a:ea typeface="+mn-ea"/>
                <a:cs typeface="+mn-cs"/>
              </a:rPr>
              <a:t> you feel honored?</a:t>
            </a:r>
          </a:p>
        </p:txBody>
      </p:sp>
      <p:sp>
        <p:nvSpPr>
          <p:cNvPr id="3" name="TextBox 2"/>
          <p:cNvSpPr txBox="1"/>
          <p:nvPr/>
        </p:nvSpPr>
        <p:spPr>
          <a:xfrm>
            <a:off x="410577" y="1311385"/>
            <a:ext cx="9118600" cy="501675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mn-cs"/>
              </a:rPr>
              <a:t>Say that I want to honor you, so I throw a big party every year on your worst enemy’s birthday, decorate with your enemy’s favorite styles, and serve foods that your enemy loves but that are an abomination to you. </a:t>
            </a:r>
            <a:br>
              <a:rPr kumimoji="0" lang="en-US" sz="3200" b="1" i="0" u="none" strike="noStrike" kern="1200" cap="none" spc="0" normalizeH="0" baseline="0" noProof="0" dirty="0">
                <a:ln>
                  <a:noFill/>
                </a:ln>
                <a:solidFill>
                  <a:srgbClr val="000000"/>
                </a:solidFill>
                <a:effectLst/>
                <a:uLnTx/>
                <a:uFillTx/>
                <a:latin typeface="Arial"/>
                <a:ea typeface="+mn-ea"/>
                <a:cs typeface="+mn-cs"/>
              </a:rPr>
            </a:br>
            <a:r>
              <a:rPr kumimoji="0" lang="en-US" sz="3200" b="1" i="0" u="none" strike="noStrike" kern="1200" cap="none" spc="0" normalizeH="0" baseline="0" noProof="0" dirty="0">
                <a:ln>
                  <a:noFill/>
                </a:ln>
                <a:solidFill>
                  <a:srgbClr val="000000"/>
                </a:solidFill>
                <a:effectLst/>
                <a:uLnTx/>
                <a:uFillTx/>
                <a:latin typeface="Arial"/>
                <a:ea typeface="+mn-ea"/>
                <a:cs typeface="+mn-cs"/>
              </a:rPr>
              <a:t>Would you overlook all this, and take it as an honor, if I said that even though these things had origins from your enemy, I was now dedicating them to you with a sincere heart and out of love to you?</a:t>
            </a:r>
          </a:p>
        </p:txBody>
      </p:sp>
      <p:sp>
        <p:nvSpPr>
          <p:cNvPr id="4" name="Rectangle 3"/>
          <p:cNvSpPr/>
          <p:nvPr/>
        </p:nvSpPr>
        <p:spPr bwMode="auto">
          <a:xfrm>
            <a:off x="228600" y="228600"/>
            <a:ext cx="11658600" cy="6400800"/>
          </a:xfrm>
          <a:prstGeom prst="rect">
            <a:avLst/>
          </a:prstGeom>
          <a:noFill/>
          <a:ln w="762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ide Number Placeholder 4">
            <a:extLst>
              <a:ext uri="{FF2B5EF4-FFF2-40B4-BE49-F238E27FC236}">
                <a16:creationId xmlns:a16="http://schemas.microsoft.com/office/drawing/2014/main" id="{DBAC5A0E-9EC2-4EF4-A749-5BF138188E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F22BE-F5C8-4411-B3DA-8DDABB7C98F0}" type="slidenum">
              <a:rPr kumimoji="0" 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pic>
        <p:nvPicPr>
          <p:cNvPr id="6" name="Picture 5">
            <a:extLst>
              <a:ext uri="{FF2B5EF4-FFF2-40B4-BE49-F238E27FC236}">
                <a16:creationId xmlns:a16="http://schemas.microsoft.com/office/drawing/2014/main" id="{B3F7C9E3-4475-49AD-8B0B-0D4663F52D9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pic>
        <p:nvPicPr>
          <p:cNvPr id="2050" name="Picture 2" descr="http://3.bp.blogspot.com/-msf2Fn1iRrk/TuIFNdR9YeI/AAAAAAAANkg/AlALZic2BS4/s1600/lets_party-931.gi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010309" y="459475"/>
            <a:ext cx="1481555" cy="9906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87845405"/>
      </p:ext>
    </p:extLst>
  </p:cSld>
  <p:clrMapOvr>
    <a:masterClrMapping/>
  </p:clrMapOvr>
  <p:transition spd="slow" advTm="2298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81400" y="304801"/>
            <a:ext cx="4412418" cy="29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19200" y="3230425"/>
            <a:ext cx="9982200" cy="1692771"/>
          </a:xfrm>
          <a:prstGeom prst="rect">
            <a:avLst/>
          </a:prstGeom>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a:ea typeface="+mn-ea"/>
                <a:cs typeface="+mn-cs"/>
              </a:rPr>
              <a:t>Then what makes you think YHVH</a:t>
            </a:r>
            <a:r>
              <a:rPr kumimoji="0" lang="en-US" sz="3600" b="1" i="1" u="none" strike="noStrike" kern="1200" cap="none" spc="0" normalizeH="0" baseline="0" noProof="0" dirty="0">
                <a:ln>
                  <a:noFill/>
                </a:ln>
                <a:solidFill>
                  <a:srgbClr val="FFFFFF"/>
                </a:solidFill>
                <a:effectLst/>
                <a:uLnTx/>
                <a:uFillTx/>
                <a:latin typeface="Arial"/>
                <a:ea typeface="+mn-ea"/>
                <a:cs typeface="+mn-cs"/>
              </a:rPr>
              <a:t> </a:t>
            </a:r>
            <a:r>
              <a:rPr kumimoji="0" lang="en-US" sz="3600" b="1" i="0" u="none" strike="noStrike" kern="1200" cap="none" spc="0" normalizeH="0" baseline="0" noProof="0" dirty="0">
                <a:ln>
                  <a:noFill/>
                </a:ln>
                <a:solidFill>
                  <a:srgbClr val="FFFFFF"/>
                </a:solidFill>
                <a:effectLst/>
                <a:uLnTx/>
                <a:uFillTx/>
                <a:latin typeface="Arial"/>
                <a:ea typeface="+mn-ea"/>
                <a:cs typeface="+mn-cs"/>
              </a:rPr>
              <a:t>will?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a:ea typeface="+mn-ea"/>
                <a:cs typeface="+mn-cs"/>
              </a:rPr>
              <a:t>Remember, Elohim will not be mocked.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FFFFFF"/>
                </a:solidFill>
                <a:effectLst/>
                <a:uLnTx/>
                <a:uFillTx/>
                <a:latin typeface="Arial"/>
                <a:ea typeface="+mn-ea"/>
                <a:cs typeface="+mn-cs"/>
              </a:rPr>
              <a:t>(See Galatians 5:7.)</a:t>
            </a:r>
          </a:p>
        </p:txBody>
      </p:sp>
      <p:sp>
        <p:nvSpPr>
          <p:cNvPr id="3" name="Slide Number Placeholder 2">
            <a:extLst>
              <a:ext uri="{FF2B5EF4-FFF2-40B4-BE49-F238E27FC236}">
                <a16:creationId xmlns:a16="http://schemas.microsoft.com/office/drawing/2014/main" id="{63F9373A-9E71-490E-954D-5190152A86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F22BE-F5C8-4411-B3DA-8DDABB7C98F0}" type="slidenum">
              <a:rPr kumimoji="0" 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pic>
        <p:nvPicPr>
          <p:cNvPr id="4" name="Picture 3">
            <a:extLst>
              <a:ext uri="{FF2B5EF4-FFF2-40B4-BE49-F238E27FC236}">
                <a16:creationId xmlns:a16="http://schemas.microsoft.com/office/drawing/2014/main" id="{1EE327DB-B11A-4DDD-BD80-BA0CEDD0703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custDataLst>
      <p:tags r:id="rId1"/>
    </p:custDataLst>
    <p:extLst>
      <p:ext uri="{BB962C8B-B14F-4D97-AF65-F5344CB8AC3E}">
        <p14:creationId xmlns:p14="http://schemas.microsoft.com/office/powerpoint/2010/main" val="928404919"/>
      </p:ext>
    </p:extLst>
  </p:cSld>
  <p:clrMapOvr>
    <a:masterClrMapping/>
  </p:clrMapOvr>
  <p:transition spd="slow" advTm="268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412341" y="1498074"/>
            <a:ext cx="9190870" cy="2554545"/>
          </a:xfrm>
          <a:prstGeom prst="rect">
            <a:avLst/>
          </a:prstGeom>
          <a:noFill/>
        </p:spPr>
        <p:txBody>
          <a:bodyPr wrap="square" rtlCol="0">
            <a:spAutoFit/>
            <a:scene3d>
              <a:camera prst="orthographicFront"/>
              <a:lightRig rig="threePt" dir="t"/>
            </a:scene3d>
            <a:sp3d extrusionH="57150">
              <a:bevelT w="38100" h="38100" prst="angle"/>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“And in all things that I have said unto you be circumspect: and </a:t>
            </a:r>
            <a:r>
              <a:rPr kumimoji="0" lang="en-US" sz="4000" b="1" i="0" u="sng" strike="noStrike" kern="1200" cap="none" spc="0" normalizeH="0" baseline="0" noProof="0" dirty="0">
                <a:ln>
                  <a:noFill/>
                </a:ln>
                <a:solidFill>
                  <a:prstClr val="white"/>
                </a:solidFill>
                <a:effectLst/>
                <a:uLnTx/>
                <a:uFillTx/>
                <a:latin typeface="Calibri"/>
                <a:ea typeface="+mn-ea"/>
                <a:cs typeface="+mn-cs"/>
              </a:rPr>
              <a:t>make no mention of the name of other gods, neither let it be heard out of thy mouth</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endParaRPr kumimoji="0" lang="en-US" sz="4000" b="0" i="1"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p:cNvSpPr txBox="1"/>
          <p:nvPr/>
        </p:nvSpPr>
        <p:spPr>
          <a:xfrm>
            <a:off x="1412341" y="4532295"/>
            <a:ext cx="9424987" cy="954107"/>
          </a:xfrm>
          <a:prstGeom prst="rect">
            <a:avLst/>
          </a:prstGeom>
          <a:solidFill>
            <a:schemeClr val="accent2"/>
          </a:solidFill>
          <a:scene3d>
            <a:camera prst="orthographicFront"/>
            <a:lightRig rig="threePt" dir="t"/>
          </a:scene3d>
          <a:sp3d>
            <a:bevelT w="152400" h="50800" prst="softRound"/>
          </a:sp3d>
        </p:spPr>
        <p:txBody>
          <a:bodyPr wrap="square" rtlCol="0">
            <a:spAutoFit/>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Aharoni" pitchFamily="2" charset="-79"/>
                <a:ea typeface="+mn-ea"/>
                <a:cs typeface="Aharoni" pitchFamily="2" charset="-79"/>
              </a:rPr>
              <a:t>“Make no mention of the name of other gods, </a:t>
            </a:r>
            <a:br>
              <a:rPr kumimoji="0" lang="en-US" sz="2800" b="1" i="0" u="none" strike="noStrike" kern="1200" cap="none" spc="0" normalizeH="0" baseline="0" noProof="0" dirty="0">
                <a:ln>
                  <a:noFill/>
                </a:ln>
                <a:solidFill>
                  <a:srgbClr val="FFFF00"/>
                </a:solidFill>
                <a:effectLst/>
                <a:uLnTx/>
                <a:uFillTx/>
                <a:latin typeface="Aharoni" pitchFamily="2" charset="-79"/>
                <a:ea typeface="+mn-ea"/>
                <a:cs typeface="Aharoni" pitchFamily="2" charset="-79"/>
              </a:rPr>
            </a:br>
            <a:r>
              <a:rPr kumimoji="0" lang="en-US" sz="2800" b="1" i="0" u="none" strike="noStrike" kern="1200" cap="none" spc="0" normalizeH="0" baseline="0" noProof="0" dirty="0">
                <a:ln>
                  <a:noFill/>
                </a:ln>
                <a:solidFill>
                  <a:srgbClr val="FFFF00"/>
                </a:solidFill>
                <a:effectLst/>
                <a:uLnTx/>
                <a:uFillTx/>
                <a:latin typeface="Aharoni" pitchFamily="2" charset="-79"/>
                <a:ea typeface="+mn-ea"/>
                <a:cs typeface="Aharoni" pitchFamily="2" charset="-79"/>
              </a:rPr>
              <a:t>neither let it be heard out of thy mouth?”</a:t>
            </a:r>
          </a:p>
        </p:txBody>
      </p:sp>
      <p:sp>
        <p:nvSpPr>
          <p:cNvPr id="4" name="TextBox 3"/>
          <p:cNvSpPr txBox="1"/>
          <p:nvPr/>
        </p:nvSpPr>
        <p:spPr>
          <a:xfrm>
            <a:off x="838200" y="349304"/>
            <a:ext cx="10134600" cy="954107"/>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Israel was commanded not even to do “what” according to </a:t>
            </a:r>
            <a:br>
              <a:rPr kumimoji="0" lang="en-US" sz="2800" b="1" i="0" u="none" strike="noStrike" kern="1200" cap="none" spc="0" normalizeH="0" baseline="0" noProof="0" dirty="0">
                <a:ln>
                  <a:noFill/>
                </a:ln>
                <a:solidFill>
                  <a:prstClr val="white"/>
                </a:solidFill>
                <a:effectLst/>
                <a:uLnTx/>
                <a:uFillTx/>
                <a:latin typeface="Calibri"/>
                <a:ea typeface="+mn-ea"/>
                <a:cs typeface="+mn-cs"/>
              </a:rPr>
            </a:br>
            <a:r>
              <a:rPr kumimoji="0" lang="en-US" sz="2800" b="1" i="0" u="none" strike="noStrike" kern="1200" cap="none" spc="0" normalizeH="0" baseline="0" noProof="0" dirty="0">
                <a:ln>
                  <a:noFill/>
                </a:ln>
                <a:solidFill>
                  <a:prstClr val="white"/>
                </a:solidFill>
                <a:effectLst/>
                <a:uLnTx/>
                <a:uFillTx/>
                <a:latin typeface="Calibri"/>
                <a:ea typeface="+mn-ea"/>
                <a:cs typeface="+mn-cs"/>
              </a:rPr>
              <a:t>Exodus 23:13 KJV? </a:t>
            </a:r>
          </a:p>
        </p:txBody>
      </p:sp>
      <p:sp>
        <p:nvSpPr>
          <p:cNvPr id="5" name="Rectangle 4"/>
          <p:cNvSpPr/>
          <p:nvPr/>
        </p:nvSpPr>
        <p:spPr>
          <a:xfrm>
            <a:off x="304800" y="152400"/>
            <a:ext cx="11582400" cy="64770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215A4220-26D6-4626-B9BA-8240EF6E8C1F}"/>
              </a:ext>
            </a:extLst>
          </p:cNvPr>
          <p:cNvSpPr>
            <a:spLocks noGrp="1"/>
          </p:cNvSpPr>
          <p:nvPr>
            <p:ph type="sldNum" sz="quarter" idx="12"/>
          </p:nvPr>
        </p:nvSpPr>
        <p:spPr>
          <a:xfrm>
            <a:off x="8956258" y="6286778"/>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29E33-B620-47F9-BB04-8846C2A5A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AED7D85D-183E-4462-A893-B24761A835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custDataLst>
      <p:tags r:id="rId1"/>
    </p:custDataLst>
    <p:extLst>
      <p:ext uri="{BB962C8B-B14F-4D97-AF65-F5344CB8AC3E}">
        <p14:creationId xmlns:p14="http://schemas.microsoft.com/office/powerpoint/2010/main" val="3052053146"/>
      </p:ext>
    </p:extLst>
  </p:cSld>
  <p:clrMapOvr>
    <a:masterClrMapping/>
  </p:clrMapOvr>
  <mc:AlternateContent xmlns:mc="http://schemas.openxmlformats.org/markup-compatibility/2006" xmlns:p14="http://schemas.microsoft.com/office/powerpoint/2010/main">
    <mc:Choice Requires="p14">
      <p:transition spd="slow" p14:dur="1500" advTm="34202">
        <p14:switch dir="r"/>
      </p:transition>
    </mc:Choice>
    <mc:Fallback xmlns="">
      <p:transition spd="slow" advTm="3420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3"/>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EFD9CD5-021E-4F35-8CD4-05CE2DCEAEF0}"/>
              </a:ext>
            </a:extLst>
          </p:cNvPr>
          <p:cNvSpPr txBox="1"/>
          <p:nvPr/>
        </p:nvSpPr>
        <p:spPr>
          <a:xfrm>
            <a:off x="7696909" y="752223"/>
            <a:ext cx="3589390" cy="4968615"/>
          </a:xfrm>
          <a:prstGeom prst="rect">
            <a:avLst/>
          </a:prstGeom>
          <a:solidFill>
            <a:schemeClr val="bg1"/>
          </a:solidFill>
        </p:spPr>
        <p:txBody>
          <a:bodyPr vert="horz" lIns="91440" tIns="45720" rIns="91440" bIns="45720" rtlCol="0" anchor="b">
            <a:normAutofit/>
          </a:bodyPr>
          <a:lstStyle/>
          <a:p>
            <a:pPr marL="0" marR="0" algn="ctr">
              <a:lnSpc>
                <a:spcPct val="107000"/>
              </a:lnSpc>
              <a:spcBef>
                <a:spcPts val="0"/>
              </a:spcBef>
              <a:spcAft>
                <a:spcPts val="800"/>
              </a:spcAft>
            </a:pPr>
            <a:r>
              <a:rPr lang="en-US" sz="4000" b="1" dirty="0">
                <a:effectLst/>
                <a:latin typeface="Arial" panose="020B0604020202020204" pitchFamily="34" charset="0"/>
                <a:ea typeface="Times New Roman" panose="02020603050405020304" pitchFamily="18" charset="0"/>
                <a:cs typeface="Arial" panose="020B0604020202020204" pitchFamily="34" charset="0"/>
              </a:rPr>
              <a:t>Q17  What </a:t>
            </a:r>
            <a:br>
              <a:rPr lang="en-US" sz="4000" b="1" dirty="0">
                <a:effectLst/>
                <a:latin typeface="Arial" panose="020B0604020202020204" pitchFamily="34" charset="0"/>
                <a:ea typeface="Times New Roman" panose="02020603050405020304" pitchFamily="18" charset="0"/>
                <a:cs typeface="Arial" panose="020B0604020202020204" pitchFamily="34" charset="0"/>
              </a:rPr>
            </a:br>
            <a:r>
              <a:rPr lang="en-US" sz="4000" b="1" dirty="0">
                <a:effectLst/>
                <a:latin typeface="Arial" panose="020B0604020202020204" pitchFamily="34" charset="0"/>
                <a:ea typeface="Times New Roman" panose="02020603050405020304" pitchFamily="18" charset="0"/>
                <a:cs typeface="Arial" panose="020B0604020202020204" pitchFamily="34" charset="0"/>
              </a:rPr>
              <a:t>do most Christians say about the birth of the Messiah?</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A picture containing food, light&#10;&#10;Description automatically generated">
            <a:extLst>
              <a:ext uri="{FF2B5EF4-FFF2-40B4-BE49-F238E27FC236}">
                <a16:creationId xmlns:a16="http://schemas.microsoft.com/office/drawing/2014/main" id="{DD6A7531-EBAC-4642-9B67-4AA6DC28A1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1910" y="465243"/>
            <a:ext cx="6886425"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2" name="Slide Number Placeholder 1">
            <a:extLst>
              <a:ext uri="{FF2B5EF4-FFF2-40B4-BE49-F238E27FC236}">
                <a16:creationId xmlns:a16="http://schemas.microsoft.com/office/drawing/2014/main" id="{653A53A2-B9E9-4199-82D6-E84C1BE94B77}"/>
              </a:ext>
            </a:extLst>
          </p:cNvPr>
          <p:cNvSpPr>
            <a:spLocks noGrp="1"/>
          </p:cNvSpPr>
          <p:nvPr>
            <p:ph type="sldNum" sz="quarter" idx="12"/>
          </p:nvPr>
        </p:nvSpPr>
        <p:spPr/>
        <p:txBody>
          <a:bodyPr/>
          <a:lstStyle/>
          <a:p>
            <a:fld id="{538561A8-404E-4430-BCA6-CD12B245C72B}" type="slidenum">
              <a:rPr lang="en-US" smtClean="0"/>
              <a:t>64</a:t>
            </a:fld>
            <a:endParaRPr lang="en-US"/>
          </a:p>
        </p:txBody>
      </p:sp>
      <p:pic>
        <p:nvPicPr>
          <p:cNvPr id="20" name="Picture 19">
            <a:extLst>
              <a:ext uri="{FF2B5EF4-FFF2-40B4-BE49-F238E27FC236}">
                <a16:creationId xmlns:a16="http://schemas.microsoft.com/office/drawing/2014/main" id="{F99FC4B9-A648-47FD-B823-CE1B9DA319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203335885"/>
      </p:ext>
    </p:extLst>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6F9984-00BA-4314-8460-13C1D2AB25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
        <p:nvSpPr>
          <p:cNvPr id="3" name="TextBox 2">
            <a:extLst>
              <a:ext uri="{FF2B5EF4-FFF2-40B4-BE49-F238E27FC236}">
                <a16:creationId xmlns:a16="http://schemas.microsoft.com/office/drawing/2014/main" id="{7F1F98BD-30A3-49A8-9EDF-CCB1CB1DE331}"/>
              </a:ext>
            </a:extLst>
          </p:cNvPr>
          <p:cNvSpPr txBox="1"/>
          <p:nvPr/>
        </p:nvSpPr>
        <p:spPr>
          <a:xfrm>
            <a:off x="586408" y="338152"/>
            <a:ext cx="11048543"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effectLst/>
                <a:latin typeface="Arial" panose="020B0604020202020204" pitchFamily="34" charset="0"/>
                <a:ea typeface="Times New Roman" panose="02020603050405020304" pitchFamily="18" charset="0"/>
              </a:rPr>
              <a:t>Many say something like: </a:t>
            </a:r>
          </a:p>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3200" dirty="0">
                <a:solidFill>
                  <a:srgbClr val="FFFF00"/>
                </a:solidFill>
                <a:effectLst/>
                <a:latin typeface="Arial" panose="020B0604020202020204" pitchFamily="34" charset="0"/>
                <a:ea typeface="Times New Roman" panose="02020603050405020304" pitchFamily="18" charset="0"/>
              </a:rPr>
              <a:t>“we cannot know when Yahusha was actually born,” </a:t>
            </a:r>
          </a:p>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3200" dirty="0">
                <a:solidFill>
                  <a:srgbClr val="FFFF00"/>
                </a:solidFill>
                <a:effectLst/>
                <a:latin typeface="Arial" panose="020B0604020202020204" pitchFamily="34" charset="0"/>
                <a:ea typeface="Times New Roman" panose="02020603050405020304" pitchFamily="18" charset="0"/>
              </a:rPr>
              <a:t>or </a:t>
            </a:r>
            <a:r>
              <a:rPr lang="en-US" sz="3200" dirty="0">
                <a:effectLst/>
                <a:latin typeface="Arial" panose="020B0604020202020204" pitchFamily="34" charset="0"/>
                <a:ea typeface="Times New Roman" panose="02020603050405020304" pitchFamily="18" charset="0"/>
              </a:rPr>
              <a:t>“what difference does it make” </a:t>
            </a:r>
          </a:p>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3200" dirty="0">
                <a:effectLst/>
                <a:latin typeface="Arial" panose="020B0604020202020204" pitchFamily="34" charset="0"/>
                <a:ea typeface="Times New Roman" panose="02020603050405020304" pitchFamily="18" charset="0"/>
              </a:rPr>
              <a:t>or </a:t>
            </a:r>
            <a:r>
              <a:rPr lang="en-US" sz="3200" dirty="0">
                <a:solidFill>
                  <a:srgbClr val="FFFF00"/>
                </a:solidFill>
                <a:effectLst/>
                <a:latin typeface="Arial" panose="020B0604020202020204" pitchFamily="34" charset="0"/>
                <a:ea typeface="Times New Roman" panose="02020603050405020304" pitchFamily="18" charset="0"/>
              </a:rPr>
              <a:t>“it is the thought that counts.” </a:t>
            </a:r>
          </a:p>
          <a:p>
            <a:pPr marR="0" lvl="0" algn="l" defTabSz="914400" rtl="0" eaLnBrk="1" fontAlgn="auto" latinLnBrk="0" hangingPunct="1">
              <a:lnSpc>
                <a:spcPct val="100000"/>
              </a:lnSpc>
              <a:spcBef>
                <a:spcPts val="0"/>
              </a:spcBef>
              <a:spcAft>
                <a:spcPts val="0"/>
              </a:spcAft>
              <a:buClrTx/>
              <a:buSzTx/>
              <a:tabLst/>
              <a:defRPr/>
            </a:pPr>
            <a:r>
              <a:rPr lang="en-US" sz="3200" dirty="0">
                <a:effectLst/>
                <a:latin typeface="Arial" panose="020B0604020202020204" pitchFamily="34" charset="0"/>
                <a:ea typeface="Times New Roman" panose="02020603050405020304" pitchFamily="18" charset="0"/>
              </a:rPr>
              <a:t>Maybe it is merely a lack of knowledge and understanding; maybe it is a matter of not wanting to shake their world. </a:t>
            </a:r>
            <a:br>
              <a:rPr lang="en-US" sz="3200" dirty="0">
                <a:effectLst/>
                <a:latin typeface="Arial" panose="020B0604020202020204" pitchFamily="34" charset="0"/>
                <a:ea typeface="Times New Roman" panose="02020603050405020304" pitchFamily="18" charset="0"/>
              </a:rPr>
            </a:br>
            <a:r>
              <a:rPr lang="en-US" sz="3200" dirty="0">
                <a:effectLst/>
                <a:latin typeface="Arial" panose="020B0604020202020204" pitchFamily="34" charset="0"/>
                <a:ea typeface="Times New Roman" panose="02020603050405020304" pitchFamily="18" charset="0"/>
              </a:rPr>
              <a:t>In any event, what follows is what Scripture has to say about when Yahusha was born.  Most “Christians” claim no one knows when Yahusha was born.  YET, they allegedly claim to celebrate his birth on the Gregorian date of December 25. What a contradiction!  </a:t>
            </a:r>
            <a:r>
              <a:rPr lang="en-US" sz="3200" b="1" dirty="0">
                <a:ln>
                  <a:solidFill>
                    <a:srgbClr val="002060"/>
                  </a:solidFill>
                </a:ln>
                <a:solidFill>
                  <a:srgbClr val="00FFCC"/>
                </a:solidFill>
                <a:effectLst>
                  <a:glow rad="127000">
                    <a:schemeClr val="accent5">
                      <a:lumMod val="40000"/>
                      <a:lumOff val="60000"/>
                    </a:schemeClr>
                  </a:glow>
                </a:effectLst>
                <a:latin typeface="Arial" panose="020B0604020202020204" pitchFamily="34" charset="0"/>
                <a:ea typeface="Times New Roman" panose="02020603050405020304" pitchFamily="18" charset="0"/>
              </a:rPr>
              <a:t>If you study the Scriptures, you will know exactly when Yahusha was born. </a:t>
            </a:r>
            <a:r>
              <a:rPr kumimoji="0" lang="en-US" sz="3200" b="1" i="0" u="none" strike="noStrike" kern="1200" cap="none" spc="0" normalizeH="0" baseline="0" noProof="0" dirty="0">
                <a:ln>
                  <a:noFill/>
                </a:ln>
                <a:solidFill>
                  <a:srgbClr val="00FFCC"/>
                </a:solidFill>
                <a:effectLst/>
                <a:uLnTx/>
                <a:uFillTx/>
                <a:latin typeface="Arial" panose="020B0604020202020204" pitchFamily="34" charset="0"/>
                <a:ea typeface="Times New Roman" panose="02020603050405020304" pitchFamily="18" charset="0"/>
                <a:cs typeface="+mn-cs"/>
              </a:rPr>
              <a:t>  </a:t>
            </a:r>
            <a:endParaRPr kumimoji="0" lang="en-US" sz="2400" b="1" i="0" u="none" strike="noStrike" kern="1200" cap="none" spc="0" normalizeH="0" baseline="0" noProof="0" dirty="0">
              <a:ln>
                <a:noFill/>
              </a:ln>
              <a:solidFill>
                <a:srgbClr val="00FFCC"/>
              </a:solidFill>
              <a:effectLst/>
              <a:uLnTx/>
              <a:uFillTx/>
              <a:latin typeface="Times New Roman" panose="02020603050405020304" pitchFamily="18" charset="0"/>
              <a:ea typeface="Times New Roman" panose="02020603050405020304" pitchFamily="18" charset="0"/>
              <a:cs typeface="+mn-cs"/>
            </a:endParaRPr>
          </a:p>
        </p:txBody>
      </p:sp>
      <p:pic>
        <p:nvPicPr>
          <p:cNvPr id="4" name="Picture 3">
            <a:extLst>
              <a:ext uri="{FF2B5EF4-FFF2-40B4-BE49-F238E27FC236}">
                <a16:creationId xmlns:a16="http://schemas.microsoft.com/office/drawing/2014/main" id="{848E8CEB-B208-42A4-A2AF-736427358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2659849029"/>
      </p:ext>
    </p:extLst>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6F9984-00BA-4314-8460-13C1D2AB25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
        <p:nvSpPr>
          <p:cNvPr id="3" name="TextBox 2">
            <a:extLst>
              <a:ext uri="{FF2B5EF4-FFF2-40B4-BE49-F238E27FC236}">
                <a16:creationId xmlns:a16="http://schemas.microsoft.com/office/drawing/2014/main" id="{7F1F98BD-30A3-49A8-9EDF-CCB1CB1DE331}"/>
              </a:ext>
            </a:extLst>
          </p:cNvPr>
          <p:cNvSpPr txBox="1"/>
          <p:nvPr/>
        </p:nvSpPr>
        <p:spPr>
          <a:xfrm>
            <a:off x="572181" y="739200"/>
            <a:ext cx="3973376" cy="55092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Why not honor the birth of Yahusha with the Feast of Tabernacles (Sukkot) vs. a pagan tradition? Christmas that is not honoring our Savior at all and is not even Biblical? </a:t>
            </a:r>
            <a:r>
              <a:rPr kumimoji="0" lang="en-US" sz="3200" b="1" i="0" u="none" strike="noStrike" kern="1200" cap="none" spc="0" normalizeH="0" baseline="0" noProof="0" dirty="0">
                <a:ln>
                  <a:noFill/>
                </a:ln>
                <a:solidFill>
                  <a:srgbClr val="00FFCC"/>
                </a:solidFill>
                <a:effectLst/>
                <a:uLnTx/>
                <a:uFillTx/>
                <a:latin typeface="Arial" panose="020B0604020202020204" pitchFamily="34" charset="0"/>
                <a:ea typeface="Times New Roman" panose="02020603050405020304" pitchFamily="18" charset="0"/>
                <a:cs typeface="+mn-cs"/>
              </a:rPr>
              <a:t>Christmas is a Pagan Tradition.  </a:t>
            </a:r>
            <a:endParaRPr kumimoji="0" lang="en-US" sz="2400" b="1" i="0" u="none" strike="noStrike" kern="1200" cap="none" spc="0" normalizeH="0" baseline="0" noProof="0" dirty="0">
              <a:ln>
                <a:noFill/>
              </a:ln>
              <a:solidFill>
                <a:srgbClr val="00FFCC"/>
              </a:solidFill>
              <a:effectLst/>
              <a:uLnTx/>
              <a:uFillTx/>
              <a:latin typeface="Times New Roman" panose="02020603050405020304" pitchFamily="18" charset="0"/>
              <a:ea typeface="Times New Roman" panose="02020603050405020304" pitchFamily="18" charset="0"/>
              <a:cs typeface="+mn-cs"/>
            </a:endParaRPr>
          </a:p>
        </p:txBody>
      </p:sp>
      <p:pic>
        <p:nvPicPr>
          <p:cNvPr id="4" name="Picture 3">
            <a:extLst>
              <a:ext uri="{FF2B5EF4-FFF2-40B4-BE49-F238E27FC236}">
                <a16:creationId xmlns:a16="http://schemas.microsoft.com/office/drawing/2014/main" id="{0E84A08D-AB17-4E2C-A2A2-CADD348D7F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9283" y="1813984"/>
            <a:ext cx="3238826" cy="36710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pic>
      <p:pic>
        <p:nvPicPr>
          <p:cNvPr id="5" name="Picture 4" descr="PAGANISM IN CHRISTIANITY, CHRISTMAS AND CATHOLICISM.: von_delusional —  LiveJournal">
            <a:extLst>
              <a:ext uri="{FF2B5EF4-FFF2-40B4-BE49-F238E27FC236}">
                <a16:creationId xmlns:a16="http://schemas.microsoft.com/office/drawing/2014/main" id="{1A1CAA53-22ED-4F7D-A1EF-0A493CAF80F6}"/>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8453610" y="1813983"/>
            <a:ext cx="3360019" cy="367108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pic>
      <p:pic>
        <p:nvPicPr>
          <p:cNvPr id="6" name="Picture 5">
            <a:extLst>
              <a:ext uri="{FF2B5EF4-FFF2-40B4-BE49-F238E27FC236}">
                <a16:creationId xmlns:a16="http://schemas.microsoft.com/office/drawing/2014/main" id="{4C83A260-5017-4511-819F-64C4984C2D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3811045177"/>
      </p:ext>
    </p:extLst>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EFD9CD5-021E-4F35-8CD4-05CE2DCEAEF0}"/>
              </a:ext>
            </a:extLst>
          </p:cNvPr>
          <p:cNvSpPr txBox="1"/>
          <p:nvPr/>
        </p:nvSpPr>
        <p:spPr>
          <a:xfrm>
            <a:off x="7696909" y="752223"/>
            <a:ext cx="3589390" cy="4968615"/>
          </a:xfrm>
          <a:prstGeom prst="rect">
            <a:avLst/>
          </a:prstGeom>
          <a:solidFill>
            <a:schemeClr val="bg1"/>
          </a:solidFill>
        </p:spPr>
        <p:txBody>
          <a:bodyPr vert="horz" lIns="91440" tIns="45720" rIns="91440" bIns="45720" rtlCol="0" anchor="b">
            <a:norm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4000" b="1" dirty="0">
                <a:effectLst/>
                <a:latin typeface="Arial" panose="020B0604020202020204" pitchFamily="34" charset="0"/>
                <a:ea typeface="Calibri" panose="020F0502020204030204" pitchFamily="34" charset="0"/>
              </a:rPr>
              <a:t>Q18  Were the true believers called Christian in the days of Yahusha and the apostles?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A picture containing food, light&#10;&#10;Description automatically generated">
            <a:extLst>
              <a:ext uri="{FF2B5EF4-FFF2-40B4-BE49-F238E27FC236}">
                <a16:creationId xmlns:a16="http://schemas.microsoft.com/office/drawing/2014/main" id="{DD6A7531-EBAC-4642-9B67-4AA6DC28A1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1910" y="465243"/>
            <a:ext cx="6886425"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2" name="Slide Number Placeholder 1">
            <a:extLst>
              <a:ext uri="{FF2B5EF4-FFF2-40B4-BE49-F238E27FC236}">
                <a16:creationId xmlns:a16="http://schemas.microsoft.com/office/drawing/2014/main" id="{4AA909D0-4213-44F4-A449-085330482D24}"/>
              </a:ext>
            </a:extLst>
          </p:cNvPr>
          <p:cNvSpPr>
            <a:spLocks noGrp="1"/>
          </p:cNvSpPr>
          <p:nvPr>
            <p:ph type="sldNum" sz="quarter" idx="12"/>
          </p:nvPr>
        </p:nvSpPr>
        <p:spPr/>
        <p:txBody>
          <a:bodyPr/>
          <a:lstStyle/>
          <a:p>
            <a:fld id="{538561A8-404E-4430-BCA6-CD12B245C72B}" type="slidenum">
              <a:rPr lang="en-US" smtClean="0"/>
              <a:t>67</a:t>
            </a:fld>
            <a:endParaRPr lang="en-US"/>
          </a:p>
        </p:txBody>
      </p:sp>
      <p:pic>
        <p:nvPicPr>
          <p:cNvPr id="20" name="Picture 19">
            <a:extLst>
              <a:ext uri="{FF2B5EF4-FFF2-40B4-BE49-F238E27FC236}">
                <a16:creationId xmlns:a16="http://schemas.microsoft.com/office/drawing/2014/main" id="{D35AEC7E-BEFE-409B-A525-950B84B7EC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3371631311"/>
      </p:ext>
    </p:extLst>
  </p:cSld>
  <p:clrMapOvr>
    <a:masterClrMapping/>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6F9984-00BA-4314-8460-13C1D2AB25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
        <p:nvSpPr>
          <p:cNvPr id="3" name="TextBox 2">
            <a:extLst>
              <a:ext uri="{FF2B5EF4-FFF2-40B4-BE49-F238E27FC236}">
                <a16:creationId xmlns:a16="http://schemas.microsoft.com/office/drawing/2014/main" id="{7F1F98BD-30A3-49A8-9EDF-CCB1CB1DE331}"/>
              </a:ext>
            </a:extLst>
          </p:cNvPr>
          <p:cNvSpPr txBox="1"/>
          <p:nvPr/>
        </p:nvSpPr>
        <p:spPr>
          <a:xfrm>
            <a:off x="819342" y="726172"/>
            <a:ext cx="10111418" cy="5078313"/>
          </a:xfrm>
          <a:prstGeom prst="rect">
            <a:avLst/>
          </a:prstGeom>
          <a:noFill/>
        </p:spPr>
        <p:txBody>
          <a:bodyPr wrap="square" rtlCol="0">
            <a:spAutoFit/>
          </a:bodyPr>
          <a:lstStyle/>
          <a:p>
            <a:pPr marL="0" marR="0"/>
            <a:r>
              <a:rPr lang="en-US" sz="3600" dirty="0">
                <a:effectLst/>
                <a:latin typeface="Arial" panose="020B0604020202020204" pitchFamily="34" charset="0"/>
                <a:ea typeface="Times New Roman" panose="02020603050405020304" pitchFamily="18" charset="0"/>
              </a:rPr>
              <a:t>No, the true believers were not called “Christians” but followers of “the Way” or “Nazarenes.” </a:t>
            </a:r>
            <a:r>
              <a:rPr lang="en-US" sz="3600" b="1" dirty="0">
                <a:effectLst/>
                <a:latin typeface="Arial" panose="020B0604020202020204" pitchFamily="34" charset="0"/>
                <a:ea typeface="Times New Roman" panose="02020603050405020304" pitchFamily="18" charset="0"/>
              </a:rPr>
              <a:t> </a:t>
            </a:r>
            <a:r>
              <a:rPr lang="en-US" sz="3600" dirty="0">
                <a:effectLst/>
                <a:latin typeface="Arial" panose="020B0604020202020204" pitchFamily="34" charset="0"/>
                <a:ea typeface="Times New Roman" panose="02020603050405020304" pitchFamily="18" charset="0"/>
              </a:rPr>
              <a:t>That is why Yahusha said He is the way, the truth and the life.  No-one comes to the Father except through Him (John 14:6). </a:t>
            </a:r>
            <a:br>
              <a:rPr lang="en-US" sz="3600" dirty="0">
                <a:effectLst/>
                <a:latin typeface="Arial" panose="020B0604020202020204" pitchFamily="34" charset="0"/>
                <a:ea typeface="Times New Roman" panose="02020603050405020304" pitchFamily="18" charset="0"/>
              </a:rPr>
            </a:br>
            <a:r>
              <a:rPr lang="en-US" sz="3600" dirty="0">
                <a:effectLst/>
                <a:latin typeface="Arial" panose="020B0604020202020204" pitchFamily="34" charset="0"/>
                <a:ea typeface="Times New Roman" panose="02020603050405020304" pitchFamily="18" charset="0"/>
              </a:rPr>
              <a:t>It is time to come out of Christianity which is a counterfeit gospel of the Anti-Messiah Jesus who never really existed but was an invention by Constantine and the Roman Church. </a:t>
            </a: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4" name="Picture 3">
            <a:extLst>
              <a:ext uri="{FF2B5EF4-FFF2-40B4-BE49-F238E27FC236}">
                <a16:creationId xmlns:a16="http://schemas.microsoft.com/office/drawing/2014/main" id="{5FA8BA41-F9EF-48A8-9815-66FB6ECD9B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440234809"/>
      </p:ext>
    </p:extLst>
  </p:cSld>
  <p:clrMapOvr>
    <a:masterClrMapping/>
  </p:clrMapOvr>
  <p:transition spd="slow">
    <p:fade/>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EFD9CD5-021E-4F35-8CD4-05CE2DCEAEF0}"/>
              </a:ext>
            </a:extLst>
          </p:cNvPr>
          <p:cNvSpPr txBox="1"/>
          <p:nvPr/>
        </p:nvSpPr>
        <p:spPr>
          <a:xfrm>
            <a:off x="7996002" y="863159"/>
            <a:ext cx="3589390" cy="5425569"/>
          </a:xfrm>
          <a:prstGeom prst="rect">
            <a:avLst/>
          </a:prstGeom>
          <a:solidFill>
            <a:schemeClr val="bg1"/>
          </a:solidFill>
        </p:spPr>
        <p:txBody>
          <a:bodyPr vert="horz" lIns="91440" tIns="45720" rIns="91440" bIns="45720" rtlCol="0" anchor="b">
            <a:normAutofit lnSpcReduction="10000"/>
          </a:bodyPr>
          <a:lstStyle/>
          <a:p>
            <a:pPr marL="0" marR="0" algn="ctr"/>
            <a:r>
              <a:rPr lang="en-US" sz="4000" b="1" dirty="0">
                <a:effectLst/>
                <a:latin typeface="Arial" panose="020B0604020202020204" pitchFamily="34" charset="0"/>
                <a:ea typeface="Times New Roman" panose="02020603050405020304" pitchFamily="18" charset="0"/>
              </a:rPr>
              <a:t>Q19  What will happen when Yahusha comes to fetch us during the Feast of Tabernacles?</a:t>
            </a:r>
            <a:endParaRPr lang="en-US" sz="3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A picture containing food, light&#10;&#10;Description automatically generated">
            <a:extLst>
              <a:ext uri="{FF2B5EF4-FFF2-40B4-BE49-F238E27FC236}">
                <a16:creationId xmlns:a16="http://schemas.microsoft.com/office/drawing/2014/main" id="{DD6A7531-EBAC-4642-9B67-4AA6DC28A1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1910" y="465243"/>
            <a:ext cx="6886425"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2" name="Slide Number Placeholder 1">
            <a:extLst>
              <a:ext uri="{FF2B5EF4-FFF2-40B4-BE49-F238E27FC236}">
                <a16:creationId xmlns:a16="http://schemas.microsoft.com/office/drawing/2014/main" id="{336DFB2D-608C-48D9-8EFD-02349FBF4CC4}"/>
              </a:ext>
            </a:extLst>
          </p:cNvPr>
          <p:cNvSpPr>
            <a:spLocks noGrp="1"/>
          </p:cNvSpPr>
          <p:nvPr>
            <p:ph type="sldNum" sz="quarter" idx="12"/>
          </p:nvPr>
        </p:nvSpPr>
        <p:spPr/>
        <p:txBody>
          <a:bodyPr/>
          <a:lstStyle/>
          <a:p>
            <a:fld id="{538561A8-404E-4430-BCA6-CD12B245C72B}" type="slidenum">
              <a:rPr lang="en-US" smtClean="0"/>
              <a:t>69</a:t>
            </a:fld>
            <a:endParaRPr lang="en-US"/>
          </a:p>
        </p:txBody>
      </p:sp>
      <p:pic>
        <p:nvPicPr>
          <p:cNvPr id="20" name="Picture 19">
            <a:extLst>
              <a:ext uri="{FF2B5EF4-FFF2-40B4-BE49-F238E27FC236}">
                <a16:creationId xmlns:a16="http://schemas.microsoft.com/office/drawing/2014/main" id="{7EC9D5BC-C75F-4E62-8CB2-E16D0C43D7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396282528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EFD9CD5-021E-4F35-8CD4-05CE2DCEAEF0}"/>
              </a:ext>
            </a:extLst>
          </p:cNvPr>
          <p:cNvSpPr txBox="1"/>
          <p:nvPr/>
        </p:nvSpPr>
        <p:spPr>
          <a:xfrm>
            <a:off x="8534926" y="2888585"/>
            <a:ext cx="3192780" cy="2468880"/>
          </a:xfrm>
          <a:prstGeom prst="rect">
            <a:avLst/>
          </a:prstGeom>
          <a:solidFill>
            <a:schemeClr val="bg1"/>
          </a:solidFill>
        </p:spPr>
        <p:txBody>
          <a:bodyPr vert="horz" lIns="91440" tIns="45720" rIns="91440" bIns="45720" rtlCol="0" anchor="b">
            <a:normAutofit fontScale="92500" lnSpcReduction="1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4000" dirty="0">
                <a:solidFill>
                  <a:prstClr val="black"/>
                </a:solidFill>
                <a:latin typeface="Arial Black" panose="020B0A04020102020204" pitchFamily="34" charset="0"/>
              </a:rPr>
              <a:t>Q3  What is the reason for the Christmas season?</a:t>
            </a:r>
            <a:endPar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A picture containing food, light&#10;&#10;Description automatically generated">
            <a:extLst>
              <a:ext uri="{FF2B5EF4-FFF2-40B4-BE49-F238E27FC236}">
                <a16:creationId xmlns:a16="http://schemas.microsoft.com/office/drawing/2014/main" id="{DD6A7531-EBAC-4642-9B67-4AA6DC28A1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2" name="Slide Number Placeholder 1">
            <a:extLst>
              <a:ext uri="{FF2B5EF4-FFF2-40B4-BE49-F238E27FC236}">
                <a16:creationId xmlns:a16="http://schemas.microsoft.com/office/drawing/2014/main" id="{D9FEE5A3-B3E2-465F-AC57-9C05DA951CD6}"/>
              </a:ext>
            </a:extLst>
          </p:cNvPr>
          <p:cNvSpPr>
            <a:spLocks noGrp="1"/>
          </p:cNvSpPr>
          <p:nvPr>
            <p:ph type="sldNum" sz="quarter" idx="12"/>
          </p:nvPr>
        </p:nvSpPr>
        <p:spPr/>
        <p:txBody>
          <a:bodyPr/>
          <a:lstStyle/>
          <a:p>
            <a:fld id="{538561A8-404E-4430-BCA6-CD12B245C72B}" type="slidenum">
              <a:rPr lang="en-US" smtClean="0"/>
              <a:t>7</a:t>
            </a:fld>
            <a:endParaRPr lang="en-US"/>
          </a:p>
        </p:txBody>
      </p:sp>
      <p:pic>
        <p:nvPicPr>
          <p:cNvPr id="20" name="Picture 19">
            <a:extLst>
              <a:ext uri="{FF2B5EF4-FFF2-40B4-BE49-F238E27FC236}">
                <a16:creationId xmlns:a16="http://schemas.microsoft.com/office/drawing/2014/main" id="{D4712172-7DB7-4A98-8792-39FE59C49A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243506861"/>
      </p:ext>
    </p:extLst>
  </p:cSld>
  <p:clrMapOvr>
    <a:masterClrMapping/>
  </p:clrMapOvr>
  <p:transition spd="slow">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6F9984-00BA-4314-8460-13C1D2AB25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
        <p:nvSpPr>
          <p:cNvPr id="3" name="TextBox 2">
            <a:extLst>
              <a:ext uri="{FF2B5EF4-FFF2-40B4-BE49-F238E27FC236}">
                <a16:creationId xmlns:a16="http://schemas.microsoft.com/office/drawing/2014/main" id="{7F1F98BD-30A3-49A8-9EDF-CCB1CB1DE331}"/>
              </a:ext>
            </a:extLst>
          </p:cNvPr>
          <p:cNvSpPr txBox="1"/>
          <p:nvPr/>
        </p:nvSpPr>
        <p:spPr>
          <a:xfrm>
            <a:off x="779364" y="428178"/>
            <a:ext cx="10488191" cy="60631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effectLst/>
                <a:latin typeface="Arial" panose="020B0604020202020204" pitchFamily="34" charset="0"/>
                <a:ea typeface="Calibri" panose="020F0502020204030204" pitchFamily="34" charset="0"/>
              </a:rPr>
              <a:t>We will be taken to heaven as He promised when Yahusha said “In my Father’s house are many staying places, I go there to prepare a place for you that where I am you will be also” (John 14:2).  </a:t>
            </a:r>
          </a:p>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3200" dirty="0">
                <a:effectLst/>
                <a:latin typeface="Arial" panose="020B0604020202020204" pitchFamily="34" charset="0"/>
                <a:ea typeface="Calibri" panose="020F0502020204030204" pitchFamily="34" charset="0"/>
              </a:rPr>
              <a:t>And I heard as the voice of a great crowd, as the sound of many waters and as the sound of mighty thunders, saying, “Halleluyah, for </a:t>
            </a:r>
            <a:r>
              <a:rPr lang="he-IL" sz="3600" b="1" dirty="0">
                <a:effectLst/>
                <a:ea typeface="Calibri" panose="020F0502020204030204" pitchFamily="34" charset="0"/>
                <a:cs typeface="Arial" panose="020B0604020202020204" pitchFamily="34" charset="0"/>
              </a:rPr>
              <a:t>יהוה</a:t>
            </a:r>
            <a:r>
              <a:rPr lang="en-US" sz="3200" dirty="0">
                <a:effectLst/>
                <a:latin typeface="Arial" panose="020B0604020202020204" pitchFamily="34" charset="0"/>
                <a:ea typeface="Calibri" panose="020F0502020204030204" pitchFamily="34" charset="0"/>
              </a:rPr>
              <a:t> </a:t>
            </a:r>
            <a:r>
              <a:rPr lang="en-US" sz="3200" dirty="0" err="1">
                <a:effectLst/>
                <a:latin typeface="Arial" panose="020B0604020202020204" pitchFamily="34" charset="0"/>
                <a:ea typeface="Calibri" panose="020F0502020204030204" pitchFamily="34" charset="0"/>
              </a:rPr>
              <a:t>Ěl</a:t>
            </a:r>
            <a:r>
              <a:rPr lang="en-US" sz="3200" dirty="0">
                <a:effectLst/>
                <a:latin typeface="Arial" panose="020B0604020202020204" pitchFamily="34" charset="0"/>
                <a:ea typeface="Calibri" panose="020F0502020204030204" pitchFamily="34" charset="0"/>
              </a:rPr>
              <a:t> Shaddai reigns!  “Let us be glad and rejoice and give Him praise, for the marriage of the Lamb has come, and His wife prepared herself.”  And to her it was given to be dressed in fine linen, clean and bright, for the fine linen is the righteousness of the set-apart ones. </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4" name="Picture 3">
            <a:extLst>
              <a:ext uri="{FF2B5EF4-FFF2-40B4-BE49-F238E27FC236}">
                <a16:creationId xmlns:a16="http://schemas.microsoft.com/office/drawing/2014/main" id="{EA4C8D9D-482A-4EC5-A22D-6DA807420F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2007698957"/>
      </p:ext>
    </p:extLst>
  </p:cSld>
  <p:clrMapOvr>
    <a:masterClrMapping/>
  </p:clrMapOvr>
  <p:transition spd="slow">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6F9984-00BA-4314-8460-13C1D2AB25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
        <p:nvSpPr>
          <p:cNvPr id="3" name="TextBox 2">
            <a:extLst>
              <a:ext uri="{FF2B5EF4-FFF2-40B4-BE49-F238E27FC236}">
                <a16:creationId xmlns:a16="http://schemas.microsoft.com/office/drawing/2014/main" id="{7F1F98BD-30A3-49A8-9EDF-CCB1CB1DE331}"/>
              </a:ext>
            </a:extLst>
          </p:cNvPr>
          <p:cNvSpPr txBox="1"/>
          <p:nvPr/>
        </p:nvSpPr>
        <p:spPr>
          <a:xfrm>
            <a:off x="924444" y="1468702"/>
            <a:ext cx="5318701" cy="4031873"/>
          </a:xfrm>
          <a:prstGeom prst="rect">
            <a:avLst/>
          </a:prstGeom>
          <a:noFill/>
        </p:spPr>
        <p:txBody>
          <a:bodyPr wrap="square" rtlCol="0">
            <a:spAutoFit/>
          </a:bodyPr>
          <a:lstStyle/>
          <a:p>
            <a:pPr marL="0" marR="0" algn="ctr"/>
            <a:r>
              <a:rPr lang="en-US" sz="3200" dirty="0">
                <a:effectLst/>
                <a:latin typeface="Arial" panose="020B0604020202020204" pitchFamily="34" charset="0"/>
                <a:ea typeface="Times New Roman" panose="02020603050405020304" pitchFamily="18" charset="0"/>
              </a:rPr>
              <a:t>And he said to me, </a:t>
            </a:r>
            <a:r>
              <a:rPr lang="en-US" sz="3200" b="1" dirty="0">
                <a:effectLst/>
                <a:latin typeface="Arial" panose="020B0604020202020204" pitchFamily="34" charset="0"/>
                <a:ea typeface="Times New Roman" panose="02020603050405020304" pitchFamily="18" charset="0"/>
              </a:rPr>
              <a:t>“Write, ‘Blessed are those who have been called to the marriage supper of the Lamb!’ ”</a:t>
            </a:r>
            <a:r>
              <a:rPr lang="en-US" sz="3200" dirty="0">
                <a:effectLst/>
                <a:latin typeface="Arial" panose="020B0604020202020204" pitchFamily="34" charset="0"/>
                <a:ea typeface="Times New Roman" panose="02020603050405020304" pitchFamily="18" charset="0"/>
              </a:rPr>
              <a:t> And he said to me, </a:t>
            </a:r>
            <a:r>
              <a:rPr lang="en-US" sz="3200" b="1" dirty="0">
                <a:solidFill>
                  <a:srgbClr val="00FFCC"/>
                </a:solidFill>
                <a:effectLst/>
                <a:latin typeface="Arial" panose="020B0604020202020204" pitchFamily="34" charset="0"/>
                <a:ea typeface="Times New Roman" panose="02020603050405020304" pitchFamily="18" charset="0"/>
              </a:rPr>
              <a:t>“These are the true words of Elohim.” </a:t>
            </a:r>
          </a:p>
          <a:p>
            <a:pPr marL="0" marR="0" algn="ctr"/>
            <a:r>
              <a:rPr lang="en-US" sz="3200" dirty="0">
                <a:effectLst/>
                <a:latin typeface="Arial" panose="020B0604020202020204" pitchFamily="34" charset="0"/>
                <a:ea typeface="Times New Roman" panose="02020603050405020304" pitchFamily="18" charset="0"/>
              </a:rPr>
              <a:t>Revelation 19:6-9.</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4" name="Picture 3">
            <a:extLst>
              <a:ext uri="{FF2B5EF4-FFF2-40B4-BE49-F238E27FC236}">
                <a16:creationId xmlns:a16="http://schemas.microsoft.com/office/drawing/2014/main" id="{2AD9708F-7E15-4AC8-AF15-ED4950F6CD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6803" y="492175"/>
            <a:ext cx="4469429" cy="58736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pic>
      <p:pic>
        <p:nvPicPr>
          <p:cNvPr id="5" name="Picture 4">
            <a:extLst>
              <a:ext uri="{FF2B5EF4-FFF2-40B4-BE49-F238E27FC236}">
                <a16:creationId xmlns:a16="http://schemas.microsoft.com/office/drawing/2014/main" id="{A1452F90-A948-47E6-90BC-32A964D4C4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1104410714"/>
      </p:ext>
    </p:extLst>
  </p:cSld>
  <p:clrMapOvr>
    <a:masterClrMapping/>
  </p:clrMapOvr>
  <p:transition spd="slow">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christmas is pagan sun worship">
            <a:extLst>
              <a:ext uri="{FF2B5EF4-FFF2-40B4-BE49-F238E27FC236}">
                <a16:creationId xmlns:a16="http://schemas.microsoft.com/office/drawing/2014/main" id="{9C8D5CC6-0D88-4F53-B11F-E58CE176A8A0}"/>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717" y="126125"/>
            <a:ext cx="11792607" cy="6579476"/>
          </a:xfrm>
          <a:prstGeom prst="rect">
            <a:avLst/>
          </a:prstGeom>
          <a:noFill/>
          <a:ln>
            <a:noFill/>
          </a:ln>
        </p:spPr>
      </p:pic>
      <p:sp>
        <p:nvSpPr>
          <p:cNvPr id="3" name="Slide Number Placeholder 2">
            <a:extLst>
              <a:ext uri="{FF2B5EF4-FFF2-40B4-BE49-F238E27FC236}">
                <a16:creationId xmlns:a16="http://schemas.microsoft.com/office/drawing/2014/main" id="{04B8751B-6F0F-419B-BDB6-937F0F7D88BD}"/>
              </a:ext>
            </a:extLst>
          </p:cNvPr>
          <p:cNvSpPr>
            <a:spLocks noGrp="1"/>
          </p:cNvSpPr>
          <p:nvPr>
            <p:ph type="sldNum" sz="quarter" idx="12"/>
          </p:nvPr>
        </p:nvSpPr>
        <p:spPr>
          <a:xfrm>
            <a:off x="9122708" y="6230466"/>
            <a:ext cx="2743200" cy="365125"/>
          </a:xfrm>
        </p:spPr>
        <p:txBody>
          <a:bodyPr/>
          <a:lstStyle/>
          <a:p>
            <a:fld id="{538561A8-404E-4430-BCA6-CD12B245C72B}" type="slidenum">
              <a:rPr lang="en-US" smtClean="0">
                <a:solidFill>
                  <a:schemeClr val="bg1"/>
                </a:solidFill>
              </a:rPr>
              <a:t>72</a:t>
            </a:fld>
            <a:endParaRPr lang="en-US" dirty="0">
              <a:solidFill>
                <a:schemeClr val="bg1"/>
              </a:solidFill>
            </a:endParaRPr>
          </a:p>
        </p:txBody>
      </p:sp>
      <p:pic>
        <p:nvPicPr>
          <p:cNvPr id="4" name="Picture 3">
            <a:extLst>
              <a:ext uri="{FF2B5EF4-FFF2-40B4-BE49-F238E27FC236}">
                <a16:creationId xmlns:a16="http://schemas.microsoft.com/office/drawing/2014/main" id="{F6C7D1AF-A9E2-4ED7-9F05-DE08CF2492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
        <p:nvSpPr>
          <p:cNvPr id="5" name="TextBox 4">
            <a:extLst>
              <a:ext uri="{FF2B5EF4-FFF2-40B4-BE49-F238E27FC236}">
                <a16:creationId xmlns:a16="http://schemas.microsoft.com/office/drawing/2014/main" id="{BC3FAFA0-4B22-43F0-8145-4730851C8E6C}"/>
              </a:ext>
            </a:extLst>
          </p:cNvPr>
          <p:cNvSpPr txBox="1"/>
          <p:nvPr/>
        </p:nvSpPr>
        <p:spPr>
          <a:xfrm>
            <a:off x="6874415" y="6004493"/>
            <a:ext cx="3619893" cy="518205"/>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3817497091"/>
      </p:ext>
    </p:extLst>
  </p:cSld>
  <p:clrMapOvr>
    <a:masterClrMapping/>
  </p:clrMapOvr>
  <p:transition spd="slow">
    <p:fade/>
  </p:transition>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009304" cy="68580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icture containing food, light&#10;&#10;Description automatically generated">
            <a:extLst>
              <a:ext uri="{FF2B5EF4-FFF2-40B4-BE49-F238E27FC236}">
                <a16:creationId xmlns:a16="http://schemas.microsoft.com/office/drawing/2014/main" id="{4EA21D85-BD79-4652-8D6F-A6F395B0AA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4735" y="937807"/>
            <a:ext cx="4911568" cy="4911568"/>
          </a:xfrm>
          <a:prstGeom prst="ellipse">
            <a:avLst/>
          </a:prstGeom>
          <a:ln>
            <a:noFill/>
          </a:ln>
          <a:effectLst>
            <a:softEdge rad="112500"/>
          </a:effectLst>
        </p:spPr>
      </p:pic>
      <p:sp>
        <p:nvSpPr>
          <p:cNvPr id="5" name="TextBox 4">
            <a:extLst>
              <a:ext uri="{FF2B5EF4-FFF2-40B4-BE49-F238E27FC236}">
                <a16:creationId xmlns:a16="http://schemas.microsoft.com/office/drawing/2014/main" id="{1A3A8783-EA0E-4B4C-AA4A-8BF502A1B3AE}"/>
              </a:ext>
            </a:extLst>
          </p:cNvPr>
          <p:cNvSpPr txBox="1"/>
          <p:nvPr/>
        </p:nvSpPr>
        <p:spPr>
          <a:xfrm>
            <a:off x="5896303" y="2228193"/>
            <a:ext cx="4277711"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Why I no Longer Celebrate Christmas?</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Slide Number Placeholder 1">
            <a:extLst>
              <a:ext uri="{FF2B5EF4-FFF2-40B4-BE49-F238E27FC236}">
                <a16:creationId xmlns:a16="http://schemas.microsoft.com/office/drawing/2014/main" id="{DCDC31C5-C775-4ECC-B4FE-C3FDC0CCE09E}"/>
              </a:ext>
            </a:extLst>
          </p:cNvPr>
          <p:cNvSpPr>
            <a:spLocks noGrp="1"/>
          </p:cNvSpPr>
          <p:nvPr>
            <p:ph type="sldNum" sz="quarter" idx="12"/>
          </p:nvPr>
        </p:nvSpPr>
        <p:spPr/>
        <p:txBody>
          <a:bodyPr/>
          <a:lstStyle/>
          <a:p>
            <a:fld id="{538561A8-404E-4430-BCA6-CD12B245C72B}" type="slidenum">
              <a:rPr lang="en-US" smtClean="0"/>
              <a:t>73</a:t>
            </a:fld>
            <a:endParaRPr lang="en-US"/>
          </a:p>
        </p:txBody>
      </p:sp>
      <p:pic>
        <p:nvPicPr>
          <p:cNvPr id="6" name="Picture 5">
            <a:extLst>
              <a:ext uri="{FF2B5EF4-FFF2-40B4-BE49-F238E27FC236}">
                <a16:creationId xmlns:a16="http://schemas.microsoft.com/office/drawing/2014/main" id="{695B348E-2407-4A02-BB5C-5016AE3D8E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1390855870"/>
      </p:ext>
    </p:extLst>
  </p:cSld>
  <p:clrMapOvr>
    <a:masterClrMapping/>
  </p:clrMapOvr>
  <p:transition spd="slow">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1BD41D-DF3F-4C8D-95DD-BA7428D35256}"/>
              </a:ext>
            </a:extLst>
          </p:cNvPr>
          <p:cNvSpPr>
            <a:spLocks noGrp="1"/>
          </p:cNvSpPr>
          <p:nvPr>
            <p:ph type="sldNum" sz="quarter" idx="12"/>
          </p:nvPr>
        </p:nvSpPr>
        <p:spPr/>
        <p:txBody>
          <a:bodyPr/>
          <a:lstStyle/>
          <a:p>
            <a:fld id="{6D22F896-40B5-4ADD-8801-0D06FADFA095}" type="slidenum">
              <a:rPr lang="en-US" smtClean="0"/>
              <a:t>74</a:t>
            </a:fld>
            <a:endParaRPr lang="en-US" dirty="0"/>
          </a:p>
        </p:txBody>
      </p:sp>
      <p:sp>
        <p:nvSpPr>
          <p:cNvPr id="3" name="TextBox 2">
            <a:extLst>
              <a:ext uri="{FF2B5EF4-FFF2-40B4-BE49-F238E27FC236}">
                <a16:creationId xmlns:a16="http://schemas.microsoft.com/office/drawing/2014/main" id="{07F0936E-BA94-4545-97B1-F5AD24CF6D9B}"/>
              </a:ext>
            </a:extLst>
          </p:cNvPr>
          <p:cNvSpPr txBox="1"/>
          <p:nvPr/>
        </p:nvSpPr>
        <p:spPr>
          <a:xfrm>
            <a:off x="566531" y="515332"/>
            <a:ext cx="11251992" cy="5509200"/>
          </a:xfrm>
          <a:prstGeom prst="rect">
            <a:avLst/>
          </a:prstGeom>
          <a:noFill/>
        </p:spPr>
        <p:txBody>
          <a:bodyPr wrap="square" rtlCol="0">
            <a:spAutoFit/>
          </a:bodyPr>
          <a:lstStyle/>
          <a:p>
            <a:pPr marL="0" marR="0" algn="ctr">
              <a:spcBef>
                <a:spcPts val="0"/>
              </a:spcBef>
              <a:spcAft>
                <a:spcPts val="0"/>
              </a:spcAft>
            </a:pPr>
            <a:r>
              <a:rPr lang="en-US" sz="3200" b="1" dirty="0">
                <a:effectLst/>
                <a:latin typeface="Arial" panose="020B0604020202020204" pitchFamily="34" charset="0"/>
                <a:ea typeface="Calibri" panose="020F0502020204030204" pitchFamily="34" charset="0"/>
                <a:cs typeface="Arial" panose="020B0604020202020204" pitchFamily="34" charset="0"/>
              </a:rPr>
              <a:t>Looking for a Biblical Christmas?  </a:t>
            </a:r>
            <a:br>
              <a:rPr lang="en-US" sz="3200" b="1" dirty="0">
                <a:effectLst/>
                <a:latin typeface="Arial" panose="020B0604020202020204" pitchFamily="34" charset="0"/>
                <a:ea typeface="Calibri" panose="020F0502020204030204" pitchFamily="34" charset="0"/>
                <a:cs typeface="Arial" panose="020B0604020202020204" pitchFamily="34" charset="0"/>
              </a:rPr>
            </a:br>
            <a:r>
              <a:rPr lang="en-US" sz="32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You won’t find one because Christmas is not Biblical.  </a:t>
            </a:r>
            <a:br>
              <a:rPr lang="en-US" sz="3200" b="1" dirty="0">
                <a:effectLst/>
                <a:latin typeface="Arial" panose="020B0604020202020204" pitchFamily="34" charset="0"/>
                <a:ea typeface="Calibri" panose="020F0502020204030204" pitchFamily="34" charset="0"/>
                <a:cs typeface="Arial" panose="020B0604020202020204" pitchFamily="34" charset="0"/>
              </a:rPr>
            </a:br>
            <a:r>
              <a:rPr lang="en-US" sz="3200" b="1" dirty="0">
                <a:effectLst/>
                <a:latin typeface="Arial" panose="020B0604020202020204" pitchFamily="34" charset="0"/>
                <a:ea typeface="Calibri" panose="020F0502020204030204" pitchFamily="34" charset="0"/>
                <a:cs typeface="Arial" panose="020B0604020202020204" pitchFamily="34" charset="0"/>
              </a:rPr>
              <a:t>Christmas was not observed for at least three centuries after the true Savior’s birth!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en-US" sz="3200" dirty="0">
                <a:effectLst/>
                <a:latin typeface="Arial" panose="020B0604020202020204" pitchFamily="34" charset="0"/>
                <a:ea typeface="Calibri" panose="020F0502020204030204" pitchFamily="34" charset="0"/>
                <a:cs typeface="Arial" panose="020B0604020202020204" pitchFamily="34" charset="0"/>
              </a:rPr>
              <a:t>As we learned in this presentation </a:t>
            </a:r>
            <a:br>
              <a:rPr lang="en-US" sz="3200" dirty="0">
                <a:effectLst/>
                <a:latin typeface="Arial" panose="020B0604020202020204" pitchFamily="34" charset="0"/>
                <a:ea typeface="Calibri" panose="020F0502020204030204" pitchFamily="34" charset="0"/>
                <a:cs typeface="Arial" panose="020B0604020202020204" pitchFamily="34" charset="0"/>
              </a:rPr>
            </a:br>
            <a:r>
              <a:rPr lang="en-US" sz="3200" dirty="0">
                <a:effectLst/>
                <a:latin typeface="Arial" panose="020B0604020202020204" pitchFamily="34" charset="0"/>
                <a:ea typeface="Calibri" panose="020F0502020204030204" pitchFamily="34" charset="0"/>
                <a:cs typeface="Arial" panose="020B0604020202020204" pitchFamily="34" charset="0"/>
              </a:rPr>
              <a:t>the word “Christmas” means “Mass of Christ.”  </a:t>
            </a:r>
            <a:br>
              <a:rPr lang="en-US" sz="3200" dirty="0">
                <a:effectLst/>
                <a:latin typeface="Arial" panose="020B0604020202020204" pitchFamily="34" charset="0"/>
                <a:ea typeface="Calibri" panose="020F0502020204030204" pitchFamily="34" charset="0"/>
                <a:cs typeface="Arial" panose="020B0604020202020204" pitchFamily="34" charset="0"/>
              </a:rPr>
            </a:br>
            <a:r>
              <a:rPr lang="en-US" sz="3200" dirty="0">
                <a:solidFill>
                  <a:srgbClr val="FFC000"/>
                </a:solidFill>
                <a:effectLst/>
                <a:latin typeface="Arial" panose="020B0604020202020204" pitchFamily="34" charset="0"/>
                <a:ea typeface="Calibri" panose="020F0502020204030204" pitchFamily="34" charset="0"/>
                <a:cs typeface="Arial" panose="020B0604020202020204" pitchFamily="34" charset="0"/>
              </a:rPr>
              <a:t>The word "Mass" in religious usage </a:t>
            </a:r>
            <a:br>
              <a:rPr lang="en-US" sz="3200" dirty="0">
                <a:solidFill>
                  <a:srgbClr val="FFC000"/>
                </a:solidFill>
                <a:effectLst/>
                <a:latin typeface="Arial" panose="020B0604020202020204" pitchFamily="34" charset="0"/>
                <a:ea typeface="Calibri" panose="020F0502020204030204" pitchFamily="34" charset="0"/>
                <a:cs typeface="Arial" panose="020B0604020202020204" pitchFamily="34" charset="0"/>
              </a:rPr>
            </a:br>
            <a:r>
              <a:rPr lang="en-US" sz="3200" dirty="0">
                <a:solidFill>
                  <a:srgbClr val="FFC000"/>
                </a:solidFill>
                <a:effectLst/>
                <a:latin typeface="Arial" panose="020B0604020202020204" pitchFamily="34" charset="0"/>
                <a:ea typeface="Calibri" panose="020F0502020204030204" pitchFamily="34" charset="0"/>
                <a:cs typeface="Arial" panose="020B0604020202020204" pitchFamily="34" charset="0"/>
              </a:rPr>
              <a:t>means a </a:t>
            </a:r>
            <a:r>
              <a:rPr lang="en-US" sz="32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"death sacrifice."  </a:t>
            </a:r>
            <a:br>
              <a:rPr lang="en-US" sz="32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br>
            <a:r>
              <a:rPr lang="en-US" sz="3200" dirty="0">
                <a:effectLst/>
                <a:latin typeface="Arial" panose="020B0604020202020204" pitchFamily="34" charset="0"/>
                <a:ea typeface="Calibri" panose="020F0502020204030204" pitchFamily="34" charset="0"/>
                <a:cs typeface="Arial" panose="020B0604020202020204" pitchFamily="34" charset="0"/>
              </a:rPr>
              <a:t>The impact of this fact is horrifying and shocking;</a:t>
            </a:r>
            <a:br>
              <a:rPr lang="en-US" sz="3200" dirty="0">
                <a:effectLst/>
                <a:latin typeface="Arial" panose="020B0604020202020204" pitchFamily="34" charset="0"/>
                <a:ea typeface="Calibri" panose="020F0502020204030204" pitchFamily="34" charset="0"/>
                <a:cs typeface="Arial" panose="020B0604020202020204" pitchFamily="34" charset="0"/>
              </a:rPr>
            </a:br>
            <a:r>
              <a:rPr lang="en-US" sz="3200" dirty="0">
                <a:effectLst/>
                <a:latin typeface="Arial" panose="020B0604020202020204" pitchFamily="34" charset="0"/>
                <a:ea typeface="Calibri" panose="020F0502020204030204" pitchFamily="34" charset="0"/>
                <a:cs typeface="Arial" panose="020B0604020202020204" pitchFamily="34" charset="0"/>
              </a:rPr>
              <a:t> for when millions of people are saying, "Merry Christmas," </a:t>
            </a:r>
            <a:r>
              <a:rPr lang="en-US" sz="3200" dirty="0">
                <a:solidFill>
                  <a:srgbClr val="FFC000"/>
                </a:solidFill>
                <a:effectLst/>
                <a:latin typeface="Arial" panose="020B0604020202020204" pitchFamily="34" charset="0"/>
                <a:ea typeface="Calibri" panose="020F0502020204030204" pitchFamily="34" charset="0"/>
                <a:cs typeface="Arial" panose="020B0604020202020204" pitchFamily="34" charset="0"/>
              </a:rPr>
              <a:t>they are literally saying </a:t>
            </a:r>
            <a:r>
              <a:rPr lang="en-US" sz="32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“Merry death of Christ</a:t>
            </a:r>
            <a:r>
              <a:rPr lang="en-US" sz="3200" dirty="0">
                <a:solidFill>
                  <a:srgbClr val="FFC000"/>
                </a:solidFill>
                <a:effectLst/>
                <a:latin typeface="Arial" panose="020B0604020202020204" pitchFamily="34" charset="0"/>
                <a:ea typeface="Calibri" panose="020F0502020204030204" pitchFamily="34" charset="0"/>
                <a:cs typeface="Arial" panose="020B0604020202020204" pitchFamily="34" charset="0"/>
              </a:rPr>
              <a:t>.</a:t>
            </a:r>
            <a:r>
              <a:rPr lang="en-US" sz="3200" b="1" dirty="0">
                <a:solidFill>
                  <a:srgbClr val="FFC000"/>
                </a:solidFill>
                <a:latin typeface="Arial" panose="020B0604020202020204" pitchFamily="34" charset="0"/>
                <a:ea typeface="Calibri" panose="020F0502020204030204" pitchFamily="34" charset="0"/>
                <a:cs typeface="Arial" panose="020B0604020202020204" pitchFamily="34" charset="0"/>
              </a:rPr>
              <a:t>”</a:t>
            </a:r>
            <a:endParaRPr lang="en-US" sz="3200" dirty="0">
              <a:solidFill>
                <a:srgbClr val="FFC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952B69B-0152-4E23-9FD5-E5994D1DE7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159285708"/>
      </p:ext>
    </p:extLst>
  </p:cSld>
  <p:clrMapOvr>
    <a:masterClrMapping/>
  </p:clrMapOvr>
  <p:transition spd="slow">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1BD41D-DF3F-4C8D-95DD-BA7428D35256}"/>
              </a:ext>
            </a:extLst>
          </p:cNvPr>
          <p:cNvSpPr>
            <a:spLocks noGrp="1"/>
          </p:cNvSpPr>
          <p:nvPr>
            <p:ph type="sldNum" sz="quarter" idx="12"/>
          </p:nvPr>
        </p:nvSpPr>
        <p:spPr/>
        <p:txBody>
          <a:bodyPr/>
          <a:lstStyle/>
          <a:p>
            <a:fld id="{6D22F896-40B5-4ADD-8801-0D06FADFA095}" type="slidenum">
              <a:rPr lang="en-US" smtClean="0"/>
              <a:t>75</a:t>
            </a:fld>
            <a:endParaRPr lang="en-US" dirty="0"/>
          </a:p>
        </p:txBody>
      </p:sp>
      <p:sp>
        <p:nvSpPr>
          <p:cNvPr id="3" name="TextBox 2">
            <a:extLst>
              <a:ext uri="{FF2B5EF4-FFF2-40B4-BE49-F238E27FC236}">
                <a16:creationId xmlns:a16="http://schemas.microsoft.com/office/drawing/2014/main" id="{07F0936E-BA94-4545-97B1-F5AD24CF6D9B}"/>
              </a:ext>
            </a:extLst>
          </p:cNvPr>
          <p:cNvSpPr txBox="1"/>
          <p:nvPr/>
        </p:nvSpPr>
        <p:spPr>
          <a:xfrm>
            <a:off x="0" y="478957"/>
            <a:ext cx="11953460" cy="5078313"/>
          </a:xfrm>
          <a:prstGeom prst="rect">
            <a:avLst/>
          </a:prstGeom>
          <a:noFill/>
        </p:spPr>
        <p:txBody>
          <a:bodyPr wrap="square" rtlCol="0">
            <a:spAutoFit/>
          </a:bodyPr>
          <a:lstStyle/>
          <a:p>
            <a:pPr algn="ctr">
              <a:lnSpc>
                <a:spcPct val="150000"/>
              </a:lnSpc>
            </a:pPr>
            <a:r>
              <a:rPr lang="en-US" sz="5400" b="1" dirty="0">
                <a:effectLst/>
                <a:latin typeface="Arial" panose="020B0604020202020204" pitchFamily="34" charset="0"/>
                <a:ea typeface="Calibri" panose="020F0502020204030204" pitchFamily="34" charset="0"/>
                <a:cs typeface="Arial" panose="020B0604020202020204" pitchFamily="34" charset="0"/>
              </a:rPr>
              <a:t>According to 1 Timothy 4:1</a:t>
            </a:r>
            <a:br>
              <a:rPr lang="en-US" sz="5400" b="1" dirty="0">
                <a:effectLst/>
                <a:latin typeface="Arial" panose="020B0604020202020204" pitchFamily="34" charset="0"/>
                <a:ea typeface="Calibri" panose="020F0502020204030204" pitchFamily="34" charset="0"/>
                <a:cs typeface="Arial" panose="020B0604020202020204" pitchFamily="34" charset="0"/>
              </a:rPr>
            </a:br>
            <a:r>
              <a:rPr lang="en-US" sz="5400" b="1" dirty="0">
                <a:latin typeface="Arial" panose="020B0604020202020204" pitchFamily="34" charset="0"/>
                <a:ea typeface="Calibri" panose="020F0502020204030204" pitchFamily="34" charset="0"/>
                <a:cs typeface="Arial" panose="020B0604020202020204" pitchFamily="34" charset="0"/>
              </a:rPr>
              <a:t>keeping Christmas means: </a:t>
            </a:r>
            <a:r>
              <a:rPr lang="en-US" sz="5400" b="1" dirty="0">
                <a:solidFill>
                  <a:schemeClr val="bg1"/>
                </a:solidFill>
                <a:effectLst>
                  <a:glow rad="215900">
                    <a:srgbClr val="FFC000"/>
                  </a:glow>
                </a:effectLst>
                <a:latin typeface="Arial" panose="020B0604020202020204" pitchFamily="34" charset="0"/>
                <a:ea typeface="Calibri" panose="020F0502020204030204" pitchFamily="34" charset="0"/>
                <a:cs typeface="Arial" panose="020B0604020202020204" pitchFamily="34" charset="0"/>
              </a:rPr>
              <a:t>“following the teachings </a:t>
            </a:r>
            <a:br>
              <a:rPr lang="en-US" sz="5400" b="1" dirty="0">
                <a:solidFill>
                  <a:schemeClr val="bg1"/>
                </a:solidFill>
                <a:effectLst>
                  <a:glow rad="215900">
                    <a:srgbClr val="FFC000"/>
                  </a:glow>
                </a:effectLst>
                <a:latin typeface="Arial" panose="020B0604020202020204" pitchFamily="34" charset="0"/>
                <a:ea typeface="Calibri" panose="020F0502020204030204" pitchFamily="34" charset="0"/>
                <a:cs typeface="Arial" panose="020B0604020202020204" pitchFamily="34" charset="0"/>
              </a:rPr>
            </a:br>
            <a:r>
              <a:rPr lang="en-US" sz="5400" b="1" dirty="0">
                <a:solidFill>
                  <a:schemeClr val="bg1"/>
                </a:solidFill>
                <a:effectLst>
                  <a:glow rad="215900">
                    <a:srgbClr val="FFC000"/>
                  </a:glow>
                </a:effectLst>
                <a:latin typeface="Arial" panose="020B0604020202020204" pitchFamily="34" charset="0"/>
                <a:ea typeface="Calibri" panose="020F0502020204030204" pitchFamily="34" charset="0"/>
                <a:cs typeface="Arial" panose="020B0604020202020204" pitchFamily="34" charset="0"/>
              </a:rPr>
              <a:t>of demons.”</a:t>
            </a:r>
            <a:endParaRPr lang="en-US" sz="5400" dirty="0">
              <a:solidFill>
                <a:schemeClr val="bg1"/>
              </a:solidFill>
              <a:effectLst>
                <a:glow rad="215900">
                  <a:srgbClr val="FFC000"/>
                </a:glow>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952B69B-0152-4E23-9FD5-E5994D1DE7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1882417166"/>
      </p:ext>
    </p:extLst>
  </p:cSld>
  <p:clrMapOvr>
    <a:masterClrMapping/>
  </p:clrMapOvr>
  <p:transition spd="slow">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1BD41D-DF3F-4C8D-95DD-BA7428D35256}"/>
              </a:ext>
            </a:extLst>
          </p:cNvPr>
          <p:cNvSpPr>
            <a:spLocks noGrp="1"/>
          </p:cNvSpPr>
          <p:nvPr>
            <p:ph type="sldNum" sz="quarter" idx="12"/>
          </p:nvPr>
        </p:nvSpPr>
        <p:spPr/>
        <p:txBody>
          <a:bodyPr/>
          <a:lstStyle/>
          <a:p>
            <a:fld id="{6D22F896-40B5-4ADD-8801-0D06FADFA095}" type="slidenum">
              <a:rPr lang="en-US" smtClean="0"/>
              <a:t>76</a:t>
            </a:fld>
            <a:endParaRPr lang="en-US" dirty="0"/>
          </a:p>
        </p:txBody>
      </p:sp>
      <p:sp>
        <p:nvSpPr>
          <p:cNvPr id="3" name="TextBox 2">
            <a:extLst>
              <a:ext uri="{FF2B5EF4-FFF2-40B4-BE49-F238E27FC236}">
                <a16:creationId xmlns:a16="http://schemas.microsoft.com/office/drawing/2014/main" id="{07F0936E-BA94-4545-97B1-F5AD24CF6D9B}"/>
              </a:ext>
            </a:extLst>
          </p:cNvPr>
          <p:cNvSpPr txBox="1"/>
          <p:nvPr/>
        </p:nvSpPr>
        <p:spPr>
          <a:xfrm>
            <a:off x="304178" y="1027413"/>
            <a:ext cx="11384240" cy="5016758"/>
          </a:xfrm>
          <a:prstGeom prst="rect">
            <a:avLst/>
          </a:prstGeom>
          <a:noFill/>
        </p:spPr>
        <p:txBody>
          <a:bodyPr wrap="square" rtlCol="0">
            <a:spAutoFit/>
          </a:bodyPr>
          <a:lstStyle/>
          <a:p>
            <a:pPr marL="0" marR="0" algn="ctr">
              <a:spcBef>
                <a:spcPts val="0"/>
              </a:spcBef>
              <a:spcAft>
                <a:spcPts val="0"/>
              </a:spcAft>
            </a:pPr>
            <a:r>
              <a:rPr lang="en-US" sz="3200" b="1" dirty="0">
                <a:effectLst/>
                <a:latin typeface="Arial" panose="020B0604020202020204" pitchFamily="34" charset="0"/>
                <a:ea typeface="Calibri" panose="020F0502020204030204" pitchFamily="34" charset="0"/>
              </a:rPr>
              <a:t>Yahusha also warns us: </a:t>
            </a:r>
            <a:br>
              <a:rPr lang="en-US" sz="3200" b="1" dirty="0">
                <a:effectLst/>
                <a:latin typeface="Arial" panose="020B0604020202020204" pitchFamily="34" charset="0"/>
                <a:ea typeface="Calibri" panose="020F0502020204030204" pitchFamily="34" charset="0"/>
              </a:rPr>
            </a:br>
            <a:r>
              <a:rPr lang="en-US" sz="3200" b="1" dirty="0">
                <a:solidFill>
                  <a:srgbClr val="FFFF00"/>
                </a:solidFill>
                <a:effectLst/>
                <a:latin typeface="Arial" panose="020B0604020202020204" pitchFamily="34" charset="0"/>
                <a:ea typeface="Calibri" panose="020F0502020204030204" pitchFamily="34" charset="0"/>
              </a:rPr>
              <a:t>“If you love father and mother more than me </a:t>
            </a:r>
          </a:p>
          <a:p>
            <a:pPr marL="0" marR="0" algn="ctr">
              <a:spcBef>
                <a:spcPts val="0"/>
              </a:spcBef>
              <a:spcAft>
                <a:spcPts val="0"/>
              </a:spcAft>
            </a:pPr>
            <a:r>
              <a:rPr lang="en-US" sz="3200" b="1" dirty="0">
                <a:solidFill>
                  <a:srgbClr val="C00000"/>
                </a:solidFill>
                <a:effectLst>
                  <a:glow rad="127000">
                    <a:schemeClr val="tx1">
                      <a:lumMod val="95000"/>
                    </a:schemeClr>
                  </a:glow>
                </a:effectLst>
                <a:latin typeface="Arial" panose="020B0604020202020204" pitchFamily="34" charset="0"/>
                <a:ea typeface="Calibri" panose="020F0502020204030204" pitchFamily="34" charset="0"/>
              </a:rPr>
              <a:t>then</a:t>
            </a:r>
            <a:r>
              <a:rPr lang="en-US" sz="3200" b="1" dirty="0">
                <a:effectLst/>
                <a:latin typeface="Arial" panose="020B0604020202020204" pitchFamily="34" charset="0"/>
                <a:ea typeface="Calibri" panose="020F0502020204030204" pitchFamily="34" charset="0"/>
              </a:rPr>
              <a:t> you are not worthy to be my disciple.”</a:t>
            </a:r>
            <a:br>
              <a:rPr lang="en-US" sz="3200" b="1" dirty="0">
                <a:effectLst/>
                <a:latin typeface="Arial" panose="020B0604020202020204" pitchFamily="34" charset="0"/>
                <a:ea typeface="Calibri" panose="020F0502020204030204" pitchFamily="34" charset="0"/>
              </a:rPr>
            </a:br>
            <a:r>
              <a:rPr lang="en-US" sz="3200" b="1" dirty="0">
                <a:effectLst/>
                <a:latin typeface="Arial" panose="020B0604020202020204" pitchFamily="34" charset="0"/>
                <a:ea typeface="Calibri" panose="020F0502020204030204" pitchFamily="34" charset="0"/>
              </a:rPr>
              <a:t> </a:t>
            </a:r>
            <a:r>
              <a:rPr lang="en-US" sz="3200" b="1" dirty="0">
                <a:solidFill>
                  <a:srgbClr val="FFC000"/>
                </a:solidFill>
                <a:effectLst/>
                <a:latin typeface="Arial" panose="020B0604020202020204" pitchFamily="34" charset="0"/>
                <a:ea typeface="Calibri" panose="020F0502020204030204" pitchFamily="34" charset="0"/>
              </a:rPr>
              <a:t>We cannot allow our friends and family to be more important to us than obeying Scripture</a:t>
            </a:r>
            <a:r>
              <a:rPr lang="en-US" sz="3200" dirty="0">
                <a:solidFill>
                  <a:srgbClr val="FFC000"/>
                </a:solidFill>
                <a:effectLst/>
                <a:latin typeface="Arial" panose="020B0604020202020204" pitchFamily="34" charset="0"/>
                <a:ea typeface="Calibri" panose="020F0502020204030204" pitchFamily="34" charset="0"/>
              </a:rPr>
              <a:t>,</a:t>
            </a:r>
            <a:r>
              <a:rPr lang="en-US" sz="3200" b="1" dirty="0">
                <a:solidFill>
                  <a:srgbClr val="FFC000"/>
                </a:solidFill>
                <a:effectLst/>
                <a:latin typeface="Arial" panose="020B0604020202020204" pitchFamily="34" charset="0"/>
                <a:ea typeface="Calibri" panose="020F0502020204030204" pitchFamily="34" charset="0"/>
              </a:rPr>
              <a:t> </a:t>
            </a:r>
            <a:br>
              <a:rPr lang="en-US" sz="3200" b="1" dirty="0">
                <a:effectLst/>
                <a:latin typeface="Arial" panose="020B0604020202020204" pitchFamily="34" charset="0"/>
                <a:ea typeface="Calibri" panose="020F0502020204030204" pitchFamily="34" charset="0"/>
              </a:rPr>
            </a:br>
            <a:r>
              <a:rPr lang="en-US" sz="3200" dirty="0">
                <a:effectLst/>
                <a:latin typeface="Arial" panose="020B0604020202020204" pitchFamily="34" charset="0"/>
                <a:ea typeface="Calibri" panose="020F0502020204030204" pitchFamily="34" charset="0"/>
              </a:rPr>
              <a:t>as this dangerous road will cause </a:t>
            </a:r>
            <a:r>
              <a:rPr lang="en-US" sz="3200" dirty="0">
                <a:latin typeface="Arial" panose="020B0604020202020204" pitchFamily="34" charset="0"/>
                <a:ea typeface="Calibri" panose="020F0502020204030204" pitchFamily="34" charset="0"/>
              </a:rPr>
              <a:t>us</a:t>
            </a:r>
            <a:r>
              <a:rPr lang="en-US" sz="3200" dirty="0">
                <a:effectLst/>
                <a:latin typeface="Arial" panose="020B0604020202020204" pitchFamily="34" charset="0"/>
                <a:ea typeface="Calibri" panose="020F0502020204030204" pitchFamily="34" charset="0"/>
              </a:rPr>
              <a:t> to lose our eternal life. Obedience to everything written in Scripture is </a:t>
            </a:r>
            <a:br>
              <a:rPr lang="en-US" sz="3200" dirty="0">
                <a:effectLst/>
                <a:latin typeface="Arial" panose="020B0604020202020204" pitchFamily="34" charset="0"/>
                <a:ea typeface="Calibri" panose="020F0502020204030204" pitchFamily="34" charset="0"/>
              </a:rPr>
            </a:br>
            <a:r>
              <a:rPr lang="en-US" sz="3200" dirty="0">
                <a:effectLst/>
                <a:latin typeface="Arial" panose="020B0604020202020204" pitchFamily="34" charset="0"/>
                <a:ea typeface="Calibri" panose="020F0502020204030204" pitchFamily="34" charset="0"/>
              </a:rPr>
              <a:t>the only way to truly love your Savior. </a:t>
            </a:r>
            <a:br>
              <a:rPr lang="en-US" sz="3200" dirty="0">
                <a:effectLst/>
                <a:latin typeface="Arial" panose="020B0604020202020204" pitchFamily="34" charset="0"/>
                <a:ea typeface="Calibri" panose="020F0502020204030204" pitchFamily="34" charset="0"/>
              </a:rPr>
            </a:br>
            <a:r>
              <a:rPr lang="en-US" sz="3200" dirty="0" err="1">
                <a:effectLst/>
                <a:latin typeface="Arial" panose="020B0604020202020204" pitchFamily="34" charset="0"/>
                <a:ea typeface="Calibri" panose="020F0502020204030204" pitchFamily="34" charset="0"/>
              </a:rPr>
              <a:t>Yahusha</a:t>
            </a:r>
            <a:r>
              <a:rPr lang="en-US" sz="3200" dirty="0">
                <a:effectLst/>
                <a:latin typeface="Arial" panose="020B0604020202020204" pitchFamily="34" charset="0"/>
                <a:ea typeface="Calibri" panose="020F0502020204030204" pitchFamily="34" charset="0"/>
              </a:rPr>
              <a:t> said, </a:t>
            </a:r>
            <a:br>
              <a:rPr lang="en-US" sz="3200" dirty="0">
                <a:effectLst/>
                <a:latin typeface="Arial" panose="020B0604020202020204" pitchFamily="34" charset="0"/>
                <a:ea typeface="Calibri" panose="020F0502020204030204" pitchFamily="34" charset="0"/>
              </a:rPr>
            </a:br>
            <a:r>
              <a:rPr lang="en-US" sz="3200" b="1" dirty="0">
                <a:solidFill>
                  <a:schemeClr val="accent4">
                    <a:lumMod val="20000"/>
                    <a:lumOff val="80000"/>
                  </a:schemeClr>
                </a:solidFill>
                <a:effectLst/>
                <a:latin typeface="Arial" panose="020B0604020202020204" pitchFamily="34" charset="0"/>
                <a:ea typeface="Calibri" panose="020F0502020204030204" pitchFamily="34" charset="0"/>
              </a:rPr>
              <a:t>“IF you love me you will keep my Commandments.” </a:t>
            </a:r>
            <a:endParaRPr lang="en-US" sz="3200" b="1" dirty="0">
              <a:solidFill>
                <a:schemeClr val="accent4">
                  <a:lumMod val="20000"/>
                  <a:lumOff val="80000"/>
                </a:schemeClr>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51FA303-D79F-4C34-92D9-4DF6984435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1233314097"/>
      </p:ext>
    </p:extLst>
  </p:cSld>
  <p:clrMapOvr>
    <a:masterClrMapping/>
  </p:clrMapOvr>
  <p:transition spd="slow">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1BD41D-DF3F-4C8D-95DD-BA7428D35256}"/>
              </a:ext>
            </a:extLst>
          </p:cNvPr>
          <p:cNvSpPr>
            <a:spLocks noGrp="1"/>
          </p:cNvSpPr>
          <p:nvPr>
            <p:ph type="sldNum" sz="quarter" idx="12"/>
          </p:nvPr>
        </p:nvSpPr>
        <p:spPr/>
        <p:txBody>
          <a:bodyPr/>
          <a:lstStyle/>
          <a:p>
            <a:fld id="{6D22F896-40B5-4ADD-8801-0D06FADFA095}" type="slidenum">
              <a:rPr lang="en-US" smtClean="0"/>
              <a:t>77</a:t>
            </a:fld>
            <a:endParaRPr lang="en-US" dirty="0"/>
          </a:p>
        </p:txBody>
      </p:sp>
      <p:sp>
        <p:nvSpPr>
          <p:cNvPr id="3" name="TextBox 2">
            <a:extLst>
              <a:ext uri="{FF2B5EF4-FFF2-40B4-BE49-F238E27FC236}">
                <a16:creationId xmlns:a16="http://schemas.microsoft.com/office/drawing/2014/main" id="{07F0936E-BA94-4545-97B1-F5AD24CF6D9B}"/>
              </a:ext>
            </a:extLst>
          </p:cNvPr>
          <p:cNvSpPr txBox="1"/>
          <p:nvPr/>
        </p:nvSpPr>
        <p:spPr>
          <a:xfrm>
            <a:off x="516835" y="466211"/>
            <a:ext cx="11298472" cy="5632311"/>
          </a:xfrm>
          <a:prstGeom prst="rect">
            <a:avLst/>
          </a:prstGeom>
          <a:noFill/>
        </p:spPr>
        <p:txBody>
          <a:bodyPr wrap="square" rtlCol="0">
            <a:spAutoFit/>
          </a:bodyPr>
          <a:lstStyle/>
          <a:p>
            <a:pPr marL="0" marR="0" algn="ctr">
              <a:spcBef>
                <a:spcPts val="0"/>
              </a:spcBef>
              <a:spcAft>
                <a:spcPts val="0"/>
              </a:spcAft>
            </a:pPr>
            <a:r>
              <a:rPr lang="en-US" sz="3600" dirty="0" err="1">
                <a:effectLst/>
                <a:latin typeface="Arial" panose="020B0604020202020204" pitchFamily="34" charset="0"/>
                <a:ea typeface="Calibri" panose="020F0502020204030204" pitchFamily="34" charset="0"/>
                <a:cs typeface="Arial" panose="020B0604020202020204" pitchFamily="34" charset="0"/>
              </a:rPr>
              <a:t>Yahusha</a:t>
            </a:r>
            <a:r>
              <a:rPr lang="en-US" sz="3600" dirty="0">
                <a:effectLst/>
                <a:latin typeface="Arial" panose="020B0604020202020204" pitchFamily="34" charset="0"/>
                <a:ea typeface="Calibri" panose="020F0502020204030204" pitchFamily="34" charset="0"/>
                <a:cs typeface="Arial" panose="020B0604020202020204" pitchFamily="34" charset="0"/>
              </a:rPr>
              <a:t> Himself, during His Feast of Tabernacles, </a:t>
            </a:r>
            <a:br>
              <a:rPr lang="en-US" sz="3600" dirty="0">
                <a:effectLst/>
                <a:latin typeface="Arial" panose="020B0604020202020204" pitchFamily="34" charset="0"/>
                <a:ea typeface="Calibri" panose="020F0502020204030204" pitchFamily="34" charset="0"/>
                <a:cs typeface="Arial" panose="020B0604020202020204" pitchFamily="34" charset="0"/>
              </a:rPr>
            </a:br>
            <a:r>
              <a:rPr lang="en-US" sz="3600" dirty="0">
                <a:effectLst/>
                <a:latin typeface="Arial" panose="020B0604020202020204" pitchFamily="34" charset="0"/>
                <a:ea typeface="Calibri" panose="020F0502020204030204" pitchFamily="34" charset="0"/>
                <a:cs typeface="Arial" panose="020B0604020202020204" pitchFamily="34" charset="0"/>
              </a:rPr>
              <a:t>asks that you seek and celebrate Him </a:t>
            </a:r>
            <a:br>
              <a:rPr lang="en-US" sz="3600" dirty="0">
                <a:effectLst/>
                <a:latin typeface="Arial" panose="020B0604020202020204" pitchFamily="34" charset="0"/>
                <a:ea typeface="Calibri" panose="020F0502020204030204" pitchFamily="34" charset="0"/>
                <a:cs typeface="Arial" panose="020B0604020202020204" pitchFamily="34" charset="0"/>
              </a:rPr>
            </a:br>
            <a:r>
              <a:rPr lang="en-US" sz="3600" dirty="0">
                <a:effectLst/>
                <a:latin typeface="Arial" panose="020B0604020202020204" pitchFamily="34" charset="0"/>
                <a:ea typeface="Calibri" panose="020F0502020204030204" pitchFamily="34" charset="0"/>
                <a:cs typeface="Arial" panose="020B0604020202020204" pitchFamily="34" charset="0"/>
              </a:rPr>
              <a:t>during this time. </a:t>
            </a:r>
          </a:p>
          <a:p>
            <a:pPr marL="0" marR="0" algn="ctr">
              <a:spcBef>
                <a:spcPts val="0"/>
              </a:spcBef>
              <a:spcAft>
                <a:spcPts val="0"/>
              </a:spcAft>
            </a:pPr>
            <a:br>
              <a:rPr lang="en-US" sz="3600" dirty="0">
                <a:effectLst/>
                <a:latin typeface="Arial" panose="020B0604020202020204" pitchFamily="34" charset="0"/>
                <a:ea typeface="Calibri" panose="020F0502020204030204" pitchFamily="34" charset="0"/>
                <a:cs typeface="Arial" panose="020B0604020202020204" pitchFamily="34" charset="0"/>
              </a:rPr>
            </a:br>
            <a:r>
              <a:rPr lang="en-US" sz="3600" dirty="0">
                <a:effectLst/>
                <a:latin typeface="Arial" panose="020B0604020202020204" pitchFamily="34" charset="0"/>
                <a:ea typeface="Calibri" panose="020F0502020204030204" pitchFamily="34" charset="0"/>
                <a:cs typeface="Arial" panose="020B0604020202020204" pitchFamily="34" charset="0"/>
              </a:rPr>
              <a:t>You should worship Yahusha in Spirit and truth, </a:t>
            </a:r>
            <a:br>
              <a:rPr lang="en-US" sz="3600" dirty="0">
                <a:effectLst/>
                <a:latin typeface="Arial" panose="020B0604020202020204" pitchFamily="34" charset="0"/>
                <a:ea typeface="Calibri" panose="020F0502020204030204" pitchFamily="34" charset="0"/>
                <a:cs typeface="Arial" panose="020B0604020202020204" pitchFamily="34" charset="0"/>
              </a:rPr>
            </a:br>
            <a:r>
              <a:rPr lang="en-US" sz="3600" dirty="0">
                <a:effectLst/>
                <a:latin typeface="Arial" panose="020B0604020202020204" pitchFamily="34" charset="0"/>
                <a:ea typeface="Calibri" panose="020F0502020204030204" pitchFamily="34" charset="0"/>
                <a:cs typeface="Arial" panose="020B0604020202020204" pitchFamily="34" charset="0"/>
              </a:rPr>
              <a:t>not in compromise and traditions of men. </a:t>
            </a:r>
          </a:p>
          <a:p>
            <a:pPr marL="0" marR="0" algn="ctr">
              <a:spcBef>
                <a:spcPts val="0"/>
              </a:spcBef>
              <a:spcAft>
                <a:spcPts val="0"/>
              </a:spcAft>
            </a:pPr>
            <a:br>
              <a:rPr lang="en-US" sz="3600" dirty="0">
                <a:effectLst/>
                <a:latin typeface="Arial" panose="020B0604020202020204" pitchFamily="34" charset="0"/>
                <a:ea typeface="Calibri" panose="020F0502020204030204" pitchFamily="34" charset="0"/>
                <a:cs typeface="Arial" panose="020B0604020202020204" pitchFamily="34" charset="0"/>
              </a:rPr>
            </a:br>
            <a:r>
              <a:rPr lang="en-US" sz="3600" dirty="0">
                <a:effectLst/>
                <a:latin typeface="Arial" panose="020B0604020202020204" pitchFamily="34" charset="0"/>
                <a:ea typeface="Calibri" panose="020F0502020204030204" pitchFamily="34" charset="0"/>
                <a:cs typeface="Arial" panose="020B0604020202020204" pitchFamily="34" charset="0"/>
              </a:rPr>
              <a:t>When you start to obey the truth, you become stronger in your faith and you </a:t>
            </a:r>
            <a:r>
              <a:rPr lang="en-US" sz="3600" dirty="0">
                <a:latin typeface="Arial" panose="020B0604020202020204" pitchFamily="34" charset="0"/>
                <a:ea typeface="Calibri" panose="020F0502020204030204" pitchFamily="34" charset="0"/>
                <a:cs typeface="Arial" panose="020B0604020202020204" pitchFamily="34" charset="0"/>
              </a:rPr>
              <a:t>acquire</a:t>
            </a:r>
            <a:r>
              <a:rPr lang="en-US" sz="3600" dirty="0">
                <a:effectLst/>
                <a:latin typeface="Arial" panose="020B0604020202020204" pitchFamily="34" charset="0"/>
                <a:ea typeface="Calibri" panose="020F0502020204030204" pitchFamily="34" charset="0"/>
                <a:cs typeface="Arial" panose="020B0604020202020204" pitchFamily="34" charset="0"/>
              </a:rPr>
              <a:t> more wisdom and a peace that surpasses all understanding.</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7661BAD-9619-47BC-ACE3-2893FDDC70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246622355"/>
      </p:ext>
    </p:extLst>
  </p:cSld>
  <p:clrMapOvr>
    <a:masterClrMapping/>
  </p:clrMapOvr>
  <p:transition spd="slow">
    <p:fade/>
  </p:transition>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posing for the camera&#10;&#10;Description automatically generated">
            <a:extLst>
              <a:ext uri="{FF2B5EF4-FFF2-40B4-BE49-F238E27FC236}">
                <a16:creationId xmlns:a16="http://schemas.microsoft.com/office/drawing/2014/main" id="{11693EB6-B5FD-4E59-A1CA-EEBA5C1E22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200" y="457200"/>
            <a:ext cx="11277600" cy="5943600"/>
          </a:xfrm>
          <a:prstGeom prst="rect">
            <a:avLst/>
          </a:prstGeom>
        </p:spPr>
      </p:pic>
      <p:sp>
        <p:nvSpPr>
          <p:cNvPr id="4" name="TextBox 3">
            <a:extLst>
              <a:ext uri="{FF2B5EF4-FFF2-40B4-BE49-F238E27FC236}">
                <a16:creationId xmlns:a16="http://schemas.microsoft.com/office/drawing/2014/main" id="{B498D703-7E30-4269-9D7A-790679D836FF}"/>
              </a:ext>
            </a:extLst>
          </p:cNvPr>
          <p:cNvSpPr txBox="1"/>
          <p:nvPr/>
        </p:nvSpPr>
        <p:spPr>
          <a:xfrm>
            <a:off x="6908659" y="714859"/>
            <a:ext cx="4319752" cy="3046988"/>
          </a:xfrm>
          <a:prstGeom prst="rect">
            <a:avLst/>
          </a:prstGeom>
          <a:noFill/>
        </p:spPr>
        <p:txBody>
          <a:bodyPr wrap="square" rtlCol="0">
            <a:spAutoFit/>
          </a:bodyPr>
          <a:lstStyle/>
          <a:p>
            <a:pPr marL="0" marR="0" algn="ctr">
              <a:spcBef>
                <a:spcPts val="0"/>
              </a:spcBef>
              <a:spcAft>
                <a:spcPts val="0"/>
              </a:spcAft>
            </a:pPr>
            <a:r>
              <a:rPr lang="en-US"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MY SIMPLE EXPLANATION WHEN PEOPLE ASK ME ABOUT CELEBRATING CHRISTMAS … </a:t>
            </a:r>
            <a:endParaRPr lang="en-US" sz="32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77B1C7B7-F7E7-4073-A1AF-5718C15D2ED4}"/>
              </a:ext>
            </a:extLst>
          </p:cNvPr>
          <p:cNvSpPr>
            <a:spLocks noGrp="1"/>
          </p:cNvSpPr>
          <p:nvPr>
            <p:ph type="sldNum" sz="quarter" idx="12"/>
          </p:nvPr>
        </p:nvSpPr>
        <p:spPr/>
        <p:txBody>
          <a:bodyPr/>
          <a:lstStyle/>
          <a:p>
            <a:fld id="{538561A8-404E-4430-BCA6-CD12B245C72B}" type="slidenum">
              <a:rPr lang="en-US" smtClean="0"/>
              <a:t>78</a:t>
            </a:fld>
            <a:endParaRPr lang="en-US"/>
          </a:p>
        </p:txBody>
      </p:sp>
      <p:pic>
        <p:nvPicPr>
          <p:cNvPr id="9" name="Picture 8">
            <a:extLst>
              <a:ext uri="{FF2B5EF4-FFF2-40B4-BE49-F238E27FC236}">
                <a16:creationId xmlns:a16="http://schemas.microsoft.com/office/drawing/2014/main" id="{AF628781-C845-40DF-B7E4-31897EF52D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788449114"/>
      </p:ext>
    </p:extLst>
  </p:cSld>
  <p:clrMapOvr>
    <a:masterClrMapping/>
  </p:clrMapOvr>
  <p:transition spd="slow">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1BD41D-DF3F-4C8D-95DD-BA7428D35256}"/>
              </a:ext>
            </a:extLst>
          </p:cNvPr>
          <p:cNvSpPr>
            <a:spLocks noGrp="1"/>
          </p:cNvSpPr>
          <p:nvPr>
            <p:ph type="sldNum" sz="quarter" idx="12"/>
          </p:nvPr>
        </p:nvSpPr>
        <p:spPr/>
        <p:txBody>
          <a:bodyPr/>
          <a:lstStyle/>
          <a:p>
            <a:fld id="{6D22F896-40B5-4ADD-8801-0D06FADFA095}" type="slidenum">
              <a:rPr lang="en-US" smtClean="0"/>
              <a:t>79</a:t>
            </a:fld>
            <a:endParaRPr lang="en-US" dirty="0"/>
          </a:p>
        </p:txBody>
      </p:sp>
      <p:sp>
        <p:nvSpPr>
          <p:cNvPr id="3" name="TextBox 2">
            <a:extLst>
              <a:ext uri="{FF2B5EF4-FFF2-40B4-BE49-F238E27FC236}">
                <a16:creationId xmlns:a16="http://schemas.microsoft.com/office/drawing/2014/main" id="{07F0936E-BA94-4545-97B1-F5AD24CF6D9B}"/>
              </a:ext>
            </a:extLst>
          </p:cNvPr>
          <p:cNvSpPr txBox="1"/>
          <p:nvPr/>
        </p:nvSpPr>
        <p:spPr>
          <a:xfrm>
            <a:off x="576471" y="352782"/>
            <a:ext cx="11127702" cy="5293757"/>
          </a:xfrm>
          <a:prstGeom prst="rect">
            <a:avLst/>
          </a:prstGeom>
          <a:noFill/>
        </p:spPr>
        <p:txBody>
          <a:bodyPr wrap="square" rtlCol="0">
            <a:spAutoFit/>
          </a:bodyPr>
          <a:lstStyle/>
          <a:p>
            <a:pPr marL="0" marR="0" algn="ctr">
              <a:spcBef>
                <a:spcPts val="0"/>
              </a:spcBef>
              <a:spcAft>
                <a:spcPts val="0"/>
              </a:spcAft>
            </a:pPr>
            <a:r>
              <a:rPr lang="en-US" sz="3200" dirty="0">
                <a:effectLst/>
                <a:latin typeface="Arial" panose="020B0604020202020204" pitchFamily="34" charset="0"/>
                <a:ea typeface="Calibri" panose="020F0502020204030204" pitchFamily="34" charset="0"/>
                <a:cs typeface="Arial" panose="020B0604020202020204" pitchFamily="34" charset="0"/>
              </a:rPr>
              <a:t>I respond that since I’m not Catholic, nor am I a Christian, </a:t>
            </a:r>
            <a:br>
              <a:rPr lang="en-US" sz="3200" dirty="0">
                <a:effectLst/>
                <a:latin typeface="Arial" panose="020B0604020202020204" pitchFamily="34" charset="0"/>
                <a:ea typeface="Calibri" panose="020F0502020204030204" pitchFamily="34" charset="0"/>
                <a:cs typeface="Arial" panose="020B0604020202020204" pitchFamily="34" charset="0"/>
              </a:rPr>
            </a:br>
            <a:r>
              <a:rPr lang="en-US" sz="3200" dirty="0">
                <a:effectLst/>
                <a:latin typeface="Arial" panose="020B0604020202020204" pitchFamily="34" charset="0"/>
                <a:ea typeface="Calibri" panose="020F0502020204030204" pitchFamily="34" charset="0"/>
                <a:cs typeface="Arial" panose="020B0604020202020204" pitchFamily="34" charset="0"/>
              </a:rPr>
              <a:t>I don’t do the Christmas thing everyone else does. </a:t>
            </a:r>
          </a:p>
          <a:p>
            <a:pPr marL="0" marR="0" algn="ctr">
              <a:spcBef>
                <a:spcPts val="0"/>
              </a:spcBef>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en-US" sz="3200" dirty="0">
                <a:effectLst/>
                <a:latin typeface="Arial" panose="020B0604020202020204" pitchFamily="34" charset="0"/>
                <a:ea typeface="Calibri" panose="020F0502020204030204" pitchFamily="34" charset="0"/>
                <a:cs typeface="Arial" panose="020B0604020202020204" pitchFamily="34" charset="0"/>
              </a:rPr>
              <a:t>But I do rejoice in </a:t>
            </a:r>
            <a:r>
              <a:rPr lang="en-US" sz="3200" dirty="0" err="1">
                <a:effectLst/>
                <a:latin typeface="Arial" panose="020B0604020202020204" pitchFamily="34" charset="0"/>
                <a:ea typeface="Calibri" panose="020F0502020204030204" pitchFamily="34" charset="0"/>
                <a:cs typeface="Arial" panose="020B0604020202020204" pitchFamily="34" charset="0"/>
              </a:rPr>
              <a:t>Yahusha’s</a:t>
            </a:r>
            <a:r>
              <a:rPr lang="en-US" sz="3200" dirty="0">
                <a:effectLst/>
                <a:latin typeface="Arial" panose="020B0604020202020204" pitchFamily="34" charset="0"/>
                <a:ea typeface="Calibri" panose="020F0502020204030204" pitchFamily="34" charset="0"/>
                <a:cs typeface="Arial" panose="020B0604020202020204" pitchFamily="34" charset="0"/>
              </a:rPr>
              <a:t> birth </a:t>
            </a:r>
            <a:br>
              <a:rPr lang="en-US" sz="3200" dirty="0">
                <a:effectLst/>
                <a:latin typeface="Arial" panose="020B0604020202020204" pitchFamily="34" charset="0"/>
                <a:ea typeface="Calibri" panose="020F0502020204030204" pitchFamily="34" charset="0"/>
                <a:cs typeface="Arial" panose="020B0604020202020204" pitchFamily="34" charset="0"/>
              </a:rPr>
            </a:br>
            <a:r>
              <a:rPr lang="en-US" sz="3200" dirty="0">
                <a:effectLst/>
                <a:latin typeface="Arial" panose="020B0604020202020204" pitchFamily="34" charset="0"/>
                <a:ea typeface="Calibri" panose="020F0502020204030204" pitchFamily="34" charset="0"/>
                <a:cs typeface="Arial" panose="020B0604020202020204" pitchFamily="34" charset="0"/>
              </a:rPr>
              <a:t>at the Feast of Tabernacles!  </a:t>
            </a:r>
          </a:p>
          <a:p>
            <a:pPr marL="0" marR="0" algn="ctr">
              <a:spcBef>
                <a:spcPts val="0"/>
              </a:spcBef>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en-US" sz="3200" dirty="0">
                <a:effectLst/>
                <a:latin typeface="Arial" panose="020B0604020202020204" pitchFamily="34" charset="0"/>
                <a:ea typeface="Calibri" panose="020F0502020204030204" pitchFamily="34" charset="0"/>
                <a:cs typeface="Arial" panose="020B0604020202020204" pitchFamily="34" charset="0"/>
              </a:rPr>
              <a:t>But my greatest rejoicing is in His death &amp; resurrection for this is what bought my spiritual liberty;</a:t>
            </a:r>
          </a:p>
          <a:p>
            <a:pPr marL="0" marR="0" algn="ctr">
              <a:spcBef>
                <a:spcPts val="0"/>
              </a:spcBef>
              <a:spcAft>
                <a:spcPts val="0"/>
              </a:spcAft>
            </a:pPr>
            <a:r>
              <a:rPr lang="en-US" sz="3200" dirty="0">
                <a:effectLst/>
                <a:latin typeface="Arial" panose="020B0604020202020204" pitchFamily="34" charset="0"/>
                <a:ea typeface="Calibri" panose="020F0502020204030204" pitchFamily="34" charset="0"/>
                <a:cs typeface="Arial" panose="020B0604020202020204" pitchFamily="34" charset="0"/>
              </a:rPr>
              <a:t>and this is what He commanded me to celebrate the most.</a:t>
            </a:r>
          </a:p>
          <a:p>
            <a:pPr marL="0" marR="0" algn="ctr">
              <a:spcBef>
                <a:spcPts val="0"/>
              </a:spcBef>
              <a:spcAft>
                <a:spcPts val="0"/>
              </a:spcAft>
            </a:pPr>
            <a:endParaRPr lang="en-US" sz="1600" dirty="0">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en-US" sz="3200" dirty="0">
                <a:effectLst/>
                <a:latin typeface="Arial" panose="020B0604020202020204" pitchFamily="34" charset="0"/>
                <a:ea typeface="Calibri" panose="020F0502020204030204" pitchFamily="34" charset="0"/>
                <a:cs typeface="Arial" panose="020B0604020202020204" pitchFamily="34" charset="0"/>
              </a:rPr>
              <a:t>That is also why I celebrate the Passover </a:t>
            </a:r>
            <a:br>
              <a:rPr lang="en-US" sz="3200" dirty="0">
                <a:effectLst/>
                <a:latin typeface="Arial" panose="020B0604020202020204" pitchFamily="34" charset="0"/>
                <a:ea typeface="Calibri" panose="020F0502020204030204" pitchFamily="34" charset="0"/>
                <a:cs typeface="Arial" panose="020B0604020202020204" pitchFamily="34" charset="0"/>
              </a:rPr>
            </a:br>
            <a:r>
              <a:rPr lang="en-US" sz="3200" dirty="0">
                <a:effectLst/>
                <a:latin typeface="Arial" panose="020B0604020202020204" pitchFamily="34" charset="0"/>
                <a:ea typeface="Calibri" panose="020F0502020204030204" pitchFamily="34" charset="0"/>
                <a:cs typeface="Arial" panose="020B0604020202020204" pitchFamily="34" charset="0"/>
              </a:rPr>
              <a:t>[not Easter - which is another pagan Christian tradition].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6C318D1-5E61-4723-A2E3-B12625D8E6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386327861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2AF741-5E03-416C-BEDB-B649692FE3C4}"/>
              </a:ext>
            </a:extLst>
          </p:cNvPr>
          <p:cNvSpPr>
            <a:spLocks noGrp="1"/>
          </p:cNvSpPr>
          <p:nvPr>
            <p:ph type="sldNum" sz="quarter" idx="12"/>
          </p:nvPr>
        </p:nvSpPr>
        <p:spPr/>
        <p:txBody>
          <a:bodyPr/>
          <a:lstStyle/>
          <a:p>
            <a:fld id="{6D22F896-40B5-4ADD-8801-0D06FADFA095}" type="slidenum">
              <a:rPr lang="en-US" smtClean="0"/>
              <a:t>8</a:t>
            </a:fld>
            <a:endParaRPr lang="en-US" dirty="0"/>
          </a:p>
        </p:txBody>
      </p:sp>
      <p:sp>
        <p:nvSpPr>
          <p:cNvPr id="3" name="TextBox 2">
            <a:extLst>
              <a:ext uri="{FF2B5EF4-FFF2-40B4-BE49-F238E27FC236}">
                <a16:creationId xmlns:a16="http://schemas.microsoft.com/office/drawing/2014/main" id="{A5BEBA90-81BF-45E8-B3D2-9F9E56F5B7D8}"/>
              </a:ext>
            </a:extLst>
          </p:cNvPr>
          <p:cNvSpPr txBox="1"/>
          <p:nvPr/>
        </p:nvSpPr>
        <p:spPr>
          <a:xfrm>
            <a:off x="1219200" y="1061545"/>
            <a:ext cx="7483366" cy="4550979"/>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CC89A036-6CD1-4450-B100-3C717F2559C6}"/>
              </a:ext>
            </a:extLst>
          </p:cNvPr>
          <p:cNvSpPr txBox="1"/>
          <p:nvPr/>
        </p:nvSpPr>
        <p:spPr>
          <a:xfrm>
            <a:off x="971216" y="782121"/>
            <a:ext cx="5638275" cy="5293757"/>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Christmas is most often celebrated to remember the birth of “Jesus Christ,” who Christians believe is the Son of God.  Sadly, most people do not believe in the Savior, but partake of Christmas simply to please friends and family and to enjoy the party, feasting and gift giving.</a:t>
            </a:r>
          </a:p>
          <a:p>
            <a:endParaRPr lang="en-US" dirty="0"/>
          </a:p>
        </p:txBody>
      </p:sp>
      <p:pic>
        <p:nvPicPr>
          <p:cNvPr id="6" name="Picture 5">
            <a:extLst>
              <a:ext uri="{FF2B5EF4-FFF2-40B4-BE49-F238E27FC236}">
                <a16:creationId xmlns:a16="http://schemas.microsoft.com/office/drawing/2014/main" id="{27E9EB5E-4884-4670-9EBE-6EE297122C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57172" y="1857181"/>
            <a:ext cx="4441145" cy="29597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28E4C7F6-BBB9-4268-A46D-8B6884BBBC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55302"/>
            <a:ext cx="2103302" cy="518205"/>
          </a:xfrm>
          <a:prstGeom prst="rect">
            <a:avLst/>
          </a:prstGeom>
        </p:spPr>
      </p:pic>
    </p:spTree>
    <p:extLst>
      <p:ext uri="{BB962C8B-B14F-4D97-AF65-F5344CB8AC3E}">
        <p14:creationId xmlns:p14="http://schemas.microsoft.com/office/powerpoint/2010/main" val="3719656933"/>
      </p:ext>
    </p:extLst>
  </p:cSld>
  <p:clrMapOvr>
    <a:masterClrMapping/>
  </p:clrMapOvr>
  <p:transition spd="slow">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1BD41D-DF3F-4C8D-95DD-BA7428D35256}"/>
              </a:ext>
            </a:extLst>
          </p:cNvPr>
          <p:cNvSpPr>
            <a:spLocks noGrp="1"/>
          </p:cNvSpPr>
          <p:nvPr>
            <p:ph type="sldNum" sz="quarter" idx="12"/>
          </p:nvPr>
        </p:nvSpPr>
        <p:spPr/>
        <p:txBody>
          <a:bodyPr/>
          <a:lstStyle/>
          <a:p>
            <a:fld id="{6D22F896-40B5-4ADD-8801-0D06FADFA095}" type="slidenum">
              <a:rPr lang="en-US" smtClean="0"/>
              <a:t>80</a:t>
            </a:fld>
            <a:endParaRPr lang="en-US" dirty="0"/>
          </a:p>
        </p:txBody>
      </p:sp>
      <p:sp>
        <p:nvSpPr>
          <p:cNvPr id="3" name="TextBox 2">
            <a:extLst>
              <a:ext uri="{FF2B5EF4-FFF2-40B4-BE49-F238E27FC236}">
                <a16:creationId xmlns:a16="http://schemas.microsoft.com/office/drawing/2014/main" id="{07F0936E-BA94-4545-97B1-F5AD24CF6D9B}"/>
              </a:ext>
            </a:extLst>
          </p:cNvPr>
          <p:cNvSpPr txBox="1"/>
          <p:nvPr/>
        </p:nvSpPr>
        <p:spPr>
          <a:xfrm>
            <a:off x="268357" y="643066"/>
            <a:ext cx="11465310" cy="5016758"/>
          </a:xfrm>
          <a:prstGeom prst="rect">
            <a:avLst/>
          </a:prstGeom>
          <a:noFill/>
        </p:spPr>
        <p:txBody>
          <a:bodyPr wrap="square" rtlCol="0">
            <a:spAutoFit/>
          </a:bodyPr>
          <a:lstStyle/>
          <a:p>
            <a:pPr marL="0" marR="0" algn="ctr">
              <a:spcBef>
                <a:spcPts val="0"/>
              </a:spcBef>
              <a:spcAft>
                <a:spcPts val="0"/>
              </a:spcAft>
            </a:pPr>
            <a:r>
              <a:rPr lang="en-US" sz="4000" b="1" dirty="0">
                <a:effectLst/>
                <a:latin typeface="Arial" panose="020B0604020202020204" pitchFamily="34" charset="0"/>
                <a:ea typeface="Calibri" panose="020F0502020204030204" pitchFamily="34" charset="0"/>
                <a:cs typeface="Arial" panose="020B0604020202020204" pitchFamily="34" charset="0"/>
              </a:rPr>
              <a:t>Most of all, </a:t>
            </a:r>
            <a:br>
              <a:rPr lang="en-US" sz="4000" b="1" dirty="0">
                <a:effectLst/>
                <a:latin typeface="Arial" panose="020B0604020202020204" pitchFamily="34" charset="0"/>
                <a:ea typeface="Calibri" panose="020F0502020204030204" pitchFamily="34" charset="0"/>
                <a:cs typeface="Arial" panose="020B0604020202020204" pitchFamily="34" charset="0"/>
              </a:rPr>
            </a:br>
            <a:r>
              <a:rPr lang="en-US" sz="4000" b="1" dirty="0">
                <a:effectLst/>
                <a:latin typeface="Arial" panose="020B0604020202020204" pitchFamily="34" charset="0"/>
                <a:ea typeface="Calibri" panose="020F0502020204030204" pitchFamily="34" charset="0"/>
                <a:cs typeface="Arial" panose="020B0604020202020204" pitchFamily="34" charset="0"/>
              </a:rPr>
              <a:t>I rejoice in Yahuwah and my Savior Yahusha </a:t>
            </a:r>
            <a:r>
              <a:rPr lang="en-US" sz="4000" b="1" dirty="0">
                <a:solidFill>
                  <a:srgbClr val="C00000"/>
                </a:solidFill>
                <a:effectLst>
                  <a:glow rad="177800">
                    <a:schemeClr val="tx1"/>
                  </a:glow>
                </a:effectLst>
                <a:latin typeface="Arial" panose="020B0604020202020204" pitchFamily="34" charset="0"/>
                <a:ea typeface="Calibri" panose="020F0502020204030204" pitchFamily="34" charset="0"/>
                <a:cs typeface="Arial" panose="020B0604020202020204" pitchFamily="34" charset="0"/>
              </a:rPr>
              <a:t>NOT</a:t>
            </a:r>
            <a:r>
              <a:rPr lang="en-US" sz="4000" b="1" dirty="0">
                <a:effectLst/>
                <a:latin typeface="Arial" panose="020B0604020202020204" pitchFamily="34" charset="0"/>
                <a:ea typeface="Calibri" panose="020F0502020204030204" pitchFamily="34" charset="0"/>
                <a:cs typeface="Arial" panose="020B0604020202020204" pitchFamily="34" charset="0"/>
              </a:rPr>
              <a:t> Jesus Christ, </a:t>
            </a:r>
            <a:br>
              <a:rPr lang="en-US" sz="4000" b="1" dirty="0">
                <a:effectLst/>
                <a:latin typeface="Arial" panose="020B0604020202020204" pitchFamily="34" charset="0"/>
                <a:ea typeface="Calibri" panose="020F0502020204030204" pitchFamily="34" charset="0"/>
                <a:cs typeface="Arial" panose="020B0604020202020204" pitchFamily="34" charset="0"/>
              </a:rPr>
            </a:br>
            <a:r>
              <a:rPr lang="en-US" sz="40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the Anti-Messia</a:t>
            </a:r>
            <a:r>
              <a:rPr lang="en-US" sz="4000" b="1" dirty="0">
                <a:solidFill>
                  <a:srgbClr val="FFC000"/>
                </a:solidFill>
                <a:latin typeface="Arial" panose="020B0604020202020204" pitchFamily="34" charset="0"/>
                <a:ea typeface="Calibri" panose="020F0502020204030204" pitchFamily="34" charset="0"/>
                <a:cs typeface="Arial" panose="020B0604020202020204" pitchFamily="34" charset="0"/>
              </a:rPr>
              <a:t>h and</a:t>
            </a:r>
            <a:r>
              <a:rPr lang="en-US" sz="40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 the god of Christianity, which teaches people </a:t>
            </a:r>
            <a:br>
              <a:rPr lang="en-US" sz="40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br>
            <a:r>
              <a:rPr lang="en-US" sz="4000" b="1" dirty="0">
                <a:solidFill>
                  <a:srgbClr val="C00000"/>
                </a:solidFill>
                <a:effectLst>
                  <a:glow rad="177800">
                    <a:schemeClr val="tx1"/>
                  </a:glow>
                </a:effectLst>
                <a:latin typeface="Arial" panose="020B0604020202020204" pitchFamily="34" charset="0"/>
                <a:ea typeface="Calibri" panose="020F0502020204030204" pitchFamily="34" charset="0"/>
                <a:cs typeface="Arial" panose="020B0604020202020204" pitchFamily="34" charset="0"/>
              </a:rPr>
              <a:t>to break</a:t>
            </a:r>
            <a:r>
              <a:rPr lang="en-US" sz="4000" b="1" dirty="0">
                <a:effectLst/>
                <a:latin typeface="Arial" panose="020B0604020202020204" pitchFamily="34" charset="0"/>
                <a:ea typeface="Calibri" panose="020F0502020204030204" pitchFamily="34" charset="0"/>
                <a:cs typeface="Arial" panose="020B0604020202020204" pitchFamily="34" charset="0"/>
              </a:rPr>
              <a:t> </a:t>
            </a:r>
            <a:r>
              <a:rPr lang="en-US" sz="4000" b="1" dirty="0">
                <a:solidFill>
                  <a:schemeClr val="accent4">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the Torah of </a:t>
            </a:r>
            <a:r>
              <a:rPr lang="en-US" sz="4000" b="1" dirty="0" err="1">
                <a:solidFill>
                  <a:schemeClr val="accent4">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Yahuwah</a:t>
            </a:r>
            <a:r>
              <a:rPr lang="en-US" sz="4000" b="1" dirty="0">
                <a:solidFill>
                  <a:schemeClr val="accent4">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a:t>
            </a:r>
          </a:p>
          <a:p>
            <a:pPr marL="0" marR="0" algn="ctr">
              <a:spcBef>
                <a:spcPts val="0"/>
              </a:spcBef>
              <a:spcAft>
                <a:spcPts val="0"/>
              </a:spcAft>
            </a:pPr>
            <a:r>
              <a:rPr lang="en-US" sz="4000" b="1" dirty="0">
                <a:solidFill>
                  <a:schemeClr val="accent4">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 </a:t>
            </a:r>
          </a:p>
          <a:p>
            <a:pPr marL="0" marR="0" algn="ctr">
              <a:spcBef>
                <a:spcPts val="0"/>
              </a:spcBef>
              <a:spcAft>
                <a:spcPts val="0"/>
              </a:spcAft>
            </a:pPr>
            <a:r>
              <a:rPr lang="en-US" sz="4000" b="1" dirty="0">
                <a:effectLst/>
                <a:latin typeface="Arial" panose="020B0604020202020204" pitchFamily="34" charset="0"/>
                <a:ea typeface="Calibri" panose="020F0502020204030204" pitchFamily="34" charset="0"/>
                <a:cs typeface="Arial" panose="020B0604020202020204" pitchFamily="34" charset="0"/>
              </a:rPr>
              <a:t>The lawless one is Satan the father of lies. </a:t>
            </a:r>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03C864E-C5D9-4EC5-A383-6BD904B3F6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3013687577"/>
      </p:ext>
    </p:extLst>
  </p:cSld>
  <p:clrMapOvr>
    <a:masterClrMapping/>
  </p:clrMapOvr>
  <p:transition spd="slow">
    <p:fade/>
  </p:transition>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2">
                <a:shade val="80000"/>
                <a:lumMod val="80000"/>
              </a:schemeClr>
              <a:schemeClr val="bg2">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F0936E-BA94-4545-97B1-F5AD24CF6D9B}"/>
              </a:ext>
            </a:extLst>
          </p:cNvPr>
          <p:cNvSpPr txBox="1"/>
          <p:nvPr/>
        </p:nvSpPr>
        <p:spPr>
          <a:xfrm>
            <a:off x="1462122" y="4389238"/>
            <a:ext cx="9440034" cy="828280"/>
          </a:xfrm>
          <a:prstGeom prst="rect">
            <a:avLst/>
          </a:prstGeom>
        </p:spPr>
        <p:txBody>
          <a:bodyPr vert="horz" lIns="91440" tIns="45720" rIns="91440" bIns="45720" rtlCol="0" anchor="b">
            <a:normAutofit fontScale="92500"/>
          </a:bodyPr>
          <a:lstStyle/>
          <a:p>
            <a:pPr marL="0" marR="0" algn="ctr" defTabSz="457200">
              <a:lnSpc>
                <a:spcPct val="90000"/>
              </a:lnSpc>
              <a:spcBef>
                <a:spcPct val="0"/>
              </a:spcBef>
              <a:spcAft>
                <a:spcPts val="600"/>
              </a:spcAft>
            </a:pPr>
            <a:r>
              <a:rPr lang="en-US" sz="4100" b="1" u="sng"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Arial" panose="020B0604020202020204" pitchFamily="34" charset="0"/>
              </a:rPr>
              <a:t>Yahuwah's Feasts are </a:t>
            </a:r>
            <a:r>
              <a:rPr lang="en-US" sz="4100" b="1" i="1" u="sng"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Arial" panose="020B0604020202020204" pitchFamily="34" charset="0"/>
              </a:rPr>
              <a:t>NOT</a:t>
            </a:r>
            <a:r>
              <a:rPr lang="en-US" sz="410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Arial" panose="020B0604020202020204" pitchFamily="34" charset="0"/>
              </a:rPr>
              <a:t> '</a:t>
            </a:r>
            <a:r>
              <a:rPr lang="en-US" sz="4100" b="1" i="1" u="sng"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Arial" panose="020B0604020202020204" pitchFamily="34" charset="0"/>
              </a:rPr>
              <a:t>Jewish Feasts</a:t>
            </a:r>
            <a:r>
              <a:rPr lang="en-US" sz="410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Arial" panose="020B0604020202020204" pitchFamily="34" charset="0"/>
              </a:rPr>
              <a:t>'</a:t>
            </a:r>
            <a:r>
              <a:rPr lang="en-US" sz="41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Arial" panose="020B0604020202020204" pitchFamily="34" charset="0"/>
              </a:rPr>
              <a:t> </a:t>
            </a:r>
            <a:endParaRPr lang="en-US" sz="41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Arial" panose="020B0604020202020204" pitchFamily="34" charset="0"/>
            </a:endParaRPr>
          </a:p>
        </p:txBody>
      </p:sp>
      <p:sp>
        <p:nvSpPr>
          <p:cNvPr id="2" name="Slide Number Placeholder 1">
            <a:extLst>
              <a:ext uri="{FF2B5EF4-FFF2-40B4-BE49-F238E27FC236}">
                <a16:creationId xmlns:a16="http://schemas.microsoft.com/office/drawing/2014/main" id="{501BD41D-DF3F-4C8D-95DD-BA7428D35256}"/>
              </a:ext>
            </a:extLst>
          </p:cNvPr>
          <p:cNvSpPr>
            <a:spLocks noGrp="1"/>
          </p:cNvSpPr>
          <p:nvPr>
            <p:ph type="sldNum" sz="quarter" idx="12"/>
          </p:nvPr>
        </p:nvSpPr>
        <p:spPr>
          <a:xfrm>
            <a:off x="10514011" y="6218082"/>
            <a:ext cx="753545" cy="365125"/>
          </a:xfrm>
        </p:spPr>
        <p:txBody>
          <a:bodyPr vert="horz" lIns="91440" tIns="45720" rIns="91440" bIns="45720" rtlCol="0" anchor="ctr">
            <a:normAutofit/>
          </a:bodyPr>
          <a:lstStyle/>
          <a:p>
            <a:pPr>
              <a:spcAft>
                <a:spcPts val="600"/>
              </a:spcAft>
            </a:pPr>
            <a:fld id="{6D22F896-40B5-4ADD-8801-0D06FADFA095}" type="slidenum">
              <a:rPr lang="en-US" smtClean="0"/>
              <a:pPr>
                <a:spcAft>
                  <a:spcPts val="600"/>
                </a:spcAft>
              </a:pPr>
              <a:t>81</a:t>
            </a:fld>
            <a:endParaRPr lang="en-US"/>
          </a:p>
        </p:txBody>
      </p:sp>
      <p:sp>
        <p:nvSpPr>
          <p:cNvPr id="5" name="TextBox 4">
            <a:extLst>
              <a:ext uri="{FF2B5EF4-FFF2-40B4-BE49-F238E27FC236}">
                <a16:creationId xmlns:a16="http://schemas.microsoft.com/office/drawing/2014/main" id="{0A9CF408-7F96-478D-A5A6-F3BC9960F9F4}"/>
              </a:ext>
            </a:extLst>
          </p:cNvPr>
          <p:cNvSpPr txBox="1"/>
          <p:nvPr/>
        </p:nvSpPr>
        <p:spPr>
          <a:xfrm>
            <a:off x="534132" y="5202419"/>
            <a:ext cx="11270882" cy="1015663"/>
          </a:xfrm>
          <a:prstGeom prst="rect">
            <a:avLst/>
          </a:prstGeom>
          <a:noFill/>
        </p:spPr>
        <p:txBody>
          <a:bodyPr wrap="square" rtlCol="0">
            <a:spAutoFit/>
          </a:bodyPr>
          <a:lstStyle/>
          <a:p>
            <a:pPr marL="0" marR="0" algn="ctr"/>
            <a:r>
              <a:rPr lang="en-US" sz="3000" b="1" dirty="0">
                <a:effectLst/>
                <a:latin typeface="Arial" panose="020B0604020202020204" pitchFamily="34" charset="0"/>
                <a:ea typeface="Times New Roman" panose="02020603050405020304" pitchFamily="18" charset="0"/>
              </a:rPr>
              <a:t>No!</a:t>
            </a:r>
            <a:r>
              <a:rPr lang="en-US" sz="3000" dirty="0">
                <a:effectLst/>
                <a:latin typeface="Arial" panose="020B0604020202020204" pitchFamily="34" charset="0"/>
                <a:ea typeface="Times New Roman" panose="02020603050405020304" pitchFamily="18" charset="0"/>
              </a:rPr>
              <a:t> Yahuwah appointed His Eternal Plan of Salvation for all His Children.  All Yahuwah’s Feast are </a:t>
            </a:r>
            <a:r>
              <a:rPr lang="en-US" sz="3000" b="1" dirty="0">
                <a:effectLst/>
                <a:latin typeface="Arial" panose="020B0604020202020204" pitchFamily="34" charset="0"/>
                <a:ea typeface="Times New Roman" panose="02020603050405020304" pitchFamily="18" charset="0"/>
              </a:rPr>
              <a:t>Statutes</a:t>
            </a:r>
            <a:r>
              <a:rPr lang="en-US" sz="3000" dirty="0">
                <a:effectLst/>
                <a:latin typeface="Arial" panose="020B0604020202020204" pitchFamily="34" charset="0"/>
                <a:ea typeface="Times New Roman" panose="02020603050405020304" pitchFamily="18" charset="0"/>
              </a:rPr>
              <a:t> found in Leviticus 23.</a:t>
            </a:r>
            <a:endParaRPr lang="en-US" sz="30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29F6533A-34C4-4A44-BF92-2F493B78ACE2}"/>
              </a:ext>
            </a:extLst>
          </p:cNvPr>
          <p:cNvPicPr/>
          <p:nvPr/>
        </p:nvPicPr>
        <p:blipFill>
          <a:blip r:embed="rId4">
            <a:extLst>
              <a:ext uri="{28A0092B-C50C-407E-A947-70E740481C1C}">
                <a14:useLocalDpi xmlns:a14="http://schemas.microsoft.com/office/drawing/2010/main"/>
              </a:ext>
            </a:extLst>
          </a:blip>
          <a:stretch>
            <a:fillRect/>
          </a:stretch>
        </p:blipFill>
        <p:spPr bwMode="auto">
          <a:xfrm>
            <a:off x="2125418" y="-3894703"/>
            <a:ext cx="8305682" cy="3636285"/>
          </a:xfrm>
          <a:prstGeom prst="rect">
            <a:avLst/>
          </a:prstGeom>
          <a:noFill/>
        </p:spPr>
      </p:pic>
      <p:sp>
        <p:nvSpPr>
          <p:cNvPr id="6" name="Rectangle 5"/>
          <p:cNvSpPr/>
          <p:nvPr/>
        </p:nvSpPr>
        <p:spPr>
          <a:xfrm>
            <a:off x="417443" y="337930"/>
            <a:ext cx="11387571" cy="4204253"/>
          </a:xfrm>
          <a:prstGeom prst="rect">
            <a:avLst/>
          </a:prstGeom>
          <a:blipFill>
            <a:blip r:embed="rId5"/>
            <a:tile tx="0" ty="0" sx="100000" sy="100000" flip="none" algn="tl"/>
          </a:blip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73217" y="477079"/>
            <a:ext cx="3617844" cy="586409"/>
          </a:xfrm>
          <a:prstGeom prst="rect">
            <a:avLst/>
          </a:prstGeom>
          <a:solidFill>
            <a:srgbClr val="421C5E"/>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alibri" pitchFamily="34" charset="0"/>
              </a:rPr>
              <a:t>BIBLICAL HOLIDAYS</a:t>
            </a:r>
          </a:p>
        </p:txBody>
      </p:sp>
      <p:sp>
        <p:nvSpPr>
          <p:cNvPr id="9" name="Rectangle 8"/>
          <p:cNvSpPr/>
          <p:nvPr/>
        </p:nvSpPr>
        <p:spPr>
          <a:xfrm>
            <a:off x="7096539" y="1272209"/>
            <a:ext cx="3849664" cy="586409"/>
          </a:xfrm>
          <a:prstGeom prst="rect">
            <a:avLst/>
          </a:prstGeom>
          <a:solidFill>
            <a:srgbClr val="FFCC6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663300"/>
                </a:solidFill>
                <a:latin typeface="Calibri" pitchFamily="34" charset="0"/>
              </a:rPr>
              <a:t>FALL HOLIDAYS</a:t>
            </a:r>
          </a:p>
        </p:txBody>
      </p:sp>
      <p:sp>
        <p:nvSpPr>
          <p:cNvPr id="10" name="Oval 9"/>
          <p:cNvSpPr/>
          <p:nvPr/>
        </p:nvSpPr>
        <p:spPr>
          <a:xfrm>
            <a:off x="3296518" y="2057401"/>
            <a:ext cx="2395330" cy="815008"/>
          </a:xfrm>
          <a:prstGeom prst="ellipse">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a:solidFill>
                  <a:srgbClr val="006600"/>
                </a:solidFill>
                <a:latin typeface="Calibri" pitchFamily="34" charset="0"/>
              </a:rPr>
              <a:t>Wave Sheaf</a:t>
            </a:r>
          </a:p>
        </p:txBody>
      </p:sp>
      <p:sp>
        <p:nvSpPr>
          <p:cNvPr id="11" name="Oval 10"/>
          <p:cNvSpPr/>
          <p:nvPr/>
        </p:nvSpPr>
        <p:spPr>
          <a:xfrm>
            <a:off x="685812" y="3144078"/>
            <a:ext cx="2395330" cy="815008"/>
          </a:xfrm>
          <a:prstGeom prst="ellipse">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a:solidFill>
                  <a:srgbClr val="663300"/>
                </a:solidFill>
                <a:latin typeface="Calibri" pitchFamily="34" charset="0"/>
              </a:rPr>
              <a:t>Unleavened Bread</a:t>
            </a:r>
          </a:p>
        </p:txBody>
      </p:sp>
      <p:sp>
        <p:nvSpPr>
          <p:cNvPr id="12" name="Oval 11"/>
          <p:cNvSpPr/>
          <p:nvPr/>
        </p:nvSpPr>
        <p:spPr>
          <a:xfrm>
            <a:off x="679174" y="2087218"/>
            <a:ext cx="2395330" cy="815008"/>
          </a:xfrm>
          <a:prstGeom prst="ellipse">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libri" pitchFamily="34" charset="0"/>
              </a:rPr>
              <a:t>Passover</a:t>
            </a:r>
            <a:endParaRPr lang="en-US" sz="2300" b="1" dirty="0">
              <a:solidFill>
                <a:srgbClr val="FF0000"/>
              </a:solidFill>
              <a:latin typeface="Calibri" pitchFamily="34" charset="0"/>
            </a:endParaRPr>
          </a:p>
        </p:txBody>
      </p:sp>
      <p:sp>
        <p:nvSpPr>
          <p:cNvPr id="13" name="Oval 12"/>
          <p:cNvSpPr/>
          <p:nvPr/>
        </p:nvSpPr>
        <p:spPr>
          <a:xfrm>
            <a:off x="3369417" y="3154017"/>
            <a:ext cx="2395330" cy="815008"/>
          </a:xfrm>
          <a:prstGeom prst="ellipse">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a:solidFill>
                  <a:srgbClr val="663300"/>
                </a:solidFill>
                <a:latin typeface="Calibri" pitchFamily="34" charset="0"/>
              </a:rPr>
              <a:t>Pentecost</a:t>
            </a:r>
          </a:p>
        </p:txBody>
      </p:sp>
      <p:sp>
        <p:nvSpPr>
          <p:cNvPr id="14" name="Oval 13"/>
          <p:cNvSpPr/>
          <p:nvPr/>
        </p:nvSpPr>
        <p:spPr>
          <a:xfrm>
            <a:off x="6626041" y="2047462"/>
            <a:ext cx="2395330" cy="815008"/>
          </a:xfrm>
          <a:prstGeom prst="ellipse">
            <a:avLst/>
          </a:prstGeom>
          <a:solidFill>
            <a:srgbClr val="FFCC6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a:solidFill>
                  <a:srgbClr val="663300"/>
                </a:solidFill>
                <a:latin typeface="Calibri" pitchFamily="34" charset="0"/>
              </a:rPr>
              <a:t>Trumpets </a:t>
            </a:r>
          </a:p>
        </p:txBody>
      </p:sp>
      <p:sp>
        <p:nvSpPr>
          <p:cNvPr id="15" name="Oval 14"/>
          <p:cNvSpPr/>
          <p:nvPr/>
        </p:nvSpPr>
        <p:spPr>
          <a:xfrm>
            <a:off x="7933727" y="3051311"/>
            <a:ext cx="2395330" cy="815008"/>
          </a:xfrm>
          <a:prstGeom prst="ellipse">
            <a:avLst/>
          </a:prstGeom>
          <a:solidFill>
            <a:srgbClr val="FFCC6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a:solidFill>
                  <a:srgbClr val="663300"/>
                </a:solidFill>
                <a:latin typeface="Calibri" pitchFamily="34" charset="0"/>
              </a:rPr>
              <a:t>Day of Atonement </a:t>
            </a:r>
          </a:p>
        </p:txBody>
      </p:sp>
      <p:sp>
        <p:nvSpPr>
          <p:cNvPr id="16" name="Oval 15"/>
          <p:cNvSpPr/>
          <p:nvPr/>
        </p:nvSpPr>
        <p:spPr>
          <a:xfrm>
            <a:off x="9131392" y="2040836"/>
            <a:ext cx="2395330" cy="815008"/>
          </a:xfrm>
          <a:prstGeom prst="ellipse">
            <a:avLst/>
          </a:prstGeom>
          <a:solidFill>
            <a:srgbClr val="FFCC6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a:solidFill>
                  <a:srgbClr val="663300"/>
                </a:solidFill>
                <a:latin typeface="Calibri" pitchFamily="34" charset="0"/>
              </a:rPr>
              <a:t>Tabernacles </a:t>
            </a:r>
          </a:p>
        </p:txBody>
      </p:sp>
      <p:sp>
        <p:nvSpPr>
          <p:cNvPr id="17" name="Rectangle 16"/>
          <p:cNvSpPr/>
          <p:nvPr/>
        </p:nvSpPr>
        <p:spPr>
          <a:xfrm>
            <a:off x="1176075" y="1302027"/>
            <a:ext cx="3982334" cy="586409"/>
          </a:xfrm>
          <a:prstGeom prst="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6600"/>
                </a:solidFill>
                <a:latin typeface="Calibri" pitchFamily="34" charset="0"/>
              </a:rPr>
              <a:t>SPRING HOLIDAYS</a:t>
            </a:r>
          </a:p>
        </p:txBody>
      </p:sp>
      <p:sp>
        <p:nvSpPr>
          <p:cNvPr id="18" name="Rectangle 17"/>
          <p:cNvSpPr/>
          <p:nvPr/>
        </p:nvSpPr>
        <p:spPr>
          <a:xfrm>
            <a:off x="534132" y="4058408"/>
            <a:ext cx="11154192" cy="461665"/>
          </a:xfrm>
          <a:prstGeom prst="rect">
            <a:avLst/>
          </a:prstGeom>
          <a:noFill/>
        </p:spPr>
        <p:txBody>
          <a:bodyPr wrap="square" lIns="91440" tIns="45720" rIns="91440" bIns="45720">
            <a:spAutoFit/>
          </a:bodyPr>
          <a:lstStyle/>
          <a:p>
            <a:pPr algn="ctr"/>
            <a:r>
              <a:rPr lang="en-US" sz="2400" b="1" cap="none" spc="0" dirty="0">
                <a:ln w="1905"/>
                <a:solidFill>
                  <a:srgbClr val="421C5E"/>
                </a:solidFill>
                <a:effectLst>
                  <a:innerShdw blurRad="69850" dist="43180" dir="5400000">
                    <a:srgbClr val="000000">
                      <a:alpha val="65000"/>
                    </a:srgbClr>
                  </a:innerShdw>
                </a:effectLst>
                <a:latin typeface="Calibri" pitchFamily="34" charset="0"/>
              </a:rPr>
              <a:t>None of the feasts/festivals have had complete fulfillment yet.</a:t>
            </a:r>
          </a:p>
        </p:txBody>
      </p:sp>
    </p:spTree>
    <p:extLst>
      <p:ext uri="{BB962C8B-B14F-4D97-AF65-F5344CB8AC3E}">
        <p14:creationId xmlns:p14="http://schemas.microsoft.com/office/powerpoint/2010/main" val="3572950242"/>
      </p:ext>
    </p:extLst>
  </p:cSld>
  <p:clrMapOvr>
    <a:masterClrMapping/>
  </p:clrMapOvr>
  <p:transition spd="slow">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1BD41D-DF3F-4C8D-95DD-BA7428D352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
        <p:nvSpPr>
          <p:cNvPr id="3" name="TextBox 2">
            <a:extLst>
              <a:ext uri="{FF2B5EF4-FFF2-40B4-BE49-F238E27FC236}">
                <a16:creationId xmlns:a16="http://schemas.microsoft.com/office/drawing/2014/main" id="{07F0936E-BA94-4545-97B1-F5AD24CF6D9B}"/>
              </a:ext>
            </a:extLst>
          </p:cNvPr>
          <p:cNvSpPr txBox="1"/>
          <p:nvPr/>
        </p:nvSpPr>
        <p:spPr>
          <a:xfrm>
            <a:off x="707010" y="669093"/>
            <a:ext cx="10492033" cy="50783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prstClr val="white"/>
                </a:solidFill>
                <a:latin typeface="Calibri" panose="020F0502020204030204" pitchFamily="34" charset="0"/>
                <a:ea typeface="Calibri" panose="020F0502020204030204" pitchFamily="34" charset="0"/>
                <a:cs typeface="Arial" panose="020B0604020202020204" pitchFamily="34" charset="0"/>
              </a:rPr>
              <a:t>When I read of statutes, </a:t>
            </a:r>
            <a:br>
              <a:rPr lang="en-US" sz="5400" dirty="0">
                <a:solidFill>
                  <a:prstClr val="white"/>
                </a:solidFill>
                <a:latin typeface="Calibri" panose="020F0502020204030204" pitchFamily="34" charset="0"/>
                <a:ea typeface="Calibri" panose="020F0502020204030204" pitchFamily="34" charset="0"/>
                <a:cs typeface="Arial" panose="020B0604020202020204" pitchFamily="34" charset="0"/>
              </a:rPr>
            </a:br>
            <a:r>
              <a:rPr lang="en-US" sz="5400" dirty="0">
                <a:solidFill>
                  <a:prstClr val="white"/>
                </a:solidFill>
                <a:latin typeface="Calibri" panose="020F0502020204030204" pitchFamily="34" charset="0"/>
                <a:ea typeface="Calibri" panose="020F0502020204030204" pitchFamily="34" charset="0"/>
                <a:cs typeface="Arial" panose="020B0604020202020204" pitchFamily="34" charset="0"/>
              </a:rPr>
              <a:t>I</a:t>
            </a:r>
            <a: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 am thinking of </a:t>
            </a:r>
            <a:r>
              <a:rPr kumimoji="0" lang="en-US" sz="5400" b="1" i="0" u="none" strike="noStrike" kern="1200" cap="none" spc="0" normalizeH="0" baseline="0" noProof="0" dirty="0">
                <a:ln>
                  <a:solidFill>
                    <a:srgbClr val="002060"/>
                  </a:solidFill>
                </a:ln>
                <a:solidFill>
                  <a:schemeClr val="accent5">
                    <a:lumMod val="40000"/>
                    <a:lumOff val="60000"/>
                  </a:schemeClr>
                </a:solidFill>
                <a:effectLst/>
                <a:uLnTx/>
                <a:uFillTx/>
                <a:latin typeface="Calibri" panose="020F0502020204030204" pitchFamily="34" charset="0"/>
                <a:ea typeface="Calibri" panose="020F0502020204030204" pitchFamily="34" charset="0"/>
                <a:cs typeface="Arial" panose="020B0604020202020204" pitchFamily="34" charset="0"/>
              </a:rPr>
              <a:t>Psalms 119:155, </a:t>
            </a:r>
            <a:b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br>
            <a: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where it states: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Arial" panose="020B0604020202020204" pitchFamily="34" charset="0"/>
              </a:rPr>
              <a:t>“Salvation is far from the </a:t>
            </a:r>
            <a:r>
              <a:rPr kumimoji="0" lang="en-US" sz="5400" b="1" i="0" u="none" strike="noStrike" kern="1200" cap="none" spc="0" normalizeH="0" baseline="0" noProof="0" dirty="0">
                <a:ln>
                  <a:noFill/>
                </a:ln>
                <a:solidFill>
                  <a:srgbClr val="FF0000"/>
                </a:solidFill>
                <a:effectLst>
                  <a:glow rad="152400">
                    <a:schemeClr val="tx1"/>
                  </a:glow>
                </a:effectLst>
                <a:uLnTx/>
                <a:uFillTx/>
                <a:latin typeface="Calibri" panose="020F0502020204030204" pitchFamily="34" charset="0"/>
                <a:ea typeface="Calibri" panose="020F0502020204030204" pitchFamily="34" charset="0"/>
                <a:cs typeface="Arial" panose="020B0604020202020204" pitchFamily="34" charset="0"/>
              </a:rPr>
              <a:t>wicked: </a:t>
            </a:r>
            <a:r>
              <a:rPr kumimoji="0" lang="en-US" sz="54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Arial" panose="020B0604020202020204" pitchFamily="34" charset="0"/>
              </a:rPr>
              <a:t>for they </a:t>
            </a:r>
            <a:r>
              <a:rPr kumimoji="0" lang="en-US" sz="5400" b="1" i="0" u="none" strike="noStrike" kern="1200" cap="none" spc="0" normalizeH="0" baseline="0" noProof="0" dirty="0">
                <a:ln>
                  <a:noFill/>
                </a:ln>
                <a:solidFill>
                  <a:srgbClr val="FF0000"/>
                </a:solidFill>
                <a:effectLst>
                  <a:glow rad="152400">
                    <a:schemeClr val="tx1"/>
                  </a:glow>
                </a:effectLst>
                <a:uLnTx/>
                <a:uFillTx/>
                <a:latin typeface="Calibri" panose="020F0502020204030204" pitchFamily="34" charset="0"/>
                <a:ea typeface="Calibri" panose="020F0502020204030204" pitchFamily="34" charset="0"/>
                <a:cs typeface="Arial" panose="020B0604020202020204" pitchFamily="34" charset="0"/>
              </a:rPr>
              <a:t>seek </a:t>
            </a:r>
            <a:r>
              <a:rPr kumimoji="0" lang="en-US" sz="5400" b="1" i="0" u="sng" strike="noStrike" kern="1200" cap="none" spc="0" normalizeH="0" baseline="0" noProof="0" dirty="0">
                <a:ln>
                  <a:noFill/>
                </a:ln>
                <a:solidFill>
                  <a:srgbClr val="FF0000"/>
                </a:solidFill>
                <a:effectLst>
                  <a:glow rad="152400">
                    <a:schemeClr val="tx1"/>
                  </a:glow>
                </a:effectLst>
                <a:uLnTx/>
                <a:uFillTx/>
                <a:latin typeface="Calibri" panose="020F0502020204030204" pitchFamily="34" charset="0"/>
                <a:ea typeface="Calibri" panose="020F0502020204030204" pitchFamily="34" charset="0"/>
                <a:cs typeface="Arial" panose="020B0604020202020204" pitchFamily="34" charset="0"/>
              </a:rPr>
              <a:t>not</a:t>
            </a:r>
            <a:r>
              <a:rPr kumimoji="0" lang="en-US" sz="5400" b="1" i="0" u="none" strike="noStrike" kern="1200" cap="none" spc="0" normalizeH="0" baseline="0" noProof="0" dirty="0">
                <a:ln>
                  <a:noFill/>
                </a:ln>
                <a:solidFill>
                  <a:srgbClr val="FF0000"/>
                </a:solidFill>
                <a:effectLst>
                  <a:glow rad="152400">
                    <a:schemeClr val="tx1"/>
                  </a:glow>
                </a:effectLst>
                <a:uLnTx/>
                <a:uFillTx/>
                <a:latin typeface="Calibri" panose="020F0502020204030204" pitchFamily="34" charset="0"/>
                <a:ea typeface="Calibri" panose="020F0502020204030204" pitchFamily="34" charset="0"/>
                <a:cs typeface="Arial" panose="020B0604020202020204" pitchFamily="34" charset="0"/>
              </a:rPr>
              <a:t> </a:t>
            </a:r>
            <a:r>
              <a:rPr kumimoji="0" lang="en-US" sz="54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Arial" panose="020B0604020202020204" pitchFamily="34" charset="0"/>
              </a:rPr>
              <a:t>thy statutes.”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solidFill>
                    <a:srgbClr val="002060"/>
                  </a:solidFill>
                </a:ln>
                <a:solidFill>
                  <a:schemeClr val="accent5">
                    <a:lumMod val="40000"/>
                    <a:lumOff val="60000"/>
                  </a:schemeClr>
                </a:solidFill>
                <a:effectLst/>
                <a:uLnTx/>
                <a:uFillTx/>
                <a:latin typeface="Calibri" panose="020F0502020204030204" pitchFamily="34" charset="0"/>
                <a:ea typeface="Calibri" panose="020F0502020204030204" pitchFamily="34" charset="0"/>
                <a:cs typeface="Arial" panose="020B0604020202020204" pitchFamily="34" charset="0"/>
              </a:rPr>
              <a:t>Yahuwah's feasts are statutes! </a:t>
            </a:r>
          </a:p>
        </p:txBody>
      </p:sp>
      <p:pic>
        <p:nvPicPr>
          <p:cNvPr id="4" name="Picture 3">
            <a:extLst>
              <a:ext uri="{FF2B5EF4-FFF2-40B4-BE49-F238E27FC236}">
                <a16:creationId xmlns:a16="http://schemas.microsoft.com/office/drawing/2014/main" id="{E929CF6E-78EE-483B-AB83-BCB4337EF9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3308170210"/>
      </p:ext>
    </p:extLst>
  </p:cSld>
  <p:clrMapOvr>
    <a:masterClrMapping/>
  </p:clrMapOvr>
  <p:transition spd="slow">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1BD41D-DF3F-4C8D-95DD-BA7428D352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
        <p:nvSpPr>
          <p:cNvPr id="3" name="TextBox 2">
            <a:extLst>
              <a:ext uri="{FF2B5EF4-FFF2-40B4-BE49-F238E27FC236}">
                <a16:creationId xmlns:a16="http://schemas.microsoft.com/office/drawing/2014/main" id="{07F0936E-BA94-4545-97B1-F5AD24CF6D9B}"/>
              </a:ext>
            </a:extLst>
          </p:cNvPr>
          <p:cNvSpPr txBox="1"/>
          <p:nvPr/>
        </p:nvSpPr>
        <p:spPr>
          <a:xfrm>
            <a:off x="503170" y="421741"/>
            <a:ext cx="10767804" cy="4401205"/>
          </a:xfrm>
          <a:prstGeom prst="rect">
            <a:avLst/>
          </a:prstGeom>
          <a:noFill/>
        </p:spPr>
        <p:txBody>
          <a:bodyPr wrap="square" rtlCol="0">
            <a:spAutoFit/>
          </a:bodyPr>
          <a:lstStyle/>
          <a:p>
            <a:pPr marL="0" marR="0" algn="ctr">
              <a:spcBef>
                <a:spcPts val="0"/>
              </a:spcBef>
              <a:spcAft>
                <a:spcPts val="0"/>
              </a:spcAft>
            </a:pPr>
            <a:r>
              <a:rPr lang="en-US" sz="4000" b="1" dirty="0">
                <a:latin typeface="Arial" panose="020B0604020202020204" pitchFamily="34" charset="0"/>
                <a:ea typeface="Calibri" panose="020F0502020204030204" pitchFamily="34" charset="0"/>
                <a:cs typeface="Arial" panose="020B0604020202020204" pitchFamily="34" charset="0"/>
              </a:rPr>
              <a:t>The Apostle Paul stated:</a:t>
            </a:r>
          </a:p>
          <a:p>
            <a:pPr marL="0" marR="0" algn="ctr">
              <a:lnSpc>
                <a:spcPct val="150000"/>
              </a:lnSpc>
              <a:spcBef>
                <a:spcPts val="0"/>
              </a:spcBef>
              <a:spcAft>
                <a:spcPts val="0"/>
              </a:spcAft>
            </a:pPr>
            <a:r>
              <a:rPr lang="en-US" sz="4000" b="1" dirty="0">
                <a:effectLst/>
                <a:latin typeface="Arial" panose="020B0604020202020204" pitchFamily="34" charset="0"/>
                <a:ea typeface="Calibri" panose="020F0502020204030204" pitchFamily="34" charset="0"/>
                <a:cs typeface="Arial" panose="020B0604020202020204" pitchFamily="34" charset="0"/>
              </a:rPr>
              <a:t>“Therefore, let us keep the feast</a:t>
            </a:r>
            <a:r>
              <a:rPr lang="en-US" sz="4000" i="1" dirty="0">
                <a:effectLst/>
                <a:latin typeface="Arial" panose="020B0604020202020204" pitchFamily="34" charset="0"/>
                <a:ea typeface="Calibri" panose="020F0502020204030204" pitchFamily="34" charset="0"/>
                <a:cs typeface="Arial" panose="020B0604020202020204" pitchFamily="34" charset="0"/>
              </a:rPr>
              <a:t>, </a:t>
            </a:r>
            <a:br>
              <a:rPr lang="en-US" sz="4000" i="1" dirty="0">
                <a:effectLst/>
                <a:latin typeface="Arial" panose="020B0604020202020204" pitchFamily="34" charset="0"/>
                <a:ea typeface="Calibri" panose="020F0502020204030204" pitchFamily="34" charset="0"/>
                <a:cs typeface="Arial" panose="020B0604020202020204" pitchFamily="34" charset="0"/>
              </a:rPr>
            </a:br>
            <a:r>
              <a:rPr lang="en-US" sz="4000" i="1" dirty="0">
                <a:effectLst/>
                <a:latin typeface="Arial" panose="020B0604020202020204" pitchFamily="34" charset="0"/>
                <a:ea typeface="Calibri" panose="020F0502020204030204" pitchFamily="34" charset="0"/>
                <a:cs typeface="Arial" panose="020B0604020202020204" pitchFamily="34" charset="0"/>
              </a:rPr>
              <a:t>not with old leaven of malice and wickedness, </a:t>
            </a:r>
            <a:r>
              <a:rPr lang="en-US" sz="4000" dirty="0">
                <a:effectLst/>
                <a:latin typeface="Arial" panose="020B0604020202020204" pitchFamily="34" charset="0"/>
                <a:ea typeface="Calibri" panose="020F0502020204030204" pitchFamily="34" charset="0"/>
                <a:cs typeface="Arial" panose="020B0604020202020204" pitchFamily="34" charset="0"/>
              </a:rPr>
              <a:t>but</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b="1" dirty="0">
                <a:effectLst/>
                <a:latin typeface="Arial" panose="020B0604020202020204" pitchFamily="34" charset="0"/>
                <a:ea typeface="Calibri" panose="020F0502020204030204" pitchFamily="34" charset="0"/>
                <a:cs typeface="Arial" panose="020B0604020202020204" pitchFamily="34" charset="0"/>
              </a:rPr>
              <a:t>with the unleavened bread of </a:t>
            </a:r>
            <a:br>
              <a:rPr lang="en-US" sz="4000" b="1" dirty="0">
                <a:effectLst/>
                <a:latin typeface="Arial" panose="020B0604020202020204" pitchFamily="34" charset="0"/>
                <a:ea typeface="Calibri" panose="020F0502020204030204" pitchFamily="34" charset="0"/>
                <a:cs typeface="Arial" panose="020B0604020202020204" pitchFamily="34" charset="0"/>
              </a:rPr>
            </a:br>
            <a:r>
              <a:rPr lang="en-US" sz="4000" b="1" dirty="0">
                <a:effectLst/>
                <a:latin typeface="Arial" panose="020B0604020202020204" pitchFamily="34" charset="0"/>
                <a:ea typeface="Calibri" panose="020F0502020204030204" pitchFamily="34" charset="0"/>
                <a:cs typeface="Arial" panose="020B0604020202020204" pitchFamily="34" charset="0"/>
              </a:rPr>
              <a:t>sincerity and truth”</a:t>
            </a:r>
            <a:r>
              <a:rPr lang="en-US" sz="4000" i="1" dirty="0">
                <a:effectLst/>
                <a:latin typeface="Arial" panose="020B0604020202020204" pitchFamily="34" charset="0"/>
                <a:ea typeface="Calibri" panose="020F0502020204030204" pitchFamily="34" charset="0"/>
                <a:cs typeface="Arial" panose="020B0604020202020204" pitchFamily="34" charset="0"/>
              </a:rPr>
              <a:t> (1Corinthians 5:8).</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929CF6E-78EE-483B-AB83-BCB4337EF9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43026501"/>
      </p:ext>
    </p:extLst>
  </p:cSld>
  <p:clrMapOvr>
    <a:masterClrMapping/>
  </p:clrMapOvr>
  <p:transition spd="slow">
    <p:fade/>
  </p:transition>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597A624-11EF-4C52-92A8-1ED54A6A304F}"/>
              </a:ext>
            </a:extLst>
          </p:cNvPr>
          <p:cNvPicPr>
            <a:picLocks noChangeAspect="1"/>
          </p:cNvPicPr>
          <p:nvPr/>
        </p:nvPicPr>
        <p:blipFill>
          <a:blip r:embed="rId3"/>
          <a:stretch>
            <a:fillRect/>
          </a:stretch>
        </p:blipFill>
        <p:spPr>
          <a:xfrm>
            <a:off x="12497720" y="554106"/>
            <a:ext cx="5372100" cy="5372098"/>
          </a:xfrm>
          <a:prstGeom prst="rect">
            <a:avLst/>
          </a:prstGeom>
        </p:spPr>
      </p:pic>
      <p:pic>
        <p:nvPicPr>
          <p:cNvPr id="2050" name="Picture 2">
            <a:extLst>
              <a:ext uri="{FF2B5EF4-FFF2-40B4-BE49-F238E27FC236}">
                <a16:creationId xmlns:a16="http://schemas.microsoft.com/office/drawing/2014/main" id="{94DD9853-D632-49DB-AB17-091A359DD30E}"/>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514259" y="554107"/>
            <a:ext cx="5372099" cy="5785688"/>
          </a:xfrm>
          <a:prstGeom prst="rect">
            <a:avLst/>
          </a:prstGeom>
          <a:gradFill flip="none" rotWithShape="1">
            <a:gsLst>
              <a:gs pos="0">
                <a:srgbClr val="0070C0"/>
              </a:gs>
              <a:gs pos="34000">
                <a:schemeClr val="accent1">
                  <a:tint val="44500"/>
                  <a:satMod val="160000"/>
                </a:schemeClr>
              </a:gs>
              <a:gs pos="70000">
                <a:srgbClr val="D0D8F4"/>
              </a:gs>
              <a:gs pos="96000">
                <a:srgbClr val="0070C0"/>
              </a:gs>
            </a:gsLst>
            <a:lin ang="21594000" scaled="0"/>
            <a:tileRect/>
          </a:gradFill>
          <a:scene3d>
            <a:camera prst="orthographicFront"/>
            <a:lightRig rig="threePt" dir="t"/>
          </a:scene3d>
          <a:sp3d>
            <a:bevelT w="152400" h="50800" prst="softRound"/>
          </a:sp3d>
        </p:spPr>
      </p:pic>
      <p:sp>
        <p:nvSpPr>
          <p:cNvPr id="3" name="Slide Number Placeholder 2">
            <a:extLst>
              <a:ext uri="{FF2B5EF4-FFF2-40B4-BE49-F238E27FC236}">
                <a16:creationId xmlns:a16="http://schemas.microsoft.com/office/drawing/2014/main" id="{DA2A8647-B371-4DCD-86B1-FF588E51A5B2}"/>
              </a:ext>
            </a:extLst>
          </p:cNvPr>
          <p:cNvSpPr>
            <a:spLocks noGrp="1"/>
          </p:cNvSpPr>
          <p:nvPr>
            <p:ph type="sldNum" sz="quarter" idx="12"/>
          </p:nvPr>
        </p:nvSpPr>
        <p:spPr/>
        <p:txBody>
          <a:bodyPr/>
          <a:lstStyle/>
          <a:p>
            <a:fld id="{538561A8-404E-4430-BCA6-CD12B245C72B}" type="slidenum">
              <a:rPr lang="en-US" smtClean="0"/>
              <a:t>84</a:t>
            </a:fld>
            <a:endParaRPr lang="en-US"/>
          </a:p>
        </p:txBody>
      </p:sp>
      <p:pic>
        <p:nvPicPr>
          <p:cNvPr id="7" name="Picture 6">
            <a:extLst>
              <a:ext uri="{FF2B5EF4-FFF2-40B4-BE49-F238E27FC236}">
                <a16:creationId xmlns:a16="http://schemas.microsoft.com/office/drawing/2014/main" id="{E6169AF5-AD5C-44A5-91F5-9B8ACFB90D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715598245"/>
              </p:ext>
            </p:extLst>
          </p:nvPr>
        </p:nvGraphicFramePr>
        <p:xfrm>
          <a:off x="6295700" y="554106"/>
          <a:ext cx="5372100" cy="5753099"/>
        </p:xfrm>
        <a:graphic>
          <a:graphicData uri="http://schemas.openxmlformats.org/drawingml/2006/table">
            <a:tbl>
              <a:tblPr firstRow="1" bandRow="1">
                <a:tableStyleId>{5C22544A-7EE6-4342-B048-85BDC9FD1C3A}</a:tableStyleId>
              </a:tblPr>
              <a:tblGrid>
                <a:gridCol w="5372100">
                  <a:extLst>
                    <a:ext uri="{9D8B030D-6E8A-4147-A177-3AD203B41FA5}">
                      <a16:colId xmlns:a16="http://schemas.microsoft.com/office/drawing/2014/main" val="20000"/>
                    </a:ext>
                  </a:extLst>
                </a:gridCol>
              </a:tblGrid>
              <a:tr h="1790699">
                <a:tc>
                  <a:txBody>
                    <a:bodyPr/>
                    <a:lstStyle/>
                    <a:p>
                      <a:pPr algn="ctr"/>
                      <a:r>
                        <a:rPr lang="en-US" sz="3200" dirty="0">
                          <a:ln>
                            <a:solidFill>
                              <a:sysClr val="windowText" lastClr="000000"/>
                            </a:solidFill>
                          </a:ln>
                          <a:effectLst>
                            <a:glow rad="215900">
                              <a:srgbClr val="00B0F0">
                                <a:alpha val="75000"/>
                              </a:srgbClr>
                            </a:glow>
                          </a:effectLst>
                        </a:rPr>
                        <a:t>There is NO greater </a:t>
                      </a:r>
                      <a:r>
                        <a:rPr lang="en-US" sz="3200" u="sng" dirty="0">
                          <a:ln>
                            <a:solidFill>
                              <a:sysClr val="windowText" lastClr="000000"/>
                            </a:solidFill>
                          </a:ln>
                          <a:effectLst>
                            <a:glow rad="215900">
                              <a:srgbClr val="00B0F0">
                                <a:alpha val="75000"/>
                              </a:srgbClr>
                            </a:glow>
                          </a:effectLst>
                        </a:rPr>
                        <a:t>IGNORANCE</a:t>
                      </a:r>
                      <a:r>
                        <a:rPr lang="en-US" sz="3200" u="none" dirty="0">
                          <a:ln>
                            <a:solidFill>
                              <a:sysClr val="windowText" lastClr="000000"/>
                            </a:solidFill>
                          </a:ln>
                          <a:effectLst>
                            <a:glow rad="215900">
                              <a:srgbClr val="00B0F0">
                                <a:alpha val="75000"/>
                              </a:srgbClr>
                            </a:glow>
                          </a:effectLst>
                        </a:rPr>
                        <a:t> than the one </a:t>
                      </a:r>
                      <a:br>
                        <a:rPr lang="en-US" sz="3200" u="none" dirty="0">
                          <a:ln>
                            <a:solidFill>
                              <a:sysClr val="windowText" lastClr="000000"/>
                            </a:solidFill>
                          </a:ln>
                          <a:effectLst>
                            <a:glow rad="215900">
                              <a:srgbClr val="00B0F0">
                                <a:alpha val="75000"/>
                              </a:srgbClr>
                            </a:glow>
                          </a:effectLst>
                        </a:rPr>
                      </a:br>
                      <a:r>
                        <a:rPr lang="en-US" sz="3200" u="none" dirty="0">
                          <a:ln>
                            <a:solidFill>
                              <a:sysClr val="windowText" lastClr="000000"/>
                            </a:solidFill>
                          </a:ln>
                          <a:effectLst>
                            <a:glow rad="215900">
                              <a:srgbClr val="00B0F0">
                                <a:alpha val="75000"/>
                              </a:srgbClr>
                            </a:glow>
                          </a:effectLst>
                        </a:rPr>
                        <a:t>who </a:t>
                      </a:r>
                      <a:r>
                        <a:rPr lang="en-US" sz="3200" u="sng" dirty="0">
                          <a:ln>
                            <a:solidFill>
                              <a:sysClr val="windowText" lastClr="000000"/>
                            </a:solidFill>
                          </a:ln>
                          <a:effectLst>
                            <a:glow rad="215900">
                              <a:srgbClr val="00B0F0">
                                <a:alpha val="75000"/>
                              </a:srgbClr>
                            </a:glow>
                          </a:effectLst>
                        </a:rPr>
                        <a:t>discovers a LIE</a:t>
                      </a:r>
                      <a:r>
                        <a:rPr lang="en-US" sz="3200" u="none" dirty="0">
                          <a:ln>
                            <a:solidFill>
                              <a:sysClr val="windowText" lastClr="000000"/>
                            </a:solidFill>
                          </a:ln>
                          <a:effectLst>
                            <a:glow rad="215900">
                              <a:srgbClr val="00B0F0">
                                <a:alpha val="75000"/>
                              </a:srgbClr>
                            </a:glow>
                          </a:effectLst>
                        </a:rPr>
                        <a:t> but chooses to still believe in it!</a:t>
                      </a:r>
                      <a:endParaRPr lang="en-US" sz="3200" dirty="0">
                        <a:ln>
                          <a:solidFill>
                            <a:sysClr val="windowText" lastClr="000000"/>
                          </a:solidFill>
                        </a:ln>
                        <a:effectLst>
                          <a:glow rad="215900">
                            <a:srgbClr val="00B0F0">
                              <a:alpha val="75000"/>
                            </a:srgbClr>
                          </a:glow>
                        </a:effectLst>
                      </a:endParaRPr>
                    </a:p>
                  </a:txBody>
                  <a:tcPr>
                    <a:cell3D prstMaterial="dkEdge">
                      <a:bevel/>
                      <a:lightRig rig="flood" dir="t"/>
                    </a:cell3D>
                    <a:solidFill>
                      <a:schemeClr val="accent1">
                        <a:lumMod val="50000"/>
                      </a:schemeClr>
                    </a:solidFill>
                  </a:tcPr>
                </a:tc>
                <a:extLst>
                  <a:ext uri="{0D108BD9-81ED-4DB2-BD59-A6C34878D82A}">
                    <a16:rowId xmlns:a16="http://schemas.microsoft.com/office/drawing/2014/main" val="10000"/>
                  </a:ext>
                </a:extLst>
              </a:tr>
              <a:tr h="1790699">
                <a:tc>
                  <a:txBody>
                    <a:bodyPr/>
                    <a:lstStyle/>
                    <a:p>
                      <a:pPr algn="ctr">
                        <a:lnSpc>
                          <a:spcPct val="100000"/>
                        </a:lnSpc>
                      </a:pPr>
                      <a:endParaRPr lang="en-US" sz="1100" b="1" dirty="0"/>
                    </a:p>
                    <a:p>
                      <a:pPr algn="ctr">
                        <a:lnSpc>
                          <a:spcPct val="100000"/>
                        </a:lnSpc>
                      </a:pPr>
                      <a:r>
                        <a:rPr lang="en-US" sz="3200" b="1" dirty="0">
                          <a:solidFill>
                            <a:srgbClr val="663300"/>
                          </a:solidFill>
                          <a:effectLst>
                            <a:glow rad="228600">
                              <a:schemeClr val="accent2">
                                <a:satMod val="175000"/>
                                <a:alpha val="40000"/>
                              </a:schemeClr>
                            </a:glow>
                          </a:effectLst>
                        </a:rPr>
                        <a:t>Scriptural TRUTH is </a:t>
                      </a:r>
                      <a:r>
                        <a:rPr lang="en-US" sz="3200" b="1" u="sng" dirty="0">
                          <a:solidFill>
                            <a:srgbClr val="663300"/>
                          </a:solidFill>
                          <a:effectLst>
                            <a:glow rad="228600">
                              <a:schemeClr val="accent2">
                                <a:satMod val="175000"/>
                                <a:alpha val="40000"/>
                              </a:schemeClr>
                            </a:glow>
                          </a:effectLst>
                        </a:rPr>
                        <a:t>NOT</a:t>
                      </a:r>
                      <a:r>
                        <a:rPr lang="en-US" sz="3200" b="1" u="none" dirty="0">
                          <a:solidFill>
                            <a:srgbClr val="663300"/>
                          </a:solidFill>
                          <a:effectLst>
                            <a:glow rad="228600">
                              <a:schemeClr val="accent2">
                                <a:satMod val="175000"/>
                                <a:alpha val="40000"/>
                              </a:schemeClr>
                            </a:glow>
                          </a:effectLst>
                        </a:rPr>
                        <a:t> found in Religion, Tradition, Culture, or the doctrines of man!</a:t>
                      </a:r>
                      <a:endParaRPr lang="en-US" sz="3200" b="1" dirty="0">
                        <a:solidFill>
                          <a:srgbClr val="663300"/>
                        </a:solidFill>
                        <a:effectLst>
                          <a:glow rad="228600">
                            <a:schemeClr val="accent2">
                              <a:satMod val="175000"/>
                              <a:alpha val="40000"/>
                            </a:schemeClr>
                          </a:glow>
                        </a:effectLst>
                      </a:endParaRPr>
                    </a:p>
                  </a:txBody>
                  <a:tcPr>
                    <a:cell3D prstMaterial="dkEdge">
                      <a:bevel/>
                      <a:lightRig rig="flood" dir="t"/>
                    </a:cell3D>
                    <a:solidFill>
                      <a:schemeClr val="accent4"/>
                    </a:solidFill>
                  </a:tcPr>
                </a:tc>
                <a:extLst>
                  <a:ext uri="{0D108BD9-81ED-4DB2-BD59-A6C34878D82A}">
                    <a16:rowId xmlns:a16="http://schemas.microsoft.com/office/drawing/2014/main" val="10001"/>
                  </a:ext>
                </a:extLst>
              </a:tr>
              <a:tr h="1790699">
                <a:tc>
                  <a:txBody>
                    <a:bodyPr/>
                    <a:lstStyle/>
                    <a:p>
                      <a:pPr algn="ctr"/>
                      <a:r>
                        <a:rPr lang="en-US" sz="2800" b="1" dirty="0">
                          <a:solidFill>
                            <a:srgbClr val="421C5E"/>
                          </a:solidFill>
                        </a:rPr>
                        <a:t>The </a:t>
                      </a:r>
                      <a:r>
                        <a:rPr lang="en-US" sz="2800" b="1" u="sng" dirty="0">
                          <a:solidFill>
                            <a:srgbClr val="421C5E"/>
                          </a:solidFill>
                        </a:rPr>
                        <a:t>ONLY TRUTH</a:t>
                      </a:r>
                      <a:r>
                        <a:rPr lang="en-US" sz="2800" b="1" u="none" dirty="0">
                          <a:solidFill>
                            <a:srgbClr val="421C5E"/>
                          </a:solidFill>
                        </a:rPr>
                        <a:t> is </a:t>
                      </a:r>
                      <a:r>
                        <a:rPr lang="en-US" sz="2800" b="1" u="sng" dirty="0">
                          <a:solidFill>
                            <a:srgbClr val="421C5E"/>
                          </a:solidFill>
                        </a:rPr>
                        <a:t>IN COVENANT</a:t>
                      </a:r>
                      <a:r>
                        <a:rPr lang="en-US" sz="2800" b="1" u="none" dirty="0">
                          <a:solidFill>
                            <a:srgbClr val="421C5E"/>
                          </a:solidFill>
                        </a:rPr>
                        <a:t> Relationship with Father YHWH</a:t>
                      </a:r>
                      <a:r>
                        <a:rPr lang="en-US" sz="2800" b="1" u="none" baseline="0" dirty="0">
                          <a:solidFill>
                            <a:srgbClr val="421C5E"/>
                          </a:solidFill>
                        </a:rPr>
                        <a:t> </a:t>
                      </a:r>
                    </a:p>
                    <a:p>
                      <a:r>
                        <a:rPr lang="en-US" sz="2500" b="1" u="none" baseline="0" dirty="0">
                          <a:solidFill>
                            <a:srgbClr val="421C5E"/>
                          </a:solidFill>
                        </a:rPr>
                        <a:t>                                          </a:t>
                      </a:r>
                      <a:r>
                        <a:rPr lang="en-US" sz="3200" b="1" u="none" baseline="0" dirty="0" err="1">
                          <a:ln>
                            <a:solidFill>
                              <a:sysClr val="windowText" lastClr="000000"/>
                            </a:solidFill>
                          </a:ln>
                          <a:solidFill>
                            <a:srgbClr val="993366"/>
                          </a:solidFill>
                          <a:effectLst>
                            <a:outerShdw blurRad="38100" dist="38100" dir="2700000" algn="tl">
                              <a:srgbClr val="000000">
                                <a:alpha val="43137"/>
                              </a:srgbClr>
                            </a:outerShdw>
                          </a:effectLst>
                        </a:rPr>
                        <a:t>YaHuWaH</a:t>
                      </a:r>
                      <a:endParaRPr lang="en-US" sz="3200" b="1" u="none" baseline="0" dirty="0">
                        <a:ln>
                          <a:solidFill>
                            <a:sysClr val="windowText" lastClr="000000"/>
                          </a:solidFill>
                        </a:ln>
                        <a:solidFill>
                          <a:srgbClr val="993366"/>
                        </a:solidFill>
                        <a:effectLst>
                          <a:outerShdw blurRad="38100" dist="38100" dir="2700000" algn="tl">
                            <a:srgbClr val="000000">
                              <a:alpha val="43137"/>
                            </a:srgbClr>
                          </a:outerShdw>
                        </a:effectLst>
                      </a:endParaRPr>
                    </a:p>
                    <a:p>
                      <a:r>
                        <a:rPr lang="en-US" sz="3200" b="1" u="none" baseline="0" dirty="0">
                          <a:solidFill>
                            <a:srgbClr val="421C5E"/>
                          </a:solidFill>
                        </a:rPr>
                        <a:t>                  </a:t>
                      </a:r>
                      <a:r>
                        <a:rPr lang="en-US" sz="2400" b="1" u="none" baseline="0" dirty="0">
                          <a:solidFill>
                            <a:srgbClr val="421C5E"/>
                          </a:solidFill>
                          <a:latin typeface="Cooper Black" pitchFamily="18" charset="0"/>
                        </a:rPr>
                        <a:t>IT’S TIME to CHOOSE!</a:t>
                      </a:r>
                      <a:r>
                        <a:rPr lang="en-US" sz="2000" b="1" u="none" baseline="0" dirty="0">
                          <a:solidFill>
                            <a:srgbClr val="421C5E"/>
                          </a:solidFill>
                          <a:latin typeface="Cooper Black" pitchFamily="18" charset="0"/>
                        </a:rPr>
                        <a:t> </a:t>
                      </a:r>
                      <a:endParaRPr lang="en-US" sz="2500" b="1" dirty="0">
                        <a:solidFill>
                          <a:srgbClr val="421C5E"/>
                        </a:solidFill>
                        <a:latin typeface="Cooper Black" pitchFamily="18" charset="0"/>
                      </a:endParaRPr>
                    </a:p>
                  </a:txBody>
                  <a:tcPr>
                    <a:cell3D prstMaterial="dkEdge">
                      <a:bevel/>
                      <a:lightRig rig="flood" dir="t"/>
                    </a:cell3D>
                    <a:solidFill>
                      <a:schemeClr val="accent3">
                        <a:lumMod val="20000"/>
                        <a:lumOff val="80000"/>
                      </a:schemeClr>
                    </a:solidFill>
                  </a:tcPr>
                </a:tc>
                <a:extLst>
                  <a:ext uri="{0D108BD9-81ED-4DB2-BD59-A6C34878D82A}">
                    <a16:rowId xmlns:a16="http://schemas.microsoft.com/office/drawing/2014/main" val="10002"/>
                  </a:ext>
                </a:extLst>
              </a:tr>
            </a:tbl>
          </a:graphicData>
        </a:graphic>
      </p:graphicFrame>
      <p:pic>
        <p:nvPicPr>
          <p:cNvPr id="9" name="Picture 2" descr="C:\Users\Rae\Desktop\Spanish CCC folder\Paleo art\YHVH clear.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37888" y="5081608"/>
            <a:ext cx="2366963" cy="953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778290"/>
      </p:ext>
    </p:extLst>
  </p:cSld>
  <p:clrMapOvr>
    <a:masterClrMapping/>
  </p:clrMapOvr>
  <p:transition spd="slow">
    <p:fade/>
  </p:transition>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76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ird sitting on top of a grass covered field&#10;&#10;Description automatically generated">
            <a:extLst>
              <a:ext uri="{FF2B5EF4-FFF2-40B4-BE49-F238E27FC236}">
                <a16:creationId xmlns:a16="http://schemas.microsoft.com/office/drawing/2014/main" id="{A5AD667C-3E13-45FB-BFB4-5B96A23EA50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3467" y="643467"/>
            <a:ext cx="10905066" cy="557106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Slide Number Placeholder 1">
            <a:extLst>
              <a:ext uri="{FF2B5EF4-FFF2-40B4-BE49-F238E27FC236}">
                <a16:creationId xmlns:a16="http://schemas.microsoft.com/office/drawing/2014/main" id="{528C7F4E-0A7A-496A-BB58-DE4144049379}"/>
              </a:ext>
            </a:extLst>
          </p:cNvPr>
          <p:cNvSpPr>
            <a:spLocks noGrp="1"/>
          </p:cNvSpPr>
          <p:nvPr>
            <p:ph type="sldNum" sz="quarter" idx="12"/>
          </p:nvPr>
        </p:nvSpPr>
        <p:spPr>
          <a:xfrm>
            <a:off x="8610600" y="6356350"/>
            <a:ext cx="2743200" cy="365125"/>
          </a:xfrm>
        </p:spPr>
        <p:txBody>
          <a:bodyPr>
            <a:normAutofit/>
          </a:bodyPr>
          <a:lstStyle/>
          <a:p>
            <a:pPr>
              <a:spcAft>
                <a:spcPts val="600"/>
              </a:spcAft>
            </a:pPr>
            <a:fld id="{538561A8-404E-4430-BCA6-CD12B245C72B}" type="slidenum">
              <a:rPr lang="en-US">
                <a:solidFill>
                  <a:srgbClr val="FFFFFF"/>
                </a:solidFill>
              </a:rPr>
              <a:pPr>
                <a:spcAft>
                  <a:spcPts val="600"/>
                </a:spcAft>
              </a:pPr>
              <a:t>85</a:t>
            </a:fld>
            <a:endParaRPr lang="en-US">
              <a:solidFill>
                <a:srgbClr val="FFFFFF"/>
              </a:solidFill>
            </a:endParaRPr>
          </a:p>
        </p:txBody>
      </p:sp>
      <p:sp>
        <p:nvSpPr>
          <p:cNvPr id="11" name="Rectangle 10">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4F63BA0-1E3C-4413-8A3D-38A93463B420}"/>
              </a:ext>
            </a:extLst>
          </p:cNvPr>
          <p:cNvSpPr/>
          <p:nvPr/>
        </p:nvSpPr>
        <p:spPr>
          <a:xfrm>
            <a:off x="4441541" y="4435248"/>
            <a:ext cx="4696287" cy="1569660"/>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ctr"/>
            <a:r>
              <a:rPr lang="en-US" sz="96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SHALOM</a:t>
            </a:r>
          </a:p>
        </p:txBody>
      </p:sp>
      <p:pic>
        <p:nvPicPr>
          <p:cNvPr id="3" name="Picture 2">
            <a:extLst>
              <a:ext uri="{FF2B5EF4-FFF2-40B4-BE49-F238E27FC236}">
                <a16:creationId xmlns:a16="http://schemas.microsoft.com/office/drawing/2014/main" id="{96F19A3E-E4C2-4636-B7C7-FC9BE80265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984" y="6356350"/>
            <a:ext cx="2103302" cy="518205"/>
          </a:xfrm>
          <a:prstGeom prst="rect">
            <a:avLst/>
          </a:prstGeom>
        </p:spPr>
      </p:pic>
    </p:spTree>
    <p:extLst>
      <p:ext uri="{BB962C8B-B14F-4D97-AF65-F5344CB8AC3E}">
        <p14:creationId xmlns:p14="http://schemas.microsoft.com/office/powerpoint/2010/main" val="3928537466"/>
      </p:ext>
    </p:extLst>
  </p:cSld>
  <p:clrMapOvr>
    <a:masterClrMapping/>
  </p:clrMapOvr>
  <p:transition spd="slow">
    <p:fade/>
  </p:transition>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0D24A5-5CC0-4A56-99CB-953BBBA438B3}"/>
              </a:ext>
            </a:extLst>
          </p:cNvPr>
          <p:cNvPicPr>
            <a:picLocks noChangeAspect="1"/>
          </p:cNvPicPr>
          <p:nvPr/>
        </p:nvPicPr>
        <p:blipFill>
          <a:blip r:embed="rId2"/>
          <a:stretch>
            <a:fillRect/>
          </a:stretch>
        </p:blipFill>
        <p:spPr>
          <a:xfrm>
            <a:off x="13801120" y="-587057"/>
            <a:ext cx="4192227" cy="5571066"/>
          </a:xfrm>
          <a:prstGeom prst="rect">
            <a:avLst/>
          </a:prstGeom>
        </p:spPr>
      </p:pic>
      <p:pic>
        <p:nvPicPr>
          <p:cNvPr id="5" name="Picture 4">
            <a:extLst>
              <a:ext uri="{FF2B5EF4-FFF2-40B4-BE49-F238E27FC236}">
                <a16:creationId xmlns:a16="http://schemas.microsoft.com/office/drawing/2014/main" id="{471299E7-5F52-47E1-8B05-65D1AF3C78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
        <p:nvSpPr>
          <p:cNvPr id="6" name="Slide Number Placeholder 5">
            <a:extLst>
              <a:ext uri="{FF2B5EF4-FFF2-40B4-BE49-F238E27FC236}">
                <a16:creationId xmlns:a16="http://schemas.microsoft.com/office/drawing/2014/main" id="{557135D4-E432-4F1D-80FB-FD4351063367}"/>
              </a:ext>
            </a:extLst>
          </p:cNvPr>
          <p:cNvSpPr>
            <a:spLocks noGrp="1"/>
          </p:cNvSpPr>
          <p:nvPr>
            <p:ph type="sldNum" sz="quarter" idx="12"/>
          </p:nvPr>
        </p:nvSpPr>
        <p:spPr>
          <a:xfrm>
            <a:off x="9432568"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CEF4C-B5FD-4A91-B686-A4F403DB914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2496C1A8-C338-40DC-95C8-4C91D78A9A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85" y="157227"/>
            <a:ext cx="4516330" cy="3354151"/>
          </a:xfrm>
          <a:prstGeom prst="rect">
            <a:avLst/>
          </a:prstGeom>
          <a:scene3d>
            <a:camera prst="orthographicFront"/>
            <a:lightRig rig="threePt" dir="t"/>
          </a:scene3d>
          <a:sp3d>
            <a:bevelT w="152400" h="50800" prst="softRound"/>
          </a:sp3d>
        </p:spPr>
      </p:pic>
      <p:pic>
        <p:nvPicPr>
          <p:cNvPr id="2051" name="Picture 3" descr="D:\1. Art - Main File\Torah Trees\Roots2.jpg"/>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5004123" y="413964"/>
            <a:ext cx="6942023" cy="645608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48960" y="249519"/>
            <a:ext cx="2339102" cy="2308324"/>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w="1905"/>
                <a:solidFill>
                  <a:srgbClr val="003300"/>
                </a:solidFill>
                <a:effectLst>
                  <a:innerShdw blurRad="69850" dist="43180" dir="5400000">
                    <a:srgbClr val="000000">
                      <a:alpha val="65000"/>
                    </a:srgbClr>
                  </a:innerShdw>
                </a:effectLst>
                <a:uLnTx/>
                <a:uFillTx/>
                <a:latin typeface="Arial Black" pitchFamily="34" charset="0"/>
                <a:ea typeface="+mn-ea"/>
                <a:cs typeface="+mn-cs"/>
              </a:rPr>
              <a:t>RETURN</a:t>
            </a:r>
            <a:br>
              <a:rPr kumimoji="0" lang="en-US" sz="3600" b="1" i="1" u="none" strike="noStrike" kern="1200" cap="none" spc="0" normalizeH="0" baseline="0" noProof="0" dirty="0">
                <a:ln w="1905"/>
                <a:solidFill>
                  <a:srgbClr val="003300"/>
                </a:solidFill>
                <a:effectLst>
                  <a:innerShdw blurRad="69850" dist="43180" dir="5400000">
                    <a:srgbClr val="000000">
                      <a:alpha val="65000"/>
                    </a:srgbClr>
                  </a:innerShdw>
                </a:effectLst>
                <a:uLnTx/>
                <a:uFillTx/>
                <a:latin typeface="Arial Black" pitchFamily="34" charset="0"/>
                <a:ea typeface="+mn-ea"/>
                <a:cs typeface="+mn-cs"/>
              </a:rPr>
            </a:br>
            <a:r>
              <a:rPr kumimoji="0" lang="en-US" sz="3600" b="1" i="1" u="none" strike="noStrike" kern="1200" cap="none" spc="0" normalizeH="0" baseline="0" noProof="0" dirty="0">
                <a:ln w="1905"/>
                <a:solidFill>
                  <a:srgbClr val="003300"/>
                </a:solidFill>
                <a:effectLst>
                  <a:innerShdw blurRad="69850" dist="43180" dir="5400000">
                    <a:srgbClr val="000000">
                      <a:alpha val="65000"/>
                    </a:srgbClr>
                  </a:innerShdw>
                </a:effectLst>
                <a:uLnTx/>
                <a:uFillTx/>
                <a:latin typeface="Arial Black" pitchFamily="34" charset="0"/>
                <a:ea typeface="+mn-ea"/>
                <a:cs typeface="+mn-cs"/>
              </a:rPr>
              <a:t>to your</a:t>
            </a:r>
            <a:br>
              <a:rPr kumimoji="0" lang="en-US" sz="3600" b="1" i="1" u="none" strike="noStrike" kern="1200" cap="none" spc="0" normalizeH="0" baseline="0" noProof="0" dirty="0">
                <a:ln w="1905"/>
                <a:solidFill>
                  <a:srgbClr val="003300"/>
                </a:solidFill>
                <a:effectLst>
                  <a:innerShdw blurRad="69850" dist="43180" dir="5400000">
                    <a:srgbClr val="000000">
                      <a:alpha val="65000"/>
                    </a:srgbClr>
                  </a:innerShdw>
                </a:effectLst>
                <a:uLnTx/>
                <a:uFillTx/>
                <a:latin typeface="Arial Black" pitchFamily="34" charset="0"/>
                <a:ea typeface="+mn-ea"/>
                <a:cs typeface="+mn-cs"/>
              </a:rPr>
            </a:br>
            <a:r>
              <a:rPr kumimoji="0" lang="en-US" sz="3600" b="1" i="1" u="none" strike="noStrike" kern="1200" cap="none" spc="0" normalizeH="0" baseline="0" noProof="0" dirty="0">
                <a:ln w="1905"/>
                <a:solidFill>
                  <a:srgbClr val="003300"/>
                </a:solidFill>
                <a:effectLst>
                  <a:innerShdw blurRad="69850" dist="43180" dir="5400000">
                    <a:srgbClr val="000000">
                      <a:alpha val="65000"/>
                    </a:srgbClr>
                  </a:innerShdw>
                </a:effectLst>
                <a:uLnTx/>
                <a:uFillTx/>
                <a:latin typeface="Arial Black" pitchFamily="34" charset="0"/>
                <a:ea typeface="+mn-ea"/>
                <a:cs typeface="+mn-cs"/>
              </a:rPr>
              <a:t>TRUE</a:t>
            </a:r>
            <a:br>
              <a:rPr kumimoji="0" lang="en-US" sz="3600" b="1" i="1" u="none" strike="noStrike" kern="1200" cap="none" spc="0" normalizeH="0" baseline="0" noProof="0" dirty="0">
                <a:ln w="1905"/>
                <a:solidFill>
                  <a:srgbClr val="003300"/>
                </a:solidFill>
                <a:effectLst>
                  <a:innerShdw blurRad="69850" dist="43180" dir="5400000">
                    <a:srgbClr val="000000">
                      <a:alpha val="65000"/>
                    </a:srgbClr>
                  </a:innerShdw>
                </a:effectLst>
                <a:uLnTx/>
                <a:uFillTx/>
                <a:latin typeface="Arial Black" pitchFamily="34" charset="0"/>
                <a:ea typeface="+mn-ea"/>
                <a:cs typeface="+mn-cs"/>
              </a:rPr>
            </a:br>
            <a:r>
              <a:rPr kumimoji="0" lang="en-US" sz="3600" b="1" i="1" u="none" strike="noStrike" kern="1200" cap="none" spc="0" normalizeH="0" baseline="0" noProof="0" dirty="0">
                <a:ln w="1905"/>
                <a:solidFill>
                  <a:srgbClr val="003300"/>
                </a:solidFill>
                <a:effectLst>
                  <a:innerShdw blurRad="69850" dist="43180" dir="5400000">
                    <a:srgbClr val="000000">
                      <a:alpha val="65000"/>
                    </a:srgbClr>
                  </a:innerShdw>
                </a:effectLst>
                <a:uLnTx/>
                <a:uFillTx/>
                <a:latin typeface="Arial Black" pitchFamily="34" charset="0"/>
                <a:ea typeface="+mn-ea"/>
                <a:cs typeface="+mn-cs"/>
              </a:rPr>
              <a:t>ROOTS</a:t>
            </a:r>
          </a:p>
        </p:txBody>
      </p:sp>
      <p:sp>
        <p:nvSpPr>
          <p:cNvPr id="16" name="Rectangle 15"/>
          <p:cNvSpPr/>
          <p:nvPr/>
        </p:nvSpPr>
        <p:spPr>
          <a:xfrm>
            <a:off x="9343753" y="126408"/>
            <a:ext cx="2674963" cy="2554545"/>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w="1905"/>
                <a:solidFill>
                  <a:srgbClr val="003300"/>
                </a:solidFill>
                <a:effectLst>
                  <a:innerShdw blurRad="69850" dist="43180" dir="5400000">
                    <a:srgbClr val="000000">
                      <a:alpha val="65000"/>
                    </a:srgbClr>
                  </a:innerShdw>
                </a:effectLst>
                <a:uLnTx/>
                <a:uFillTx/>
                <a:latin typeface="Arial Black" pitchFamily="34" charset="0"/>
                <a:ea typeface="+mn-ea"/>
                <a:cs typeface="+mn-cs"/>
              </a:rPr>
              <a:t>DIVORCE</a:t>
            </a:r>
            <a:br>
              <a:rPr kumimoji="0" lang="en-US" sz="3200" b="1" i="1" u="none" strike="noStrike" kern="1200" cap="none" spc="0" normalizeH="0" baseline="0" noProof="0" dirty="0">
                <a:ln w="1905"/>
                <a:solidFill>
                  <a:srgbClr val="003300"/>
                </a:solidFill>
                <a:effectLst>
                  <a:innerShdw blurRad="69850" dist="43180" dir="5400000">
                    <a:srgbClr val="000000">
                      <a:alpha val="65000"/>
                    </a:srgbClr>
                  </a:innerShdw>
                </a:effectLst>
                <a:uLnTx/>
                <a:uFillTx/>
                <a:latin typeface="Arial Black" pitchFamily="34" charset="0"/>
                <a:ea typeface="+mn-ea"/>
                <a:cs typeface="+mn-cs"/>
              </a:rPr>
            </a:br>
            <a:r>
              <a:rPr kumimoji="0" lang="en-US" sz="3200" b="1" i="1" u="none" strike="noStrike" kern="1200" cap="none" spc="0" normalizeH="0" baseline="0" noProof="0" dirty="0">
                <a:ln w="1905"/>
                <a:solidFill>
                  <a:srgbClr val="003300"/>
                </a:solidFill>
                <a:effectLst>
                  <a:innerShdw blurRad="69850" dist="43180" dir="5400000">
                    <a:srgbClr val="000000">
                      <a:alpha val="65000"/>
                    </a:srgbClr>
                  </a:innerShdw>
                </a:effectLst>
                <a:uLnTx/>
                <a:uFillTx/>
                <a:latin typeface="Arial Black" pitchFamily="34" charset="0"/>
                <a:ea typeface="+mn-ea"/>
                <a:cs typeface="+mn-cs"/>
              </a:rPr>
              <a:t>the </a:t>
            </a:r>
            <a:br>
              <a:rPr kumimoji="0" lang="en-US" sz="3200" b="1" i="1" u="none" strike="noStrike" kern="1200" cap="none" spc="0" normalizeH="0" baseline="0" noProof="0" dirty="0">
                <a:ln w="1905"/>
                <a:solidFill>
                  <a:srgbClr val="003300"/>
                </a:solidFill>
                <a:effectLst>
                  <a:innerShdw blurRad="69850" dist="43180" dir="5400000">
                    <a:srgbClr val="000000">
                      <a:alpha val="65000"/>
                    </a:srgbClr>
                  </a:innerShdw>
                </a:effectLst>
                <a:uLnTx/>
                <a:uFillTx/>
                <a:latin typeface="Arial Black" pitchFamily="34" charset="0"/>
                <a:ea typeface="+mn-ea"/>
                <a:cs typeface="+mn-cs"/>
              </a:rPr>
            </a:br>
            <a:r>
              <a:rPr kumimoji="0" lang="en-US" sz="3200" b="1" i="1" u="none" strike="noStrike" kern="1200" cap="none" spc="0" normalizeH="0" baseline="0" noProof="0" dirty="0">
                <a:ln w="1905"/>
                <a:solidFill>
                  <a:srgbClr val="003300"/>
                </a:solidFill>
                <a:effectLst>
                  <a:innerShdw blurRad="69850" dist="43180" dir="5400000">
                    <a:srgbClr val="000000">
                      <a:alpha val="65000"/>
                    </a:srgbClr>
                  </a:innerShdw>
                </a:effectLst>
                <a:uLnTx/>
                <a:uFillTx/>
                <a:latin typeface="Arial Black" pitchFamily="34" charset="0"/>
                <a:ea typeface="+mn-ea"/>
                <a:cs typeface="+mn-cs"/>
              </a:rPr>
              <a:t>Babylonian</a:t>
            </a:r>
            <a:br>
              <a:rPr kumimoji="0" lang="en-US" sz="3200" b="1" i="1" u="none" strike="noStrike" kern="1200" cap="none" spc="0" normalizeH="0" baseline="0" noProof="0" dirty="0">
                <a:ln w="1905"/>
                <a:solidFill>
                  <a:srgbClr val="003300"/>
                </a:solidFill>
                <a:effectLst>
                  <a:innerShdw blurRad="69850" dist="43180" dir="5400000">
                    <a:srgbClr val="000000">
                      <a:alpha val="65000"/>
                    </a:srgbClr>
                  </a:innerShdw>
                </a:effectLst>
                <a:uLnTx/>
                <a:uFillTx/>
                <a:latin typeface="Arial Black" pitchFamily="34" charset="0"/>
                <a:ea typeface="+mn-ea"/>
                <a:cs typeface="+mn-cs"/>
              </a:rPr>
            </a:br>
            <a:r>
              <a:rPr kumimoji="0" lang="en-US" sz="3200" b="1" i="1" u="none" strike="noStrike" kern="1200" cap="none" spc="0" normalizeH="0" baseline="0" noProof="0" dirty="0">
                <a:ln w="1905"/>
                <a:solidFill>
                  <a:srgbClr val="003300"/>
                </a:solidFill>
                <a:effectLst>
                  <a:innerShdw blurRad="69850" dist="43180" dir="5400000">
                    <a:srgbClr val="000000">
                      <a:alpha val="65000"/>
                    </a:srgbClr>
                  </a:innerShdw>
                </a:effectLst>
                <a:uLnTx/>
                <a:uFillTx/>
                <a:latin typeface="Arial Black" pitchFamily="34" charset="0"/>
                <a:ea typeface="+mn-ea"/>
                <a:cs typeface="+mn-cs"/>
              </a:rPr>
              <a:t>Church</a:t>
            </a:r>
            <a:br>
              <a:rPr kumimoji="0" lang="en-US" sz="3200" b="1" i="1" u="none" strike="noStrike" kern="1200" cap="none" spc="0" normalizeH="0" baseline="0" noProof="0" dirty="0">
                <a:ln w="1905"/>
                <a:solidFill>
                  <a:srgbClr val="003300"/>
                </a:solidFill>
                <a:effectLst>
                  <a:innerShdw blurRad="69850" dist="43180" dir="5400000">
                    <a:srgbClr val="000000">
                      <a:alpha val="65000"/>
                    </a:srgbClr>
                  </a:innerShdw>
                </a:effectLst>
                <a:uLnTx/>
                <a:uFillTx/>
                <a:latin typeface="Arial Black" pitchFamily="34" charset="0"/>
                <a:ea typeface="+mn-ea"/>
                <a:cs typeface="+mn-cs"/>
              </a:rPr>
            </a:br>
            <a:r>
              <a:rPr kumimoji="0" lang="en-US" sz="3200" b="1" i="1" u="none" strike="noStrike" kern="1200" cap="none" spc="0" normalizeH="0" baseline="0" noProof="0" dirty="0">
                <a:ln w="1905"/>
                <a:solidFill>
                  <a:srgbClr val="003300"/>
                </a:solidFill>
                <a:effectLst>
                  <a:innerShdw blurRad="69850" dist="43180" dir="5400000">
                    <a:srgbClr val="000000">
                      <a:alpha val="65000"/>
                    </a:srgbClr>
                  </a:innerShdw>
                </a:effectLst>
                <a:uLnTx/>
                <a:uFillTx/>
                <a:latin typeface="Arial Black" pitchFamily="34" charset="0"/>
                <a:ea typeface="+mn-ea"/>
                <a:cs typeface="+mn-cs"/>
              </a:rPr>
              <a:t>System</a:t>
            </a:r>
          </a:p>
        </p:txBody>
      </p:sp>
      <p:sp>
        <p:nvSpPr>
          <p:cNvPr id="17" name="Rectangle 16"/>
          <p:cNvSpPr/>
          <p:nvPr/>
        </p:nvSpPr>
        <p:spPr>
          <a:xfrm>
            <a:off x="4641663" y="5617064"/>
            <a:ext cx="4702090" cy="1077218"/>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w="1905"/>
                <a:solidFill>
                  <a:srgbClr val="003300"/>
                </a:solidFill>
                <a:effectLst>
                  <a:innerShdw blurRad="69850" dist="43180" dir="5400000">
                    <a:srgbClr val="000000">
                      <a:alpha val="65000"/>
                    </a:srgbClr>
                  </a:innerShdw>
                </a:effectLst>
                <a:uLnTx/>
                <a:uFillTx/>
                <a:latin typeface="Arial Black" pitchFamily="34" charset="0"/>
                <a:ea typeface="+mn-ea"/>
                <a:cs typeface="+mn-cs"/>
              </a:rPr>
              <a:t>      Choose</a:t>
            </a:r>
            <a:br>
              <a:rPr kumimoji="0" lang="en-US" sz="3200" b="1" i="1" u="none" strike="noStrike" kern="1200" cap="none" spc="0" normalizeH="0" baseline="0" noProof="0" dirty="0">
                <a:ln w="1905"/>
                <a:solidFill>
                  <a:srgbClr val="003300"/>
                </a:solidFill>
                <a:effectLst>
                  <a:innerShdw blurRad="69850" dist="43180" dir="5400000">
                    <a:srgbClr val="000000">
                      <a:alpha val="65000"/>
                    </a:srgbClr>
                  </a:innerShdw>
                </a:effectLst>
                <a:uLnTx/>
                <a:uFillTx/>
                <a:latin typeface="Arial Black" pitchFamily="34" charset="0"/>
                <a:ea typeface="+mn-ea"/>
                <a:cs typeface="+mn-cs"/>
              </a:rPr>
            </a:br>
            <a:r>
              <a:rPr kumimoji="0" lang="en-US" sz="3200" b="1" i="1" u="none" strike="noStrike" kern="1200" cap="none" spc="0" normalizeH="0" baseline="0" noProof="0" dirty="0">
                <a:ln w="1905"/>
                <a:solidFill>
                  <a:srgbClr val="003300"/>
                </a:solidFill>
                <a:effectLst>
                  <a:innerShdw blurRad="69850" dist="43180" dir="5400000">
                    <a:srgbClr val="000000">
                      <a:alpha val="65000"/>
                    </a:srgbClr>
                  </a:innerShdw>
                </a:effectLst>
                <a:uLnTx/>
                <a:uFillTx/>
                <a:latin typeface="Arial Black" pitchFamily="34" charset="0"/>
                <a:ea typeface="+mn-ea"/>
                <a:cs typeface="+mn-cs"/>
              </a:rPr>
              <a:t>  COVENANT Torah!</a:t>
            </a:r>
          </a:p>
        </p:txBody>
      </p:sp>
      <p:pic>
        <p:nvPicPr>
          <p:cNvPr id="2" name="Picture 1">
            <a:extLst>
              <a:ext uri="{FF2B5EF4-FFF2-40B4-BE49-F238E27FC236}">
                <a16:creationId xmlns:a16="http://schemas.microsoft.com/office/drawing/2014/main" id="{B81F6B5D-CA6C-4FE4-8F56-47577187E5F6}"/>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9611293" y="4514111"/>
            <a:ext cx="2139881" cy="213988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Rectangle 8"/>
          <p:cNvSpPr/>
          <p:nvPr/>
        </p:nvSpPr>
        <p:spPr>
          <a:xfrm>
            <a:off x="257935" y="3558207"/>
            <a:ext cx="4383728" cy="2677656"/>
          </a:xfrm>
          <a:prstGeom prst="rect">
            <a:avLst/>
          </a:prstGeom>
          <a:ln w="76200">
            <a:solidFill>
              <a:srgbClr val="3C1A56"/>
            </a:solidFill>
          </a:ln>
          <a:scene3d>
            <a:camera prst="orthographicFront"/>
            <a:lightRig rig="threePt" dir="t"/>
          </a:scene3d>
          <a:sp3d>
            <a:bevelT w="152400" h="50800" prst="softRound"/>
          </a:sp3d>
        </p:spPr>
        <p:txBody>
          <a:bodyPr wrap="square">
            <a:spAutoFit/>
          </a:bodyPr>
          <a:lstStyle/>
          <a:p>
            <a:pPr lvl="0" algn="ctr"/>
            <a:r>
              <a:rPr lang="en-US" sz="2400" b="1" dirty="0">
                <a:ln w="1905"/>
                <a:solidFill>
                  <a:schemeClr val="tx1">
                    <a:lumMod val="75000"/>
                    <a:lumOff val="25000"/>
                  </a:schemeClr>
                </a:solidFill>
                <a:effectLst>
                  <a:innerShdw blurRad="69850" dist="43180" dir="5400000">
                    <a:srgbClr val="000000">
                      <a:alpha val="65000"/>
                    </a:srgbClr>
                  </a:innerShdw>
                </a:effectLst>
              </a:rPr>
              <a:t>The ultimate provider is </a:t>
            </a:r>
            <a:br>
              <a:rPr lang="en-US" sz="2400" b="1" dirty="0">
                <a:ln w="1905"/>
                <a:solidFill>
                  <a:schemeClr val="tx1">
                    <a:lumMod val="75000"/>
                    <a:lumOff val="25000"/>
                  </a:schemeClr>
                </a:solidFill>
                <a:effectLst>
                  <a:innerShdw blurRad="69850" dist="43180" dir="5400000">
                    <a:srgbClr val="000000">
                      <a:alpha val="65000"/>
                    </a:srgbClr>
                  </a:innerShdw>
                </a:effectLst>
              </a:rPr>
            </a:br>
            <a:r>
              <a:rPr lang="en-US" sz="2400" b="1" dirty="0" err="1">
                <a:ln w="1905"/>
                <a:solidFill>
                  <a:schemeClr val="tx1">
                    <a:lumMod val="75000"/>
                    <a:lumOff val="25000"/>
                  </a:schemeClr>
                </a:solidFill>
                <a:effectLst>
                  <a:innerShdw blurRad="69850" dist="43180" dir="5400000">
                    <a:srgbClr val="000000">
                      <a:alpha val="65000"/>
                    </a:srgbClr>
                  </a:innerShdw>
                </a:effectLst>
              </a:rPr>
              <a:t>Yahshua</a:t>
            </a:r>
            <a:r>
              <a:rPr lang="en-US" sz="2400" b="1" dirty="0">
                <a:ln w="1905"/>
                <a:solidFill>
                  <a:schemeClr val="tx1">
                    <a:lumMod val="75000"/>
                    <a:lumOff val="25000"/>
                  </a:schemeClr>
                </a:solidFill>
                <a:effectLst>
                  <a:innerShdw blurRad="69850" dist="43180" dir="5400000">
                    <a:srgbClr val="000000">
                      <a:alpha val="65000"/>
                    </a:srgbClr>
                  </a:innerShdw>
                </a:effectLst>
              </a:rPr>
              <a:t> Ha </a:t>
            </a:r>
            <a:r>
              <a:rPr lang="en-US" sz="2400" b="1" dirty="0" err="1">
                <a:ln w="1905"/>
                <a:solidFill>
                  <a:schemeClr val="tx1">
                    <a:lumMod val="75000"/>
                    <a:lumOff val="25000"/>
                  </a:schemeClr>
                </a:solidFill>
                <a:effectLst>
                  <a:innerShdw blurRad="69850" dist="43180" dir="5400000">
                    <a:srgbClr val="000000">
                      <a:alpha val="65000"/>
                    </a:srgbClr>
                  </a:innerShdw>
                </a:effectLst>
              </a:rPr>
              <a:t>Mashiach</a:t>
            </a:r>
            <a:r>
              <a:rPr lang="en-US" sz="2400" b="1" dirty="0">
                <a:ln w="1905"/>
                <a:solidFill>
                  <a:schemeClr val="tx1">
                    <a:lumMod val="75000"/>
                    <a:lumOff val="25000"/>
                  </a:schemeClr>
                </a:solidFill>
                <a:effectLst>
                  <a:innerShdw blurRad="69850" dist="43180" dir="5400000">
                    <a:srgbClr val="000000">
                      <a:alpha val="65000"/>
                    </a:srgbClr>
                  </a:innerShdw>
                </a:effectLst>
              </a:rPr>
              <a:t>.</a:t>
            </a:r>
            <a:br>
              <a:rPr lang="en-US" sz="2400" b="1" dirty="0">
                <a:ln w="1905"/>
                <a:solidFill>
                  <a:schemeClr val="tx1">
                    <a:lumMod val="75000"/>
                    <a:lumOff val="25000"/>
                  </a:schemeClr>
                </a:solidFill>
                <a:effectLst>
                  <a:innerShdw blurRad="69850" dist="43180" dir="5400000">
                    <a:srgbClr val="000000">
                      <a:alpha val="65000"/>
                    </a:srgbClr>
                  </a:innerShdw>
                </a:effectLst>
              </a:rPr>
            </a:br>
            <a:r>
              <a:rPr lang="en-US" sz="2400" b="1" dirty="0">
                <a:ln w="1905"/>
                <a:solidFill>
                  <a:schemeClr val="tx1">
                    <a:lumMod val="75000"/>
                    <a:lumOff val="25000"/>
                  </a:schemeClr>
                </a:solidFill>
                <a:effectLst>
                  <a:innerShdw blurRad="69850" dist="43180" dir="5400000">
                    <a:srgbClr val="000000">
                      <a:alpha val="65000"/>
                    </a:srgbClr>
                  </a:innerShdw>
                </a:effectLst>
              </a:rPr>
              <a:t>This message was created </a:t>
            </a:r>
            <a:br>
              <a:rPr lang="en-US" sz="2400" b="1" dirty="0">
                <a:ln w="1905"/>
                <a:solidFill>
                  <a:schemeClr val="tx1">
                    <a:lumMod val="75000"/>
                    <a:lumOff val="25000"/>
                  </a:schemeClr>
                </a:solidFill>
                <a:effectLst>
                  <a:innerShdw blurRad="69850" dist="43180" dir="5400000">
                    <a:srgbClr val="000000">
                      <a:alpha val="65000"/>
                    </a:srgbClr>
                  </a:innerShdw>
                </a:effectLst>
              </a:rPr>
            </a:br>
            <a:r>
              <a:rPr lang="en-US" sz="2400" b="1" dirty="0">
                <a:ln w="1905"/>
                <a:solidFill>
                  <a:schemeClr val="tx1">
                    <a:lumMod val="75000"/>
                    <a:lumOff val="25000"/>
                  </a:schemeClr>
                </a:solidFill>
                <a:effectLst>
                  <a:innerShdw blurRad="69850" dist="43180" dir="5400000">
                    <a:srgbClr val="000000">
                      <a:alpha val="65000"/>
                    </a:srgbClr>
                  </a:innerShdw>
                </a:effectLst>
              </a:rPr>
              <a:t>and recorded by:</a:t>
            </a:r>
            <a:br>
              <a:rPr lang="en-US" sz="2400" b="1" dirty="0">
                <a:ln w="1905"/>
                <a:solidFill>
                  <a:schemeClr val="tx1">
                    <a:lumMod val="75000"/>
                    <a:lumOff val="25000"/>
                  </a:schemeClr>
                </a:solidFill>
                <a:effectLst>
                  <a:innerShdw blurRad="69850" dist="43180" dir="5400000">
                    <a:srgbClr val="000000">
                      <a:alpha val="65000"/>
                    </a:srgbClr>
                  </a:innerShdw>
                </a:effectLst>
              </a:rPr>
            </a:br>
            <a:r>
              <a:rPr lang="en-US" sz="2400" b="1" dirty="0">
                <a:ln w="1905"/>
                <a:solidFill>
                  <a:schemeClr val="tx1">
                    <a:lumMod val="75000"/>
                    <a:lumOff val="25000"/>
                  </a:schemeClr>
                </a:solidFill>
                <a:effectLst>
                  <a:innerShdw blurRad="69850" dist="43180" dir="5400000">
                    <a:srgbClr val="000000">
                      <a:alpha val="65000"/>
                    </a:srgbClr>
                  </a:innerShdw>
                </a:effectLst>
              </a:rPr>
              <a:t>Walter </a:t>
            </a:r>
            <a:r>
              <a:rPr lang="en-US" sz="2400" b="1" dirty="0" err="1">
                <a:ln w="1905"/>
                <a:solidFill>
                  <a:schemeClr val="tx1">
                    <a:lumMod val="75000"/>
                    <a:lumOff val="25000"/>
                  </a:schemeClr>
                </a:solidFill>
                <a:effectLst>
                  <a:innerShdw blurRad="69850" dist="43180" dir="5400000">
                    <a:srgbClr val="000000">
                      <a:alpha val="65000"/>
                    </a:srgbClr>
                  </a:innerShdw>
                </a:effectLst>
              </a:rPr>
              <a:t>Tschoepe</a:t>
            </a:r>
            <a:endParaRPr lang="en-US" sz="2400" b="1" dirty="0">
              <a:ln w="1905"/>
              <a:solidFill>
                <a:schemeClr val="tx1">
                  <a:lumMod val="75000"/>
                  <a:lumOff val="25000"/>
                </a:schemeClr>
              </a:solidFill>
              <a:effectLst>
                <a:innerShdw blurRad="69850" dist="43180" dir="5400000">
                  <a:srgbClr val="000000">
                    <a:alpha val="65000"/>
                  </a:srgbClr>
                </a:innerShdw>
              </a:effectLst>
            </a:endParaRPr>
          </a:p>
          <a:p>
            <a:pPr lvl="0" algn="ctr"/>
            <a:r>
              <a:rPr lang="en-US" sz="2400" b="1" dirty="0">
                <a:ln w="1905"/>
                <a:solidFill>
                  <a:schemeClr val="tx1">
                    <a:lumMod val="75000"/>
                    <a:lumOff val="25000"/>
                  </a:schemeClr>
                </a:solidFill>
                <a:effectLst>
                  <a:innerShdw blurRad="69850" dist="43180" dir="5400000">
                    <a:srgbClr val="000000">
                      <a:alpha val="65000"/>
                    </a:srgbClr>
                  </a:innerShdw>
                </a:effectLst>
              </a:rPr>
              <a:t>Email: </a:t>
            </a:r>
          </a:p>
          <a:p>
            <a:pPr lvl="0" algn="ctr"/>
            <a:r>
              <a:rPr lang="en-US" sz="2400" b="1" dirty="0">
                <a:ln w="1905"/>
                <a:solidFill>
                  <a:schemeClr val="tx1">
                    <a:lumMod val="75000"/>
                    <a:lumOff val="25000"/>
                  </a:schemeClr>
                </a:solidFill>
                <a:effectLst>
                  <a:innerShdw blurRad="69850" dist="43180" dir="5400000">
                    <a:srgbClr val="000000">
                      <a:alpha val="65000"/>
                    </a:srgbClr>
                  </a:innerShdw>
                </a:effectLst>
              </a:rPr>
              <a:t>malachi4dot4@gmail.com</a:t>
            </a:r>
          </a:p>
        </p:txBody>
      </p:sp>
    </p:spTree>
    <p:extLst>
      <p:ext uri="{BB962C8B-B14F-4D97-AF65-F5344CB8AC3E}">
        <p14:creationId xmlns:p14="http://schemas.microsoft.com/office/powerpoint/2010/main" val="333611828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EFD9CD5-021E-4F35-8CD4-05CE2DCEAEF0}"/>
              </a:ext>
            </a:extLst>
          </p:cNvPr>
          <p:cNvSpPr txBox="1"/>
          <p:nvPr/>
        </p:nvSpPr>
        <p:spPr>
          <a:xfrm>
            <a:off x="8534926" y="1895824"/>
            <a:ext cx="3192780" cy="3461641"/>
          </a:xfrm>
          <a:prstGeom prst="rect">
            <a:avLst/>
          </a:prstGeom>
          <a:solidFill>
            <a:schemeClr val="bg1"/>
          </a:solidFill>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Q4  Where does the name Christmas come from?</a:t>
            </a: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A picture containing food, light&#10;&#10;Description automatically generated">
            <a:extLst>
              <a:ext uri="{FF2B5EF4-FFF2-40B4-BE49-F238E27FC236}">
                <a16:creationId xmlns:a16="http://schemas.microsoft.com/office/drawing/2014/main" id="{DD6A7531-EBAC-4642-9B67-4AA6DC28A1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2" name="Slide Number Placeholder 1">
            <a:extLst>
              <a:ext uri="{FF2B5EF4-FFF2-40B4-BE49-F238E27FC236}">
                <a16:creationId xmlns:a16="http://schemas.microsoft.com/office/drawing/2014/main" id="{831FA1CD-5284-466A-8442-D3479A4F3F3F}"/>
              </a:ext>
            </a:extLst>
          </p:cNvPr>
          <p:cNvSpPr>
            <a:spLocks noGrp="1"/>
          </p:cNvSpPr>
          <p:nvPr>
            <p:ph type="sldNum" sz="quarter" idx="12"/>
          </p:nvPr>
        </p:nvSpPr>
        <p:spPr/>
        <p:txBody>
          <a:bodyPr/>
          <a:lstStyle/>
          <a:p>
            <a:fld id="{538561A8-404E-4430-BCA6-CD12B245C72B}" type="slidenum">
              <a:rPr lang="en-US" smtClean="0"/>
              <a:t>9</a:t>
            </a:fld>
            <a:endParaRPr lang="en-US"/>
          </a:p>
        </p:txBody>
      </p:sp>
      <p:pic>
        <p:nvPicPr>
          <p:cNvPr id="20" name="Picture 19">
            <a:extLst>
              <a:ext uri="{FF2B5EF4-FFF2-40B4-BE49-F238E27FC236}">
                <a16:creationId xmlns:a16="http://schemas.microsoft.com/office/drawing/2014/main" id="{2B58335D-7F06-4AF5-8DE9-838F18AA03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9795"/>
            <a:ext cx="2103302" cy="518205"/>
          </a:xfrm>
          <a:prstGeom prst="rect">
            <a:avLst/>
          </a:prstGeom>
        </p:spPr>
      </p:pic>
    </p:spTree>
    <p:extLst>
      <p:ext uri="{BB962C8B-B14F-4D97-AF65-F5344CB8AC3E}">
        <p14:creationId xmlns:p14="http://schemas.microsoft.com/office/powerpoint/2010/main" val="1192050215"/>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2.4|1.3|7.1|8.2|9.6"/>
</p:tagLst>
</file>

<file path=ppt/tags/tag2.xml><?xml version="1.0" encoding="utf-8"?>
<p:tagLst xmlns:a="http://schemas.openxmlformats.org/drawingml/2006/main" xmlns:r="http://schemas.openxmlformats.org/officeDocument/2006/relationships" xmlns:p="http://schemas.openxmlformats.org/presentationml/2006/main">
  <p:tag name="TIMING" val="|3.5"/>
</p:tagLst>
</file>

<file path=ppt/tags/tag3.xml><?xml version="1.0" encoding="utf-8"?>
<p:tagLst xmlns:a="http://schemas.openxmlformats.org/drawingml/2006/main" xmlns:r="http://schemas.openxmlformats.org/officeDocument/2006/relationships" xmlns:p="http://schemas.openxmlformats.org/presentationml/2006/main">
  <p:tag name="TIMING" val="|2.7"/>
</p:tagLst>
</file>

<file path=ppt/tags/tag4.xml><?xml version="1.0" encoding="utf-8"?>
<p:tagLst xmlns:a="http://schemas.openxmlformats.org/drawingml/2006/main" xmlns:r="http://schemas.openxmlformats.org/officeDocument/2006/relationships" xmlns:p="http://schemas.openxmlformats.org/presentationml/2006/main">
  <p:tag name="TIMING" val="|7.5|15.4"/>
</p:tagLst>
</file>

<file path=ppt/theme/_rels/theme10.xml.rels><?xml version="1.0" encoding="UTF-8" standalone="yes"?>
<Relationships xmlns="http://schemas.openxmlformats.org/package/2006/relationships"><Relationship Id="rId1" Type="http://schemas.openxmlformats.org/officeDocument/2006/relationships/image" Target="../media/image6.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t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Parcel">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ppt/theme/theme8.xml><?xml version="1.0" encoding="utf-8"?>
<a:theme xmlns:a="http://schemas.openxmlformats.org/drawingml/2006/main" name="2_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804</TotalTime>
  <Words>5448</Words>
  <Application>Microsoft Office PowerPoint</Application>
  <PresentationFormat>Widescreen</PresentationFormat>
  <Paragraphs>312</Paragraphs>
  <Slides>86</Slides>
  <Notes>47</Notes>
  <HiddenSlides>0</HiddenSlides>
  <MMClips>0</MMClips>
  <ScaleCrop>false</ScaleCrop>
  <HeadingPairs>
    <vt:vector size="6" baseType="variant">
      <vt:variant>
        <vt:lpstr>Fonts Used</vt:lpstr>
      </vt:variant>
      <vt:variant>
        <vt:i4>15</vt:i4>
      </vt:variant>
      <vt:variant>
        <vt:lpstr>Theme</vt:lpstr>
      </vt:variant>
      <vt:variant>
        <vt:i4>12</vt:i4>
      </vt:variant>
      <vt:variant>
        <vt:lpstr>Slide Titles</vt:lpstr>
      </vt:variant>
      <vt:variant>
        <vt:i4>86</vt:i4>
      </vt:variant>
    </vt:vector>
  </HeadingPairs>
  <TitlesOfParts>
    <vt:vector size="113" baseType="lpstr">
      <vt:lpstr>Wingdings 3</vt:lpstr>
      <vt:lpstr>Times New Roman</vt:lpstr>
      <vt:lpstr>Calibri</vt:lpstr>
      <vt:lpstr>Aharoni</vt:lpstr>
      <vt:lpstr>Rockwell</vt:lpstr>
      <vt:lpstr>Arial Black</vt:lpstr>
      <vt:lpstr>Arial Rounded MT Bold</vt:lpstr>
      <vt:lpstr>Calibri Light</vt:lpstr>
      <vt:lpstr>Gill Sans MT</vt:lpstr>
      <vt:lpstr>Tahoma</vt:lpstr>
      <vt:lpstr>Calisto MT</vt:lpstr>
      <vt:lpstr>Cooper Black</vt:lpstr>
      <vt:lpstr>Wingdings 2</vt:lpstr>
      <vt:lpstr>Century Gothic</vt:lpstr>
      <vt:lpstr>Arial</vt:lpstr>
      <vt:lpstr>Office Theme</vt:lpstr>
      <vt:lpstr>Slate</vt:lpstr>
      <vt:lpstr>1_Office Theme</vt:lpstr>
      <vt:lpstr>7_Default Design</vt:lpstr>
      <vt:lpstr>4_Office Theme</vt:lpstr>
      <vt:lpstr>2_Office Theme</vt:lpstr>
      <vt:lpstr>2_Parcel</vt:lpstr>
      <vt:lpstr>2_Slate</vt:lpstr>
      <vt:lpstr>3_Office Theme</vt:lpstr>
      <vt:lpstr>Ion</vt:lpstr>
      <vt:lpstr>8_Default Design</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PEOPLE ARE BLIND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Walter Tschoepe</dc:creator>
  <cp:lastModifiedBy>Neil Pritchard</cp:lastModifiedBy>
  <cp:revision>40</cp:revision>
  <dcterms:created xsi:type="dcterms:W3CDTF">2020-12-18T20:36:26Z</dcterms:created>
  <dcterms:modified xsi:type="dcterms:W3CDTF">2020-12-27T07:06:01Z</dcterms:modified>
</cp:coreProperties>
</file>