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5" r:id="rId2"/>
    <p:sldMasterId id="2147483687" r:id="rId3"/>
    <p:sldMasterId id="2147483699" r:id="rId4"/>
    <p:sldMasterId id="2147483711" r:id="rId5"/>
    <p:sldMasterId id="2147483723" r:id="rId6"/>
    <p:sldMasterId id="2147483735" r:id="rId7"/>
    <p:sldMasterId id="2147483747" r:id="rId8"/>
    <p:sldMasterId id="2147483819" r:id="rId9"/>
    <p:sldMasterId id="2147483831" r:id="rId10"/>
    <p:sldMasterId id="2147483843" r:id="rId11"/>
    <p:sldMasterId id="2147483861" r:id="rId12"/>
    <p:sldMasterId id="2147483879" r:id="rId13"/>
    <p:sldMasterId id="2147483891" r:id="rId14"/>
    <p:sldMasterId id="2147483903" r:id="rId15"/>
    <p:sldMasterId id="2147483921" r:id="rId16"/>
    <p:sldMasterId id="2147483934" r:id="rId17"/>
    <p:sldMasterId id="2147483951" r:id="rId18"/>
  </p:sldMasterIdLst>
  <p:notesMasterIdLst>
    <p:notesMasterId r:id="rId134"/>
  </p:notesMasterIdLst>
  <p:sldIdLst>
    <p:sldId id="280" r:id="rId19"/>
    <p:sldId id="518" r:id="rId20"/>
    <p:sldId id="519" r:id="rId21"/>
    <p:sldId id="716" r:id="rId22"/>
    <p:sldId id="268" r:id="rId23"/>
    <p:sldId id="434" r:id="rId24"/>
    <p:sldId id="275" r:id="rId25"/>
    <p:sldId id="277" r:id="rId26"/>
    <p:sldId id="282" r:id="rId27"/>
    <p:sldId id="515" r:id="rId28"/>
    <p:sldId id="330" r:id="rId29"/>
    <p:sldId id="435" r:id="rId30"/>
    <p:sldId id="331" r:id="rId31"/>
    <p:sldId id="332" r:id="rId32"/>
    <p:sldId id="333" r:id="rId33"/>
    <p:sldId id="484" r:id="rId34"/>
    <p:sldId id="485" r:id="rId35"/>
    <p:sldId id="336" r:id="rId36"/>
    <p:sldId id="284" r:id="rId37"/>
    <p:sldId id="486" r:id="rId38"/>
    <p:sldId id="487" r:id="rId39"/>
    <p:sldId id="488" r:id="rId40"/>
    <p:sldId id="489" r:id="rId41"/>
    <p:sldId id="490" r:id="rId42"/>
    <p:sldId id="340" r:id="rId43"/>
    <p:sldId id="341" r:id="rId44"/>
    <p:sldId id="343" r:id="rId45"/>
    <p:sldId id="491" r:id="rId46"/>
    <p:sldId id="285" r:id="rId47"/>
    <p:sldId id="287" r:id="rId48"/>
    <p:sldId id="288" r:id="rId49"/>
    <p:sldId id="492" r:id="rId50"/>
    <p:sldId id="292" r:id="rId51"/>
    <p:sldId id="293" r:id="rId52"/>
    <p:sldId id="295" r:id="rId53"/>
    <p:sldId id="296" r:id="rId54"/>
    <p:sldId id="294" r:id="rId55"/>
    <p:sldId id="298" r:id="rId56"/>
    <p:sldId id="299" r:id="rId57"/>
    <p:sldId id="300" r:id="rId58"/>
    <p:sldId id="493" r:id="rId59"/>
    <p:sldId id="304" r:id="rId60"/>
    <p:sldId id="305" r:id="rId61"/>
    <p:sldId id="307" r:id="rId62"/>
    <p:sldId id="494" r:id="rId63"/>
    <p:sldId id="313" r:id="rId64"/>
    <p:sldId id="721" r:id="rId65"/>
    <p:sldId id="520" r:id="rId66"/>
    <p:sldId id="318" r:id="rId67"/>
    <p:sldId id="718" r:id="rId68"/>
    <p:sldId id="719" r:id="rId69"/>
    <p:sldId id="496" r:id="rId70"/>
    <p:sldId id="320" r:id="rId71"/>
    <p:sldId id="497" r:id="rId72"/>
    <p:sldId id="498" r:id="rId73"/>
    <p:sldId id="521" r:id="rId74"/>
    <p:sldId id="722" r:id="rId75"/>
    <p:sldId id="522" r:id="rId76"/>
    <p:sldId id="523" r:id="rId77"/>
    <p:sldId id="346" r:id="rId78"/>
    <p:sldId id="530" r:id="rId79"/>
    <p:sldId id="446" r:id="rId80"/>
    <p:sldId id="448" r:id="rId81"/>
    <p:sldId id="503" r:id="rId82"/>
    <p:sldId id="504" r:id="rId83"/>
    <p:sldId id="350" r:id="rId84"/>
    <p:sldId id="315" r:id="rId85"/>
    <p:sldId id="355" r:id="rId86"/>
    <p:sldId id="357" r:id="rId87"/>
    <p:sldId id="358" r:id="rId88"/>
    <p:sldId id="723" r:id="rId89"/>
    <p:sldId id="356" r:id="rId90"/>
    <p:sldId id="451" r:id="rId91"/>
    <p:sldId id="705" r:id="rId92"/>
    <p:sldId id="360" r:id="rId93"/>
    <p:sldId id="365" r:id="rId94"/>
    <p:sldId id="366" r:id="rId95"/>
    <p:sldId id="506" r:id="rId96"/>
    <p:sldId id="508" r:id="rId97"/>
    <p:sldId id="384" r:id="rId98"/>
    <p:sldId id="385" r:id="rId99"/>
    <p:sldId id="389" r:id="rId100"/>
    <p:sldId id="392" r:id="rId101"/>
    <p:sldId id="509" r:id="rId102"/>
    <p:sldId id="720" r:id="rId103"/>
    <p:sldId id="398" r:id="rId104"/>
    <p:sldId id="411" r:id="rId105"/>
    <p:sldId id="517" r:id="rId106"/>
    <p:sldId id="513" r:id="rId107"/>
    <p:sldId id="415" r:id="rId108"/>
    <p:sldId id="707" r:id="rId109"/>
    <p:sldId id="710" r:id="rId110"/>
    <p:sldId id="708" r:id="rId111"/>
    <p:sldId id="713" r:id="rId112"/>
    <p:sldId id="712" r:id="rId113"/>
    <p:sldId id="414" r:id="rId114"/>
    <p:sldId id="420" r:id="rId115"/>
    <p:sldId id="510" r:id="rId116"/>
    <p:sldId id="524" r:id="rId117"/>
    <p:sldId id="511" r:id="rId118"/>
    <p:sldId id="427" r:id="rId119"/>
    <p:sldId id="702" r:id="rId120"/>
    <p:sldId id="525" r:id="rId121"/>
    <p:sldId id="703" r:id="rId122"/>
    <p:sldId id="526" r:id="rId123"/>
    <p:sldId id="527" r:id="rId124"/>
    <p:sldId id="528" r:id="rId125"/>
    <p:sldId id="469" r:id="rId126"/>
    <p:sldId id="514" r:id="rId127"/>
    <p:sldId id="715" r:id="rId128"/>
    <p:sldId id="717" r:id="rId129"/>
    <p:sldId id="704" r:id="rId130"/>
    <p:sldId id="529" r:id="rId131"/>
    <p:sldId id="709" r:id="rId132"/>
    <p:sldId id="472" r:id="rId133"/>
  </p:sldIdLst>
  <p:sldSz cx="12192000" cy="6858000"/>
  <p:notesSz cx="6858000" cy="9144000"/>
  <p:defaultTex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11E82"/>
    <a:srgbClr val="886D58"/>
    <a:srgbClr val="00FFCC"/>
    <a:srgbClr val="660066"/>
    <a:srgbClr val="0066FF"/>
    <a:srgbClr val="B5B3A7"/>
    <a:srgbClr val="996633"/>
    <a:srgbClr val="6633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89777" autoAdjust="0"/>
  </p:normalViewPr>
  <p:slideViewPr>
    <p:cSldViewPr>
      <p:cViewPr varScale="1">
        <p:scale>
          <a:sx n="107" d="100"/>
          <a:sy n="107" d="100"/>
        </p:scale>
        <p:origin x="-108" y="-168"/>
      </p:cViewPr>
      <p:guideLst>
        <p:guide orient="horz" pos="2160"/>
        <p:guide pos="384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slide" Target="slides/slide100.xml"/><Relationship Id="rId126" Type="http://schemas.openxmlformats.org/officeDocument/2006/relationships/slide" Target="slides/slide108.xml"/><Relationship Id="rId13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slide" Target="slides/slide106.xml"/><Relationship Id="rId129" Type="http://schemas.openxmlformats.org/officeDocument/2006/relationships/slide" Target="slides/slide111.xml"/><Relationship Id="rId137"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32" Type="http://schemas.openxmlformats.org/officeDocument/2006/relationships/slide" Target="slides/slide1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viewProps" Target="viewProps.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1EBCA-A31C-4AAF-8476-F0B7D9C008F1}" type="datetimeFigureOut">
              <a:rPr lang="en-US" smtClean="0"/>
              <a:t>11/11/2020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90214B-59D3-4D2C-8E8F-ABDFD82CE1FB}" type="slidenum">
              <a:rPr lang="en-US" smtClean="0"/>
              <a:t>‹#›</a:t>
            </a:fld>
            <a:endParaRPr lang="en-US"/>
          </a:p>
        </p:txBody>
      </p:sp>
    </p:spTree>
    <p:extLst>
      <p:ext uri="{BB962C8B-B14F-4D97-AF65-F5344CB8AC3E}">
        <p14:creationId xmlns:p14="http://schemas.microsoft.com/office/powerpoint/2010/main" val="192286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1</a:t>
            </a:fld>
            <a:endParaRPr lang="en-US"/>
          </a:p>
        </p:txBody>
      </p:sp>
    </p:spTree>
    <p:extLst>
      <p:ext uri="{BB962C8B-B14F-4D97-AF65-F5344CB8AC3E}">
        <p14:creationId xmlns:p14="http://schemas.microsoft.com/office/powerpoint/2010/main" val="356443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33</a:t>
            </a:fld>
            <a:endParaRPr lang="en-US"/>
          </a:p>
        </p:txBody>
      </p:sp>
    </p:spTree>
    <p:extLst>
      <p:ext uri="{BB962C8B-B14F-4D97-AF65-F5344CB8AC3E}">
        <p14:creationId xmlns:p14="http://schemas.microsoft.com/office/powerpoint/2010/main" val="9271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34</a:t>
            </a:fld>
            <a:endParaRPr lang="en-US"/>
          </a:p>
        </p:txBody>
      </p:sp>
    </p:spTree>
    <p:extLst>
      <p:ext uri="{BB962C8B-B14F-4D97-AF65-F5344CB8AC3E}">
        <p14:creationId xmlns:p14="http://schemas.microsoft.com/office/powerpoint/2010/main" val="3467132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41</a:t>
            </a:fld>
            <a:endParaRPr lang="en-US"/>
          </a:p>
        </p:txBody>
      </p:sp>
    </p:spTree>
    <p:extLst>
      <p:ext uri="{BB962C8B-B14F-4D97-AF65-F5344CB8AC3E}">
        <p14:creationId xmlns:p14="http://schemas.microsoft.com/office/powerpoint/2010/main" val="414739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chief priests and the Pharisees called the council together and said, "What should we do? This man is working a lot of miracles. </a:t>
            </a:r>
          </a:p>
          <a:p>
            <a:r>
              <a:rPr lang="en-US" dirty="0"/>
              <a:t>Joh 11:48  If we don't stop him now, everyone will put their faith in him. Then the Romans will come and destroy our temple and our nation." </a:t>
            </a:r>
          </a:p>
        </p:txBody>
      </p:sp>
      <p:sp>
        <p:nvSpPr>
          <p:cNvPr id="4" name="Slide Number Placeholder 3"/>
          <p:cNvSpPr>
            <a:spLocks noGrp="1"/>
          </p:cNvSpPr>
          <p:nvPr>
            <p:ph type="sldNum" sz="quarter" idx="5"/>
          </p:nvPr>
        </p:nvSpPr>
        <p:spPr/>
        <p:txBody>
          <a:bodyPr/>
          <a:lstStyle/>
          <a:p>
            <a:fld id="{9F90214B-59D3-4D2C-8E8F-ABDFD82CE1FB}" type="slidenum">
              <a:rPr lang="en-US" smtClean="0"/>
              <a:t>46</a:t>
            </a:fld>
            <a:endParaRPr lang="en-US"/>
          </a:p>
        </p:txBody>
      </p:sp>
    </p:spTree>
    <p:extLst>
      <p:ext uri="{BB962C8B-B14F-4D97-AF65-F5344CB8AC3E}">
        <p14:creationId xmlns:p14="http://schemas.microsoft.com/office/powerpoint/2010/main" val="385032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chief priests and the Pharisees called the council together and said, "What should we do? This man is working a lot of miracles. </a:t>
            </a:r>
          </a:p>
          <a:p>
            <a:r>
              <a:rPr lang="en-US" dirty="0"/>
              <a:t>Joh 11:48  If we don't stop him now, everyone will put their faith in him. Then the Romans will come and destroy our temple and our nation." </a:t>
            </a:r>
          </a:p>
        </p:txBody>
      </p:sp>
      <p:sp>
        <p:nvSpPr>
          <p:cNvPr id="4" name="Slide Number Placeholder 3"/>
          <p:cNvSpPr>
            <a:spLocks noGrp="1"/>
          </p:cNvSpPr>
          <p:nvPr>
            <p:ph type="sldNum" sz="quarter" idx="5"/>
          </p:nvPr>
        </p:nvSpPr>
        <p:spPr/>
        <p:txBody>
          <a:bodyPr/>
          <a:lstStyle/>
          <a:p>
            <a:fld id="{9F90214B-59D3-4D2C-8E8F-ABDFD82CE1FB}" type="slidenum">
              <a:rPr lang="en-US" smtClean="0"/>
              <a:t>47</a:t>
            </a:fld>
            <a:endParaRPr lang="en-US"/>
          </a:p>
        </p:txBody>
      </p:sp>
    </p:spTree>
    <p:extLst>
      <p:ext uri="{BB962C8B-B14F-4D97-AF65-F5344CB8AC3E}">
        <p14:creationId xmlns:p14="http://schemas.microsoft.com/office/powerpoint/2010/main" val="385032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51</a:t>
            </a:fld>
            <a:endParaRPr lang="en-US"/>
          </a:p>
        </p:txBody>
      </p:sp>
    </p:spTree>
    <p:extLst>
      <p:ext uri="{BB962C8B-B14F-4D97-AF65-F5344CB8AC3E}">
        <p14:creationId xmlns:p14="http://schemas.microsoft.com/office/powerpoint/2010/main" val="193050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53</a:t>
            </a:fld>
            <a:endParaRPr lang="en-US"/>
          </a:p>
        </p:txBody>
      </p:sp>
    </p:spTree>
    <p:extLst>
      <p:ext uri="{BB962C8B-B14F-4D97-AF65-F5344CB8AC3E}">
        <p14:creationId xmlns:p14="http://schemas.microsoft.com/office/powerpoint/2010/main" val="363095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GC 4548seditious, heretical, or schismatic</a:t>
            </a:r>
          </a:p>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54</a:t>
            </a:fld>
            <a:endParaRPr lang="en-US"/>
          </a:p>
        </p:txBody>
      </p:sp>
    </p:spTree>
    <p:extLst>
      <p:ext uri="{BB962C8B-B14F-4D97-AF65-F5344CB8AC3E}">
        <p14:creationId xmlns:p14="http://schemas.microsoft.com/office/powerpoint/2010/main" val="51081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60</a:t>
            </a:fld>
            <a:endParaRPr lang="en-US"/>
          </a:p>
        </p:txBody>
      </p:sp>
    </p:spTree>
    <p:extLst>
      <p:ext uri="{BB962C8B-B14F-4D97-AF65-F5344CB8AC3E}">
        <p14:creationId xmlns:p14="http://schemas.microsoft.com/office/powerpoint/2010/main" val="216818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63</a:t>
            </a:fld>
            <a:endParaRPr lang="en-US"/>
          </a:p>
        </p:txBody>
      </p:sp>
    </p:spTree>
    <p:extLst>
      <p:ext uri="{BB962C8B-B14F-4D97-AF65-F5344CB8AC3E}">
        <p14:creationId xmlns:p14="http://schemas.microsoft.com/office/powerpoint/2010/main" val="84773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106B8-0F78-43ED-AFC1-D12F009CA5A4}" type="slidenum">
              <a:rPr lang="en-US" smtClean="0"/>
              <a:t>2</a:t>
            </a:fld>
            <a:endParaRPr lang="en-US"/>
          </a:p>
        </p:txBody>
      </p:sp>
    </p:spTree>
    <p:extLst>
      <p:ext uri="{BB962C8B-B14F-4D97-AF65-F5344CB8AC3E}">
        <p14:creationId xmlns:p14="http://schemas.microsoft.com/office/powerpoint/2010/main" val="429198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65</a:t>
            </a:fld>
            <a:endParaRPr lang="en-US"/>
          </a:p>
        </p:txBody>
      </p:sp>
    </p:spTree>
    <p:extLst>
      <p:ext uri="{BB962C8B-B14F-4D97-AF65-F5344CB8AC3E}">
        <p14:creationId xmlns:p14="http://schemas.microsoft.com/office/powerpoint/2010/main" val="427708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66</a:t>
            </a:fld>
            <a:endParaRPr lang="en-US"/>
          </a:p>
        </p:txBody>
      </p:sp>
    </p:spTree>
    <p:extLst>
      <p:ext uri="{BB962C8B-B14F-4D97-AF65-F5344CB8AC3E}">
        <p14:creationId xmlns:p14="http://schemas.microsoft.com/office/powerpoint/2010/main" val="472526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68</a:t>
            </a:fld>
            <a:endParaRPr lang="en-US"/>
          </a:p>
        </p:txBody>
      </p:sp>
    </p:spTree>
    <p:extLst>
      <p:ext uri="{BB962C8B-B14F-4D97-AF65-F5344CB8AC3E}">
        <p14:creationId xmlns:p14="http://schemas.microsoft.com/office/powerpoint/2010/main" val="904606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70</a:t>
            </a:fld>
            <a:endParaRPr lang="en-US"/>
          </a:p>
        </p:txBody>
      </p:sp>
    </p:spTree>
    <p:extLst>
      <p:ext uri="{BB962C8B-B14F-4D97-AF65-F5344CB8AC3E}">
        <p14:creationId xmlns:p14="http://schemas.microsoft.com/office/powerpoint/2010/main" val="500042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71</a:t>
            </a:fld>
            <a:endParaRPr lang="en-US"/>
          </a:p>
        </p:txBody>
      </p:sp>
    </p:spTree>
    <p:extLst>
      <p:ext uri="{BB962C8B-B14F-4D97-AF65-F5344CB8AC3E}">
        <p14:creationId xmlns:p14="http://schemas.microsoft.com/office/powerpoint/2010/main" val="500042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75</a:t>
            </a:fld>
            <a:endParaRPr lang="en-US"/>
          </a:p>
        </p:txBody>
      </p:sp>
    </p:spTree>
    <p:extLst>
      <p:ext uri="{BB962C8B-B14F-4D97-AF65-F5344CB8AC3E}">
        <p14:creationId xmlns:p14="http://schemas.microsoft.com/office/powerpoint/2010/main" val="2527290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79</a:t>
            </a:fld>
            <a:endParaRPr lang="en-US"/>
          </a:p>
        </p:txBody>
      </p:sp>
    </p:spTree>
    <p:extLst>
      <p:ext uri="{BB962C8B-B14F-4D97-AF65-F5344CB8AC3E}">
        <p14:creationId xmlns:p14="http://schemas.microsoft.com/office/powerpoint/2010/main" val="1551447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82</a:t>
            </a:fld>
            <a:endParaRPr lang="en-US"/>
          </a:p>
        </p:txBody>
      </p:sp>
    </p:spTree>
    <p:extLst>
      <p:ext uri="{BB962C8B-B14F-4D97-AF65-F5344CB8AC3E}">
        <p14:creationId xmlns:p14="http://schemas.microsoft.com/office/powerpoint/2010/main" val="1537075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84</a:t>
            </a:fld>
            <a:endParaRPr lang="en-US"/>
          </a:p>
        </p:txBody>
      </p:sp>
    </p:spTree>
    <p:extLst>
      <p:ext uri="{BB962C8B-B14F-4D97-AF65-F5344CB8AC3E}">
        <p14:creationId xmlns:p14="http://schemas.microsoft.com/office/powerpoint/2010/main" val="1344329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C8A74-E276-4939-A7E3-2BE88FDA53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085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3</a:t>
            </a:fld>
            <a:endParaRPr lang="en-US"/>
          </a:p>
        </p:txBody>
      </p:sp>
    </p:spTree>
    <p:extLst>
      <p:ext uri="{BB962C8B-B14F-4D97-AF65-F5344CB8AC3E}">
        <p14:creationId xmlns:p14="http://schemas.microsoft.com/office/powerpoint/2010/main" val="825938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90214B-59D3-4D2C-8E8F-ABDFD82CE1F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34782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latin typeface="Arial" charset="0"/>
              <a:ea typeface="ＭＳ Ｐゴシック" pitchFamily="34" charset="-128"/>
            </a:endParaRPr>
          </a:p>
        </p:txBody>
      </p:sp>
    </p:spTree>
    <p:extLst>
      <p:ext uri="{BB962C8B-B14F-4D97-AF65-F5344CB8AC3E}">
        <p14:creationId xmlns:p14="http://schemas.microsoft.com/office/powerpoint/2010/main" val="363421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93</a:t>
            </a:fld>
            <a:endParaRPr lang="en-US"/>
          </a:p>
        </p:txBody>
      </p:sp>
    </p:spTree>
    <p:extLst>
      <p:ext uri="{BB962C8B-B14F-4D97-AF65-F5344CB8AC3E}">
        <p14:creationId xmlns:p14="http://schemas.microsoft.com/office/powerpoint/2010/main" val="32923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101</a:t>
            </a:fld>
            <a:endParaRPr lang="en-US"/>
          </a:p>
        </p:txBody>
      </p:sp>
    </p:spTree>
    <p:extLst>
      <p:ext uri="{BB962C8B-B14F-4D97-AF65-F5344CB8AC3E}">
        <p14:creationId xmlns:p14="http://schemas.microsoft.com/office/powerpoint/2010/main" val="1233853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DC545-85EB-48C0-98D1-FE6799A81D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95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103</a:t>
            </a:fld>
            <a:endParaRPr lang="en-US"/>
          </a:p>
        </p:txBody>
      </p:sp>
    </p:spTree>
    <p:extLst>
      <p:ext uri="{BB962C8B-B14F-4D97-AF65-F5344CB8AC3E}">
        <p14:creationId xmlns:p14="http://schemas.microsoft.com/office/powerpoint/2010/main" val="2419957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106</a:t>
            </a:fld>
            <a:endParaRPr lang="en-US"/>
          </a:p>
        </p:txBody>
      </p:sp>
    </p:spTree>
    <p:extLst>
      <p:ext uri="{BB962C8B-B14F-4D97-AF65-F5344CB8AC3E}">
        <p14:creationId xmlns:p14="http://schemas.microsoft.com/office/powerpoint/2010/main" val="2322333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108</a:t>
            </a:fld>
            <a:endParaRPr lang="en-US"/>
          </a:p>
        </p:txBody>
      </p:sp>
    </p:spTree>
    <p:extLst>
      <p:ext uri="{BB962C8B-B14F-4D97-AF65-F5344CB8AC3E}">
        <p14:creationId xmlns:p14="http://schemas.microsoft.com/office/powerpoint/2010/main" val="2954839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109</a:t>
            </a:fld>
            <a:endParaRPr lang="en-US"/>
          </a:p>
        </p:txBody>
      </p:sp>
    </p:spTree>
    <p:extLst>
      <p:ext uri="{BB962C8B-B14F-4D97-AF65-F5344CB8AC3E}">
        <p14:creationId xmlns:p14="http://schemas.microsoft.com/office/powerpoint/2010/main" val="1116218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90214B-59D3-4D2C-8E8F-ABDFD82CE1F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0820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20</a:t>
            </a:fld>
            <a:endParaRPr lang="en-US"/>
          </a:p>
        </p:txBody>
      </p:sp>
    </p:spTree>
    <p:extLst>
      <p:ext uri="{BB962C8B-B14F-4D97-AF65-F5344CB8AC3E}">
        <p14:creationId xmlns:p14="http://schemas.microsoft.com/office/powerpoint/2010/main" val="2630327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90214B-59D3-4D2C-8E8F-ABDFD82CE1F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51281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115</a:t>
            </a:fld>
            <a:endParaRPr lang="en-US"/>
          </a:p>
        </p:txBody>
      </p:sp>
    </p:spTree>
    <p:extLst>
      <p:ext uri="{BB962C8B-B14F-4D97-AF65-F5344CB8AC3E}">
        <p14:creationId xmlns:p14="http://schemas.microsoft.com/office/powerpoint/2010/main" val="2666684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21</a:t>
            </a:fld>
            <a:endParaRPr lang="en-US"/>
          </a:p>
        </p:txBody>
      </p:sp>
    </p:spTree>
    <p:extLst>
      <p:ext uri="{BB962C8B-B14F-4D97-AF65-F5344CB8AC3E}">
        <p14:creationId xmlns:p14="http://schemas.microsoft.com/office/powerpoint/2010/main" val="100340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22</a:t>
            </a:fld>
            <a:endParaRPr lang="en-US"/>
          </a:p>
        </p:txBody>
      </p:sp>
    </p:spTree>
    <p:extLst>
      <p:ext uri="{BB962C8B-B14F-4D97-AF65-F5344CB8AC3E}">
        <p14:creationId xmlns:p14="http://schemas.microsoft.com/office/powerpoint/2010/main" val="100340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23</a:t>
            </a:fld>
            <a:endParaRPr lang="en-US"/>
          </a:p>
        </p:txBody>
      </p:sp>
    </p:spTree>
    <p:extLst>
      <p:ext uri="{BB962C8B-B14F-4D97-AF65-F5344CB8AC3E}">
        <p14:creationId xmlns:p14="http://schemas.microsoft.com/office/powerpoint/2010/main" val="304273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0214B-59D3-4D2C-8E8F-ABDFD82CE1FB}" type="slidenum">
              <a:rPr lang="en-US" smtClean="0"/>
              <a:t>24</a:t>
            </a:fld>
            <a:endParaRPr lang="en-US"/>
          </a:p>
        </p:txBody>
      </p:sp>
    </p:spTree>
    <p:extLst>
      <p:ext uri="{BB962C8B-B14F-4D97-AF65-F5344CB8AC3E}">
        <p14:creationId xmlns:p14="http://schemas.microsoft.com/office/powerpoint/2010/main" val="304273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0214B-59D3-4D2C-8E8F-ABDFD82CE1FB}" type="slidenum">
              <a:rPr lang="en-US" smtClean="0"/>
              <a:t>27</a:t>
            </a:fld>
            <a:endParaRPr lang="en-US"/>
          </a:p>
        </p:txBody>
      </p:sp>
    </p:spTree>
    <p:extLst>
      <p:ext uri="{BB962C8B-B14F-4D97-AF65-F5344CB8AC3E}">
        <p14:creationId xmlns:p14="http://schemas.microsoft.com/office/powerpoint/2010/main" val="402351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458" name="Group 2"/>
          <p:cNvGrpSpPr>
            <a:grpSpLocks/>
          </p:cNvGrpSpPr>
          <p:nvPr/>
        </p:nvGrpSpPr>
        <p:grpSpPr bwMode="auto">
          <a:xfrm>
            <a:off x="1" y="3902076"/>
            <a:ext cx="4533900" cy="2949575"/>
            <a:chOff x="0" y="2458"/>
            <a:chExt cx="2142" cy="1858"/>
          </a:xfrm>
        </p:grpSpPr>
        <p:sp>
          <p:nvSpPr>
            <p:cNvPr id="1945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946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946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946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946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sp>
          <p:nvSpPr>
            <p:cNvPr id="1946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sp>
          <p:nvSpPr>
            <p:cNvPr id="1946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grpSp>
      <p:sp>
        <p:nvSpPr>
          <p:cNvPr id="19466"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noProof="0"/>
              <a:t>Click to edit Master title style</a:t>
            </a:r>
          </a:p>
        </p:txBody>
      </p:sp>
      <p:sp>
        <p:nvSpPr>
          <p:cNvPr id="1946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9468" name="Rectangle 12"/>
          <p:cNvSpPr>
            <a:spLocks noGrp="1" noChangeArrowheads="1"/>
          </p:cNvSpPr>
          <p:nvPr>
            <p:ph type="dt" sz="quarter" idx="2"/>
          </p:nvPr>
        </p:nvSpPr>
        <p:spPr/>
        <p:txBody>
          <a:bodyPr/>
          <a:lstStyle>
            <a:lvl1pPr>
              <a:defRPr/>
            </a:lvl1pPr>
          </a:lstStyle>
          <a:p>
            <a:endParaRPr lang="en-US"/>
          </a:p>
        </p:txBody>
      </p:sp>
      <p:sp>
        <p:nvSpPr>
          <p:cNvPr id="19469" name="Rectangle 13"/>
          <p:cNvSpPr>
            <a:spLocks noGrp="1" noChangeArrowheads="1"/>
          </p:cNvSpPr>
          <p:nvPr>
            <p:ph type="ftr" sz="quarter" idx="3"/>
          </p:nvPr>
        </p:nvSpPr>
        <p:spPr/>
        <p:txBody>
          <a:bodyPr/>
          <a:lstStyle>
            <a:lvl1pPr>
              <a:defRPr/>
            </a:lvl1pPr>
          </a:lstStyle>
          <a:p>
            <a:endParaRPr lang="en-US"/>
          </a:p>
        </p:txBody>
      </p:sp>
      <p:sp>
        <p:nvSpPr>
          <p:cNvPr id="19470" name="Rectangle 14"/>
          <p:cNvSpPr>
            <a:spLocks noGrp="1" noChangeArrowheads="1"/>
          </p:cNvSpPr>
          <p:nvPr>
            <p:ph type="sldNum" sz="quarter" idx="4"/>
          </p:nvPr>
        </p:nvSpPr>
        <p:spPr/>
        <p:txBody>
          <a:bodyPr/>
          <a:lstStyle>
            <a:lvl1pPr>
              <a:defRPr/>
            </a:lvl1pPr>
          </a:lstStyle>
          <a:p>
            <a:fld id="{37A9BA1B-F336-48A7-8A4B-603B4E877881}"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6EA65B-BF24-46ED-AC91-1DDC2902046F}" type="slidenum">
              <a:rPr lang="en-US"/>
              <a:pPr/>
              <a:t>‹#›</a:t>
            </a:fld>
            <a:endParaRPr lang="en-US"/>
          </a:p>
        </p:txBody>
      </p:sp>
    </p:spTree>
    <p:extLst>
      <p:ext uri="{BB962C8B-B14F-4D97-AF65-F5344CB8AC3E}">
        <p14:creationId xmlns:p14="http://schemas.microsoft.com/office/powerpoint/2010/main" val="219657641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6EE7DD68-DEA5-4EE6-A923-E9AAB6470C9A}"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561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2B5C8-FB01-42A8-AF0B-E2348A687A5E}" type="slidenum">
              <a:rPr lang="en-US" smtClean="0"/>
              <a:pPr/>
              <a:t>‹#›</a:t>
            </a:fld>
            <a:endParaRPr lang="en-US"/>
          </a:p>
        </p:txBody>
      </p:sp>
    </p:spTree>
    <p:extLst>
      <p:ext uri="{BB962C8B-B14F-4D97-AF65-F5344CB8AC3E}">
        <p14:creationId xmlns:p14="http://schemas.microsoft.com/office/powerpoint/2010/main" val="75196701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EBE1-A9A9-4804-87AE-48B4EBB63AA9}"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27515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D9C57-E850-4ABE-A70C-8003E67F350E}" type="slidenum">
              <a:rPr lang="en-US" smtClean="0"/>
              <a:pPr/>
              <a:t>‹#›</a:t>
            </a:fld>
            <a:endParaRPr lang="en-US"/>
          </a:p>
        </p:txBody>
      </p:sp>
    </p:spTree>
    <p:extLst>
      <p:ext uri="{BB962C8B-B14F-4D97-AF65-F5344CB8AC3E}">
        <p14:creationId xmlns:p14="http://schemas.microsoft.com/office/powerpoint/2010/main" val="379717696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3913A-2C3A-44C4-8C72-A4162843E79F}" type="slidenum">
              <a:rPr lang="en-US" smtClean="0"/>
              <a:pPr/>
              <a:t>‹#›</a:t>
            </a:fld>
            <a:endParaRPr lang="en-US"/>
          </a:p>
        </p:txBody>
      </p:sp>
    </p:spTree>
    <p:extLst>
      <p:ext uri="{BB962C8B-B14F-4D97-AF65-F5344CB8AC3E}">
        <p14:creationId xmlns:p14="http://schemas.microsoft.com/office/powerpoint/2010/main" val="257024741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D05E2A-B5DB-4829-A999-5E0D919BED89}" type="slidenum">
              <a:rPr lang="en-US" smtClean="0"/>
              <a:pPr/>
              <a:t>‹#›</a:t>
            </a:fld>
            <a:endParaRPr lang="en-US"/>
          </a:p>
        </p:txBody>
      </p:sp>
    </p:spTree>
    <p:extLst>
      <p:ext uri="{BB962C8B-B14F-4D97-AF65-F5344CB8AC3E}">
        <p14:creationId xmlns:p14="http://schemas.microsoft.com/office/powerpoint/2010/main" val="399477256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C98E3-60A6-48CC-A549-FBA7FAF9B334}" type="slidenum">
              <a:rPr lang="en-US" smtClean="0"/>
              <a:pPr/>
              <a:t>‹#›</a:t>
            </a:fld>
            <a:endParaRPr lang="en-US"/>
          </a:p>
        </p:txBody>
      </p:sp>
    </p:spTree>
    <p:extLst>
      <p:ext uri="{BB962C8B-B14F-4D97-AF65-F5344CB8AC3E}">
        <p14:creationId xmlns:p14="http://schemas.microsoft.com/office/powerpoint/2010/main" val="248266327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9D092-2B10-401F-BC53-ABEECEF8706B}" type="slidenum">
              <a:rPr lang="en-US" smtClean="0"/>
              <a:pPr/>
              <a:t>‹#›</a:t>
            </a:fld>
            <a:endParaRPr lang="en-US"/>
          </a:p>
        </p:txBody>
      </p:sp>
    </p:spTree>
    <p:extLst>
      <p:ext uri="{BB962C8B-B14F-4D97-AF65-F5344CB8AC3E}">
        <p14:creationId xmlns:p14="http://schemas.microsoft.com/office/powerpoint/2010/main" val="389774234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323BC-EF1F-4B2D-992A-6981359F1772}" type="slidenum">
              <a:rPr lang="en-US" smtClean="0"/>
              <a:pPr/>
              <a:t>‹#›</a:t>
            </a:fld>
            <a:endParaRPr lang="en-US"/>
          </a:p>
        </p:txBody>
      </p:sp>
    </p:spTree>
    <p:extLst>
      <p:ext uri="{BB962C8B-B14F-4D97-AF65-F5344CB8AC3E}">
        <p14:creationId xmlns:p14="http://schemas.microsoft.com/office/powerpoint/2010/main" val="365057466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F411C-11C6-4A7A-B9ED-4CEC5158F0DB}" type="slidenum">
              <a:rPr lang="en-US" smtClean="0"/>
              <a:pPr/>
              <a:t>‹#›</a:t>
            </a:fld>
            <a:endParaRPr lang="en-US"/>
          </a:p>
        </p:txBody>
      </p:sp>
    </p:spTree>
    <p:extLst>
      <p:ext uri="{BB962C8B-B14F-4D97-AF65-F5344CB8AC3E}">
        <p14:creationId xmlns:p14="http://schemas.microsoft.com/office/powerpoint/2010/main" val="165197097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74CECC-78D3-443F-BF61-9C6DE61E8173}" type="slidenum">
              <a:rPr lang="en-US"/>
              <a:pPr/>
              <a:t>‹#›</a:t>
            </a:fld>
            <a:endParaRPr lang="en-US"/>
          </a:p>
        </p:txBody>
      </p:sp>
    </p:spTree>
    <p:extLst>
      <p:ext uri="{BB962C8B-B14F-4D97-AF65-F5344CB8AC3E}">
        <p14:creationId xmlns:p14="http://schemas.microsoft.com/office/powerpoint/2010/main" val="254079254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A1420-7694-461B-85E2-11DD581E710E}" type="slidenum">
              <a:rPr lang="en-US" smtClean="0"/>
              <a:pPr/>
              <a:t>‹#›</a:t>
            </a:fld>
            <a:endParaRPr lang="en-US"/>
          </a:p>
        </p:txBody>
      </p:sp>
    </p:spTree>
    <p:extLst>
      <p:ext uri="{BB962C8B-B14F-4D97-AF65-F5344CB8AC3E}">
        <p14:creationId xmlns:p14="http://schemas.microsoft.com/office/powerpoint/2010/main" val="231250183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7C8C-9D22-4B67-A5A1-FB2F33917978}" type="slidenum">
              <a:rPr lang="en-US" smtClean="0"/>
              <a:pPr/>
              <a:t>‹#›</a:t>
            </a:fld>
            <a:endParaRPr lang="en-US"/>
          </a:p>
        </p:txBody>
      </p:sp>
    </p:spTree>
    <p:extLst>
      <p:ext uri="{BB962C8B-B14F-4D97-AF65-F5344CB8AC3E}">
        <p14:creationId xmlns:p14="http://schemas.microsoft.com/office/powerpoint/2010/main" val="377522010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40C5B-462C-4111-8DE6-3F01C15E3DD1}" type="slidenum">
              <a:rPr lang="en-US" smtClean="0"/>
              <a:pPr/>
              <a:t>‹#›</a:t>
            </a:fld>
            <a:endParaRPr lang="en-US"/>
          </a:p>
        </p:txBody>
      </p:sp>
    </p:spTree>
    <p:extLst>
      <p:ext uri="{BB962C8B-B14F-4D97-AF65-F5344CB8AC3E}">
        <p14:creationId xmlns:p14="http://schemas.microsoft.com/office/powerpoint/2010/main" val="110590507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FF1E4-2B9D-4272-959A-8E5AF7FC3AFC}" type="slidenum">
              <a:rPr lang="en-US" smtClean="0"/>
              <a:pPr/>
              <a:t>‹#›</a:t>
            </a:fld>
            <a:endParaRPr lang="en-US"/>
          </a:p>
        </p:txBody>
      </p:sp>
    </p:spTree>
    <p:extLst>
      <p:ext uri="{BB962C8B-B14F-4D97-AF65-F5344CB8AC3E}">
        <p14:creationId xmlns:p14="http://schemas.microsoft.com/office/powerpoint/2010/main" val="207063720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63723-4C51-4F60-A0BC-767FEF36F29E}" type="slidenum">
              <a:rPr lang="en-US" smtClean="0"/>
              <a:pPr/>
              <a:t>‹#›</a:t>
            </a:fld>
            <a:endParaRPr lang="en-US"/>
          </a:p>
        </p:txBody>
      </p:sp>
    </p:spTree>
    <p:extLst>
      <p:ext uri="{BB962C8B-B14F-4D97-AF65-F5344CB8AC3E}">
        <p14:creationId xmlns:p14="http://schemas.microsoft.com/office/powerpoint/2010/main" val="363559850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F3798-FAB3-4F1F-A020-9A542D89C82A}" type="slidenum">
              <a:rPr lang="en-US" smtClean="0"/>
              <a:pPr/>
              <a:t>‹#›</a:t>
            </a:fld>
            <a:endParaRPr lang="en-US"/>
          </a:p>
        </p:txBody>
      </p:sp>
    </p:spTree>
    <p:extLst>
      <p:ext uri="{BB962C8B-B14F-4D97-AF65-F5344CB8AC3E}">
        <p14:creationId xmlns:p14="http://schemas.microsoft.com/office/powerpoint/2010/main" val="164161509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B3C49D6-C117-4491-AF4F-F9710308F305}" type="slidenum">
              <a:rPr lang="en-US" smtClean="0"/>
              <a:pPr/>
              <a:t>‹#›</a:t>
            </a:fld>
            <a:endParaRPr lang="en-US"/>
          </a:p>
        </p:txBody>
      </p:sp>
    </p:spTree>
    <p:extLst>
      <p:ext uri="{BB962C8B-B14F-4D97-AF65-F5344CB8AC3E}">
        <p14:creationId xmlns:p14="http://schemas.microsoft.com/office/powerpoint/2010/main" val="10223366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ECA6D14-60D3-4E2B-9187-8E275C825FB7}" type="slidenum">
              <a:rPr lang="en-US" smtClean="0"/>
              <a:pPr/>
              <a:t>‹#›</a:t>
            </a:fld>
            <a:endParaRPr lang="en-US"/>
          </a:p>
        </p:txBody>
      </p:sp>
    </p:spTree>
    <p:extLst>
      <p:ext uri="{BB962C8B-B14F-4D97-AF65-F5344CB8AC3E}">
        <p14:creationId xmlns:p14="http://schemas.microsoft.com/office/powerpoint/2010/main" val="76772029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8C3E0FB-B4D7-4CB3-A951-7A3591659476}" type="slidenum">
              <a:rPr lang="en-US" smtClean="0"/>
              <a:pPr/>
              <a:t>‹#›</a:t>
            </a:fld>
            <a:endParaRPr lang="en-US"/>
          </a:p>
        </p:txBody>
      </p:sp>
    </p:spTree>
    <p:extLst>
      <p:ext uri="{BB962C8B-B14F-4D97-AF65-F5344CB8AC3E}">
        <p14:creationId xmlns:p14="http://schemas.microsoft.com/office/powerpoint/2010/main" val="370396557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0337A-D2A4-406E-AA51-8C70905413C0}" type="slidenum">
              <a:rPr lang="en-US" smtClean="0"/>
              <a:pPr/>
              <a:t>‹#›</a:t>
            </a:fld>
            <a:endParaRPr lang="en-US"/>
          </a:p>
        </p:txBody>
      </p:sp>
    </p:spTree>
    <p:extLst>
      <p:ext uri="{BB962C8B-B14F-4D97-AF65-F5344CB8AC3E}">
        <p14:creationId xmlns:p14="http://schemas.microsoft.com/office/powerpoint/2010/main" val="389279839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pPr/>
              <a:t>‹#›</a:t>
            </a:fld>
            <a:endParaRPr lang="en-US"/>
          </a:p>
        </p:txBody>
      </p:sp>
    </p:spTree>
    <p:extLst>
      <p:ext uri="{BB962C8B-B14F-4D97-AF65-F5344CB8AC3E}">
        <p14:creationId xmlns:p14="http://schemas.microsoft.com/office/powerpoint/2010/main" val="70386061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281236398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164090896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0438641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369292906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150493748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14993659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A77F3-48D6-41FC-8486-03D0A52EDC18}" type="slidenum">
              <a:rPr lang="en-US" smtClean="0"/>
              <a:pPr/>
              <a:t>‹#›</a:t>
            </a:fld>
            <a:endParaRPr lang="en-US"/>
          </a:p>
        </p:txBody>
      </p:sp>
    </p:spTree>
    <p:extLst>
      <p:ext uri="{BB962C8B-B14F-4D97-AF65-F5344CB8AC3E}">
        <p14:creationId xmlns:p14="http://schemas.microsoft.com/office/powerpoint/2010/main" val="193134264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67E6D-0616-4CC4-BF5E-4817CB02F3B0}" type="slidenum">
              <a:rPr lang="en-US" smtClean="0"/>
              <a:pPr/>
              <a:t>‹#›</a:t>
            </a:fld>
            <a:endParaRPr lang="en-US"/>
          </a:p>
        </p:txBody>
      </p:sp>
    </p:spTree>
    <p:extLst>
      <p:ext uri="{BB962C8B-B14F-4D97-AF65-F5344CB8AC3E}">
        <p14:creationId xmlns:p14="http://schemas.microsoft.com/office/powerpoint/2010/main" val="304629659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9BA1B-F336-48A7-8A4B-603B4E877881}" type="slidenum">
              <a:rPr lang="en-US" smtClean="0"/>
              <a:pPr/>
              <a:t>‹#›</a:t>
            </a:fld>
            <a:endParaRPr lang="en-US"/>
          </a:p>
        </p:txBody>
      </p:sp>
    </p:spTree>
    <p:extLst>
      <p:ext uri="{BB962C8B-B14F-4D97-AF65-F5344CB8AC3E}">
        <p14:creationId xmlns:p14="http://schemas.microsoft.com/office/powerpoint/2010/main" val="169593434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D0E68-1B83-4BD9-A5ED-58552BC41DCD}" type="slidenum">
              <a:rPr lang="en-US" smtClean="0"/>
              <a:pPr/>
              <a:t>‹#›</a:t>
            </a:fld>
            <a:endParaRPr lang="en-US"/>
          </a:p>
        </p:txBody>
      </p:sp>
    </p:spTree>
    <p:extLst>
      <p:ext uri="{BB962C8B-B14F-4D97-AF65-F5344CB8AC3E}">
        <p14:creationId xmlns:p14="http://schemas.microsoft.com/office/powerpoint/2010/main" val="187059099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pPr/>
              <a:t>‹#›</a:t>
            </a:fld>
            <a:endParaRPr lang="en-US"/>
          </a:p>
        </p:txBody>
      </p:sp>
    </p:spTree>
    <p:extLst>
      <p:ext uri="{BB962C8B-B14F-4D97-AF65-F5344CB8AC3E}">
        <p14:creationId xmlns:p14="http://schemas.microsoft.com/office/powerpoint/2010/main" val="302371970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37FB0-4935-4AE0-9916-9D73BFE83B4C}" type="slidenum">
              <a:rPr lang="en-US" smtClean="0"/>
              <a:pPr/>
              <a:t>‹#›</a:t>
            </a:fld>
            <a:endParaRPr lang="en-US"/>
          </a:p>
        </p:txBody>
      </p:sp>
    </p:spTree>
    <p:extLst>
      <p:ext uri="{BB962C8B-B14F-4D97-AF65-F5344CB8AC3E}">
        <p14:creationId xmlns:p14="http://schemas.microsoft.com/office/powerpoint/2010/main" val="310477687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83AF0-EFA5-4539-AC8B-00763CF0CE02}" type="slidenum">
              <a:rPr lang="en-US" smtClean="0"/>
              <a:pPr/>
              <a:t>‹#›</a:t>
            </a:fld>
            <a:endParaRPr lang="en-US"/>
          </a:p>
        </p:txBody>
      </p:sp>
    </p:spTree>
    <p:extLst>
      <p:ext uri="{BB962C8B-B14F-4D97-AF65-F5344CB8AC3E}">
        <p14:creationId xmlns:p14="http://schemas.microsoft.com/office/powerpoint/2010/main" val="79342935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97557-17E2-4A13-AD8A-F00AB508C2AE}" type="slidenum">
              <a:rPr lang="en-US" smtClean="0"/>
              <a:pPr/>
              <a:t>‹#›</a:t>
            </a:fld>
            <a:endParaRPr lang="en-US"/>
          </a:p>
        </p:txBody>
      </p:sp>
    </p:spTree>
    <p:extLst>
      <p:ext uri="{BB962C8B-B14F-4D97-AF65-F5344CB8AC3E}">
        <p14:creationId xmlns:p14="http://schemas.microsoft.com/office/powerpoint/2010/main" val="403102240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0320F8F-2DD7-4810-9D3A-A37798F0E98B}" type="slidenum">
              <a:rPr lang="en-US" smtClean="0"/>
              <a:pPr/>
              <a:t>‹#›</a:t>
            </a:fld>
            <a:endParaRPr lang="en-US"/>
          </a:p>
        </p:txBody>
      </p:sp>
    </p:spTree>
    <p:extLst>
      <p:ext uri="{BB962C8B-B14F-4D97-AF65-F5344CB8AC3E}">
        <p14:creationId xmlns:p14="http://schemas.microsoft.com/office/powerpoint/2010/main" val="18662452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EFE0250-1CA5-4220-A998-ACDFCBD2B15C}" type="slidenum">
              <a:rPr lang="en-US" smtClean="0"/>
              <a:pPr/>
              <a:t>‹#›</a:t>
            </a:fld>
            <a:endParaRPr lang="en-US"/>
          </a:p>
        </p:txBody>
      </p:sp>
    </p:spTree>
    <p:extLst>
      <p:ext uri="{BB962C8B-B14F-4D97-AF65-F5344CB8AC3E}">
        <p14:creationId xmlns:p14="http://schemas.microsoft.com/office/powerpoint/2010/main" val="224412092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9095C54-B118-4C4A-AE9F-29620F65C928}" type="slidenum">
              <a:rPr lang="en-US" smtClean="0"/>
              <a:pPr/>
              <a:t>‹#›</a:t>
            </a:fld>
            <a:endParaRPr lang="en-US"/>
          </a:p>
        </p:txBody>
      </p:sp>
    </p:spTree>
    <p:extLst>
      <p:ext uri="{BB962C8B-B14F-4D97-AF65-F5344CB8AC3E}">
        <p14:creationId xmlns:p14="http://schemas.microsoft.com/office/powerpoint/2010/main" val="282312029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48A6D-941F-401F-86BD-073E580D6501}" type="slidenum">
              <a:rPr lang="en-US" smtClean="0"/>
              <a:pPr/>
              <a:t>‹#›</a:t>
            </a:fld>
            <a:endParaRPr lang="en-US"/>
          </a:p>
        </p:txBody>
      </p:sp>
    </p:spTree>
    <p:extLst>
      <p:ext uri="{BB962C8B-B14F-4D97-AF65-F5344CB8AC3E}">
        <p14:creationId xmlns:p14="http://schemas.microsoft.com/office/powerpoint/2010/main" val="401240713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A161B-591D-4196-8AF0-7BAD14A5F1E0}" type="slidenum">
              <a:rPr lang="en-US" smtClean="0"/>
              <a:pPr/>
              <a:t>‹#›</a:t>
            </a:fld>
            <a:endParaRPr lang="en-US"/>
          </a:p>
        </p:txBody>
      </p:sp>
    </p:spTree>
    <p:extLst>
      <p:ext uri="{BB962C8B-B14F-4D97-AF65-F5344CB8AC3E}">
        <p14:creationId xmlns:p14="http://schemas.microsoft.com/office/powerpoint/2010/main" val="66896785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161B-591D-4196-8AF0-7BAD14A5F1E0}" type="slidenum">
              <a:rPr lang="en-US" smtClean="0"/>
              <a:pPr/>
              <a:t>‹#›</a:t>
            </a:fld>
            <a:endParaRPr lang="en-US"/>
          </a:p>
        </p:txBody>
      </p:sp>
    </p:spTree>
    <p:extLst>
      <p:ext uri="{BB962C8B-B14F-4D97-AF65-F5344CB8AC3E}">
        <p14:creationId xmlns:p14="http://schemas.microsoft.com/office/powerpoint/2010/main" val="157899089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161B-591D-4196-8AF0-7BAD14A5F1E0}"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642124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pPr/>
              <a:t>‹#›</a:t>
            </a:fld>
            <a:endParaRPr lang="en-US"/>
          </a:p>
        </p:txBody>
      </p:sp>
    </p:spTree>
    <p:extLst>
      <p:ext uri="{BB962C8B-B14F-4D97-AF65-F5344CB8AC3E}">
        <p14:creationId xmlns:p14="http://schemas.microsoft.com/office/powerpoint/2010/main" val="362625530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161B-591D-4196-8AF0-7BAD14A5F1E0}" type="slidenum">
              <a:rPr lang="en-US" smtClean="0"/>
              <a:pPr/>
              <a:t>‹#›</a:t>
            </a:fld>
            <a:endParaRPr lang="en-US"/>
          </a:p>
        </p:txBody>
      </p:sp>
    </p:spTree>
    <p:extLst>
      <p:ext uri="{BB962C8B-B14F-4D97-AF65-F5344CB8AC3E}">
        <p14:creationId xmlns:p14="http://schemas.microsoft.com/office/powerpoint/2010/main" val="245396475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161B-591D-4196-8AF0-7BAD14A5F1E0}" type="slidenum">
              <a:rPr lang="en-US" smtClean="0"/>
              <a:pPr/>
              <a:t>‹#›</a:t>
            </a:fld>
            <a:endParaRPr lang="en-US"/>
          </a:p>
        </p:txBody>
      </p:sp>
    </p:spTree>
    <p:extLst>
      <p:ext uri="{BB962C8B-B14F-4D97-AF65-F5344CB8AC3E}">
        <p14:creationId xmlns:p14="http://schemas.microsoft.com/office/powerpoint/2010/main" val="98066127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161B-591D-4196-8AF0-7BAD14A5F1E0}" type="slidenum">
              <a:rPr lang="en-US" smtClean="0"/>
              <a:pPr/>
              <a:t>‹#›</a:t>
            </a:fld>
            <a:endParaRPr lang="en-US"/>
          </a:p>
        </p:txBody>
      </p:sp>
    </p:spTree>
    <p:extLst>
      <p:ext uri="{BB962C8B-B14F-4D97-AF65-F5344CB8AC3E}">
        <p14:creationId xmlns:p14="http://schemas.microsoft.com/office/powerpoint/2010/main" val="237403026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EA65B-BF24-46ED-AC91-1DDC2902046F}" type="slidenum">
              <a:rPr lang="en-US" smtClean="0"/>
              <a:pPr/>
              <a:t>‹#›</a:t>
            </a:fld>
            <a:endParaRPr lang="en-US"/>
          </a:p>
        </p:txBody>
      </p:sp>
    </p:spTree>
    <p:extLst>
      <p:ext uri="{BB962C8B-B14F-4D97-AF65-F5344CB8AC3E}">
        <p14:creationId xmlns:p14="http://schemas.microsoft.com/office/powerpoint/2010/main" val="356762619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4CECC-78D3-443F-BF61-9C6DE61E8173}" type="slidenum">
              <a:rPr lang="en-US" smtClean="0"/>
              <a:pPr/>
              <a:t>‹#›</a:t>
            </a:fld>
            <a:endParaRPr lang="en-US"/>
          </a:p>
        </p:txBody>
      </p:sp>
    </p:spTree>
    <p:extLst>
      <p:ext uri="{BB962C8B-B14F-4D97-AF65-F5344CB8AC3E}">
        <p14:creationId xmlns:p14="http://schemas.microsoft.com/office/powerpoint/2010/main" val="373592431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6EE7DD68-DEA5-4EE6-A923-E9AAB6470C9A}"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8337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2B5C8-FB01-42A8-AF0B-E2348A687A5E}" type="slidenum">
              <a:rPr lang="en-US" smtClean="0"/>
              <a:pPr/>
              <a:t>‹#›</a:t>
            </a:fld>
            <a:endParaRPr lang="en-US"/>
          </a:p>
        </p:txBody>
      </p:sp>
    </p:spTree>
    <p:extLst>
      <p:ext uri="{BB962C8B-B14F-4D97-AF65-F5344CB8AC3E}">
        <p14:creationId xmlns:p14="http://schemas.microsoft.com/office/powerpoint/2010/main" val="136301008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EBE1-A9A9-4804-87AE-48B4EBB63AA9}"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09696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D9C57-E850-4ABE-A70C-8003E67F350E}" type="slidenum">
              <a:rPr lang="en-US" smtClean="0"/>
              <a:pPr/>
              <a:t>‹#›</a:t>
            </a:fld>
            <a:endParaRPr lang="en-US"/>
          </a:p>
        </p:txBody>
      </p:sp>
    </p:spTree>
    <p:extLst>
      <p:ext uri="{BB962C8B-B14F-4D97-AF65-F5344CB8AC3E}">
        <p14:creationId xmlns:p14="http://schemas.microsoft.com/office/powerpoint/2010/main" val="205869483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3913A-2C3A-44C4-8C72-A4162843E79F}" type="slidenum">
              <a:rPr lang="en-US" smtClean="0"/>
              <a:pPr/>
              <a:t>‹#›</a:t>
            </a:fld>
            <a:endParaRPr lang="en-US"/>
          </a:p>
        </p:txBody>
      </p:sp>
    </p:spTree>
    <p:extLst>
      <p:ext uri="{BB962C8B-B14F-4D97-AF65-F5344CB8AC3E}">
        <p14:creationId xmlns:p14="http://schemas.microsoft.com/office/powerpoint/2010/main" val="120060020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pPr/>
              <a:t>‹#›</a:t>
            </a:fld>
            <a:endParaRPr lang="en-US"/>
          </a:p>
        </p:txBody>
      </p:sp>
    </p:spTree>
    <p:extLst>
      <p:ext uri="{BB962C8B-B14F-4D97-AF65-F5344CB8AC3E}">
        <p14:creationId xmlns:p14="http://schemas.microsoft.com/office/powerpoint/2010/main" val="191358173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D05E2A-B5DB-4829-A999-5E0D919BED89}" type="slidenum">
              <a:rPr lang="en-US" smtClean="0"/>
              <a:pPr/>
              <a:t>‹#›</a:t>
            </a:fld>
            <a:endParaRPr lang="en-US"/>
          </a:p>
        </p:txBody>
      </p:sp>
    </p:spTree>
    <p:extLst>
      <p:ext uri="{BB962C8B-B14F-4D97-AF65-F5344CB8AC3E}">
        <p14:creationId xmlns:p14="http://schemas.microsoft.com/office/powerpoint/2010/main" val="166729632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C98E3-60A6-48CC-A549-FBA7FAF9B334}" type="slidenum">
              <a:rPr lang="en-US" smtClean="0"/>
              <a:pPr/>
              <a:t>‹#›</a:t>
            </a:fld>
            <a:endParaRPr lang="en-US"/>
          </a:p>
        </p:txBody>
      </p:sp>
    </p:spTree>
    <p:extLst>
      <p:ext uri="{BB962C8B-B14F-4D97-AF65-F5344CB8AC3E}">
        <p14:creationId xmlns:p14="http://schemas.microsoft.com/office/powerpoint/2010/main" val="213216117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9D092-2B10-401F-BC53-ABEECEF8706B}" type="slidenum">
              <a:rPr lang="en-US" smtClean="0"/>
              <a:pPr/>
              <a:t>‹#›</a:t>
            </a:fld>
            <a:endParaRPr lang="en-US"/>
          </a:p>
        </p:txBody>
      </p:sp>
    </p:spTree>
    <p:extLst>
      <p:ext uri="{BB962C8B-B14F-4D97-AF65-F5344CB8AC3E}">
        <p14:creationId xmlns:p14="http://schemas.microsoft.com/office/powerpoint/2010/main" val="280939719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323BC-EF1F-4B2D-992A-6981359F1772}" type="slidenum">
              <a:rPr lang="en-US" smtClean="0"/>
              <a:pPr/>
              <a:t>‹#›</a:t>
            </a:fld>
            <a:endParaRPr lang="en-US"/>
          </a:p>
        </p:txBody>
      </p:sp>
    </p:spTree>
    <p:extLst>
      <p:ext uri="{BB962C8B-B14F-4D97-AF65-F5344CB8AC3E}">
        <p14:creationId xmlns:p14="http://schemas.microsoft.com/office/powerpoint/2010/main" val="412434416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F411C-11C6-4A7A-B9ED-4CEC5158F0DB}" type="slidenum">
              <a:rPr lang="en-US" smtClean="0"/>
              <a:pPr/>
              <a:t>‹#›</a:t>
            </a:fld>
            <a:endParaRPr lang="en-US"/>
          </a:p>
        </p:txBody>
      </p:sp>
    </p:spTree>
    <p:extLst>
      <p:ext uri="{BB962C8B-B14F-4D97-AF65-F5344CB8AC3E}">
        <p14:creationId xmlns:p14="http://schemas.microsoft.com/office/powerpoint/2010/main" val="2636079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A1420-7694-461B-85E2-11DD581E710E}" type="slidenum">
              <a:rPr lang="en-US" smtClean="0"/>
              <a:pPr/>
              <a:t>‹#›</a:t>
            </a:fld>
            <a:endParaRPr lang="en-US"/>
          </a:p>
        </p:txBody>
      </p:sp>
    </p:spTree>
    <p:extLst>
      <p:ext uri="{BB962C8B-B14F-4D97-AF65-F5344CB8AC3E}">
        <p14:creationId xmlns:p14="http://schemas.microsoft.com/office/powerpoint/2010/main" val="334351627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04723B-B061-4001-8A64-EA8B11FE2ED6}"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170757642"/>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04723B-B061-4001-8A64-EA8B11FE2ED6}"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2316567924"/>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04723B-B061-4001-8A64-EA8B11FE2ED6}"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32321436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04723B-B061-4001-8A64-EA8B11FE2ED6}" type="datetimeFigureOut">
              <a:rPr lang="en-US" smtClean="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374658312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pPr/>
              <a:t>‹#›</a:t>
            </a:fld>
            <a:endParaRPr lang="en-US"/>
          </a:p>
        </p:txBody>
      </p:sp>
    </p:spTree>
    <p:extLst>
      <p:ext uri="{BB962C8B-B14F-4D97-AF65-F5344CB8AC3E}">
        <p14:creationId xmlns:p14="http://schemas.microsoft.com/office/powerpoint/2010/main" val="149042472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04723B-B061-4001-8A64-EA8B11FE2ED6}" type="datetimeFigureOut">
              <a:rPr lang="en-US" smtClean="0"/>
              <a:t>11/11/2020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2396535261"/>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04723B-B061-4001-8A64-EA8B11FE2ED6}" type="datetimeFigureOut">
              <a:rPr lang="en-US" smtClean="0"/>
              <a:t>11/11/2020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745864799"/>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4723B-B061-4001-8A64-EA8B11FE2ED6}" type="datetimeFigureOut">
              <a:rPr lang="en-US" smtClean="0"/>
              <a:t>11/11/2020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1255603280"/>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04723B-B061-4001-8A64-EA8B11FE2ED6}" type="datetimeFigureOut">
              <a:rPr lang="en-US" smtClean="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794159595"/>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04723B-B061-4001-8A64-EA8B11FE2ED6}" type="datetimeFigureOut">
              <a:rPr lang="en-US" smtClean="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3851572898"/>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04723B-B061-4001-8A64-EA8B11FE2ED6}"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2193142505"/>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04723B-B061-4001-8A64-EA8B11FE2ED6}"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1FA2E-C20B-4394-AB0B-F065D231839C}" type="slidenum">
              <a:rPr lang="en-US" smtClean="0"/>
              <a:t>‹#›</a:t>
            </a:fld>
            <a:endParaRPr lang="en-US"/>
          </a:p>
        </p:txBody>
      </p:sp>
    </p:spTree>
    <p:extLst>
      <p:ext uri="{BB962C8B-B14F-4D97-AF65-F5344CB8AC3E}">
        <p14:creationId xmlns:p14="http://schemas.microsoft.com/office/powerpoint/2010/main" val="1211053731"/>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7C8C-9D22-4B67-A5A1-FB2F33917978}" type="slidenum">
              <a:rPr lang="en-US" smtClean="0"/>
              <a:pPr/>
              <a:t>‹#›</a:t>
            </a:fld>
            <a:endParaRPr lang="en-US"/>
          </a:p>
        </p:txBody>
      </p:sp>
    </p:spTree>
    <p:extLst>
      <p:ext uri="{BB962C8B-B14F-4D97-AF65-F5344CB8AC3E}">
        <p14:creationId xmlns:p14="http://schemas.microsoft.com/office/powerpoint/2010/main" val="2783306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40C5B-462C-4111-8DE6-3F01C15E3DD1}" type="slidenum">
              <a:rPr lang="en-US" smtClean="0"/>
              <a:pPr/>
              <a:t>‹#›</a:t>
            </a:fld>
            <a:endParaRPr lang="en-US"/>
          </a:p>
        </p:txBody>
      </p:sp>
    </p:spTree>
    <p:extLst>
      <p:ext uri="{BB962C8B-B14F-4D97-AF65-F5344CB8AC3E}">
        <p14:creationId xmlns:p14="http://schemas.microsoft.com/office/powerpoint/2010/main" val="393019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FF1E4-2B9D-4272-959A-8E5AF7FC3AFC}" type="slidenum">
              <a:rPr lang="en-US" smtClean="0"/>
              <a:pPr/>
              <a:t>‹#›</a:t>
            </a:fld>
            <a:endParaRPr lang="en-US"/>
          </a:p>
        </p:txBody>
      </p:sp>
    </p:spTree>
    <p:extLst>
      <p:ext uri="{BB962C8B-B14F-4D97-AF65-F5344CB8AC3E}">
        <p14:creationId xmlns:p14="http://schemas.microsoft.com/office/powerpoint/2010/main" val="3091984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pPr/>
              <a:t>‹#›</a:t>
            </a:fld>
            <a:endParaRPr lang="en-US"/>
          </a:p>
        </p:txBody>
      </p:sp>
    </p:spTree>
    <p:extLst>
      <p:ext uri="{BB962C8B-B14F-4D97-AF65-F5344CB8AC3E}">
        <p14:creationId xmlns:p14="http://schemas.microsoft.com/office/powerpoint/2010/main" val="172767438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63723-4C51-4F60-A0BC-767FEF36F29E}" type="slidenum">
              <a:rPr lang="en-US" smtClean="0"/>
              <a:pPr/>
              <a:t>‹#›</a:t>
            </a:fld>
            <a:endParaRPr lang="en-US"/>
          </a:p>
        </p:txBody>
      </p:sp>
    </p:spTree>
    <p:extLst>
      <p:ext uri="{BB962C8B-B14F-4D97-AF65-F5344CB8AC3E}">
        <p14:creationId xmlns:p14="http://schemas.microsoft.com/office/powerpoint/2010/main" val="344389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F3798-FAB3-4F1F-A020-9A542D89C82A}" type="slidenum">
              <a:rPr lang="en-US" smtClean="0"/>
              <a:pPr/>
              <a:t>‹#›</a:t>
            </a:fld>
            <a:endParaRPr lang="en-US"/>
          </a:p>
        </p:txBody>
      </p:sp>
    </p:spTree>
    <p:extLst>
      <p:ext uri="{BB962C8B-B14F-4D97-AF65-F5344CB8AC3E}">
        <p14:creationId xmlns:p14="http://schemas.microsoft.com/office/powerpoint/2010/main" val="1060310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B3C49D6-C117-4491-AF4F-F9710308F305}" type="slidenum">
              <a:rPr lang="en-US" smtClean="0"/>
              <a:pPr/>
              <a:t>‹#›</a:t>
            </a:fld>
            <a:endParaRPr lang="en-US"/>
          </a:p>
        </p:txBody>
      </p:sp>
    </p:spTree>
    <p:extLst>
      <p:ext uri="{BB962C8B-B14F-4D97-AF65-F5344CB8AC3E}">
        <p14:creationId xmlns:p14="http://schemas.microsoft.com/office/powerpoint/2010/main" val="1167677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ECA6D14-60D3-4E2B-9187-8E275C825FB7}" type="slidenum">
              <a:rPr lang="en-US" smtClean="0"/>
              <a:pPr/>
              <a:t>‹#›</a:t>
            </a:fld>
            <a:endParaRPr lang="en-US"/>
          </a:p>
        </p:txBody>
      </p:sp>
    </p:spTree>
    <p:extLst>
      <p:ext uri="{BB962C8B-B14F-4D97-AF65-F5344CB8AC3E}">
        <p14:creationId xmlns:p14="http://schemas.microsoft.com/office/powerpoint/2010/main" val="390783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8C3E0FB-B4D7-4CB3-A951-7A3591659476}" type="slidenum">
              <a:rPr lang="en-US" smtClean="0"/>
              <a:pPr/>
              <a:t>‹#›</a:t>
            </a:fld>
            <a:endParaRPr lang="en-US"/>
          </a:p>
        </p:txBody>
      </p:sp>
    </p:spTree>
    <p:extLst>
      <p:ext uri="{BB962C8B-B14F-4D97-AF65-F5344CB8AC3E}">
        <p14:creationId xmlns:p14="http://schemas.microsoft.com/office/powerpoint/2010/main" val="1617742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0337A-D2A4-406E-AA51-8C70905413C0}" type="slidenum">
              <a:rPr lang="en-US" smtClean="0"/>
              <a:pPr/>
              <a:t>‹#›</a:t>
            </a:fld>
            <a:endParaRPr lang="en-US"/>
          </a:p>
        </p:txBody>
      </p:sp>
    </p:spTree>
    <p:extLst>
      <p:ext uri="{BB962C8B-B14F-4D97-AF65-F5344CB8AC3E}">
        <p14:creationId xmlns:p14="http://schemas.microsoft.com/office/powerpoint/2010/main" val="4194223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3541340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2849508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161B-591D-4196-8AF0-7BAD14A5F1E0}" type="slidenum">
              <a:rPr lang="en-US" smtClean="0"/>
              <a:pPr/>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40922030"/>
      </p:ext>
    </p:extLst>
  </p:cSld>
  <p:clrMapOvr>
    <a:masterClrMapping/>
  </p:clrMapOvr>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340884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pPr/>
              <a:t>‹#›</a:t>
            </a:fld>
            <a:endParaRPr lang="en-US"/>
          </a:p>
        </p:txBody>
      </p:sp>
    </p:spTree>
    <p:extLst>
      <p:ext uri="{BB962C8B-B14F-4D97-AF65-F5344CB8AC3E}">
        <p14:creationId xmlns:p14="http://schemas.microsoft.com/office/powerpoint/2010/main" val="331664430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1751645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29F4-0B5B-4221-8750-CDFE85646431}" type="slidenum">
              <a:rPr lang="en-US" smtClean="0"/>
              <a:pPr/>
              <a:t>‹#›</a:t>
            </a:fld>
            <a:endParaRPr lang="en-US"/>
          </a:p>
        </p:txBody>
      </p:sp>
    </p:spTree>
    <p:extLst>
      <p:ext uri="{BB962C8B-B14F-4D97-AF65-F5344CB8AC3E}">
        <p14:creationId xmlns:p14="http://schemas.microsoft.com/office/powerpoint/2010/main" val="358156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A77F3-48D6-41FC-8486-03D0A52EDC18}" type="slidenum">
              <a:rPr lang="en-US" smtClean="0"/>
              <a:pPr/>
              <a:t>‹#›</a:t>
            </a:fld>
            <a:endParaRPr lang="en-US"/>
          </a:p>
        </p:txBody>
      </p:sp>
    </p:spTree>
    <p:extLst>
      <p:ext uri="{BB962C8B-B14F-4D97-AF65-F5344CB8AC3E}">
        <p14:creationId xmlns:p14="http://schemas.microsoft.com/office/powerpoint/2010/main" val="792245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67E6D-0616-4CC4-BF5E-4817CB02F3B0}" type="slidenum">
              <a:rPr lang="en-US" smtClean="0"/>
              <a:pPr/>
              <a:t>‹#›</a:t>
            </a:fld>
            <a:endParaRPr lang="en-US"/>
          </a:p>
        </p:txBody>
      </p:sp>
    </p:spTree>
    <p:extLst>
      <p:ext uri="{BB962C8B-B14F-4D97-AF65-F5344CB8AC3E}">
        <p14:creationId xmlns:p14="http://schemas.microsoft.com/office/powerpoint/2010/main" val="503288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09FF7E-BB5D-42D8-B8D4-3DE9A0BCB2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8738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7BCF63-4554-4497-8887-88204EC8D3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1628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563A51-23C5-4917-B58F-30BB9ECDC5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7858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4C46C3-23D9-4BBB-988A-56FAD22287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312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D158478-81CD-436F-9C2D-771E3B6582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3581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EBECBE-4506-4A70-8CC2-568EF7B305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621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pPr/>
              <a:t>‹#›</a:t>
            </a:fld>
            <a:endParaRPr lang="en-US"/>
          </a:p>
        </p:txBody>
      </p:sp>
    </p:spTree>
    <p:extLst>
      <p:ext uri="{BB962C8B-B14F-4D97-AF65-F5344CB8AC3E}">
        <p14:creationId xmlns:p14="http://schemas.microsoft.com/office/powerpoint/2010/main" val="366659987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3E13C8A-25B9-4DAD-9151-5E63F70ED8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71808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D6FAD1-003F-4482-AA67-0564B1F744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7403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5421999-56B8-403F-8FB3-8D1B08BB6C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1033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16D1A0-DC87-4FB6-94FC-701A23CD67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1386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1A3317-FAED-4470-9BFF-6D17A5CF9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3771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CBC465-0014-40BD-90D3-784AFB2A72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98687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6034751"/>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6415211"/>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4335088"/>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242227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FD0E68-1B83-4BD9-A5ED-58552BC41DCD}" type="slidenum">
              <a:rPr lang="en-US"/>
              <a:pPr/>
              <a:t>‹#›</a:t>
            </a:fld>
            <a:endParaRPr lang="en-US"/>
          </a:p>
        </p:txBody>
      </p:sp>
    </p:spTree>
    <p:extLst>
      <p:ext uri="{BB962C8B-B14F-4D97-AF65-F5344CB8AC3E}">
        <p14:creationId xmlns:p14="http://schemas.microsoft.com/office/powerpoint/2010/main" val="264900342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pPr/>
              <a:t>‹#›</a:t>
            </a:fld>
            <a:endParaRPr lang="en-US"/>
          </a:p>
        </p:txBody>
      </p:sp>
    </p:spTree>
    <p:extLst>
      <p:ext uri="{BB962C8B-B14F-4D97-AF65-F5344CB8AC3E}">
        <p14:creationId xmlns:p14="http://schemas.microsoft.com/office/powerpoint/2010/main" val="28417835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11/11/2020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565688"/>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11/11/2020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5510560"/>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11/11/2020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2270908"/>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91307135"/>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11/11/2020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5689061"/>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7837179"/>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49405300"/>
      </p:ext>
    </p:extLst>
  </p:cSld>
  <p:clrMapOvr>
    <a:masterClrMapping/>
  </p:clrMapOvr>
  <p:hf sldNum="0"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86028179"/>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3362762"/>
      </p:ext>
    </p:extLst>
  </p:cSld>
  <p:clrMapOvr>
    <a:masterClrMapping/>
  </p:clrMapOvr>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213265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pPr/>
              <a:t>‹#›</a:t>
            </a:fld>
            <a:endParaRPr lang="en-US"/>
          </a:p>
        </p:txBody>
      </p:sp>
    </p:spTree>
    <p:extLst>
      <p:ext uri="{BB962C8B-B14F-4D97-AF65-F5344CB8AC3E}">
        <p14:creationId xmlns:p14="http://schemas.microsoft.com/office/powerpoint/2010/main" val="281208983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1081515"/>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2707454"/>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5" name="Footer Placeholder 4"/>
          <p:cNvSpPr>
            <a:spLocks noGrp="1"/>
          </p:cNvSpPr>
          <p:nvPr>
            <p:ph type="ftr" sz="quarter" idx="11"/>
          </p:nvPr>
        </p:nvSpPr>
        <p:spPr/>
        <p:txBody>
          <a:bodyPr/>
          <a:lstStyle/>
          <a:p>
            <a:pPr algn="r"/>
            <a:endParaRPr lang="en-US" sz="1100" dirty="0">
              <a:solidFill>
                <a:srgbClr val="1F497D"/>
              </a:solidFill>
            </a:endParaRPr>
          </a:p>
        </p:txBody>
      </p:sp>
      <p:sp>
        <p:nvSpPr>
          <p:cNvPr id="6" name="Slide Number Placeholder 5"/>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4479801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5" name="Footer Placeholder 4"/>
          <p:cNvSpPr>
            <a:spLocks noGrp="1"/>
          </p:cNvSpPr>
          <p:nvPr>
            <p:ph type="ftr" sz="quarter" idx="11"/>
          </p:nvPr>
        </p:nvSpPr>
        <p:spPr/>
        <p:txBody>
          <a:bodyPr/>
          <a:lstStyle/>
          <a:p>
            <a:pPr algn="r"/>
            <a:endParaRPr lang="en-US" sz="1100" dirty="0">
              <a:solidFill>
                <a:srgbClr val="1F497D"/>
              </a:solidFill>
            </a:endParaRPr>
          </a:p>
        </p:txBody>
      </p:sp>
      <p:sp>
        <p:nvSpPr>
          <p:cNvPr id="6" name="Slide Number Placeholder 5"/>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24605947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5" name="Footer Placeholder 4"/>
          <p:cNvSpPr>
            <a:spLocks noGrp="1"/>
          </p:cNvSpPr>
          <p:nvPr>
            <p:ph type="ftr" sz="quarter" idx="11"/>
          </p:nvPr>
        </p:nvSpPr>
        <p:spPr/>
        <p:txBody>
          <a:bodyPr/>
          <a:lstStyle/>
          <a:p>
            <a:pPr algn="r"/>
            <a:endParaRPr lang="en-US" sz="1100" dirty="0">
              <a:solidFill>
                <a:srgbClr val="1F497D"/>
              </a:solidFill>
            </a:endParaRPr>
          </a:p>
        </p:txBody>
      </p:sp>
      <p:sp>
        <p:nvSpPr>
          <p:cNvPr id="6" name="Slide Number Placeholder 5"/>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1022676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6" name="Footer Placeholder 5"/>
          <p:cNvSpPr>
            <a:spLocks noGrp="1"/>
          </p:cNvSpPr>
          <p:nvPr>
            <p:ph type="ftr" sz="quarter" idx="11"/>
          </p:nvPr>
        </p:nvSpPr>
        <p:spPr/>
        <p:txBody>
          <a:bodyPr/>
          <a:lstStyle/>
          <a:p>
            <a:pPr algn="r"/>
            <a:endParaRPr lang="en-US" sz="1100" dirty="0">
              <a:solidFill>
                <a:srgbClr val="1F497D"/>
              </a:solidFill>
            </a:endParaRPr>
          </a:p>
        </p:txBody>
      </p:sp>
      <p:sp>
        <p:nvSpPr>
          <p:cNvPr id="7" name="Slide Number Placeholder 6"/>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23884998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8" name="Footer Placeholder 7"/>
          <p:cNvSpPr>
            <a:spLocks noGrp="1"/>
          </p:cNvSpPr>
          <p:nvPr>
            <p:ph type="ftr" sz="quarter" idx="11"/>
          </p:nvPr>
        </p:nvSpPr>
        <p:spPr/>
        <p:txBody>
          <a:bodyPr/>
          <a:lstStyle/>
          <a:p>
            <a:pPr algn="r"/>
            <a:endParaRPr lang="en-US" sz="1100" dirty="0">
              <a:solidFill>
                <a:srgbClr val="1F497D"/>
              </a:solidFill>
            </a:endParaRPr>
          </a:p>
        </p:txBody>
      </p:sp>
      <p:sp>
        <p:nvSpPr>
          <p:cNvPr id="9" name="Slide Number Placeholder 8"/>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9095755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4" name="Footer Placeholder 3"/>
          <p:cNvSpPr>
            <a:spLocks noGrp="1"/>
          </p:cNvSpPr>
          <p:nvPr>
            <p:ph type="ftr" sz="quarter" idx="11"/>
          </p:nvPr>
        </p:nvSpPr>
        <p:spPr/>
        <p:txBody>
          <a:bodyPr/>
          <a:lstStyle/>
          <a:p>
            <a:pPr algn="r"/>
            <a:endParaRPr lang="en-US" sz="1100" dirty="0">
              <a:solidFill>
                <a:srgbClr val="1F497D"/>
              </a:solidFill>
            </a:endParaRPr>
          </a:p>
        </p:txBody>
      </p:sp>
      <p:sp>
        <p:nvSpPr>
          <p:cNvPr id="5" name="Slide Number Placeholder 4"/>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663834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3" name="Footer Placeholder 2"/>
          <p:cNvSpPr>
            <a:spLocks noGrp="1"/>
          </p:cNvSpPr>
          <p:nvPr>
            <p:ph type="ftr" sz="quarter" idx="11"/>
          </p:nvPr>
        </p:nvSpPr>
        <p:spPr/>
        <p:txBody>
          <a:bodyPr/>
          <a:lstStyle/>
          <a:p>
            <a:pPr algn="r"/>
            <a:endParaRPr lang="en-US" sz="1100" dirty="0">
              <a:solidFill>
                <a:srgbClr val="1F497D"/>
              </a:solidFill>
            </a:endParaRPr>
          </a:p>
        </p:txBody>
      </p:sp>
      <p:sp>
        <p:nvSpPr>
          <p:cNvPr id="4" name="Slide Number Placeholder 3"/>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8352778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6" name="Footer Placeholder 5"/>
          <p:cNvSpPr>
            <a:spLocks noGrp="1"/>
          </p:cNvSpPr>
          <p:nvPr>
            <p:ph type="ftr" sz="quarter" idx="11"/>
          </p:nvPr>
        </p:nvSpPr>
        <p:spPr/>
        <p:txBody>
          <a:bodyPr/>
          <a:lstStyle/>
          <a:p>
            <a:pPr algn="r"/>
            <a:endParaRPr lang="en-US" sz="1100" dirty="0">
              <a:solidFill>
                <a:srgbClr val="1F497D"/>
              </a:solidFill>
            </a:endParaRPr>
          </a:p>
        </p:txBody>
      </p:sp>
      <p:sp>
        <p:nvSpPr>
          <p:cNvPr id="7" name="Slide Number Placeholder 6"/>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0438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pPr/>
              <a:t>‹#›</a:t>
            </a:fld>
            <a:endParaRPr lang="en-US"/>
          </a:p>
        </p:txBody>
      </p:sp>
    </p:spTree>
    <p:extLst>
      <p:ext uri="{BB962C8B-B14F-4D97-AF65-F5344CB8AC3E}">
        <p14:creationId xmlns:p14="http://schemas.microsoft.com/office/powerpoint/2010/main" val="238290380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6" name="Footer Placeholder 5"/>
          <p:cNvSpPr>
            <a:spLocks noGrp="1"/>
          </p:cNvSpPr>
          <p:nvPr>
            <p:ph type="ftr" sz="quarter" idx="11"/>
          </p:nvPr>
        </p:nvSpPr>
        <p:spPr/>
        <p:txBody>
          <a:bodyPr/>
          <a:lstStyle/>
          <a:p>
            <a:pPr algn="r"/>
            <a:endParaRPr lang="en-US" sz="1100" dirty="0">
              <a:solidFill>
                <a:srgbClr val="1F497D"/>
              </a:solidFill>
            </a:endParaRPr>
          </a:p>
        </p:txBody>
      </p:sp>
      <p:sp>
        <p:nvSpPr>
          <p:cNvPr id="7" name="Slide Number Placeholder 6"/>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38571117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5" name="Footer Placeholder 4"/>
          <p:cNvSpPr>
            <a:spLocks noGrp="1"/>
          </p:cNvSpPr>
          <p:nvPr>
            <p:ph type="ftr" sz="quarter" idx="11"/>
          </p:nvPr>
        </p:nvSpPr>
        <p:spPr/>
        <p:txBody>
          <a:bodyPr/>
          <a:lstStyle/>
          <a:p>
            <a:pPr algn="r"/>
            <a:endParaRPr lang="en-US" sz="1100" dirty="0">
              <a:solidFill>
                <a:srgbClr val="1F497D"/>
              </a:solidFill>
            </a:endParaRPr>
          </a:p>
        </p:txBody>
      </p:sp>
      <p:sp>
        <p:nvSpPr>
          <p:cNvPr id="6" name="Slide Number Placeholder 5"/>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14045364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5" name="Footer Placeholder 4"/>
          <p:cNvSpPr>
            <a:spLocks noGrp="1"/>
          </p:cNvSpPr>
          <p:nvPr>
            <p:ph type="ftr" sz="quarter" idx="11"/>
          </p:nvPr>
        </p:nvSpPr>
        <p:spPr/>
        <p:txBody>
          <a:bodyPr/>
          <a:lstStyle/>
          <a:p>
            <a:pPr algn="r"/>
            <a:endParaRPr lang="en-US" sz="1100" dirty="0">
              <a:solidFill>
                <a:srgbClr val="1F497D"/>
              </a:solidFill>
            </a:endParaRPr>
          </a:p>
        </p:txBody>
      </p:sp>
      <p:sp>
        <p:nvSpPr>
          <p:cNvPr id="6" name="Slide Number Placeholder 5"/>
          <p:cNvSpPr>
            <a:spLocks noGrp="1"/>
          </p:cNvSpPr>
          <p:nvPr>
            <p:ph type="sldNum" sz="quarter" idx="12"/>
          </p:nvPr>
        </p:nvSpPr>
        <p:spPr/>
        <p:txBody>
          <a:body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3508457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92445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77919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808823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880550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697195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4076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26904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E37FB0-4935-4AE0-9916-9D73BFE83B4C}" type="slidenum">
              <a:rPr lang="en-US"/>
              <a:pPr/>
              <a:t>‹#›</a:t>
            </a:fld>
            <a:endParaRPr lang="en-US"/>
          </a:p>
        </p:txBody>
      </p:sp>
    </p:spTree>
    <p:extLst>
      <p:ext uri="{BB962C8B-B14F-4D97-AF65-F5344CB8AC3E}">
        <p14:creationId xmlns:p14="http://schemas.microsoft.com/office/powerpoint/2010/main" val="272799320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035483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46352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17073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72166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04772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067610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517784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561135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35371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181257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2383AF0-EFA5-4539-AC8B-00763CF0CE02}" type="slidenum">
              <a:rPr lang="en-US"/>
              <a:pPr/>
              <a:t>‹#›</a:t>
            </a:fld>
            <a:endParaRPr lang="en-US"/>
          </a:p>
        </p:txBody>
      </p:sp>
    </p:spTree>
    <p:extLst>
      <p:ext uri="{BB962C8B-B14F-4D97-AF65-F5344CB8AC3E}">
        <p14:creationId xmlns:p14="http://schemas.microsoft.com/office/powerpoint/2010/main" val="28806464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08121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333341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15854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87387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56592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188565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07366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21771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13046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770112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E197557-17E2-4A13-AD8A-F00AB508C2AE}" type="slidenum">
              <a:rPr lang="en-US"/>
              <a:pPr/>
              <a:t>‹#›</a:t>
            </a:fld>
            <a:endParaRPr lang="en-US"/>
          </a:p>
        </p:txBody>
      </p:sp>
    </p:spTree>
    <p:extLst>
      <p:ext uri="{BB962C8B-B14F-4D97-AF65-F5344CB8AC3E}">
        <p14:creationId xmlns:p14="http://schemas.microsoft.com/office/powerpoint/2010/main" val="262118635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12257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37927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09896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530006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3949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03093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776972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72507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080253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2597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0320F8F-2DD7-4810-9D3A-A37798F0E98B}" type="slidenum">
              <a:rPr lang="en-US"/>
              <a:pPr/>
              <a:t>‹#›</a:t>
            </a:fld>
            <a:endParaRPr lang="en-US"/>
          </a:p>
        </p:txBody>
      </p:sp>
    </p:spTree>
    <p:extLst>
      <p:ext uri="{BB962C8B-B14F-4D97-AF65-F5344CB8AC3E}">
        <p14:creationId xmlns:p14="http://schemas.microsoft.com/office/powerpoint/2010/main" val="417497702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88615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03140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169966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71035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348037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83710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00063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29320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72812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12528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EFE0250-1CA5-4220-A998-ACDFCBD2B15C}" type="slidenum">
              <a:rPr lang="en-US"/>
              <a:pPr/>
              <a:t>‹#›</a:t>
            </a:fld>
            <a:endParaRPr lang="en-US"/>
          </a:p>
        </p:txBody>
      </p:sp>
    </p:spTree>
    <p:extLst>
      <p:ext uri="{BB962C8B-B14F-4D97-AF65-F5344CB8AC3E}">
        <p14:creationId xmlns:p14="http://schemas.microsoft.com/office/powerpoint/2010/main" val="104349110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76837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12793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973147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941459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43898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57810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973116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896444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7DD68-DEA5-4EE6-A923-E9AAB6470C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90217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72B5C8-FB01-42A8-AF0B-E2348A687A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95007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095C54-B118-4C4A-AE9F-29620F65C928}" type="slidenum">
              <a:rPr lang="en-US"/>
              <a:pPr/>
              <a:t>‹#›</a:t>
            </a:fld>
            <a:endParaRPr lang="en-US"/>
          </a:p>
        </p:txBody>
      </p:sp>
    </p:spTree>
    <p:extLst>
      <p:ext uri="{BB962C8B-B14F-4D97-AF65-F5344CB8AC3E}">
        <p14:creationId xmlns:p14="http://schemas.microsoft.com/office/powerpoint/2010/main" val="409501650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4EBE1-A9A9-4804-87AE-48B4EBB63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07803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D9C57-E850-4ABE-A70C-8003E67F35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90154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D3913A-2C3A-44C4-8C72-A4162843E7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16292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D05E2A-B5DB-4829-A999-5E0D919BE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392289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2C98E3-60A6-48CC-A549-FBA7FAF9B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8781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49D092-2B10-401F-BC53-ABEECEF870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338369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9323BC-EF1F-4B2D-992A-6981359F1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00131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F411C-11C6-4A7A-B9ED-4CEC5158F0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00611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8A1420-7694-461B-85E2-11DD581E71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603982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EE7DD68-DEA5-4EE6-A923-E9AAB6470C9A}"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18962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448A6D-941F-401F-86BD-073E580D6501}" type="slidenum">
              <a:rPr lang="en-US"/>
              <a:pPr/>
              <a:t>‹#›</a:t>
            </a:fld>
            <a:endParaRPr lang="en-US"/>
          </a:p>
        </p:txBody>
      </p:sp>
    </p:spTree>
    <p:extLst>
      <p:ext uri="{BB962C8B-B14F-4D97-AF65-F5344CB8AC3E}">
        <p14:creationId xmlns:p14="http://schemas.microsoft.com/office/powerpoint/2010/main" val="86251516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2B5C8-FB01-42A8-AF0B-E2348A687A5E}" type="slidenum">
              <a:rPr lang="en-US" smtClean="0"/>
              <a:pPr/>
              <a:t>‹#›</a:t>
            </a:fld>
            <a:endParaRPr lang="en-US"/>
          </a:p>
        </p:txBody>
      </p:sp>
    </p:spTree>
    <p:extLst>
      <p:ext uri="{BB962C8B-B14F-4D97-AF65-F5344CB8AC3E}">
        <p14:creationId xmlns:p14="http://schemas.microsoft.com/office/powerpoint/2010/main" val="88691704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EBE1-A9A9-4804-87AE-48B4EBB63AA9}"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64593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D9C57-E850-4ABE-A70C-8003E67F350E}" type="slidenum">
              <a:rPr lang="en-US" smtClean="0"/>
              <a:pPr/>
              <a:t>‹#›</a:t>
            </a:fld>
            <a:endParaRPr lang="en-US"/>
          </a:p>
        </p:txBody>
      </p:sp>
    </p:spTree>
    <p:extLst>
      <p:ext uri="{BB962C8B-B14F-4D97-AF65-F5344CB8AC3E}">
        <p14:creationId xmlns:p14="http://schemas.microsoft.com/office/powerpoint/2010/main" val="280947955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3913A-2C3A-44C4-8C72-A4162843E79F}" type="slidenum">
              <a:rPr lang="en-US" smtClean="0"/>
              <a:pPr/>
              <a:t>‹#›</a:t>
            </a:fld>
            <a:endParaRPr lang="en-US"/>
          </a:p>
        </p:txBody>
      </p:sp>
    </p:spTree>
    <p:extLst>
      <p:ext uri="{BB962C8B-B14F-4D97-AF65-F5344CB8AC3E}">
        <p14:creationId xmlns:p14="http://schemas.microsoft.com/office/powerpoint/2010/main" val="165617802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D05E2A-B5DB-4829-A999-5E0D919BED89}" type="slidenum">
              <a:rPr lang="en-US" smtClean="0"/>
              <a:pPr/>
              <a:t>‹#›</a:t>
            </a:fld>
            <a:endParaRPr lang="en-US"/>
          </a:p>
        </p:txBody>
      </p:sp>
    </p:spTree>
    <p:extLst>
      <p:ext uri="{BB962C8B-B14F-4D97-AF65-F5344CB8AC3E}">
        <p14:creationId xmlns:p14="http://schemas.microsoft.com/office/powerpoint/2010/main" val="62630190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C98E3-60A6-48CC-A549-FBA7FAF9B334}" type="slidenum">
              <a:rPr lang="en-US" smtClean="0"/>
              <a:pPr/>
              <a:t>‹#›</a:t>
            </a:fld>
            <a:endParaRPr lang="en-US"/>
          </a:p>
        </p:txBody>
      </p:sp>
    </p:spTree>
    <p:extLst>
      <p:ext uri="{BB962C8B-B14F-4D97-AF65-F5344CB8AC3E}">
        <p14:creationId xmlns:p14="http://schemas.microsoft.com/office/powerpoint/2010/main" val="264482801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9D092-2B10-401F-BC53-ABEECEF8706B}" type="slidenum">
              <a:rPr lang="en-US" smtClean="0"/>
              <a:pPr/>
              <a:t>‹#›</a:t>
            </a:fld>
            <a:endParaRPr lang="en-US"/>
          </a:p>
        </p:txBody>
      </p:sp>
    </p:spTree>
    <p:extLst>
      <p:ext uri="{BB962C8B-B14F-4D97-AF65-F5344CB8AC3E}">
        <p14:creationId xmlns:p14="http://schemas.microsoft.com/office/powerpoint/2010/main" val="154624476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323BC-EF1F-4B2D-992A-6981359F1772}" type="slidenum">
              <a:rPr lang="en-US" smtClean="0"/>
              <a:pPr/>
              <a:t>‹#›</a:t>
            </a:fld>
            <a:endParaRPr lang="en-US"/>
          </a:p>
        </p:txBody>
      </p:sp>
    </p:spTree>
    <p:extLst>
      <p:ext uri="{BB962C8B-B14F-4D97-AF65-F5344CB8AC3E}">
        <p14:creationId xmlns:p14="http://schemas.microsoft.com/office/powerpoint/2010/main" val="112308415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F411C-11C6-4A7A-B9ED-4CEC5158F0DB}" type="slidenum">
              <a:rPr lang="en-US" smtClean="0"/>
              <a:pPr/>
              <a:t>‹#›</a:t>
            </a:fld>
            <a:endParaRPr lang="en-US"/>
          </a:p>
        </p:txBody>
      </p:sp>
    </p:spTree>
    <p:extLst>
      <p:ext uri="{BB962C8B-B14F-4D97-AF65-F5344CB8AC3E}">
        <p14:creationId xmlns:p14="http://schemas.microsoft.com/office/powerpoint/2010/main" val="292574386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A1420-7694-461B-85E2-11DD581E710E}" type="slidenum">
              <a:rPr lang="en-US" smtClean="0"/>
              <a:pPr/>
              <a:t>‹#›</a:t>
            </a:fld>
            <a:endParaRPr lang="en-US"/>
          </a:p>
        </p:txBody>
      </p:sp>
    </p:spTree>
    <p:extLst>
      <p:ext uri="{BB962C8B-B14F-4D97-AF65-F5344CB8AC3E}">
        <p14:creationId xmlns:p14="http://schemas.microsoft.com/office/powerpoint/2010/main" val="66433821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11.xml"/><Relationship Id="rId3" Type="http://schemas.openxmlformats.org/officeDocument/2006/relationships/slideLayout" Target="../slideLayouts/slideLayout113.xml"/><Relationship Id="rId21" Type="http://schemas.openxmlformats.org/officeDocument/2006/relationships/image" Target="../media/image4.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image" Target="../media/image3.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2.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theme" Target="../theme/theme12.xml"/><Relationship Id="rId3" Type="http://schemas.openxmlformats.org/officeDocument/2006/relationships/slideLayout" Target="../slideLayouts/slideLayout130.xml"/><Relationship Id="rId21" Type="http://schemas.openxmlformats.org/officeDocument/2006/relationships/image" Target="../media/image4.png"/><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image" Target="../media/image3.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2.pn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theme" Target="../theme/theme15.xml"/><Relationship Id="rId3" Type="http://schemas.openxmlformats.org/officeDocument/2006/relationships/slideLayout" Target="../slideLayouts/slideLayout169.xml"/><Relationship Id="rId21" Type="http://schemas.openxmlformats.org/officeDocument/2006/relationships/image" Target="../media/image8.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7.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image" Target="../media/image6.png"/><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theme" Target="../theme/theme17.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1" y="3902076"/>
            <a:ext cx="4533900" cy="2949575"/>
            <a:chOff x="0" y="2458"/>
            <a:chExt cx="2142" cy="1858"/>
          </a:xfrm>
        </p:grpSpPr>
        <p:sp>
          <p:nvSpPr>
            <p:cNvPr id="1843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843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843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843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843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sp>
          <p:nvSpPr>
            <p:cNvPr id="1844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sp>
          <p:nvSpPr>
            <p:cNvPr id="1844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grpSp>
      <p:sp>
        <p:nvSpPr>
          <p:cNvPr id="18442"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443"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4"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endParaRPr lang="en-US"/>
          </a:p>
        </p:txBody>
      </p:sp>
      <p:sp>
        <p:nvSpPr>
          <p:cNvPr id="18445"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endParaRPr lang="en-US"/>
          </a:p>
        </p:txBody>
      </p:sp>
      <p:sp>
        <p:nvSpPr>
          <p:cNvPr id="18446"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AC6A161B-591D-4196-8AF0-7BAD14A5F1E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C6A161B-591D-4196-8AF0-7BAD14A5F1E0}" type="slidenum">
              <a:rPr lang="en-US" smtClean="0"/>
              <a:pPr/>
              <a:t>‹#›</a:t>
            </a:fld>
            <a:endParaRPr lang="en-US"/>
          </a:p>
        </p:txBody>
      </p:sp>
    </p:spTree>
    <p:extLst>
      <p:ext uri="{BB962C8B-B14F-4D97-AF65-F5344CB8AC3E}">
        <p14:creationId xmlns:p14="http://schemas.microsoft.com/office/powerpoint/2010/main" val="310430696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C6A161B-591D-4196-8AF0-7BAD14A5F1E0}" type="slidenum">
              <a:rPr lang="en-US" smtClean="0"/>
              <a:pPr/>
              <a:t>‹#›</a:t>
            </a:fld>
            <a:endParaRPr lang="en-US"/>
          </a:p>
        </p:txBody>
      </p:sp>
    </p:spTree>
    <p:extLst>
      <p:ext uri="{BB962C8B-B14F-4D97-AF65-F5344CB8AC3E}">
        <p14:creationId xmlns:p14="http://schemas.microsoft.com/office/powerpoint/2010/main" val="2831666309"/>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C6A161B-591D-4196-8AF0-7BAD14A5F1E0}" type="slidenum">
              <a:rPr lang="en-US" smtClean="0"/>
              <a:pPr/>
              <a:t>‹#›</a:t>
            </a:fld>
            <a:endParaRPr lang="en-US"/>
          </a:p>
        </p:txBody>
      </p:sp>
    </p:spTree>
    <p:extLst>
      <p:ext uri="{BB962C8B-B14F-4D97-AF65-F5344CB8AC3E}">
        <p14:creationId xmlns:p14="http://schemas.microsoft.com/office/powerpoint/2010/main" val="4035418453"/>
      </p:ext>
    </p:extLst>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C6A161B-591D-4196-8AF0-7BAD14A5F1E0}" type="slidenum">
              <a:rPr lang="en-US" smtClean="0"/>
              <a:pPr/>
              <a:t>‹#›</a:t>
            </a:fld>
            <a:endParaRPr lang="en-US"/>
          </a:p>
        </p:txBody>
      </p:sp>
    </p:spTree>
    <p:extLst>
      <p:ext uri="{BB962C8B-B14F-4D97-AF65-F5344CB8AC3E}">
        <p14:creationId xmlns:p14="http://schemas.microsoft.com/office/powerpoint/2010/main" val="275069715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4723B-B061-4001-8A64-EA8B11FE2ED6}" type="datetimeFigureOut">
              <a:rPr lang="en-US" smtClean="0"/>
              <a:t>11/11/2020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1FA2E-C20B-4394-AB0B-F065D231839C}" type="slidenum">
              <a:rPr lang="en-US" smtClean="0"/>
              <a:t>‹#›</a:t>
            </a:fld>
            <a:endParaRPr lang="en-US"/>
          </a:p>
        </p:txBody>
      </p:sp>
    </p:spTree>
    <p:extLst>
      <p:ext uri="{BB962C8B-B14F-4D97-AF65-F5344CB8AC3E}">
        <p14:creationId xmlns:p14="http://schemas.microsoft.com/office/powerpoint/2010/main" val="2018023358"/>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C6A161B-591D-4196-8AF0-7BAD14A5F1E0}" type="slidenum">
              <a:rPr lang="en-US" smtClean="0"/>
              <a:pPr/>
              <a:t>‹#›</a:t>
            </a:fld>
            <a:endParaRPr lang="en-US"/>
          </a:p>
        </p:txBody>
      </p:sp>
    </p:spTree>
    <p:extLst>
      <p:ext uri="{BB962C8B-B14F-4D97-AF65-F5344CB8AC3E}">
        <p14:creationId xmlns:p14="http://schemas.microsoft.com/office/powerpoint/2010/main" val="515028403"/>
      </p:ext>
    </p:extLst>
  </p:cSld>
  <p:clrMap bg1="dk1" tx1="lt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0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pPr fontAlgn="base">
              <a:spcBef>
                <a:spcPct val="0"/>
              </a:spcBef>
              <a:spcAft>
                <a:spcPct val="0"/>
              </a:spcAft>
            </a:pPr>
            <a:endParaRPr lang="en-US">
              <a:solidFill>
                <a:srgbClr val="000000"/>
              </a:solidFill>
              <a:ea typeface="ＭＳ Ｐゴシック" pitchFamily="34" charset="-128"/>
            </a:endParaRPr>
          </a:p>
        </p:txBody>
      </p:sp>
      <p:sp>
        <p:nvSpPr>
          <p:cNvPr id="280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lgn="ctr" fontAlgn="base">
              <a:spcBef>
                <a:spcPct val="0"/>
              </a:spcBef>
              <a:spcAft>
                <a:spcPct val="0"/>
              </a:spcAft>
            </a:pPr>
            <a:endParaRPr lang="en-US">
              <a:solidFill>
                <a:srgbClr val="000000"/>
              </a:solidFill>
              <a:ea typeface="ＭＳ Ｐゴシック" pitchFamily="34" charset="-128"/>
            </a:endParaRPr>
          </a:p>
        </p:txBody>
      </p:sp>
      <p:sp>
        <p:nvSpPr>
          <p:cNvPr id="280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pPr>
            <a:fld id="{4EEDCC1A-94F3-48F3-8D0D-C11DAB1B24E7}" type="slidenum">
              <a:rPr lang="en-US">
                <a:solidFill>
                  <a:srgbClr val="000000"/>
                </a:solidFill>
                <a:ea typeface="ＭＳ Ｐゴシック" pitchFamily="34" charset="-128"/>
              </a:rPr>
              <a:pPr fontAlgn="base">
                <a:spcBef>
                  <a:spcPct val="0"/>
                </a:spcBef>
                <a:spcAft>
                  <a:spcPct val="0"/>
                </a:spcAft>
              </a:pPr>
              <a:t>‹#›</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385633559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D6E202-B606-4609-B914-27C9371A1F6D}" type="datetime1">
              <a:rPr lang="en-US" smtClean="0"/>
              <a:t>11/11/2020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3728349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Lst>
  <p:transition spd="slow">
    <p:fade/>
  </p:transition>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BCBE8-30B0-4476-8762-9236B142003A}" type="datetimeFigureOut">
              <a:rPr lang="en-US" smtClean="0">
                <a:solidFill>
                  <a:prstClr val="black">
                    <a:tint val="75000"/>
                  </a:prstClr>
                </a:solidFill>
              </a:rPr>
              <a:pPr/>
              <a:t>11/11/2020</a:t>
            </a:fld>
            <a:endParaRPr lang="en-US" sz="1100" dirty="0">
              <a:solidFill>
                <a:srgbClr val="1F497D"/>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lang="en-US" sz="1100" dirty="0">
              <a:solidFill>
                <a:srgbClr val="1F497D"/>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09CEB3EB-F4F2-46F4-8867-D3C68411A9A0}" type="slidenum">
              <a:rPr lang="en-US" smtClean="0">
                <a:solidFill>
                  <a:prstClr val="black">
                    <a:tint val="75000"/>
                  </a:prstClr>
                </a:solidFill>
              </a:rPr>
              <a:pPr algn="l"/>
              <a:t>‹#›</a:t>
            </a:fld>
            <a:endParaRPr lang="en-US">
              <a:solidFill>
                <a:srgbClr val="1F497D"/>
              </a:solidFill>
            </a:endParaRPr>
          </a:p>
        </p:txBody>
      </p:sp>
    </p:spTree>
    <p:extLst>
      <p:ext uri="{BB962C8B-B14F-4D97-AF65-F5344CB8AC3E}">
        <p14:creationId xmlns:p14="http://schemas.microsoft.com/office/powerpoint/2010/main" val="368930757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46043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5030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37616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7354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4259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14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14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74AD8C-04BD-41E6-A09E-4DAEAD978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197558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C6A161B-591D-4196-8AF0-7BAD14A5F1E0}" type="slidenum">
              <a:rPr lang="en-US" smtClean="0"/>
              <a:pPr/>
              <a:t>‹#›</a:t>
            </a:fld>
            <a:endParaRPr lang="en-US"/>
          </a:p>
        </p:txBody>
      </p:sp>
    </p:spTree>
    <p:extLst>
      <p:ext uri="{BB962C8B-B14F-4D97-AF65-F5344CB8AC3E}">
        <p14:creationId xmlns:p14="http://schemas.microsoft.com/office/powerpoint/2010/main" val="409850151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5.xml"/><Relationship Id="rId1" Type="http://schemas.openxmlformats.org/officeDocument/2006/relationships/tags" Target="../tags/tag31.xml"/><Relationship Id="rId5" Type="http://schemas.openxmlformats.org/officeDocument/2006/relationships/image" Target="../media/image11.png"/><Relationship Id="rId4" Type="http://schemas.openxmlformats.org/officeDocument/2006/relationships/image" Target="../media/image70.jpeg"/></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62.xml"/><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14.xml"/><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6.jpeg"/><Relationship Id="rId1" Type="http://schemas.openxmlformats.org/officeDocument/2006/relationships/slideLayout" Target="../slideLayouts/slideLayout1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14.xml"/><Relationship Id="rId4" Type="http://schemas.openxmlformats.org/officeDocument/2006/relationships/image" Target="../media/image6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3.png"/><Relationship Id="rId1" Type="http://schemas.openxmlformats.org/officeDocument/2006/relationships/slideLayout" Target="../slideLayouts/slideLayout11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1.png"/></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3.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78.png"/><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5.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1.gi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95.xml"/><Relationship Id="rId1" Type="http://schemas.openxmlformats.org/officeDocument/2006/relationships/tags" Target="../tags/tag19.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7.xml"/><Relationship Id="rId1" Type="http://schemas.openxmlformats.org/officeDocument/2006/relationships/tags" Target="../tags/tag20.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7.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6.xml"/><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02.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4.xml"/><Relationship Id="rId1" Type="http://schemas.openxmlformats.org/officeDocument/2006/relationships/tags" Target="../tags/tag2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6.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8.xml"/><Relationship Id="rId1" Type="http://schemas.openxmlformats.org/officeDocument/2006/relationships/tags" Target="../tags/tag29.xml"/><Relationship Id="rId5" Type="http://schemas.openxmlformats.org/officeDocument/2006/relationships/image" Target="../media/image11.png"/><Relationship Id="rId4" Type="http://schemas.openxmlformats.org/officeDocument/2006/relationships/image" Target="../media/image58.jpeg"/></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7.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90.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95.xml"/><Relationship Id="rId1" Type="http://schemas.openxmlformats.org/officeDocument/2006/relationships/tags" Target="../tags/tag4.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ird&#10;&#10;Description automatically generated">
            <a:extLst>
              <a:ext uri="{FF2B5EF4-FFF2-40B4-BE49-F238E27FC236}">
                <a16:creationId xmlns="" xmlns:a16="http://schemas.microsoft.com/office/drawing/2014/main" id="{5E823A1E-9529-400D-9BC8-E812524AD3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611" y="2228659"/>
            <a:ext cx="6705600" cy="3962400"/>
          </a:xfrm>
          <a:prstGeom prst="rect">
            <a:avLst/>
          </a:prstGeom>
          <a:noFill/>
          <a:scene3d>
            <a:camera prst="orthographicFront"/>
            <a:lightRig rig="threePt" dir="t"/>
          </a:scene3d>
          <a:sp3d>
            <a:bevelT/>
          </a:sp3d>
        </p:spPr>
      </p:pic>
      <p:pic>
        <p:nvPicPr>
          <p:cNvPr id="2" name="Picture 1">
            <a:extLst>
              <a:ext uri="{FF2B5EF4-FFF2-40B4-BE49-F238E27FC236}">
                <a16:creationId xmlns="" xmlns:a16="http://schemas.microsoft.com/office/drawing/2014/main" id="{C348ED58-F84C-49C9-B13D-CE66E0176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6" name="Picture 5">
            <a:extLst>
              <a:ext uri="{FF2B5EF4-FFF2-40B4-BE49-F238E27FC236}">
                <a16:creationId xmlns="" xmlns:a16="http://schemas.microsoft.com/office/drawing/2014/main" id="{3179DD21-2F4B-4AF0-9CD0-C3E1FCFDF7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3656" y="1964703"/>
            <a:ext cx="5242696" cy="4436097"/>
          </a:xfrm>
          <a:prstGeom prst="rect">
            <a:avLst/>
          </a:prstGeom>
          <a:scene3d>
            <a:camera prst="orthographicFront"/>
            <a:lightRig rig="threePt" dir="t"/>
          </a:scene3d>
          <a:sp3d>
            <a:bevelT w="152400" h="50800" prst="softRound"/>
          </a:sp3d>
        </p:spPr>
      </p:pic>
      <p:sp>
        <p:nvSpPr>
          <p:cNvPr id="7" name="Rectangle 6">
            <a:extLst>
              <a:ext uri="{FF2B5EF4-FFF2-40B4-BE49-F238E27FC236}">
                <a16:creationId xmlns="" xmlns:a16="http://schemas.microsoft.com/office/drawing/2014/main" id="{83640473-0E7B-4F14-804F-B4B99B164C24}"/>
              </a:ext>
            </a:extLst>
          </p:cNvPr>
          <p:cNvSpPr/>
          <p:nvPr/>
        </p:nvSpPr>
        <p:spPr>
          <a:xfrm>
            <a:off x="76200" y="346470"/>
            <a:ext cx="10495438" cy="923330"/>
          </a:xfrm>
          <a:prstGeom prst="rect">
            <a:avLst/>
          </a:prstGeom>
          <a:noFill/>
          <a:scene3d>
            <a:camera prst="orthographicFront"/>
            <a:lightRig rig="threePt" dir="t"/>
          </a:scene3d>
          <a:sp3d>
            <a:bevelT/>
          </a:sp3d>
        </p:spPr>
        <p:txBody>
          <a:bodyPr wrap="none" lIns="91440" tIns="45720" rIns="91440" bIns="45720">
            <a:spAutoFit/>
            <a:sp3d extrusionH="57150">
              <a:bevelT w="38100" h="38100"/>
            </a:sp3d>
          </a:bodyPr>
          <a:lstStyle/>
          <a:p>
            <a:pPr algn="ctr"/>
            <a:r>
              <a:rPr lang="en-US" sz="5400" b="1" dirty="0">
                <a:ln w="12700">
                  <a:solidFill>
                    <a:schemeClr val="accent1"/>
                  </a:solidFill>
                  <a:prstDash val="solid"/>
                </a:ln>
                <a:effectLst>
                  <a:outerShdw dist="38100" dir="2640000" algn="bl" rotWithShape="0">
                    <a:schemeClr val="accent1"/>
                  </a:outerShdw>
                </a:effectLst>
              </a:rPr>
              <a:t>Troublemaker or Peacemaker?</a:t>
            </a:r>
            <a:endParaRPr lang="en-US" sz="5400" b="1" cap="none" spc="0" dirty="0">
              <a:ln w="12700">
                <a:solidFill>
                  <a:schemeClr val="accent1"/>
                </a:solidFill>
                <a:prstDash val="solid"/>
              </a:ln>
              <a:effectLst>
                <a:outerShdw dist="38100" dir="2640000" algn="bl" rotWithShape="0">
                  <a:schemeClr val="accent1"/>
                </a:outerShdw>
              </a:effectLst>
            </a:endParaRPr>
          </a:p>
        </p:txBody>
      </p:sp>
      <p:sp>
        <p:nvSpPr>
          <p:cNvPr id="8" name="Rectangle 7"/>
          <p:cNvSpPr/>
          <p:nvPr/>
        </p:nvSpPr>
        <p:spPr>
          <a:xfrm>
            <a:off x="6983083" y="1413450"/>
            <a:ext cx="5025638"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smtClean="0">
                <a:ln w="1905"/>
                <a:solidFill>
                  <a:schemeClr val="accent2">
                    <a:lumMod val="40000"/>
                    <a:lumOff val="60000"/>
                  </a:schemeClr>
                </a:solidFill>
                <a:effectLst>
                  <a:innerShdw blurRad="69850" dist="43180" dir="5400000">
                    <a:srgbClr val="000000">
                      <a:alpha val="65000"/>
                    </a:srgbClr>
                  </a:innerShdw>
                </a:effectLst>
                <a:latin typeface="Segoe Print" pitchFamily="2" charset="0"/>
              </a:rPr>
              <a:t>A TEACHING FROM:</a:t>
            </a:r>
            <a:endPar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10"/>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7900" y="1828800"/>
            <a:ext cx="7696200" cy="31393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wrap="square" rtlCol="0">
            <a:spAutoFit/>
            <a:sp3d extrusionH="57150">
              <a:bevelT w="38100" h="38100" prst="angle"/>
            </a:sp3d>
          </a:bodyPr>
          <a:lstStyle/>
          <a:p>
            <a:pPr algn="ctr"/>
            <a:r>
              <a:rPr lang="en-US" sz="6600" b="1" dirty="0">
                <a:solidFill>
                  <a:schemeClr val="accent2">
                    <a:lumMod val="75000"/>
                  </a:schemeClr>
                </a:solidFill>
                <a:latin typeface="AR ESSENCE" pitchFamily="2" charset="0"/>
              </a:rPr>
              <a:t>Aren’t the followers of Yahusha messengers of peace and of good news?</a:t>
            </a:r>
          </a:p>
        </p:txBody>
      </p:sp>
      <p:sp>
        <p:nvSpPr>
          <p:cNvPr id="4" name="Slide Number Placeholder 3">
            <a:extLst>
              <a:ext uri="{FF2B5EF4-FFF2-40B4-BE49-F238E27FC236}">
                <a16:creationId xmlns="" xmlns:a16="http://schemas.microsoft.com/office/drawing/2014/main" id="{1D31D9CC-8F00-4187-949F-BEA2419765A9}"/>
              </a:ext>
            </a:extLst>
          </p:cNvPr>
          <p:cNvSpPr>
            <a:spLocks noGrp="1"/>
          </p:cNvSpPr>
          <p:nvPr>
            <p:ph type="sldNum" sz="quarter" idx="12"/>
          </p:nvPr>
        </p:nvSpPr>
        <p:spPr>
          <a:xfrm>
            <a:off x="8737600" y="6245225"/>
            <a:ext cx="2997200" cy="476250"/>
          </a:xfrm>
        </p:spPr>
        <p:txBody>
          <a:bodyPr/>
          <a:lstStyle/>
          <a:p>
            <a:fld id="{002C98E3-60A6-48CC-A549-FBA7FAF9B334}" type="slidenum">
              <a:rPr lang="en-US" smtClean="0">
                <a:solidFill>
                  <a:srgbClr val="000000"/>
                </a:solidFill>
              </a:rPr>
              <a:pPr/>
              <a:t>10</a:t>
            </a:fld>
            <a:endParaRPr lang="en-US" dirty="0">
              <a:solidFill>
                <a:srgbClr val="000000"/>
              </a:solidFill>
            </a:endParaRPr>
          </a:p>
        </p:txBody>
      </p:sp>
      <p:pic>
        <p:nvPicPr>
          <p:cNvPr id="3" name="Picture 2">
            <a:extLst>
              <a:ext uri="{FF2B5EF4-FFF2-40B4-BE49-F238E27FC236}">
                <a16:creationId xmlns="" xmlns:a16="http://schemas.microsoft.com/office/drawing/2014/main" id="{D879A6F5-6C7A-4D82-AC84-DDA48C377C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64777705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1670069"/>
            <a:ext cx="8915400"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rtlCol="0">
            <a:spAutoFit/>
            <a:sp3d extrusionH="57150">
              <a:bevelT w="38100" h="38100"/>
            </a:sp3d>
          </a:bodyPr>
          <a:lstStyle/>
          <a:p>
            <a:pPr algn="ctr"/>
            <a:r>
              <a:rPr lang="en-US" sz="3200" b="1" dirty="0">
                <a:solidFill>
                  <a:schemeClr val="accent2"/>
                </a:solidFill>
              </a:rPr>
              <a:t>Yahusha is the mainstay of hope, security and guidance. He walked on water, was divine, performed miracles, healed the sick, calmed the storm with a command and rose from the </a:t>
            </a:r>
            <a:r>
              <a:rPr lang="en-US" sz="3200" b="1" dirty="0" smtClean="0">
                <a:solidFill>
                  <a:schemeClr val="accent2"/>
                </a:solidFill>
              </a:rPr>
              <a:t>dead.  </a:t>
            </a:r>
            <a:r>
              <a:rPr lang="en-US" sz="3200" b="1" dirty="0">
                <a:solidFill>
                  <a:schemeClr val="accent2"/>
                </a:solidFill>
              </a:rPr>
              <a:t>He was the truth, He was the originator of truth, the truth revealed. </a:t>
            </a:r>
            <a:r>
              <a:rPr lang="en-US" sz="3200" b="1" dirty="0" smtClean="0">
                <a:solidFill>
                  <a:schemeClr val="accent2"/>
                </a:solidFill>
              </a:rPr>
              <a:t/>
            </a:r>
            <a:br>
              <a:rPr lang="en-US" sz="3200" b="1" dirty="0" smtClean="0">
                <a:solidFill>
                  <a:schemeClr val="accent2"/>
                </a:solidFill>
              </a:rPr>
            </a:br>
            <a:r>
              <a:rPr lang="en-US" sz="3200" b="1" dirty="0" smtClean="0">
                <a:solidFill>
                  <a:schemeClr val="accent2"/>
                </a:solidFill>
              </a:rPr>
              <a:t>That </a:t>
            </a:r>
            <a:r>
              <a:rPr lang="en-US" sz="3200" b="1" dirty="0">
                <a:solidFill>
                  <a:schemeClr val="accent2"/>
                </a:solidFill>
              </a:rPr>
              <a:t>truth as stated is revealed in Torah!</a:t>
            </a:r>
          </a:p>
        </p:txBody>
      </p:sp>
      <p:sp>
        <p:nvSpPr>
          <p:cNvPr id="4" name="Slide Number Placeholder 3">
            <a:extLst>
              <a:ext uri="{FF2B5EF4-FFF2-40B4-BE49-F238E27FC236}">
                <a16:creationId xmlns="" xmlns:a16="http://schemas.microsoft.com/office/drawing/2014/main" id="{971B9C52-B8A0-46B0-A5A9-86686C75D600}"/>
              </a:ext>
            </a:extLst>
          </p:cNvPr>
          <p:cNvSpPr>
            <a:spLocks noGrp="1"/>
          </p:cNvSpPr>
          <p:nvPr>
            <p:ph type="sldNum" sz="quarter" idx="12"/>
          </p:nvPr>
        </p:nvSpPr>
        <p:spPr>
          <a:xfrm>
            <a:off x="9144000" y="6248400"/>
            <a:ext cx="2844800" cy="476250"/>
          </a:xfrm>
        </p:spPr>
        <p:txBody>
          <a:bodyPr/>
          <a:lstStyle/>
          <a:p>
            <a:fld id="{002C98E3-60A6-48CC-A549-FBA7FAF9B334}" type="slidenum">
              <a:rPr lang="en-US" smtClean="0">
                <a:solidFill>
                  <a:srgbClr val="000000"/>
                </a:solidFill>
              </a:rPr>
              <a:pPr/>
              <a:t>100</a:t>
            </a:fld>
            <a:endParaRPr lang="en-US" dirty="0">
              <a:solidFill>
                <a:srgbClr val="000000"/>
              </a:solidFill>
            </a:endParaRPr>
          </a:p>
        </p:txBody>
      </p:sp>
      <p:pic>
        <p:nvPicPr>
          <p:cNvPr id="2" name="Picture 1">
            <a:extLst>
              <a:ext uri="{FF2B5EF4-FFF2-40B4-BE49-F238E27FC236}">
                <a16:creationId xmlns="" xmlns:a16="http://schemas.microsoft.com/office/drawing/2014/main" id="{6A75821E-DE0A-4D10-907B-A4207F2747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71600994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6400" y="1091454"/>
            <a:ext cx="2469601" cy="23375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02757" name="Text Box 5"/>
          <p:cNvSpPr txBox="1">
            <a:spLocks noChangeArrowheads="1"/>
          </p:cNvSpPr>
          <p:nvPr/>
        </p:nvSpPr>
        <p:spPr bwMode="auto">
          <a:xfrm>
            <a:off x="651932" y="703303"/>
            <a:ext cx="8492068"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sz="3200" b="1" dirty="0"/>
              <a:t>When we look at Torah, we look into the righteousness of  YHVH.  The Torah is the will and wisdom of  YHVH, His self-disclosure to the world. When we investigate Torah, we see our Master, we see His very character, the way, </a:t>
            </a:r>
            <a:r>
              <a:rPr lang="en-US" sz="3200" b="1" dirty="0" smtClean="0"/>
              <a:t/>
            </a:r>
            <a:br>
              <a:rPr lang="en-US" sz="3200" b="1" dirty="0" smtClean="0"/>
            </a:br>
            <a:r>
              <a:rPr lang="en-US" sz="3200" b="1" dirty="0" smtClean="0"/>
              <a:t>the </a:t>
            </a:r>
            <a:r>
              <a:rPr lang="en-US" sz="3200" b="1" dirty="0"/>
              <a:t>truth and the life. Yahuwah designed everything in Torah to remind us of who </a:t>
            </a:r>
            <a:r>
              <a:rPr lang="en-US" sz="3200" b="1" dirty="0" smtClean="0"/>
              <a:t>we are!</a:t>
            </a:r>
            <a:endParaRPr lang="en-US" sz="3200" b="1" dirty="0"/>
          </a:p>
        </p:txBody>
      </p:sp>
      <p:pic>
        <p:nvPicPr>
          <p:cNvPr id="2" name="Picture 1">
            <a:extLst>
              <a:ext uri="{FF2B5EF4-FFF2-40B4-BE49-F238E27FC236}">
                <a16:creationId xmlns="" xmlns:a16="http://schemas.microsoft.com/office/drawing/2014/main" id="{937A847F-2D52-4D38-B666-15355F570C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 xmlns:a16="http://schemas.microsoft.com/office/drawing/2014/main" id="{EA657363-14F7-4618-BA9C-DBE6FBC7F735}"/>
              </a:ext>
            </a:extLst>
          </p:cNvPr>
          <p:cNvSpPr txBox="1"/>
          <p:nvPr/>
        </p:nvSpPr>
        <p:spPr>
          <a:xfrm>
            <a:off x="651933" y="4538007"/>
            <a:ext cx="10797822" cy="169277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threePt" dir="t"/>
            </a:scene3d>
            <a:sp3d extrusionH="57150">
              <a:bevelT w="38100" h="38100" prst="angle"/>
            </a:sp3d>
          </a:bodyPr>
          <a:lstStyle/>
          <a:p>
            <a:pPr algn="ctr"/>
            <a:r>
              <a:rPr kumimoji="0" lang="en-US" sz="3200" b="1" i="0" u="none" strike="noStrike" kern="1200" cap="none" spc="0" normalizeH="0" baseline="0" noProof="0" dirty="0" smtClean="0">
                <a:ln>
                  <a:noFill/>
                </a:ln>
                <a:solidFill>
                  <a:srgbClr val="FFFFFF"/>
                </a:solidFill>
                <a:effectLst/>
                <a:uLnTx/>
                <a:uFillTx/>
                <a:latin typeface="Corbel" panose="020B0503020204020204"/>
                <a:ea typeface="+mn-ea"/>
                <a:cs typeface="+mn-cs"/>
              </a:rPr>
              <a:t>From </a:t>
            </a:r>
            <a:r>
              <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mn-cs"/>
              </a:rPr>
              <a:t>the clothes we wear to the food we eat to the days </a:t>
            </a:r>
            <a:r>
              <a:rPr kumimoji="0" lang="en-US" sz="3200" b="1" i="0" u="none" strike="noStrike" kern="1200" cap="none" spc="0" normalizeH="0" baseline="0" noProof="0" dirty="0" smtClean="0">
                <a:ln>
                  <a:noFill/>
                </a:ln>
                <a:solidFill>
                  <a:srgbClr val="FFFFFF"/>
                </a:solidFill>
                <a:effectLst/>
                <a:uLnTx/>
                <a:uFillTx/>
                <a:latin typeface="Corbel" panose="020B0503020204020204"/>
                <a:ea typeface="+mn-ea"/>
                <a:cs typeface="+mn-cs"/>
              </a:rPr>
              <a:t/>
            </a:r>
            <a:br>
              <a:rPr kumimoji="0" lang="en-US" sz="3200" b="1" i="0" u="none" strike="noStrike" kern="1200" cap="none" spc="0" normalizeH="0" baseline="0" noProof="0" dirty="0" smtClean="0">
                <a:ln>
                  <a:noFill/>
                </a:ln>
                <a:solidFill>
                  <a:srgbClr val="FFFFFF"/>
                </a:solidFill>
                <a:effectLst/>
                <a:uLnTx/>
                <a:uFillTx/>
                <a:latin typeface="Corbel" panose="020B0503020204020204"/>
                <a:ea typeface="+mn-ea"/>
                <a:cs typeface="+mn-cs"/>
              </a:rPr>
            </a:br>
            <a:r>
              <a:rPr kumimoji="0" lang="en-US" sz="3200" b="1" i="0" u="none" strike="noStrike" kern="1200" cap="none" spc="0" normalizeH="0" baseline="0" noProof="0" dirty="0" smtClean="0">
                <a:ln>
                  <a:noFill/>
                </a:ln>
                <a:solidFill>
                  <a:srgbClr val="FFFFFF"/>
                </a:solidFill>
                <a:effectLst/>
                <a:uLnTx/>
                <a:uFillTx/>
                <a:latin typeface="Corbel" panose="020B0503020204020204"/>
                <a:ea typeface="+mn-ea"/>
                <a:cs typeface="+mn-cs"/>
              </a:rPr>
              <a:t>we </a:t>
            </a:r>
            <a:r>
              <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mn-cs"/>
              </a:rPr>
              <a:t>celebrate; He gave us every instruction to remind us </a:t>
            </a:r>
            <a:r>
              <a:rPr kumimoji="0" lang="en-US" sz="3200" b="1" i="0" u="none" strike="noStrike" kern="1200" cap="none" spc="0" normalizeH="0" baseline="0" noProof="0" dirty="0" smtClean="0">
                <a:ln>
                  <a:noFill/>
                </a:ln>
                <a:solidFill>
                  <a:srgbClr val="FFFFFF"/>
                </a:solidFill>
                <a:effectLst/>
                <a:uLnTx/>
                <a:uFillTx/>
                <a:latin typeface="Corbel" panose="020B0503020204020204"/>
                <a:ea typeface="+mn-ea"/>
                <a:cs typeface="+mn-cs"/>
              </a:rPr>
              <a:t/>
            </a:r>
            <a:br>
              <a:rPr kumimoji="0" lang="en-US" sz="3200" b="1" i="0" u="none" strike="noStrike" kern="1200" cap="none" spc="0" normalizeH="0" baseline="0" noProof="0" dirty="0" smtClean="0">
                <a:ln>
                  <a:noFill/>
                </a:ln>
                <a:solidFill>
                  <a:srgbClr val="FFFFFF"/>
                </a:solidFill>
                <a:effectLst/>
                <a:uLnTx/>
                <a:uFillTx/>
                <a:latin typeface="Corbel" panose="020B0503020204020204"/>
                <a:ea typeface="+mn-ea"/>
                <a:cs typeface="+mn-cs"/>
              </a:rPr>
            </a:br>
            <a:r>
              <a:rPr kumimoji="0" lang="en-US" sz="4000" b="1" i="0" u="none" strike="noStrike" kern="1200" cap="none" spc="0" normalizeH="0" baseline="0" noProof="0" dirty="0" smtClean="0">
                <a:ln>
                  <a:noFill/>
                </a:ln>
                <a:solidFill>
                  <a:srgbClr val="00FFCC"/>
                </a:solidFill>
                <a:effectLst/>
                <a:uLnTx/>
                <a:uFillTx/>
                <a:latin typeface="Corbel" panose="020B0503020204020204"/>
                <a:ea typeface="+mn-ea"/>
                <a:cs typeface="+mn-cs"/>
              </a:rPr>
              <a:t>that </a:t>
            </a:r>
            <a:r>
              <a:rPr kumimoji="0" lang="en-US" sz="4000" b="1" i="0" u="none" strike="noStrike" kern="1200" cap="none" spc="0" normalizeH="0" baseline="0" noProof="0" dirty="0">
                <a:ln>
                  <a:noFill/>
                </a:ln>
                <a:solidFill>
                  <a:srgbClr val="00FFCC"/>
                </a:solidFill>
                <a:effectLst/>
                <a:uLnTx/>
                <a:uFillTx/>
                <a:latin typeface="Corbel" panose="020B0503020204020204"/>
                <a:ea typeface="+mn-ea"/>
                <a:cs typeface="+mn-cs"/>
              </a:rPr>
              <a:t>we are  His set-apart and righteous people!</a:t>
            </a:r>
            <a:endParaRPr lang="en-US" sz="4000" b="1" dirty="0">
              <a:solidFill>
                <a:srgbClr val="00FFCC"/>
              </a:solidFill>
            </a:endParaRPr>
          </a:p>
        </p:txBody>
      </p:sp>
      <p:sp>
        <p:nvSpPr>
          <p:cNvPr id="7" name="Slide Number Placeholder 4">
            <a:extLst>
              <a:ext uri="{FF2B5EF4-FFF2-40B4-BE49-F238E27FC236}">
                <a16:creationId xmlns="" xmlns:a16="http://schemas.microsoft.com/office/drawing/2014/main" id="{940E7642-4BF3-4141-B425-A5F19DA50996}"/>
              </a:ext>
            </a:extLst>
          </p:cNvPr>
          <p:cNvSpPr txBox="1">
            <a:spLocks/>
          </p:cNvSpPr>
          <p:nvPr/>
        </p:nvSpPr>
        <p:spPr>
          <a:xfrm>
            <a:off x="8737600" y="6245225"/>
            <a:ext cx="2844800" cy="47625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accent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a:defRPr/>
            </a:pPr>
            <a:fld id="{5E72B5C8-FB01-42A8-AF0B-E2348A687A5E}" type="slidenum">
              <a:rPr lang="en-US" sz="1400" smtClean="0">
                <a:solidFill>
                  <a:srgbClr val="000000"/>
                </a:solidFill>
              </a:rPr>
              <a:pPr>
                <a:defRPr/>
              </a:pPr>
              <a:t>101</a:t>
            </a:fld>
            <a:endParaRPr lang="en-US" sz="1400"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752F4B0-0EEA-4967-897E-FBB1B11066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TextBox 2">
            <a:extLst>
              <a:ext uri="{FF2B5EF4-FFF2-40B4-BE49-F238E27FC236}">
                <a16:creationId xmlns="" xmlns:a16="http://schemas.microsoft.com/office/drawing/2014/main" id="{749B724B-629C-4EA5-A4FC-81C90ADB5BF9}"/>
              </a:ext>
            </a:extLst>
          </p:cNvPr>
          <p:cNvSpPr txBox="1"/>
          <p:nvPr/>
        </p:nvSpPr>
        <p:spPr>
          <a:xfrm>
            <a:off x="3822853" y="1850834"/>
            <a:ext cx="4979624" cy="1754326"/>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002060"/>
                  </a:solidFill>
                </a:ln>
                <a:solidFill>
                  <a:srgbClr val="0070C0"/>
                </a:solidFill>
                <a:effectLst/>
                <a:uLnTx/>
                <a:uFillTx/>
                <a:latin typeface="Arial Black" panose="020B0A04020102020204" pitchFamily="34" charset="0"/>
                <a:ea typeface="+mn-ea"/>
                <a:cs typeface="+mn-cs"/>
              </a:rPr>
              <a:t>Being without Torah is like a fish without </a:t>
            </a:r>
            <a:r>
              <a:rPr kumimoji="0" lang="en-US" sz="3600" b="0" i="0" u="none" strike="noStrike" kern="1200" cap="none" spc="0" normalizeH="0" baseline="0" noProof="0" dirty="0" smtClean="0">
                <a:ln>
                  <a:solidFill>
                    <a:srgbClr val="002060"/>
                  </a:solidFill>
                </a:ln>
                <a:solidFill>
                  <a:srgbClr val="0070C0"/>
                </a:solidFill>
                <a:effectLst/>
                <a:uLnTx/>
                <a:uFillTx/>
                <a:latin typeface="Arial Black" panose="020B0A04020102020204" pitchFamily="34" charset="0"/>
                <a:ea typeface="+mn-ea"/>
                <a:cs typeface="+mn-cs"/>
              </a:rPr>
              <a:t>water.</a:t>
            </a:r>
            <a:endParaRPr kumimoji="0" lang="en-US" sz="3600" b="0" i="0" u="none" strike="noStrike" kern="1200" cap="none" spc="0" normalizeH="0" baseline="0" noProof="0" dirty="0">
              <a:ln>
                <a:solidFill>
                  <a:srgbClr val="002060"/>
                </a:solidFill>
              </a:ln>
              <a:solidFill>
                <a:srgbClr val="0070C0"/>
              </a:solidFill>
              <a:effectLst/>
              <a:uLnTx/>
              <a:uFillTx/>
              <a:latin typeface="Arial Black" panose="020B0A04020102020204" pitchFamily="34" charset="0"/>
              <a:ea typeface="+mn-ea"/>
              <a:cs typeface="+mn-cs"/>
            </a:endParaRPr>
          </a:p>
        </p:txBody>
      </p:sp>
      <p:pic>
        <p:nvPicPr>
          <p:cNvPr id="5" name="Picture 4">
            <a:extLst>
              <a:ext uri="{FF2B5EF4-FFF2-40B4-BE49-F238E27FC236}">
                <a16:creationId xmlns="" xmlns:a16="http://schemas.microsoft.com/office/drawing/2014/main" id="{5FB5D2A6-D375-48EF-A7EF-E0F005A96A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4">
            <a:extLst>
              <a:ext uri="{FF2B5EF4-FFF2-40B4-BE49-F238E27FC236}">
                <a16:creationId xmlns="" xmlns:a16="http://schemas.microsoft.com/office/drawing/2014/main" id="{940E7642-4BF3-4141-B425-A5F19DA50996}"/>
              </a:ext>
            </a:extLst>
          </p:cNvPr>
          <p:cNvSpPr>
            <a:spLocks noGrp="1"/>
          </p:cNvSpPr>
          <p:nvPr>
            <p:ph type="sldNum" sz="quarter" idx="12"/>
          </p:nvPr>
        </p:nvSpPr>
        <p:spPr>
          <a:xfrm>
            <a:off x="8737600" y="6229350"/>
            <a:ext cx="28448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2B5C8-FB01-42A8-AF0B-E2348A687A5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6047371"/>
      </p:ext>
    </p:extLst>
  </p:cSld>
  <p:clrMapOvr>
    <a:masterClrMapping/>
  </p:clrMapOvr>
  <p:transition spd="slow" advTm="9884">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oy&#10;&#10;Description automatically generated">
            <a:extLst>
              <a:ext uri="{FF2B5EF4-FFF2-40B4-BE49-F238E27FC236}">
                <a16:creationId xmlns="" xmlns:a16="http://schemas.microsoft.com/office/drawing/2014/main" id="{5BD1868E-E40E-49CD-9BC8-BB61030E5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799" y="1905000"/>
            <a:ext cx="3840164" cy="38401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ontent Placeholder 3">
            <a:extLst>
              <a:ext uri="{FF2B5EF4-FFF2-40B4-BE49-F238E27FC236}">
                <a16:creationId xmlns="" xmlns:a16="http://schemas.microsoft.com/office/drawing/2014/main" id="{B1D6EA88-3950-4904-BD5E-270B0C9E52EA}"/>
              </a:ext>
            </a:extLst>
          </p:cNvPr>
          <p:cNvSpPr>
            <a:spLocks noGrp="1"/>
          </p:cNvSpPr>
          <p:nvPr>
            <p:ph sz="half" idx="1"/>
          </p:nvPr>
        </p:nvSpPr>
        <p:spPr>
          <a:xfrm>
            <a:off x="5189401" y="1371601"/>
            <a:ext cx="6146800" cy="4906962"/>
          </a:xfrm>
        </p:spPr>
        <p:txBody>
          <a:bodyPr>
            <a:noAutofit/>
            <a:scene3d>
              <a:camera prst="orthographicFront"/>
              <a:lightRig rig="threePt" dir="t"/>
            </a:scene3d>
            <a:sp3d extrusionH="57150">
              <a:bevelT w="38100" h="38100"/>
            </a:sp3d>
          </a:bodyPr>
          <a:lstStyle/>
          <a:p>
            <a:r>
              <a:rPr lang="en-US" sz="2800" b="1" dirty="0"/>
              <a:t>But for some reason there </a:t>
            </a:r>
            <a:r>
              <a:rPr lang="en-US" sz="2800" b="1" dirty="0" smtClean="0"/>
              <a:t/>
            </a:r>
            <a:br>
              <a:rPr lang="en-US" sz="2800" b="1" dirty="0" smtClean="0"/>
            </a:br>
            <a:r>
              <a:rPr lang="en-US" sz="2800" b="1" dirty="0" smtClean="0"/>
              <a:t>seems </a:t>
            </a:r>
            <a:r>
              <a:rPr lang="en-US" sz="2800" b="1" dirty="0"/>
              <a:t>to be a problem when people hear about Torah, commandments and statutes. </a:t>
            </a:r>
          </a:p>
          <a:p>
            <a:r>
              <a:rPr lang="en-US" sz="2800" b="1" dirty="0"/>
              <a:t>They immediately get nervous </a:t>
            </a:r>
            <a:r>
              <a:rPr lang="en-US" sz="3600" b="1" u="sng" dirty="0">
                <a:solidFill>
                  <a:srgbClr val="00FFCC"/>
                </a:solidFill>
              </a:rPr>
              <a:t>and treat one as a </a:t>
            </a:r>
            <a:r>
              <a:rPr lang="en-US" sz="3600" b="1" u="sng" dirty="0" smtClean="0">
                <a:solidFill>
                  <a:srgbClr val="00FFCC"/>
                </a:solidFill>
              </a:rPr>
              <a:t>troublemaker</a:t>
            </a:r>
            <a:r>
              <a:rPr lang="en-US" sz="3600" dirty="0" smtClean="0">
                <a:solidFill>
                  <a:srgbClr val="00FFCC"/>
                </a:solidFill>
              </a:rPr>
              <a:t>,</a:t>
            </a:r>
            <a:r>
              <a:rPr lang="en-US" sz="2800" dirty="0" smtClean="0"/>
              <a:t> </a:t>
            </a:r>
            <a:r>
              <a:rPr lang="en-US" sz="2800" b="1" dirty="0">
                <a:solidFill>
                  <a:srgbClr val="FFFF00"/>
                </a:solidFill>
              </a:rPr>
              <a:t>even though the Torah contains good tidings and is designed to bring peace and happiness. </a:t>
            </a:r>
          </a:p>
        </p:txBody>
      </p:sp>
      <p:sp>
        <p:nvSpPr>
          <p:cNvPr id="2" name="Slide Number Placeholder 1">
            <a:extLst>
              <a:ext uri="{FF2B5EF4-FFF2-40B4-BE49-F238E27FC236}">
                <a16:creationId xmlns="" xmlns:a16="http://schemas.microsoft.com/office/drawing/2014/main" id="{CE2B2F19-2C70-4BCB-8411-C2F7E697FA7E}"/>
              </a:ext>
            </a:extLst>
          </p:cNvPr>
          <p:cNvSpPr>
            <a:spLocks noGrp="1"/>
          </p:cNvSpPr>
          <p:nvPr>
            <p:ph type="sldNum" sz="quarter" idx="12"/>
          </p:nvPr>
        </p:nvSpPr>
        <p:spPr/>
        <p:txBody>
          <a:bodyPr vert="horz" wrap="square" lIns="91440" tIns="45720" rIns="91440" bIns="45720" numCol="1" anchor="t" anchorCtr="0" compatLnSpc="1">
            <a:prstTxWarp prst="textNoShape">
              <a:avLst/>
            </a:prstTxWarp>
            <a:normAutofit/>
          </a:bodyPr>
          <a:lstStyle/>
          <a:p>
            <a:pPr>
              <a:spcAft>
                <a:spcPts val="600"/>
              </a:spcAft>
            </a:pPr>
            <a:fld id="{002C98E3-60A6-48CC-A549-FBA7FAF9B334}" type="slidenum">
              <a:rPr lang="en-US" kern="1200">
                <a:solidFill>
                  <a:srgbClr val="000000"/>
                </a:solidFill>
                <a:latin typeface="Arial" charset="0"/>
                <a:ea typeface="+mn-ea"/>
                <a:cs typeface="+mn-cs"/>
              </a:rPr>
              <a:pPr>
                <a:spcAft>
                  <a:spcPts val="600"/>
                </a:spcAft>
              </a:pPr>
              <a:t>103</a:t>
            </a:fld>
            <a:endParaRPr lang="en-US" kern="1200">
              <a:solidFill>
                <a:srgbClr val="000000"/>
              </a:solidFill>
              <a:latin typeface="Arial" charset="0"/>
              <a:ea typeface="+mn-ea"/>
              <a:cs typeface="+mn-cs"/>
            </a:endParaRPr>
          </a:p>
        </p:txBody>
      </p:sp>
      <p:pic>
        <p:nvPicPr>
          <p:cNvPr id="3" name="Picture 2">
            <a:extLst>
              <a:ext uri="{FF2B5EF4-FFF2-40B4-BE49-F238E27FC236}">
                <a16:creationId xmlns="" xmlns:a16="http://schemas.microsoft.com/office/drawing/2014/main" id="{DD9EF562-4790-43E6-A5ED-3634DA5EC3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TextBox 7">
            <a:extLst>
              <a:ext uri="{FF2B5EF4-FFF2-40B4-BE49-F238E27FC236}">
                <a16:creationId xmlns="" xmlns:a16="http://schemas.microsoft.com/office/drawing/2014/main" id="{566E2BF8-1094-4167-8501-960FDC188E36}"/>
              </a:ext>
            </a:extLst>
          </p:cNvPr>
          <p:cNvSpPr txBox="1"/>
          <p:nvPr/>
        </p:nvSpPr>
        <p:spPr bwMode="auto">
          <a:xfrm>
            <a:off x="609600" y="295729"/>
            <a:ext cx="10972800" cy="1143000"/>
          </a:xfrm>
          <a:prstGeom prst="rect">
            <a:avLst/>
          </a:prstGeom>
          <a:noFill/>
          <a:ln>
            <a:noFill/>
          </a:ln>
          <a:effectLst/>
        </p:spPr>
        <p:txBody>
          <a:bodyPr vert="horz" wrap="square" lIns="91440" tIns="45720" rIns="91440" bIns="45720" numCol="1" rtlCol="0" anchor="ctr" anchorCtr="0" compatLnSpc="1">
            <a:prstTxWarp prst="textNoShape">
              <a:avLst/>
            </a:prstTxWarp>
            <a:normAutofit/>
            <a:scene3d>
              <a:camera prst="orthographicFront"/>
              <a:lightRig rig="threePt" dir="t"/>
            </a:scene3d>
            <a:sp3d extrusionH="57150">
              <a:bevelT w="38100" h="38100"/>
            </a:sp3d>
          </a:bodyPr>
          <a:lstStyle/>
          <a:p>
            <a:pPr algn="ctr">
              <a:spcAft>
                <a:spcPts val="600"/>
              </a:spcAft>
            </a:pPr>
            <a:r>
              <a:rPr lang="en-US" sz="4400" b="1" dirty="0" err="1">
                <a:solidFill>
                  <a:schemeClr val="tx2"/>
                </a:solidFill>
                <a:latin typeface="+mj-lt"/>
                <a:ea typeface="+mj-ea"/>
                <a:cs typeface="+mj-cs"/>
              </a:rPr>
              <a:t>lllll</a:t>
            </a:r>
            <a:endParaRPr lang="en-US" sz="4400" b="1" dirty="0">
              <a:solidFill>
                <a:schemeClr val="tx2"/>
              </a:solidFill>
              <a:latin typeface="+mj-lt"/>
              <a:ea typeface="+mj-ea"/>
              <a:cs typeface="+mj-cs"/>
            </a:endParaRPr>
          </a:p>
        </p:txBody>
      </p:sp>
    </p:spTree>
    <p:extLst>
      <p:ext uri="{BB962C8B-B14F-4D97-AF65-F5344CB8AC3E}">
        <p14:creationId xmlns:p14="http://schemas.microsoft.com/office/powerpoint/2010/main" val="320738460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2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2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2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Text Box 4"/>
          <p:cNvSpPr txBox="1">
            <a:spLocks noChangeArrowheads="1"/>
          </p:cNvSpPr>
          <p:nvPr/>
        </p:nvSpPr>
        <p:spPr bwMode="auto">
          <a:xfrm>
            <a:off x="685800" y="1024913"/>
            <a:ext cx="10287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lvl="0" algn="ctr">
              <a:spcBef>
                <a:spcPct val="50000"/>
              </a:spcBef>
            </a:pPr>
            <a:r>
              <a:rPr lang="en-US" b="1" dirty="0">
                <a:solidFill>
                  <a:srgbClr val="FFFFFF"/>
                </a:solidFill>
              </a:rPr>
              <a:t>“And now, Israel, what doth Yahuwah thy Elohim require of thee, but to fear Yahuwah thy Elohim, to walk in all his ways, and to love him, and to serve Yahuwah thy Elohim with all thy heart and with all thy soul, </a:t>
            </a:r>
            <a:r>
              <a:rPr lang="en-US" b="1" dirty="0" smtClean="0">
                <a:solidFill>
                  <a:srgbClr val="FFFFFF"/>
                </a:solidFill>
              </a:rPr>
              <a:t>13.</a:t>
            </a:r>
            <a:r>
              <a:rPr lang="en-US" b="1" dirty="0">
                <a:solidFill>
                  <a:srgbClr val="FFFFFF"/>
                </a:solidFill>
              </a:rPr>
              <a:t>  To keep the commandments of Yahuwah, and his statutes, </a:t>
            </a:r>
            <a:r>
              <a:rPr lang="en-US" b="1" dirty="0">
                <a:solidFill>
                  <a:srgbClr val="00FFCC"/>
                </a:solidFill>
              </a:rPr>
              <a:t>which I command thee this day </a:t>
            </a:r>
            <a:r>
              <a:rPr lang="en-US" b="1" dirty="0">
                <a:solidFill>
                  <a:srgbClr val="FFFF00"/>
                </a:solidFill>
              </a:rPr>
              <a:t>for thy </a:t>
            </a:r>
            <a:r>
              <a:rPr lang="en-US" b="1" dirty="0" smtClean="0">
                <a:solidFill>
                  <a:srgbClr val="FFFF00"/>
                </a:solidFill>
              </a:rPr>
              <a:t>good?</a:t>
            </a:r>
            <a:r>
              <a:rPr lang="en-US" b="1" dirty="0" smtClean="0">
                <a:solidFill>
                  <a:srgbClr val="FFFFFF"/>
                </a:solidFill>
              </a:rPr>
              <a:t>” </a:t>
            </a:r>
            <a:r>
              <a:rPr kumimoji="0" lang="en-US" sz="2800" i="0" u="none" strike="noStrike" kern="1200" cap="none" spc="0" normalizeH="0" baseline="0" noProof="0" dirty="0">
                <a:ln>
                  <a:noFill/>
                </a:ln>
                <a:solidFill>
                  <a:srgbClr val="FFFFFF"/>
                </a:solidFill>
                <a:effectLst/>
                <a:uLnTx/>
                <a:uFillTx/>
              </a:rPr>
              <a:t>Deuteronomy 10:12-13</a:t>
            </a:r>
            <a:r>
              <a:rPr kumimoji="0" lang="en-US" sz="2800" i="0" u="none" strike="noStrike" kern="1200" cap="none" spc="0" normalizeH="0" noProof="0" dirty="0">
                <a:ln>
                  <a:noFill/>
                </a:ln>
                <a:solidFill>
                  <a:srgbClr val="FFFFFF"/>
                </a:solidFill>
                <a:effectLst/>
                <a:uLnTx/>
                <a:uFillTx/>
              </a:rPr>
              <a:t> (KJV)</a:t>
            </a:r>
            <a:endParaRPr kumimoji="0" lang="en-US" sz="2800" i="0" u="none" strike="noStrike" kern="1200" cap="none" spc="0" normalizeH="0" baseline="0" noProof="0" dirty="0">
              <a:ln>
                <a:noFill/>
              </a:ln>
              <a:solidFill>
                <a:srgbClr val="FFFFFF"/>
              </a:solidFill>
              <a:effectLst/>
              <a:uLnTx/>
              <a:uFillTx/>
            </a:endParaRPr>
          </a:p>
        </p:txBody>
      </p:sp>
      <p:sp>
        <p:nvSpPr>
          <p:cNvPr id="2" name="Rectangle 1"/>
          <p:cNvSpPr/>
          <p:nvPr/>
        </p:nvSpPr>
        <p:spPr>
          <a:xfrm>
            <a:off x="304800" y="381000"/>
            <a:ext cx="11430000" cy="6096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 xmlns:a16="http://schemas.microsoft.com/office/drawing/2014/main" id="{E6C024B7-7ED7-456B-BAFB-087A92C6B44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E0250-1CA5-4220-A998-ACDFCBD2B15C}" type="slidenum">
              <a:rPr kumimoji="0" 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3" name="Picture 2">
            <a:extLst>
              <a:ext uri="{FF2B5EF4-FFF2-40B4-BE49-F238E27FC236}">
                <a16:creationId xmlns="" xmlns:a16="http://schemas.microsoft.com/office/drawing/2014/main" id="{9C1BCE74-4CE8-4EAE-AEED-6E8F5D85E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extLst>
      <p:ext uri="{BB962C8B-B14F-4D97-AF65-F5344CB8AC3E}">
        <p14:creationId xmlns:p14="http://schemas.microsoft.com/office/powerpoint/2010/main" val="258279854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oy&#10;&#10;Description automatically generated">
            <a:extLst>
              <a:ext uri="{FF2B5EF4-FFF2-40B4-BE49-F238E27FC236}">
                <a16:creationId xmlns="" xmlns:a16="http://schemas.microsoft.com/office/drawing/2014/main" id="{5BD1868E-E40E-49CD-9BC8-BB61030E5B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018" y="1600201"/>
            <a:ext cx="4525963" cy="45259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ontent Placeholder 3">
            <a:extLst>
              <a:ext uri="{FF2B5EF4-FFF2-40B4-BE49-F238E27FC236}">
                <a16:creationId xmlns="" xmlns:a16="http://schemas.microsoft.com/office/drawing/2014/main" id="{B1D6EA88-3950-4904-BD5E-270B0C9E52EA}"/>
              </a:ext>
            </a:extLst>
          </p:cNvPr>
          <p:cNvSpPr>
            <a:spLocks noGrp="1"/>
          </p:cNvSpPr>
          <p:nvPr>
            <p:ph sz="half" idx="1"/>
          </p:nvPr>
        </p:nvSpPr>
        <p:spPr>
          <a:xfrm>
            <a:off x="5791200" y="1600202"/>
            <a:ext cx="5361782" cy="4525962"/>
          </a:xfrm>
        </p:spPr>
        <p:txBody>
          <a:bodyPr>
            <a:noAutofit/>
            <a:scene3d>
              <a:camera prst="orthographicFront"/>
              <a:lightRig rig="threePt" dir="t"/>
            </a:scene3d>
            <a:sp3d extrusionH="57150">
              <a:bevelT w="38100" h="38100"/>
            </a:sp3d>
          </a:bodyPr>
          <a:lstStyle/>
          <a:p>
            <a:pPr algn="ctr"/>
            <a:r>
              <a:rPr lang="en-US" sz="3600" b="1" dirty="0"/>
              <a:t>So, why are people getting upset and angry when the </a:t>
            </a:r>
            <a:r>
              <a:rPr lang="en-US" sz="3600" b="1" dirty="0" smtClean="0"/>
              <a:t/>
            </a:r>
            <a:br>
              <a:rPr lang="en-US" sz="3600" b="1" dirty="0" smtClean="0"/>
            </a:br>
            <a:r>
              <a:rPr lang="en-US" sz="3600" b="1" dirty="0" smtClean="0"/>
              <a:t>Torah </a:t>
            </a:r>
            <a:r>
              <a:rPr lang="en-US" sz="3600" b="1" dirty="0"/>
              <a:t>and the yearly appointed times </a:t>
            </a:r>
            <a:r>
              <a:rPr lang="en-US" sz="3600" b="1" dirty="0" smtClean="0"/>
              <a:t/>
            </a:r>
            <a:br>
              <a:rPr lang="en-US" sz="3600" b="1" dirty="0" smtClean="0"/>
            </a:br>
            <a:r>
              <a:rPr lang="en-US" sz="3600" b="1" dirty="0" smtClean="0"/>
              <a:t>[as </a:t>
            </a:r>
            <a:r>
              <a:rPr lang="en-US" sz="3600" b="1" dirty="0"/>
              <a:t>an </a:t>
            </a:r>
            <a:r>
              <a:rPr lang="en-US" sz="3600" b="1" dirty="0" smtClean="0"/>
              <a:t>example] </a:t>
            </a:r>
            <a:br>
              <a:rPr lang="en-US" sz="3600" b="1" dirty="0" smtClean="0"/>
            </a:br>
            <a:r>
              <a:rPr lang="en-US" sz="3600" b="1" dirty="0" smtClean="0"/>
              <a:t>are </a:t>
            </a:r>
            <a:r>
              <a:rPr lang="en-US" sz="3600" b="1" dirty="0"/>
              <a:t>being presented to them?</a:t>
            </a:r>
          </a:p>
          <a:p>
            <a:pPr marL="0" indent="0">
              <a:buNone/>
            </a:pPr>
            <a:endParaRPr lang="en-US" sz="3600" dirty="0"/>
          </a:p>
        </p:txBody>
      </p:sp>
      <p:sp>
        <p:nvSpPr>
          <p:cNvPr id="2" name="Slide Number Placeholder 1">
            <a:extLst>
              <a:ext uri="{FF2B5EF4-FFF2-40B4-BE49-F238E27FC236}">
                <a16:creationId xmlns="" xmlns:a16="http://schemas.microsoft.com/office/drawing/2014/main" id="{CE2B2F19-2C70-4BCB-8411-C2F7E697FA7E}"/>
              </a:ext>
            </a:extLst>
          </p:cNvPr>
          <p:cNvSpPr>
            <a:spLocks noGrp="1"/>
          </p:cNvSpPr>
          <p:nvPr>
            <p:ph type="sldNum" sz="quarter" idx="12"/>
          </p:nvPr>
        </p:nvSpPr>
        <p:spPr/>
        <p:txBody>
          <a:bodyPr vert="horz" wrap="square" lIns="91440" tIns="45720" rIns="91440" bIns="45720" numCol="1" anchor="t" anchorCtr="0" compatLnSpc="1">
            <a:prstTxWarp prst="textNoShape">
              <a:avLst/>
            </a:prstTxWarp>
            <a:normAutofit/>
          </a:bodyPr>
          <a:lstStyle/>
          <a:p>
            <a:pPr>
              <a:spcAft>
                <a:spcPts val="600"/>
              </a:spcAft>
            </a:pPr>
            <a:fld id="{002C98E3-60A6-48CC-A549-FBA7FAF9B334}" type="slidenum">
              <a:rPr lang="en-US" kern="1200">
                <a:solidFill>
                  <a:srgbClr val="000000"/>
                </a:solidFill>
                <a:latin typeface="Arial" charset="0"/>
                <a:ea typeface="+mn-ea"/>
                <a:cs typeface="+mn-cs"/>
              </a:rPr>
              <a:pPr>
                <a:spcAft>
                  <a:spcPts val="600"/>
                </a:spcAft>
              </a:pPr>
              <a:t>105</a:t>
            </a:fld>
            <a:endParaRPr lang="en-US" kern="1200">
              <a:solidFill>
                <a:srgbClr val="000000"/>
              </a:solidFill>
              <a:latin typeface="Arial" charset="0"/>
              <a:ea typeface="+mn-ea"/>
              <a:cs typeface="+mn-cs"/>
            </a:endParaRPr>
          </a:p>
        </p:txBody>
      </p:sp>
      <p:pic>
        <p:nvPicPr>
          <p:cNvPr id="3" name="Picture 2">
            <a:extLst>
              <a:ext uri="{FF2B5EF4-FFF2-40B4-BE49-F238E27FC236}">
                <a16:creationId xmlns="" xmlns:a16="http://schemas.microsoft.com/office/drawing/2014/main" id="{80F20FE2-EAE5-4E0D-8E53-45E827F00F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TextBox 6">
            <a:extLst>
              <a:ext uri="{FF2B5EF4-FFF2-40B4-BE49-F238E27FC236}">
                <a16:creationId xmlns="" xmlns:a16="http://schemas.microsoft.com/office/drawing/2014/main" id="{566E2BF8-1094-4167-8501-960FDC188E36}"/>
              </a:ext>
            </a:extLst>
          </p:cNvPr>
          <p:cNvSpPr txBox="1"/>
          <p:nvPr/>
        </p:nvSpPr>
        <p:spPr bwMode="auto">
          <a:xfrm>
            <a:off x="609600" y="295729"/>
            <a:ext cx="10972800" cy="1143000"/>
          </a:xfrm>
          <a:prstGeom prst="rect">
            <a:avLst/>
          </a:prstGeom>
          <a:noFill/>
          <a:ln>
            <a:noFill/>
          </a:ln>
          <a:effectLst/>
        </p:spPr>
        <p:txBody>
          <a:bodyPr vert="horz" wrap="square" lIns="91440" tIns="45720" rIns="91440" bIns="45720" numCol="1" rtlCol="0" anchor="ctr" anchorCtr="0" compatLnSpc="1">
            <a:prstTxWarp prst="textNoShape">
              <a:avLst/>
            </a:prstTxWarp>
            <a:normAutofit/>
            <a:scene3d>
              <a:camera prst="orthographicFront"/>
              <a:lightRig rig="threePt" dir="t"/>
            </a:scene3d>
            <a:sp3d extrusionH="57150">
              <a:bevelT w="38100" h="38100"/>
            </a:sp3d>
          </a:bodyPr>
          <a:lstStyle/>
          <a:p>
            <a:pPr algn="ctr">
              <a:spcAft>
                <a:spcPts val="600"/>
              </a:spcAft>
            </a:pPr>
            <a:r>
              <a:rPr lang="en-US" sz="4400" b="1" dirty="0" err="1">
                <a:solidFill>
                  <a:schemeClr val="tx2"/>
                </a:solidFill>
                <a:latin typeface="+mj-lt"/>
                <a:ea typeface="+mj-ea"/>
                <a:cs typeface="+mj-cs"/>
              </a:rPr>
              <a:t>lllll</a:t>
            </a:r>
            <a:endParaRPr lang="en-US" sz="4400" b="1" dirty="0">
              <a:solidFill>
                <a:schemeClr val="tx2"/>
              </a:solidFill>
              <a:latin typeface="+mj-lt"/>
              <a:ea typeface="+mj-ea"/>
              <a:cs typeface="+mj-cs"/>
            </a:endParaRPr>
          </a:p>
        </p:txBody>
      </p:sp>
    </p:spTree>
    <p:extLst>
      <p:ext uri="{BB962C8B-B14F-4D97-AF65-F5344CB8AC3E}">
        <p14:creationId xmlns:p14="http://schemas.microsoft.com/office/powerpoint/2010/main" val="338637449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6E2BF8-1094-4167-8501-960FDC188E36}"/>
              </a:ext>
            </a:extLst>
          </p:cNvPr>
          <p:cNvSpPr txBox="1"/>
          <p:nvPr/>
        </p:nvSpPr>
        <p:spPr bwMode="auto">
          <a:xfrm>
            <a:off x="609600" y="295729"/>
            <a:ext cx="10972800" cy="1143000"/>
          </a:xfrm>
          <a:prstGeom prst="rect">
            <a:avLst/>
          </a:prstGeom>
          <a:noFill/>
          <a:ln>
            <a:noFill/>
          </a:ln>
          <a:effectLst/>
        </p:spPr>
        <p:txBody>
          <a:bodyPr vert="horz" wrap="square" lIns="91440" tIns="45720" rIns="91440" bIns="45720" numCol="1" rtlCol="0" anchor="ctr" anchorCtr="0" compatLnSpc="1">
            <a:prstTxWarp prst="textNoShape">
              <a:avLst/>
            </a:prstTxWarp>
            <a:normAutofit/>
            <a:scene3d>
              <a:camera prst="orthographicFront"/>
              <a:lightRig rig="threePt" dir="t"/>
            </a:scene3d>
            <a:sp3d extrusionH="57150">
              <a:bevelT w="38100" h="38100"/>
            </a:sp3d>
          </a:bodyPr>
          <a:lstStyle/>
          <a:p>
            <a:pPr algn="ctr">
              <a:spcAft>
                <a:spcPts val="600"/>
              </a:spcAft>
            </a:pPr>
            <a:r>
              <a:rPr lang="en-US" sz="4400" b="1" dirty="0" err="1">
                <a:solidFill>
                  <a:schemeClr val="tx2"/>
                </a:solidFill>
                <a:latin typeface="+mj-lt"/>
                <a:ea typeface="+mj-ea"/>
                <a:cs typeface="+mj-cs"/>
              </a:rPr>
              <a:t>lllll</a:t>
            </a:r>
            <a:endParaRPr lang="en-US" sz="4400" b="1" dirty="0">
              <a:solidFill>
                <a:schemeClr val="tx2"/>
              </a:solidFill>
              <a:latin typeface="+mj-lt"/>
              <a:ea typeface="+mj-ea"/>
              <a:cs typeface="+mj-cs"/>
            </a:endParaRPr>
          </a:p>
        </p:txBody>
      </p:sp>
      <p:sp>
        <p:nvSpPr>
          <p:cNvPr id="10" name="Content Placeholder 3">
            <a:extLst>
              <a:ext uri="{FF2B5EF4-FFF2-40B4-BE49-F238E27FC236}">
                <a16:creationId xmlns="" xmlns:a16="http://schemas.microsoft.com/office/drawing/2014/main" id="{B1D6EA88-3950-4904-BD5E-270B0C9E52EA}"/>
              </a:ext>
            </a:extLst>
          </p:cNvPr>
          <p:cNvSpPr>
            <a:spLocks noGrp="1"/>
          </p:cNvSpPr>
          <p:nvPr>
            <p:ph sz="half" idx="1"/>
          </p:nvPr>
        </p:nvSpPr>
        <p:spPr>
          <a:xfrm>
            <a:off x="5590382" y="1219201"/>
            <a:ext cx="6296818" cy="5120593"/>
          </a:xfrm>
        </p:spPr>
        <p:txBody>
          <a:bodyPr>
            <a:noAutofit/>
            <a:scene3d>
              <a:camera prst="orthographicFront"/>
              <a:lightRig rig="threePt" dir="t"/>
            </a:scene3d>
            <a:sp3d extrusionH="57150">
              <a:bevelT w="38100" h="38100"/>
            </a:sp3d>
          </a:bodyPr>
          <a:lstStyle/>
          <a:p>
            <a:r>
              <a:rPr lang="en-US" sz="3200" b="1" dirty="0"/>
              <a:t>What’s wrong with </a:t>
            </a:r>
            <a:r>
              <a:rPr lang="en-US" sz="3200" b="1" dirty="0" smtClean="0"/>
              <a:t/>
            </a:r>
            <a:br>
              <a:rPr lang="en-US" sz="3200" b="1" dirty="0" smtClean="0"/>
            </a:br>
            <a:r>
              <a:rPr lang="en-US" sz="3200" b="1" dirty="0" smtClean="0"/>
              <a:t>these </a:t>
            </a:r>
            <a:r>
              <a:rPr lang="en-US" sz="3200" b="1" dirty="0"/>
              <a:t>instructions from </a:t>
            </a:r>
            <a:r>
              <a:rPr lang="en-US" sz="3200" b="1" dirty="0" smtClean="0"/>
              <a:t/>
            </a:r>
            <a:br>
              <a:rPr lang="en-US" sz="3200" b="1" dirty="0" smtClean="0"/>
            </a:br>
            <a:r>
              <a:rPr lang="en-US" sz="3200" b="1" dirty="0" smtClean="0"/>
              <a:t>the </a:t>
            </a:r>
            <a:r>
              <a:rPr lang="en-US" sz="3200" b="1" dirty="0"/>
              <a:t>Creator? </a:t>
            </a:r>
            <a:endParaRPr lang="en-US" sz="3200" b="1" dirty="0" smtClean="0"/>
          </a:p>
          <a:p>
            <a:r>
              <a:rPr lang="en-US" sz="3200" b="1" dirty="0" smtClean="0"/>
              <a:t>It </a:t>
            </a:r>
            <a:r>
              <a:rPr lang="en-US" sz="3200" b="1" dirty="0"/>
              <a:t>is the covenant between Him and His people, renewed through Yahusha the Messiah.</a:t>
            </a:r>
          </a:p>
          <a:p>
            <a:r>
              <a:rPr lang="en-US" sz="3200" b="1" dirty="0"/>
              <a:t> </a:t>
            </a:r>
            <a:r>
              <a:rPr lang="en-US" sz="3200" b="1" dirty="0">
                <a:solidFill>
                  <a:srgbClr val="00FFCC"/>
                </a:solidFill>
              </a:rPr>
              <a:t>The goal of Torah </a:t>
            </a:r>
            <a:r>
              <a:rPr lang="en-US" sz="3200" b="1" dirty="0" smtClean="0">
                <a:solidFill>
                  <a:srgbClr val="00FFCC"/>
                </a:solidFill>
              </a:rPr>
              <a:t>is Messiah</a:t>
            </a:r>
            <a:r>
              <a:rPr lang="en-US" sz="3200" b="1" dirty="0">
                <a:solidFill>
                  <a:srgbClr val="00FFCC"/>
                </a:solidFill>
              </a:rPr>
              <a:t>, not Jewish expression. </a:t>
            </a:r>
          </a:p>
        </p:txBody>
      </p:sp>
      <p:sp>
        <p:nvSpPr>
          <p:cNvPr id="2" name="Slide Number Placeholder 1">
            <a:extLst>
              <a:ext uri="{FF2B5EF4-FFF2-40B4-BE49-F238E27FC236}">
                <a16:creationId xmlns="" xmlns:a16="http://schemas.microsoft.com/office/drawing/2014/main" id="{CE2B2F19-2C70-4BCB-8411-C2F7E697FA7E}"/>
              </a:ext>
            </a:extLst>
          </p:cNvPr>
          <p:cNvSpPr>
            <a:spLocks noGrp="1"/>
          </p:cNvSpPr>
          <p:nvPr>
            <p:ph type="sldNum" sz="quarter" idx="12"/>
          </p:nvPr>
        </p:nvSpPr>
        <p:spPr/>
        <p:txBody>
          <a:bodyPr vert="horz" wrap="square" lIns="91440" tIns="45720" rIns="91440" bIns="45720" numCol="1" anchor="t" anchorCtr="0" compatLnSpc="1">
            <a:prstTxWarp prst="textNoShape">
              <a:avLst/>
            </a:prstTxWarp>
            <a:normAutofit/>
          </a:bodyPr>
          <a:lstStyle/>
          <a:p>
            <a:pPr>
              <a:spcAft>
                <a:spcPts val="600"/>
              </a:spcAft>
            </a:pPr>
            <a:fld id="{002C98E3-60A6-48CC-A549-FBA7FAF9B334}" type="slidenum">
              <a:rPr lang="en-US" kern="1200">
                <a:solidFill>
                  <a:srgbClr val="000000"/>
                </a:solidFill>
                <a:latin typeface="Arial" charset="0"/>
                <a:ea typeface="+mn-ea"/>
                <a:cs typeface="+mn-cs"/>
              </a:rPr>
              <a:pPr>
                <a:spcAft>
                  <a:spcPts val="600"/>
                </a:spcAft>
              </a:pPr>
              <a:t>106</a:t>
            </a:fld>
            <a:endParaRPr lang="en-US" kern="1200">
              <a:solidFill>
                <a:srgbClr val="000000"/>
              </a:solidFill>
              <a:latin typeface="Arial" charset="0"/>
              <a:ea typeface="+mn-ea"/>
              <a:cs typeface="+mn-cs"/>
            </a:endParaRPr>
          </a:p>
        </p:txBody>
      </p:sp>
      <p:pic>
        <p:nvPicPr>
          <p:cNvPr id="3" name="Picture 2">
            <a:extLst>
              <a:ext uri="{FF2B5EF4-FFF2-40B4-BE49-F238E27FC236}">
                <a16:creationId xmlns="" xmlns:a16="http://schemas.microsoft.com/office/drawing/2014/main" id="{695E9053-9344-43F8-A7AC-7D72681F78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7" name="Picture 6" descr="A close up of a toy&#10;&#10;Description automatically generated">
            <a:extLst>
              <a:ext uri="{FF2B5EF4-FFF2-40B4-BE49-F238E27FC236}">
                <a16:creationId xmlns="" xmlns:a16="http://schemas.microsoft.com/office/drawing/2014/main" id="{5BD1868E-E40E-49CD-9BC8-BB61030E5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1600201"/>
            <a:ext cx="4525963" cy="45259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2697653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p:cTn id="7"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D4199B0-B7FA-472F-9FD6-476943759D4C}"/>
              </a:ext>
            </a:extLst>
          </p:cNvPr>
          <p:cNvSpPr>
            <a:spLocks noGrp="1"/>
          </p:cNvSpPr>
          <p:nvPr>
            <p:ph type="sldNum" sz="quarter" idx="12"/>
          </p:nvPr>
        </p:nvSpPr>
        <p:spPr/>
        <p:txBody>
          <a:bodyPr/>
          <a:lstStyle/>
          <a:p>
            <a:fld id="{002C98E3-60A6-48CC-A549-FBA7FAF9B334}" type="slidenum">
              <a:rPr lang="en-US" smtClean="0">
                <a:solidFill>
                  <a:srgbClr val="000000"/>
                </a:solidFill>
              </a:rPr>
              <a:pPr/>
              <a:t>107</a:t>
            </a:fld>
            <a:endParaRPr lang="en-US">
              <a:solidFill>
                <a:srgbClr val="000000"/>
              </a:solidFill>
            </a:endParaRPr>
          </a:p>
        </p:txBody>
      </p:sp>
      <p:pic>
        <p:nvPicPr>
          <p:cNvPr id="3" name="Picture 2">
            <a:extLst>
              <a:ext uri="{FF2B5EF4-FFF2-40B4-BE49-F238E27FC236}">
                <a16:creationId xmlns="" xmlns:a16="http://schemas.microsoft.com/office/drawing/2014/main" id="{CC583593-717A-4418-9BE2-7AB985A222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4034" y="1337459"/>
            <a:ext cx="4207098"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 xmlns:a16="http://schemas.microsoft.com/office/drawing/2014/main" id="{3CD9E6A9-BB86-4E36-8F35-E73D9CF67E0D}"/>
              </a:ext>
            </a:extLst>
          </p:cNvPr>
          <p:cNvSpPr txBox="1"/>
          <p:nvPr/>
        </p:nvSpPr>
        <p:spPr>
          <a:xfrm>
            <a:off x="838200" y="1143000"/>
            <a:ext cx="5562600" cy="39703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dirty="0"/>
              <a:t>YHVH’s followers are to be sealed with His Torah according to Isaiah 8:16</a:t>
            </a:r>
          </a:p>
          <a:p>
            <a:pPr algn="ctr"/>
            <a:r>
              <a:rPr lang="en-US" b="1" dirty="0"/>
              <a:t>“Bind up the testimony, seal the law </a:t>
            </a:r>
            <a:r>
              <a:rPr lang="en-US" b="1" dirty="0" smtClean="0"/>
              <a:t/>
            </a:r>
            <a:br>
              <a:rPr lang="en-US" b="1" dirty="0" smtClean="0"/>
            </a:br>
            <a:r>
              <a:rPr lang="en-US" sz="3200" dirty="0" smtClean="0"/>
              <a:t>(#</a:t>
            </a:r>
            <a:r>
              <a:rPr lang="en-US" sz="3200" dirty="0"/>
              <a:t>H8451 – Torah)</a:t>
            </a:r>
            <a:r>
              <a:rPr lang="en-US" dirty="0"/>
              <a:t> </a:t>
            </a:r>
            <a:r>
              <a:rPr lang="en-US" dirty="0" smtClean="0"/>
              <a:t/>
            </a:r>
            <a:br>
              <a:rPr lang="en-US" dirty="0" smtClean="0"/>
            </a:br>
            <a:r>
              <a:rPr lang="en-US" b="1" dirty="0" smtClean="0"/>
              <a:t>among </a:t>
            </a:r>
            <a:r>
              <a:rPr lang="en-US" b="1" dirty="0"/>
              <a:t>my disciples.”</a:t>
            </a:r>
          </a:p>
        </p:txBody>
      </p:sp>
      <p:pic>
        <p:nvPicPr>
          <p:cNvPr id="6" name="Picture 5">
            <a:extLst>
              <a:ext uri="{FF2B5EF4-FFF2-40B4-BE49-F238E27FC236}">
                <a16:creationId xmlns="" xmlns:a16="http://schemas.microsoft.com/office/drawing/2014/main" id="{A72169F2-8EC0-4AEA-BB6C-D5FCA83B76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400071924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Text Box 4"/>
          <p:cNvSpPr txBox="1">
            <a:spLocks noChangeArrowheads="1"/>
          </p:cNvSpPr>
          <p:nvPr/>
        </p:nvSpPr>
        <p:spPr bwMode="auto">
          <a:xfrm>
            <a:off x="762000" y="417997"/>
            <a:ext cx="10363200" cy="2554545"/>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sp3d extrusionH="57150">
              <a:bevelT w="38100" h="38100"/>
            </a:sp3d>
          </a:bodyPr>
          <a:lstStyle/>
          <a:p>
            <a:pPr algn="ctr">
              <a:spcBef>
                <a:spcPct val="50000"/>
              </a:spcBef>
            </a:pPr>
            <a:r>
              <a:rPr lang="en-US" sz="4000" b="1" dirty="0"/>
              <a:t>Are we as followers of Messiah </a:t>
            </a:r>
            <a:r>
              <a:rPr lang="en-US" sz="4000" b="1" dirty="0" smtClean="0"/>
              <a:t/>
            </a:r>
            <a:br>
              <a:rPr lang="en-US" sz="4000" b="1" dirty="0" smtClean="0"/>
            </a:br>
            <a:r>
              <a:rPr lang="en-US" sz="4000" b="1" dirty="0" smtClean="0"/>
              <a:t>interested </a:t>
            </a:r>
            <a:r>
              <a:rPr lang="en-US" sz="4000" b="1" dirty="0"/>
              <a:t>in causing </a:t>
            </a:r>
            <a:r>
              <a:rPr lang="en-US" sz="4000" b="1" dirty="0" smtClean="0"/>
              <a:t>trouble, </a:t>
            </a:r>
            <a:r>
              <a:rPr lang="en-US" sz="4000" b="1" dirty="0"/>
              <a:t>or are we interested in pleasing </a:t>
            </a:r>
            <a:r>
              <a:rPr lang="en-US" sz="4000" b="1" dirty="0" err="1"/>
              <a:t>Yahuwah</a:t>
            </a:r>
            <a:r>
              <a:rPr lang="en-US" sz="4000" b="1" dirty="0"/>
              <a:t> </a:t>
            </a:r>
            <a:r>
              <a:rPr lang="en-US" sz="4000" b="1" dirty="0" smtClean="0"/>
              <a:t/>
            </a:r>
            <a:br>
              <a:rPr lang="en-US" sz="4000" b="1" dirty="0" smtClean="0"/>
            </a:br>
            <a:r>
              <a:rPr lang="en-US" sz="4000" b="1" dirty="0" smtClean="0"/>
              <a:t>and </a:t>
            </a:r>
            <a:r>
              <a:rPr lang="en-US" sz="4000" b="1" dirty="0"/>
              <a:t>in the salvation of souls?</a:t>
            </a:r>
          </a:p>
        </p:txBody>
      </p:sp>
      <p:sp>
        <p:nvSpPr>
          <p:cNvPr id="2" name="TextBox 1"/>
          <p:cNvSpPr txBox="1"/>
          <p:nvPr/>
        </p:nvSpPr>
        <p:spPr>
          <a:xfrm>
            <a:off x="838200" y="3285294"/>
            <a:ext cx="102870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sp3d extrusionH="57150">
              <a:bevelT w="38100" h="38100"/>
            </a:sp3d>
          </a:bodyPr>
          <a:lstStyle/>
          <a:p>
            <a:pPr algn="ctr"/>
            <a:r>
              <a:rPr lang="en-US" dirty="0"/>
              <a:t>But most of the times the followers of Yahuwah are </a:t>
            </a:r>
            <a:r>
              <a:rPr lang="en-US" b="1" u="sng" dirty="0"/>
              <a:t>wrongfully </a:t>
            </a:r>
            <a:r>
              <a:rPr lang="en-US" b="1" u="sng" dirty="0" smtClean="0"/>
              <a:t>labeled</a:t>
            </a:r>
            <a:r>
              <a:rPr lang="en-US" b="1" dirty="0" smtClean="0"/>
              <a:t> </a:t>
            </a:r>
            <a:r>
              <a:rPr lang="en-US" dirty="0"/>
              <a:t>troublemakers!</a:t>
            </a:r>
          </a:p>
        </p:txBody>
      </p:sp>
      <p:sp>
        <p:nvSpPr>
          <p:cNvPr id="3" name="TextBox 2"/>
          <p:cNvSpPr txBox="1"/>
          <p:nvPr/>
        </p:nvSpPr>
        <p:spPr>
          <a:xfrm>
            <a:off x="860778" y="4935655"/>
            <a:ext cx="10264422"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scene3d>
              <a:camera prst="orthographicFront"/>
              <a:lightRig rig="threePt" dir="t"/>
            </a:scene3d>
            <a:sp3d extrusionH="57150">
              <a:bevelT w="38100" h="38100"/>
            </a:sp3d>
          </a:bodyPr>
          <a:lstStyle/>
          <a:p>
            <a:pPr algn="ctr"/>
            <a:r>
              <a:rPr lang="en-US" sz="2800" b="1" dirty="0"/>
              <a:t>Let’s be encouraged by the words of the </a:t>
            </a:r>
            <a:r>
              <a:rPr lang="en-US" sz="2800" b="1" dirty="0" smtClean="0"/>
              <a:t>Saviour </a:t>
            </a:r>
            <a:r>
              <a:rPr lang="en-US" sz="2800" b="1" dirty="0"/>
              <a:t>in </a:t>
            </a:r>
            <a:r>
              <a:rPr lang="en-US" sz="2800" b="1" dirty="0" smtClean="0"/>
              <a:t/>
            </a:r>
            <a:br>
              <a:rPr lang="en-US" sz="2800" b="1" dirty="0" smtClean="0"/>
            </a:br>
            <a:r>
              <a:rPr lang="en-US" sz="2800" b="1" dirty="0" smtClean="0"/>
              <a:t>Matthew </a:t>
            </a:r>
            <a:r>
              <a:rPr lang="en-US" sz="2800" b="1" dirty="0"/>
              <a:t>5:10-12 </a:t>
            </a:r>
            <a:r>
              <a:rPr lang="en-US" sz="2800" b="1" dirty="0" smtClean="0"/>
              <a:t>…</a:t>
            </a:r>
            <a:endParaRPr lang="en-US" sz="2800" b="1" dirty="0"/>
          </a:p>
        </p:txBody>
      </p:sp>
      <p:sp>
        <p:nvSpPr>
          <p:cNvPr id="4" name="Rectangle 3"/>
          <p:cNvSpPr/>
          <p:nvPr/>
        </p:nvSpPr>
        <p:spPr>
          <a:xfrm>
            <a:off x="533400" y="228600"/>
            <a:ext cx="11049000" cy="64008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 xmlns:a16="http://schemas.microsoft.com/office/drawing/2014/main" id="{5952A29B-037F-4AAE-93DE-0272562EB4D3}"/>
              </a:ext>
            </a:extLst>
          </p:cNvPr>
          <p:cNvSpPr>
            <a:spLocks noGrp="1"/>
          </p:cNvSpPr>
          <p:nvPr>
            <p:ph type="sldNum" sz="quarter" idx="12"/>
          </p:nvPr>
        </p:nvSpPr>
        <p:spPr/>
        <p:txBody>
          <a:bodyPr/>
          <a:lstStyle/>
          <a:p>
            <a:fld id="{3EFE0250-1CA5-4220-A998-ACDFCBD2B15C}" type="slidenum">
              <a:rPr lang="en-US" smtClean="0"/>
              <a:pPr/>
              <a:t>108</a:t>
            </a:fld>
            <a:endParaRPr lang="en-US"/>
          </a:p>
        </p:txBody>
      </p:sp>
      <p:pic>
        <p:nvPicPr>
          <p:cNvPr id="5" name="Picture 4">
            <a:extLst>
              <a:ext uri="{FF2B5EF4-FFF2-40B4-BE49-F238E27FC236}">
                <a16:creationId xmlns="" xmlns:a16="http://schemas.microsoft.com/office/drawing/2014/main" id="{53248412-B2A2-4532-B937-978F7E2F4E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 name="TextBox 1"/>
          <p:cNvSpPr txBox="1"/>
          <p:nvPr/>
        </p:nvSpPr>
        <p:spPr>
          <a:xfrm>
            <a:off x="984065" y="2350978"/>
            <a:ext cx="7620000" cy="3108543"/>
          </a:xfrm>
          <a:prstGeom prst="rect">
            <a:avLst/>
          </a:prstGeom>
          <a:noFill/>
        </p:spPr>
        <p:txBody>
          <a:bodyPr wrap="square" rtlCol="0">
            <a:spAutoFit/>
            <a:scene3d>
              <a:camera prst="orthographicFront"/>
              <a:lightRig rig="threePt" dir="t"/>
            </a:scene3d>
            <a:sp3d extrusionH="57150">
              <a:bevelT w="38100" h="38100"/>
            </a:sp3d>
          </a:bodyPr>
          <a:lstStyle/>
          <a:p>
            <a:r>
              <a:rPr lang="en-US" sz="2800" b="1" dirty="0">
                <a:solidFill>
                  <a:schemeClr val="bg1"/>
                </a:solidFill>
              </a:rPr>
              <a:t>11. Blessed are ye, when men shall revile you, and persecute you, and shall say all manner of evil against you </a:t>
            </a:r>
            <a:r>
              <a:rPr lang="en-US" sz="2800" b="1" u="sng" dirty="0">
                <a:solidFill>
                  <a:schemeClr val="bg1"/>
                </a:solidFill>
              </a:rPr>
              <a:t>falsely, for my sake</a:t>
            </a:r>
            <a:r>
              <a:rPr lang="en-US" sz="2800" b="1" dirty="0">
                <a:solidFill>
                  <a:schemeClr val="bg1"/>
                </a:solidFill>
              </a:rPr>
              <a:t>. 12. </a:t>
            </a:r>
            <a:r>
              <a:rPr lang="en-US" sz="2800" b="1" dirty="0">
                <a:solidFill>
                  <a:srgbClr val="00FFCC"/>
                </a:solidFill>
              </a:rPr>
              <a:t>Rejoice, and be exceeding </a:t>
            </a:r>
            <a:r>
              <a:rPr lang="en-US" sz="2800" b="1" dirty="0" smtClean="0">
                <a:solidFill>
                  <a:srgbClr val="00FFCC"/>
                </a:solidFill>
              </a:rPr>
              <a:t>glad,</a:t>
            </a:r>
            <a:r>
              <a:rPr lang="en-US" sz="2800" b="1" dirty="0" smtClean="0">
                <a:solidFill>
                  <a:schemeClr val="bg1"/>
                </a:solidFill>
              </a:rPr>
              <a:t> </a:t>
            </a:r>
            <a:r>
              <a:rPr lang="en-US" sz="2800" b="1" dirty="0">
                <a:solidFill>
                  <a:srgbClr val="FFFF00"/>
                </a:solidFill>
              </a:rPr>
              <a:t>for great is your reward in heaven, for so persecuted they the prophets, which were before </a:t>
            </a:r>
            <a:r>
              <a:rPr lang="en-US" sz="2800" b="1" dirty="0" smtClean="0">
                <a:solidFill>
                  <a:srgbClr val="FFFF00"/>
                </a:solidFill>
              </a:rPr>
              <a:t>you</a:t>
            </a:r>
            <a:r>
              <a:rPr lang="en-US" sz="2800" dirty="0" smtClean="0">
                <a:solidFill>
                  <a:srgbClr val="FFFF00"/>
                </a:solidFill>
              </a:rPr>
              <a:t>.</a:t>
            </a:r>
            <a:r>
              <a:rPr lang="en-US" sz="2800" b="1" dirty="0" smtClean="0">
                <a:solidFill>
                  <a:schemeClr val="bg1"/>
                </a:solidFill>
              </a:rPr>
              <a:t>”  </a:t>
            </a:r>
            <a:r>
              <a:rPr lang="en-US" sz="2800" dirty="0" smtClean="0">
                <a:solidFill>
                  <a:schemeClr val="bg1"/>
                </a:solidFill>
              </a:rPr>
              <a:t>Matthew </a:t>
            </a:r>
            <a:r>
              <a:rPr lang="en-US" sz="2800" dirty="0">
                <a:solidFill>
                  <a:schemeClr val="bg1"/>
                </a:solidFill>
              </a:rPr>
              <a:t>5:10-12 (KJV)</a:t>
            </a:r>
          </a:p>
        </p:txBody>
      </p:sp>
      <p:sp>
        <p:nvSpPr>
          <p:cNvPr id="3" name="TextBox 2"/>
          <p:cNvSpPr txBox="1"/>
          <p:nvPr/>
        </p:nvSpPr>
        <p:spPr>
          <a:xfrm>
            <a:off x="1003002" y="994386"/>
            <a:ext cx="6858000" cy="1384995"/>
          </a:xfrm>
          <a:prstGeom prst="rect">
            <a:avLst/>
          </a:prstGeom>
          <a:noFill/>
        </p:spPr>
        <p:txBody>
          <a:bodyPr wrap="square" rtlCol="0">
            <a:spAutoFit/>
            <a:scene3d>
              <a:camera prst="orthographicFront"/>
              <a:lightRig rig="threePt" dir="t"/>
            </a:scene3d>
            <a:sp3d extrusionH="57150">
              <a:bevelT w="38100" h="38100"/>
            </a:sp3d>
          </a:bodyPr>
          <a:lstStyle/>
          <a:p>
            <a:r>
              <a:rPr lang="en-US" sz="2800" b="1" dirty="0">
                <a:solidFill>
                  <a:schemeClr val="bg1"/>
                </a:solidFill>
              </a:rPr>
              <a:t>“Blessed are they which are persecuted </a:t>
            </a:r>
            <a:r>
              <a:rPr lang="en-US" sz="2800" b="1" u="sng" dirty="0">
                <a:solidFill>
                  <a:schemeClr val="bg1"/>
                </a:solidFill>
              </a:rPr>
              <a:t>for righteousness</a:t>
            </a:r>
            <a:r>
              <a:rPr lang="en-US" sz="2800" b="1" dirty="0">
                <a:solidFill>
                  <a:schemeClr val="bg1"/>
                </a:solidFill>
              </a:rPr>
              <a:t>’ sake;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for </a:t>
            </a:r>
            <a:r>
              <a:rPr lang="en-US" sz="2800" b="1" dirty="0">
                <a:solidFill>
                  <a:schemeClr val="bg1"/>
                </a:solidFill>
              </a:rPr>
              <a:t>theirs is the kingdom of heaven.</a:t>
            </a:r>
          </a:p>
        </p:txBody>
      </p:sp>
      <p:sp>
        <p:nvSpPr>
          <p:cNvPr id="4" name="Rectangle 3"/>
          <p:cNvSpPr/>
          <p:nvPr/>
        </p:nvSpPr>
        <p:spPr>
          <a:xfrm>
            <a:off x="381000" y="304800"/>
            <a:ext cx="113538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 xmlns:a16="http://schemas.microsoft.com/office/drawing/2014/main" id="{59FC436C-E798-4C35-94ED-3A43D385EA46}"/>
              </a:ext>
            </a:extLst>
          </p:cNvPr>
          <p:cNvSpPr>
            <a:spLocks noGrp="1"/>
          </p:cNvSpPr>
          <p:nvPr>
            <p:ph type="sldNum" sz="quarter" idx="12"/>
          </p:nvPr>
        </p:nvSpPr>
        <p:spPr/>
        <p:txBody>
          <a:bodyPr/>
          <a:lstStyle/>
          <a:p>
            <a:fld id="{002C98E3-60A6-48CC-A549-FBA7FAF9B334}" type="slidenum">
              <a:rPr lang="en-US" smtClean="0"/>
              <a:pPr/>
              <a:t>109</a:t>
            </a:fld>
            <a:endParaRPr lang="en-US"/>
          </a:p>
        </p:txBody>
      </p:sp>
      <p:pic>
        <p:nvPicPr>
          <p:cNvPr id="5" name="Picture 4">
            <a:extLst>
              <a:ext uri="{FF2B5EF4-FFF2-40B4-BE49-F238E27FC236}">
                <a16:creationId xmlns="" xmlns:a16="http://schemas.microsoft.com/office/drawing/2014/main" id="{4706F68A-F85D-42A6-A226-F92AC95E4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7" name="Picture 6">
            <a:extLst>
              <a:ext uri="{FF2B5EF4-FFF2-40B4-BE49-F238E27FC236}">
                <a16:creationId xmlns="" xmlns:a16="http://schemas.microsoft.com/office/drawing/2014/main" id="{EF666A61-0284-4F08-9DD4-3E83793738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4065" y="1116121"/>
            <a:ext cx="2901391" cy="43434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3715210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26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ext Box 3"/>
          <p:cNvSpPr txBox="1">
            <a:spLocks noChangeArrowheads="1"/>
          </p:cNvSpPr>
          <p:nvPr/>
        </p:nvSpPr>
        <p:spPr bwMode="auto">
          <a:xfrm>
            <a:off x="1066800" y="457200"/>
            <a:ext cx="2971800"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a:spAutoFit/>
            <a:sp3d extrusionH="57150">
              <a:bevelT w="38100" h="38100"/>
            </a:sp3d>
          </a:bodyPr>
          <a:lstStyle/>
          <a:p>
            <a:pPr algn="ctr">
              <a:spcBef>
                <a:spcPct val="50000"/>
              </a:spcBef>
            </a:pPr>
            <a:r>
              <a:rPr lang="en-US" sz="3200" dirty="0"/>
              <a:t>Yahusha said in John 14:27 </a:t>
            </a:r>
            <a:r>
              <a:rPr lang="en-US" sz="3200" b="1" dirty="0"/>
              <a:t>“Peace I leave with you, my peace I give unto you: not as the world giveth, give I unto you…” </a:t>
            </a:r>
            <a:r>
              <a:rPr lang="en-US" sz="2400" dirty="0"/>
              <a:t>KJV</a:t>
            </a:r>
            <a:endParaRPr lang="en-US" sz="3200" dirty="0"/>
          </a:p>
        </p:txBody>
      </p:sp>
      <p:sp>
        <p:nvSpPr>
          <p:cNvPr id="3" name="Slide Number Placeholder 2">
            <a:extLst>
              <a:ext uri="{FF2B5EF4-FFF2-40B4-BE49-F238E27FC236}">
                <a16:creationId xmlns="" xmlns:a16="http://schemas.microsoft.com/office/drawing/2014/main" id="{1F9D2FE3-0E0D-4CC4-901C-DE25DFFE2F55}"/>
              </a:ext>
            </a:extLst>
          </p:cNvPr>
          <p:cNvSpPr>
            <a:spLocks noGrp="1"/>
          </p:cNvSpPr>
          <p:nvPr>
            <p:ph type="sldNum" sz="quarter" idx="12"/>
          </p:nvPr>
        </p:nvSpPr>
        <p:spPr/>
        <p:txBody>
          <a:bodyPr/>
          <a:lstStyle/>
          <a:p>
            <a:fld id="{002C98E3-60A6-48CC-A549-FBA7FAF9B334}" type="slidenum">
              <a:rPr lang="en-US" smtClean="0">
                <a:solidFill>
                  <a:schemeClr val="bg1"/>
                </a:solidFill>
              </a:rPr>
              <a:pPr/>
              <a:t>11</a:t>
            </a:fld>
            <a:endParaRPr lang="en-US" dirty="0">
              <a:solidFill>
                <a:schemeClr val="bg1"/>
              </a:solidFill>
            </a:endParaRPr>
          </a:p>
        </p:txBody>
      </p:sp>
      <p:pic>
        <p:nvPicPr>
          <p:cNvPr id="2" name="Picture 1">
            <a:extLst>
              <a:ext uri="{FF2B5EF4-FFF2-40B4-BE49-F238E27FC236}">
                <a16:creationId xmlns="" xmlns:a16="http://schemas.microsoft.com/office/drawing/2014/main" id="{2C53F909-970D-4B81-92B7-5EA5BD650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081B9B4-884A-469C-A886-F469683EF8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321733" y="321733"/>
            <a:ext cx="11548534" cy="62145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Slide Number Placeholder 1">
            <a:extLst>
              <a:ext uri="{FF2B5EF4-FFF2-40B4-BE49-F238E27FC236}">
                <a16:creationId xmlns="" xmlns:a16="http://schemas.microsoft.com/office/drawing/2014/main" id="{68839914-034A-4A43-BE47-01098AAAF2F7}"/>
              </a:ext>
            </a:extLst>
          </p:cNvPr>
          <p:cNvSpPr>
            <a:spLocks noGrp="1"/>
          </p:cNvSpPr>
          <p:nvPr>
            <p:ph type="sldNum" sz="quarter" idx="12"/>
          </p:nvPr>
        </p:nvSpPr>
        <p:spPr>
          <a:xfrm>
            <a:off x="8610600" y="6515390"/>
            <a:ext cx="2743200" cy="365125"/>
          </a:xfrm>
        </p:spPr>
        <p:txBody>
          <a:bodyPr>
            <a:normAutofit/>
          </a:bodyPr>
          <a:lstStyle/>
          <a:p>
            <a:pPr>
              <a:spcAft>
                <a:spcPts val="600"/>
              </a:spcAft>
            </a:pPr>
            <a:fld id="{002C98E3-60A6-48CC-A549-FBA7FAF9B334}" type="slidenum">
              <a:rPr lang="en-US">
                <a:solidFill>
                  <a:schemeClr val="tx1">
                    <a:tint val="75000"/>
                    <a:alpha val="80000"/>
                  </a:schemeClr>
                </a:solidFill>
              </a:rPr>
              <a:pPr>
                <a:spcAft>
                  <a:spcPts val="600"/>
                </a:spcAft>
              </a:pPr>
              <a:t>110</a:t>
            </a:fld>
            <a:endParaRPr lang="en-US">
              <a:solidFill>
                <a:schemeClr val="tx1">
                  <a:tint val="75000"/>
                  <a:alpha val="80000"/>
                </a:schemeClr>
              </a:solidFill>
            </a:endParaRPr>
          </a:p>
        </p:txBody>
      </p:sp>
      <p:sp>
        <p:nvSpPr>
          <p:cNvPr id="4" name="TextBox 3">
            <a:extLst>
              <a:ext uri="{FF2B5EF4-FFF2-40B4-BE49-F238E27FC236}">
                <a16:creationId xmlns="" xmlns:a16="http://schemas.microsoft.com/office/drawing/2014/main" id="{5348612A-C13E-401C-BB00-6B8876F1E8D2}"/>
              </a:ext>
            </a:extLst>
          </p:cNvPr>
          <p:cNvSpPr txBox="1"/>
          <p:nvPr/>
        </p:nvSpPr>
        <p:spPr>
          <a:xfrm>
            <a:off x="9067800" y="5562600"/>
            <a:ext cx="2743200" cy="762000"/>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 xmlns:a16="http://schemas.microsoft.com/office/drawing/2014/main" id="{DEF51B49-8FE7-426E-8F36-E932DE66C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366454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081B9B4-884A-469C-A886-F469683EF8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321733" y="321733"/>
            <a:ext cx="11548534" cy="62145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Slide Number Placeholder 1">
            <a:extLst>
              <a:ext uri="{FF2B5EF4-FFF2-40B4-BE49-F238E27FC236}">
                <a16:creationId xmlns="" xmlns:a16="http://schemas.microsoft.com/office/drawing/2014/main" id="{68839914-034A-4A43-BE47-01098AAAF2F7}"/>
              </a:ext>
            </a:extLst>
          </p:cNvPr>
          <p:cNvSpPr>
            <a:spLocks noGrp="1"/>
          </p:cNvSpPr>
          <p:nvPr>
            <p:ph type="sldNum" sz="quarter" idx="12"/>
          </p:nvPr>
        </p:nvSpPr>
        <p:spPr>
          <a:xfrm>
            <a:off x="8610600" y="6515390"/>
            <a:ext cx="2743200" cy="365125"/>
          </a:xfrm>
        </p:spPr>
        <p:txBody>
          <a:bodyPr>
            <a:normAutofit/>
          </a:bodyPr>
          <a:lstStyle/>
          <a:p>
            <a:pPr>
              <a:spcAft>
                <a:spcPts val="600"/>
              </a:spcAft>
            </a:pPr>
            <a:fld id="{002C98E3-60A6-48CC-A549-FBA7FAF9B334}" type="slidenum">
              <a:rPr lang="en-US">
                <a:solidFill>
                  <a:schemeClr val="tx1">
                    <a:tint val="75000"/>
                    <a:alpha val="80000"/>
                  </a:schemeClr>
                </a:solidFill>
              </a:rPr>
              <a:pPr>
                <a:spcAft>
                  <a:spcPts val="600"/>
                </a:spcAft>
              </a:pPr>
              <a:t>111</a:t>
            </a:fld>
            <a:endParaRPr lang="en-US" dirty="0">
              <a:solidFill>
                <a:schemeClr val="tx1">
                  <a:tint val="75000"/>
                  <a:alpha val="80000"/>
                </a:schemeClr>
              </a:solidFill>
            </a:endParaRPr>
          </a:p>
        </p:txBody>
      </p:sp>
      <p:sp>
        <p:nvSpPr>
          <p:cNvPr id="4" name="TextBox 3">
            <a:extLst>
              <a:ext uri="{FF2B5EF4-FFF2-40B4-BE49-F238E27FC236}">
                <a16:creationId xmlns="" xmlns:a16="http://schemas.microsoft.com/office/drawing/2014/main" id="{5348612A-C13E-401C-BB00-6B8876F1E8D2}"/>
              </a:ext>
            </a:extLst>
          </p:cNvPr>
          <p:cNvSpPr txBox="1"/>
          <p:nvPr/>
        </p:nvSpPr>
        <p:spPr>
          <a:xfrm>
            <a:off x="9067800" y="5562600"/>
            <a:ext cx="2743200" cy="762000"/>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 xmlns:a16="http://schemas.microsoft.com/office/drawing/2014/main" id="{DEF51B49-8FE7-426E-8F36-E932DE66C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Rectangle 4">
            <a:extLst>
              <a:ext uri="{FF2B5EF4-FFF2-40B4-BE49-F238E27FC236}">
                <a16:creationId xmlns="" xmlns:a16="http://schemas.microsoft.com/office/drawing/2014/main" id="{ED4E69E4-A972-48FB-A577-417C1A9AA2F8}"/>
              </a:ext>
            </a:extLst>
          </p:cNvPr>
          <p:cNvSpPr/>
          <p:nvPr/>
        </p:nvSpPr>
        <p:spPr>
          <a:xfrm>
            <a:off x="609600" y="2828080"/>
            <a:ext cx="10955514" cy="3416320"/>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p3d extrusionH="57150">
              <a:bevelT w="38100" h="38100"/>
            </a:sp3d>
          </a:bodyPr>
          <a:lstStyle/>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YHVH’s people were called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Troublemakers in the past and </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a:t>
            </a:r>
            <a:r>
              <a:rPr 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hey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are being called that now,</a:t>
            </a:r>
          </a:p>
          <a:p>
            <a:pPr algn="ctr"/>
            <a:r>
              <a:rPr lang="en-US" sz="54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b</a:t>
            </a:r>
            <a:r>
              <a:rPr lang="en-US" sz="5400" b="1" u="sng"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ecause</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truth has not changed!</a:t>
            </a:r>
          </a:p>
        </p:txBody>
      </p:sp>
    </p:spTree>
    <p:extLst>
      <p:ext uri="{BB962C8B-B14F-4D97-AF65-F5344CB8AC3E}">
        <p14:creationId xmlns:p14="http://schemas.microsoft.com/office/powerpoint/2010/main" val="3041461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AB3D31FD-27F0-4B6F-A2D5-7B3327E985CC}"/>
              </a:ext>
            </a:extLst>
          </p:cNvPr>
          <p:cNvSpPr>
            <a:spLocks noGrp="1"/>
          </p:cNvSpPr>
          <p:nvPr>
            <p:ph type="sldNum" sz="quarter" idx="12"/>
          </p:nvPr>
        </p:nvSpPr>
        <p:spPr/>
        <p:txBody>
          <a:bodyPr/>
          <a:lstStyle/>
          <a:p>
            <a:fld id="{002C98E3-60A6-48CC-A549-FBA7FAF9B334}" type="slidenum">
              <a:rPr lang="en-US" smtClean="0"/>
              <a:pPr/>
              <a:t>112</a:t>
            </a:fld>
            <a:endParaRPr lang="en-US"/>
          </a:p>
        </p:txBody>
      </p:sp>
      <p:sp>
        <p:nvSpPr>
          <p:cNvPr id="3" name="Rectangle 2">
            <a:extLst>
              <a:ext uri="{FF2B5EF4-FFF2-40B4-BE49-F238E27FC236}">
                <a16:creationId xmlns="" xmlns:a16="http://schemas.microsoft.com/office/drawing/2014/main" id="{391CD669-B3F0-4C4E-9273-D12C03B92E64}"/>
              </a:ext>
            </a:extLst>
          </p:cNvPr>
          <p:cNvSpPr/>
          <p:nvPr/>
        </p:nvSpPr>
        <p:spPr>
          <a:xfrm>
            <a:off x="381784" y="201459"/>
            <a:ext cx="6494407" cy="923330"/>
          </a:xfrm>
          <a:prstGeom prst="rect">
            <a:avLst/>
          </a:prstGeom>
          <a:noFill/>
        </p:spPr>
        <p:txBody>
          <a:bodyPr wrap="none" lIns="91440" tIns="45720" rIns="91440" bIns="45720">
            <a:spAutoFit/>
          </a:bodyPr>
          <a:lstStyle/>
          <a:p>
            <a:pPr algn="ctr"/>
            <a:r>
              <a:rPr lang="en-US" sz="5400" b="1" cap="none" spc="50" dirty="0">
                <a:ln w="0"/>
                <a:effectLst>
                  <a:innerShdw blurRad="63500" dist="50800" dir="13500000">
                    <a:srgbClr val="000000">
                      <a:alpha val="50000"/>
                    </a:srgbClr>
                  </a:innerShdw>
                </a:effectLst>
              </a:rPr>
              <a:t>MY COMMITMENT!</a:t>
            </a:r>
          </a:p>
        </p:txBody>
      </p:sp>
      <p:sp>
        <p:nvSpPr>
          <p:cNvPr id="4" name="TextBox 3">
            <a:extLst>
              <a:ext uri="{FF2B5EF4-FFF2-40B4-BE49-F238E27FC236}">
                <a16:creationId xmlns="" xmlns:a16="http://schemas.microsoft.com/office/drawing/2014/main" id="{B2D02492-D174-4431-9F0F-8DC9D2DC492D}"/>
              </a:ext>
            </a:extLst>
          </p:cNvPr>
          <p:cNvSpPr txBox="1"/>
          <p:nvPr/>
        </p:nvSpPr>
        <p:spPr>
          <a:xfrm>
            <a:off x="381000" y="1063416"/>
            <a:ext cx="11430000" cy="5262979"/>
          </a:xfrm>
          <a:prstGeom prst="rect">
            <a:avLst/>
          </a:prstGeom>
          <a:noFill/>
        </p:spPr>
        <p:txBody>
          <a:bodyPr wrap="square" rtlCol="0">
            <a:spAutoFit/>
            <a:scene3d>
              <a:camera prst="orthographicFront"/>
              <a:lightRig rig="threePt" dir="t"/>
            </a:scene3d>
            <a:sp3d extrusionH="57150">
              <a:bevelT w="38100" h="38100"/>
            </a:sp3d>
          </a:bodyPr>
          <a:lstStyle/>
          <a:p>
            <a:r>
              <a:rPr lang="en-US" sz="2800" b="1" dirty="0"/>
              <a:t>I’ll walk with the Elohim of Abraham, Isaak and Jacob</a:t>
            </a:r>
          </a:p>
          <a:p>
            <a:r>
              <a:rPr lang="en-US" sz="2800" b="1" dirty="0"/>
              <a:t>From this day on, His helping hand I’ll lean upon.</a:t>
            </a:r>
          </a:p>
          <a:p>
            <a:r>
              <a:rPr lang="en-US" sz="2800" b="1" dirty="0"/>
              <a:t>This is my prayer, my humble plea, May Yahuwah ever be with me. </a:t>
            </a:r>
          </a:p>
          <a:p>
            <a:r>
              <a:rPr lang="en-US" sz="2800" b="1" dirty="0"/>
              <a:t>There is no fear when I’m near to Him.</a:t>
            </a:r>
          </a:p>
          <a:p>
            <a:r>
              <a:rPr lang="en-US" sz="2800" b="1" dirty="0"/>
              <a:t>I’ll lean on Him forever and He’ll forsake me never.</a:t>
            </a:r>
          </a:p>
          <a:p>
            <a:r>
              <a:rPr lang="en-US" sz="2800" b="1" dirty="0"/>
              <a:t>He will not fail me as long as my faith is strong,’</a:t>
            </a:r>
          </a:p>
          <a:p>
            <a:r>
              <a:rPr lang="en-US" sz="2800" b="1" dirty="0"/>
              <a:t>Whatever road I may walk alone.</a:t>
            </a:r>
          </a:p>
          <a:p>
            <a:r>
              <a:rPr lang="en-US" sz="2800" b="1" dirty="0"/>
              <a:t>I’ll walk with Yah, I’ll take His hand.</a:t>
            </a:r>
          </a:p>
          <a:p>
            <a:r>
              <a:rPr lang="en-US" sz="2800" b="1" dirty="0"/>
              <a:t>I’ll talk with Him, He’ll understand.</a:t>
            </a:r>
          </a:p>
          <a:p>
            <a:r>
              <a:rPr lang="en-US" sz="2800" b="1" dirty="0"/>
              <a:t>I’ll pray to Him each day, and He’ll hear the words that I say.</a:t>
            </a:r>
          </a:p>
          <a:p>
            <a:r>
              <a:rPr lang="en-US" sz="2800" b="1" dirty="0"/>
              <a:t>His hand will guide my throne and rod,</a:t>
            </a:r>
          </a:p>
          <a:p>
            <a:r>
              <a:rPr lang="en-US" sz="2800" b="1" dirty="0"/>
              <a:t>And I’ll never be alone, while I walk with YAH! </a:t>
            </a:r>
          </a:p>
        </p:txBody>
      </p:sp>
      <p:pic>
        <p:nvPicPr>
          <p:cNvPr id="6" name="Picture 5">
            <a:extLst>
              <a:ext uri="{FF2B5EF4-FFF2-40B4-BE49-F238E27FC236}">
                <a16:creationId xmlns="" xmlns:a16="http://schemas.microsoft.com/office/drawing/2014/main" id="{AF23F435-9E90-43C0-B762-29FE9709C3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4">
            <a:extLst>
              <a:ext uri="{FF2B5EF4-FFF2-40B4-BE49-F238E27FC236}">
                <a16:creationId xmlns="" xmlns:a16="http://schemas.microsoft.com/office/drawing/2014/main" id="{940E7642-4BF3-4141-B425-A5F19DA50996}"/>
              </a:ext>
            </a:extLst>
          </p:cNvPr>
          <p:cNvSpPr txBox="1">
            <a:spLocks/>
          </p:cNvSpPr>
          <p:nvPr/>
        </p:nvSpPr>
        <p:spPr>
          <a:xfrm>
            <a:off x="8737600" y="6245225"/>
            <a:ext cx="2844800" cy="476250"/>
          </a:xfrm>
          <a:prstGeom prst="rect">
            <a:avLst/>
          </a:prstGeom>
        </p:spPr>
        <p:txBody>
          <a:bodyPr vert="horz" lIns="91440" tIns="45720" rIns="91440" bIns="45720" rtlCol="0" anchor="b"/>
          <a:lstStyle>
            <a:defPPr>
              <a:defRPr lang="en-US"/>
            </a:defPPr>
            <a:lvl1pPr algn="ctr" rtl="0" fontAlgn="base">
              <a:spcBef>
                <a:spcPct val="0"/>
              </a:spcBef>
              <a:spcAft>
                <a:spcPct val="0"/>
              </a:spcAft>
              <a:defRPr sz="2800" b="0" i="0" kern="1200">
                <a:solidFill>
                  <a:schemeClr val="tx1">
                    <a:tint val="75000"/>
                  </a:schemeClr>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algn="r">
              <a:defRPr/>
            </a:pPr>
            <a:fld id="{5E72B5C8-FB01-42A8-AF0B-E2348A687A5E}" type="slidenum">
              <a:rPr lang="en-US" sz="1400" smtClean="0">
                <a:solidFill>
                  <a:schemeClr val="tx1"/>
                </a:solidFill>
              </a:rPr>
              <a:pPr algn="r">
                <a:defRPr/>
              </a:pPr>
              <a:t>112</a:t>
            </a:fld>
            <a:endParaRPr lang="en-US" sz="1400" dirty="0">
              <a:solidFill>
                <a:schemeClr val="tx1"/>
              </a:solidFill>
            </a:endParaRPr>
          </a:p>
        </p:txBody>
      </p:sp>
    </p:spTree>
    <p:extLst>
      <p:ext uri="{BB962C8B-B14F-4D97-AF65-F5344CB8AC3E}">
        <p14:creationId xmlns:p14="http://schemas.microsoft.com/office/powerpoint/2010/main" val="2206165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6385">
        <p:split orient="ver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886D58"/>
        </a:solidFill>
        <a:effectLst/>
      </p:bgPr>
    </p:bg>
    <p:spTree>
      <p:nvGrpSpPr>
        <p:cNvPr id="1" name=""/>
        <p:cNvGrpSpPr/>
        <p:nvPr/>
      </p:nvGrpSpPr>
      <p:grpSpPr>
        <a:xfrm>
          <a:off x="0" y="0"/>
          <a:ext cx="0" cy="0"/>
          <a:chOff x="0" y="0"/>
          <a:chExt cx="0" cy="0"/>
        </a:xfrm>
      </p:grpSpPr>
      <p:pic>
        <p:nvPicPr>
          <p:cNvPr id="3" name="Picture 2" descr="A close up of a bird&#10;&#10;Description automatically generated">
            <a:extLst>
              <a:ext uri="{FF2B5EF4-FFF2-40B4-BE49-F238E27FC236}">
                <a16:creationId xmlns="" xmlns:a16="http://schemas.microsoft.com/office/drawing/2014/main" id="{5E823A1E-9529-400D-9BC8-E812524AD3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7196" y="2667000"/>
            <a:ext cx="5019264" cy="28233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lide Number Placeholder 4">
            <a:extLst>
              <a:ext uri="{FF2B5EF4-FFF2-40B4-BE49-F238E27FC236}">
                <a16:creationId xmlns="" xmlns:a16="http://schemas.microsoft.com/office/drawing/2014/main" id="{940E7642-4BF3-4141-B425-A5F19DA509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2B5C8-FB01-42A8-AF0B-E2348A687A5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 xmlns:a16="http://schemas.microsoft.com/office/drawing/2014/main" id="{C348ED58-F84C-49C9-B13D-CE66E0176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Rectangle 3">
            <a:extLst>
              <a:ext uri="{FF2B5EF4-FFF2-40B4-BE49-F238E27FC236}">
                <a16:creationId xmlns="" xmlns:a16="http://schemas.microsoft.com/office/drawing/2014/main" id="{D8795F95-BCB3-4378-97F1-0B1A1B528A3B}"/>
              </a:ext>
            </a:extLst>
          </p:cNvPr>
          <p:cNvSpPr/>
          <p:nvPr/>
        </p:nvSpPr>
        <p:spPr>
          <a:xfrm>
            <a:off x="2069523" y="838200"/>
            <a:ext cx="7620000" cy="156966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sp3d extrusionH="57150">
              <a:bevelT h="25400" prst="softRound"/>
            </a:sp3d>
          </a:bodyPr>
          <a:lstStyle/>
          <a:p>
            <a:pPr algn="ctr"/>
            <a:r>
              <a:rPr lang="en-US" sz="9600" b="1" cap="none" spc="0" dirty="0">
                <a:ln w="12700">
                  <a:solidFill>
                    <a:schemeClr val="tx2">
                      <a:lumMod val="75000"/>
                    </a:schemeClr>
                  </a:solidFill>
                  <a:prstDash val="solid"/>
                </a:ln>
                <a:solidFill>
                  <a:srgbClr val="311E82"/>
                </a:solidFill>
                <a:effectLst>
                  <a:outerShdw dist="38100" dir="2640000" algn="bl" rotWithShape="0">
                    <a:schemeClr val="tx2">
                      <a:lumMod val="75000"/>
                    </a:schemeClr>
                  </a:outerShdw>
                </a:effectLst>
              </a:rPr>
              <a:t>SHALOM</a:t>
            </a:r>
          </a:p>
        </p:txBody>
      </p:sp>
    </p:spTree>
    <p:extLst>
      <p:ext uri="{BB962C8B-B14F-4D97-AF65-F5344CB8AC3E}">
        <p14:creationId xmlns:p14="http://schemas.microsoft.com/office/powerpoint/2010/main" val="339577771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ird&#10;&#10;Description automatically generated">
            <a:extLst>
              <a:ext uri="{FF2B5EF4-FFF2-40B4-BE49-F238E27FC236}">
                <a16:creationId xmlns="" xmlns:a16="http://schemas.microsoft.com/office/drawing/2014/main" id="{5E823A1E-9529-400D-9BC8-E812524AD3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5" name="Slide Number Placeholder 4">
            <a:extLst>
              <a:ext uri="{FF2B5EF4-FFF2-40B4-BE49-F238E27FC236}">
                <a16:creationId xmlns="" xmlns:a16="http://schemas.microsoft.com/office/drawing/2014/main" id="{940E7642-4BF3-4141-B425-A5F19DA50996}"/>
              </a:ext>
            </a:extLst>
          </p:cNvPr>
          <p:cNvSpPr>
            <a:spLocks noGrp="1"/>
          </p:cNvSpPr>
          <p:nvPr>
            <p:ph type="sldNum" sz="quarter" idx="12"/>
          </p:nvPr>
        </p:nvSpPr>
        <p:spPr>
          <a:xfrm>
            <a:off x="9067800" y="6248400"/>
            <a:ext cx="28448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2B5C8-FB01-42A8-AF0B-E2348A687A5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 xmlns:a16="http://schemas.microsoft.com/office/drawing/2014/main" id="{C348ED58-F84C-49C9-B13D-CE66E0176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8" name="Picture 7">
            <a:extLst>
              <a:ext uri="{FF2B5EF4-FFF2-40B4-BE49-F238E27FC236}">
                <a16:creationId xmlns="" xmlns:a16="http://schemas.microsoft.com/office/drawing/2014/main" id="{B858A5BF-BD3B-4A12-BCD0-880CCE4AA0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3263874"/>
            <a:ext cx="4816257" cy="3353091"/>
          </a:xfrm>
          <a:prstGeom prst="rect">
            <a:avLst/>
          </a:prstGeom>
          <a:scene3d>
            <a:camera prst="orthographicFront"/>
            <a:lightRig rig="threePt" dir="t"/>
          </a:scene3d>
          <a:sp3d>
            <a:bevelT/>
          </a:sp3d>
        </p:spPr>
      </p:pic>
    </p:spTree>
    <p:extLst>
      <p:ext uri="{BB962C8B-B14F-4D97-AF65-F5344CB8AC3E}">
        <p14:creationId xmlns:p14="http://schemas.microsoft.com/office/powerpoint/2010/main" val="95492260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862" name="Text Box 6"/>
          <p:cNvSpPr txBox="1">
            <a:spLocks noChangeArrowheads="1"/>
          </p:cNvSpPr>
          <p:nvPr/>
        </p:nvSpPr>
        <p:spPr bwMode="auto">
          <a:xfrm>
            <a:off x="5791200" y="457201"/>
            <a:ext cx="4648200" cy="11695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spAutoFit/>
          </a:bodyPr>
          <a:lstStyle/>
          <a:p>
            <a:pPr algn="ctr">
              <a:spcBef>
                <a:spcPct val="50000"/>
              </a:spcBef>
            </a:pPr>
            <a:r>
              <a:rPr lang="en-US" sz="2800" dirty="0">
                <a:solidFill>
                  <a:schemeClr val="bg1"/>
                </a:solidFill>
              </a:rPr>
              <a:t>Supreme Provider </a:t>
            </a:r>
          </a:p>
          <a:p>
            <a:pPr algn="ctr">
              <a:spcBef>
                <a:spcPct val="50000"/>
              </a:spcBef>
            </a:pPr>
            <a:r>
              <a:rPr lang="en-US" sz="2800" dirty="0">
                <a:solidFill>
                  <a:schemeClr val="bg1"/>
                </a:solidFill>
              </a:rPr>
              <a:t>Yahusha Ha Mashiach</a:t>
            </a:r>
          </a:p>
        </p:txBody>
      </p:sp>
      <p:sp>
        <p:nvSpPr>
          <p:cNvPr id="249863" name="Text Box 7"/>
          <p:cNvSpPr txBox="1">
            <a:spLocks noChangeArrowheads="1"/>
          </p:cNvSpPr>
          <p:nvPr/>
        </p:nvSpPr>
        <p:spPr bwMode="auto">
          <a:xfrm>
            <a:off x="457200" y="4572000"/>
            <a:ext cx="449580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en-US" sz="2400">
                <a:solidFill>
                  <a:schemeClr val="bg1"/>
                </a:solidFill>
              </a:rPr>
              <a:t>Arranged </a:t>
            </a:r>
            <a:r>
              <a:rPr lang="en-US" sz="2400" dirty="0">
                <a:solidFill>
                  <a:schemeClr val="bg1"/>
                </a:solidFill>
              </a:rPr>
              <a:t>and narrated </a:t>
            </a:r>
          </a:p>
          <a:p>
            <a:pPr algn="ctr">
              <a:spcBef>
                <a:spcPct val="50000"/>
              </a:spcBef>
            </a:pPr>
            <a:r>
              <a:rPr lang="en-US" sz="2400" dirty="0">
                <a:solidFill>
                  <a:schemeClr val="bg1"/>
                </a:solidFill>
              </a:rPr>
              <a:t>by Walter Tschoepe </a:t>
            </a:r>
          </a:p>
          <a:p>
            <a:pPr algn="ctr">
              <a:spcBef>
                <a:spcPct val="50000"/>
              </a:spcBef>
            </a:pPr>
            <a:r>
              <a:rPr lang="en-US" sz="2400" dirty="0">
                <a:solidFill>
                  <a:schemeClr val="bg1"/>
                </a:solidFill>
              </a:rPr>
              <a:t>Malachi4.4@Reagan.com </a:t>
            </a:r>
          </a:p>
        </p:txBody>
      </p:sp>
      <p:sp>
        <p:nvSpPr>
          <p:cNvPr id="3" name="Slide Number Placeholder 2">
            <a:extLst>
              <a:ext uri="{FF2B5EF4-FFF2-40B4-BE49-F238E27FC236}">
                <a16:creationId xmlns="" xmlns:a16="http://schemas.microsoft.com/office/drawing/2014/main" id="{42FEC3D8-2E50-4A25-A916-07C679EC570C}"/>
              </a:ext>
            </a:extLst>
          </p:cNvPr>
          <p:cNvSpPr>
            <a:spLocks noGrp="1"/>
          </p:cNvSpPr>
          <p:nvPr>
            <p:ph type="sldNum" sz="quarter" idx="12"/>
          </p:nvPr>
        </p:nvSpPr>
        <p:spPr/>
        <p:txBody>
          <a:bodyPr/>
          <a:lstStyle/>
          <a:p>
            <a:fld id="{3EFE0250-1CA5-4220-A998-ACDFCBD2B15C}" type="slidenum">
              <a:rPr lang="en-US" smtClean="0"/>
              <a:pPr/>
              <a:t>115</a:t>
            </a:fld>
            <a:endParaRPr lang="en-US"/>
          </a:p>
        </p:txBody>
      </p:sp>
      <p:pic>
        <p:nvPicPr>
          <p:cNvPr id="2" name="Picture 1">
            <a:extLst>
              <a:ext uri="{FF2B5EF4-FFF2-40B4-BE49-F238E27FC236}">
                <a16:creationId xmlns="" xmlns:a16="http://schemas.microsoft.com/office/drawing/2014/main" id="{BC6F4C77-BE7D-4E3F-8BA4-CEF80CC0F5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781980"/>
            <a:ext cx="3857625" cy="2817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11973" name="Text Box 5"/>
          <p:cNvSpPr txBox="1">
            <a:spLocks noChangeArrowheads="1"/>
          </p:cNvSpPr>
          <p:nvPr/>
        </p:nvSpPr>
        <p:spPr bwMode="auto">
          <a:xfrm>
            <a:off x="1447800" y="4343400"/>
            <a:ext cx="3352800" cy="11906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n-US" dirty="0"/>
              <a:t>Psalm 119:165 states:</a:t>
            </a:r>
          </a:p>
        </p:txBody>
      </p:sp>
      <p:sp>
        <p:nvSpPr>
          <p:cNvPr id="211974" name="Text Box 6"/>
          <p:cNvSpPr txBox="1">
            <a:spLocks noChangeArrowheads="1"/>
          </p:cNvSpPr>
          <p:nvPr/>
        </p:nvSpPr>
        <p:spPr bwMode="auto">
          <a:xfrm>
            <a:off x="6781800" y="1276128"/>
            <a:ext cx="4572000" cy="41549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ct val="50000"/>
              </a:spcBef>
            </a:pPr>
            <a:r>
              <a:rPr lang="en-US" sz="4400" b="1" dirty="0"/>
              <a:t>“Great peace have they, which love thy Torah </a:t>
            </a:r>
            <a:r>
              <a:rPr lang="en-US" sz="4400" i="1" dirty="0"/>
              <a:t>(instructions) </a:t>
            </a:r>
            <a:r>
              <a:rPr lang="en-US" sz="4400" b="1" dirty="0"/>
              <a:t>and nothing shall offend them.” </a:t>
            </a:r>
            <a:r>
              <a:rPr lang="en-US" b="1" dirty="0"/>
              <a:t>KJV</a:t>
            </a:r>
          </a:p>
        </p:txBody>
      </p:sp>
      <p:sp>
        <p:nvSpPr>
          <p:cNvPr id="4" name="Slide Number Placeholder 3">
            <a:extLst>
              <a:ext uri="{FF2B5EF4-FFF2-40B4-BE49-F238E27FC236}">
                <a16:creationId xmlns="" xmlns:a16="http://schemas.microsoft.com/office/drawing/2014/main" id="{577DBB5D-4441-42AE-91F5-767838523C31}"/>
              </a:ext>
            </a:extLst>
          </p:cNvPr>
          <p:cNvSpPr>
            <a:spLocks noGrp="1"/>
          </p:cNvSpPr>
          <p:nvPr>
            <p:ph type="sldNum" sz="quarter" idx="12"/>
          </p:nvPr>
        </p:nvSpPr>
        <p:spPr/>
        <p:txBody>
          <a:bodyPr/>
          <a:lstStyle/>
          <a:p>
            <a:fld id="{002C98E3-60A6-48CC-A549-FBA7FAF9B334}" type="slidenum">
              <a:rPr lang="en-US" smtClean="0">
                <a:solidFill>
                  <a:schemeClr val="accent1">
                    <a:lumMod val="50000"/>
                  </a:schemeClr>
                </a:solidFill>
              </a:rPr>
              <a:pPr/>
              <a:t>12</a:t>
            </a:fld>
            <a:endParaRPr lang="en-US" dirty="0">
              <a:solidFill>
                <a:schemeClr val="accent1">
                  <a:lumMod val="50000"/>
                </a:schemeClr>
              </a:solidFill>
            </a:endParaRPr>
          </a:p>
        </p:txBody>
      </p:sp>
      <p:pic>
        <p:nvPicPr>
          <p:cNvPr id="2" name="Picture 1">
            <a:extLst>
              <a:ext uri="{FF2B5EF4-FFF2-40B4-BE49-F238E27FC236}">
                <a16:creationId xmlns="" xmlns:a16="http://schemas.microsoft.com/office/drawing/2014/main" id="{2F557490-68A6-4A27-9381-5B5E092C2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1974"/>
                                        </p:tgtEl>
                                        <p:attrNameLst>
                                          <p:attrName>style.visibility</p:attrName>
                                        </p:attrNameLst>
                                      </p:cBhvr>
                                      <p:to>
                                        <p:strVal val="visible"/>
                                      </p:to>
                                    </p:set>
                                    <p:animEffect transition="in" filter="barn(inVertical)">
                                      <p:cBhvr>
                                        <p:cTn id="7" dur="500"/>
                                        <p:tgtEl>
                                          <p:spTgt spid="21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 Box 5"/>
          <p:cNvSpPr txBox="1">
            <a:spLocks noChangeArrowheads="1"/>
          </p:cNvSpPr>
          <p:nvPr/>
        </p:nvSpPr>
        <p:spPr bwMode="auto">
          <a:xfrm>
            <a:off x="609600" y="274638"/>
            <a:ext cx="10972800" cy="1143000"/>
          </a:xfrm>
          <a:prstGeom prst="rect">
            <a:avLst/>
          </a:prstGeom>
          <a:noFill/>
          <a:ln>
            <a:noFill/>
          </a:ln>
          <a:effectLst/>
          <a:scene3d>
            <a:camera prst="orthographicFront">
              <a:rot lat="0" lon="0" rev="0"/>
            </a:camera>
            <a:lightRig rig="balanced" dir="t">
              <a:rot lat="0" lon="0" rev="8700000"/>
            </a:lightRig>
          </a:scene3d>
        </p:spPr>
        <p:txBody>
          <a:bodyPr vert="horz" wrap="square" lIns="91440" tIns="45720" rIns="91440" bIns="45720" numCol="1" anchor="ctr" anchorCtr="0" compatLnSpc="1">
            <a:prstTxWarp prst="textNoShape">
              <a:avLst/>
            </a:prstTxWarp>
            <a:normAutofit/>
            <a:sp3d extrusionH="57150">
              <a:bevelT w="38100" h="38100"/>
            </a:sp3d>
          </a:bodyPr>
          <a:lstStyle/>
          <a:p>
            <a:pPr algn="ctr">
              <a:lnSpc>
                <a:spcPct val="90000"/>
              </a:lnSpc>
              <a:spcAft>
                <a:spcPts val="600"/>
              </a:spcAft>
            </a:pPr>
            <a:r>
              <a:rPr lang="en-US" sz="3700" dirty="0">
                <a:solidFill>
                  <a:schemeClr val="accent2"/>
                </a:solidFill>
                <a:latin typeface="+mj-lt"/>
                <a:ea typeface="+mj-ea"/>
                <a:cs typeface="+mj-cs"/>
              </a:rPr>
              <a:t>There is a difference between the peace of the world and the peace of Messiah. </a:t>
            </a:r>
          </a:p>
        </p:txBody>
      </p:sp>
      <p:pic>
        <p:nvPicPr>
          <p:cNvPr id="9421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1600201"/>
            <a:ext cx="10972800" cy="4525963"/>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 xmlns:a16="http://schemas.microsoft.com/office/drawing/2014/main" id="{9CFD925E-3F65-4871-BCBD-FC11DF481999}"/>
              </a:ext>
            </a:extLst>
          </p:cNvPr>
          <p:cNvSpPr>
            <a:spLocks noGrp="1"/>
          </p:cNvSpPr>
          <p:nvPr>
            <p:ph type="sldNum" sz="quarter" idx="12"/>
          </p:nvPr>
        </p:nvSpPr>
        <p:spPr/>
        <p:txBody>
          <a:bodyPr/>
          <a:lstStyle/>
          <a:p>
            <a:fld id="{5E72B5C8-FB01-42A8-AF0B-E2348A687A5E}" type="slidenum">
              <a:rPr lang="en-US" smtClean="0">
                <a:solidFill>
                  <a:srgbClr val="000000"/>
                </a:solidFill>
              </a:rPr>
              <a:pPr/>
              <a:t>13</a:t>
            </a:fld>
            <a:endParaRPr lang="en-US">
              <a:solidFill>
                <a:srgbClr val="000000"/>
              </a:solidFill>
            </a:endParaRPr>
          </a:p>
        </p:txBody>
      </p:sp>
      <p:pic>
        <p:nvPicPr>
          <p:cNvPr id="2" name="Picture 1">
            <a:extLst>
              <a:ext uri="{FF2B5EF4-FFF2-40B4-BE49-F238E27FC236}">
                <a16:creationId xmlns="" xmlns:a16="http://schemas.microsoft.com/office/drawing/2014/main" id="{D5BC5F0B-2EB9-440A-A7BE-D6675C082C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609600" y="274638"/>
            <a:ext cx="10972800" cy="1143000"/>
          </a:xfrm>
          <a:prstGeom prst="rect">
            <a:avLst/>
          </a:prstGeom>
          <a:noFill/>
          <a:ln>
            <a:noFill/>
          </a:ln>
          <a:effectLst/>
          <a:scene3d>
            <a:camera prst="orthographicFront">
              <a:rot lat="0" lon="0" rev="0"/>
            </a:camera>
            <a:lightRig rig="balanced" dir="t">
              <a:rot lat="0" lon="0" rev="8700000"/>
            </a:lightRig>
          </a:scene3d>
        </p:spPr>
        <p:txBody>
          <a:bodyPr vert="horz" wrap="square" lIns="91440" tIns="45720" rIns="91440" bIns="45720" numCol="1" anchor="ctr" anchorCtr="0" compatLnSpc="1">
            <a:prstTxWarp prst="textNoShape">
              <a:avLst/>
            </a:prstTxWarp>
            <a:normAutofit/>
            <a:sp3d extrusionH="57150">
              <a:bevelT w="38100" h="38100" prst="angle"/>
            </a:sp3d>
          </a:bodyPr>
          <a:lstStyle/>
          <a:p>
            <a:pPr algn="ctr">
              <a:lnSpc>
                <a:spcPct val="90000"/>
              </a:lnSpc>
              <a:spcAft>
                <a:spcPts val="600"/>
              </a:spcAft>
            </a:pPr>
            <a:r>
              <a:rPr lang="en-US" sz="3700" dirty="0">
                <a:solidFill>
                  <a:schemeClr val="accent2"/>
                </a:solidFill>
                <a:latin typeface="+mj-lt"/>
                <a:ea typeface="+mj-ea"/>
                <a:cs typeface="+mj-cs"/>
              </a:rPr>
              <a:t>There are 2 types of peace, the inner peace and the outer peace, an internal and an external peace. </a:t>
            </a:r>
          </a:p>
        </p:txBody>
      </p:sp>
      <p:sp>
        <p:nvSpPr>
          <p:cNvPr id="3" name="Slide Number Placeholder 2">
            <a:extLst>
              <a:ext uri="{FF2B5EF4-FFF2-40B4-BE49-F238E27FC236}">
                <a16:creationId xmlns="" xmlns:a16="http://schemas.microsoft.com/office/drawing/2014/main" id="{76D941EC-FBD8-4507-970D-C34BB9B8E6DB}"/>
              </a:ext>
            </a:extLst>
          </p:cNvPr>
          <p:cNvSpPr>
            <a:spLocks noGrp="1"/>
          </p:cNvSpPr>
          <p:nvPr>
            <p:ph type="sldNum" sz="quarter" idx="12"/>
          </p:nvPr>
        </p:nvSpPr>
        <p:spPr/>
        <p:txBody>
          <a:bodyPr/>
          <a:lstStyle/>
          <a:p>
            <a:fld id="{5E72B5C8-FB01-42A8-AF0B-E2348A687A5E}" type="slidenum">
              <a:rPr lang="en-US" smtClean="0">
                <a:solidFill>
                  <a:srgbClr val="000000"/>
                </a:solidFill>
              </a:rPr>
              <a:pPr/>
              <a:t>14</a:t>
            </a:fld>
            <a:endParaRPr lang="en-US">
              <a:solidFill>
                <a:srgbClr val="000000"/>
              </a:solidFill>
            </a:endParaRPr>
          </a:p>
        </p:txBody>
      </p:sp>
      <p:pic>
        <p:nvPicPr>
          <p:cNvPr id="2" name="Picture 1">
            <a:extLst>
              <a:ext uri="{FF2B5EF4-FFF2-40B4-BE49-F238E27FC236}">
                <a16:creationId xmlns="" xmlns:a16="http://schemas.microsoft.com/office/drawing/2014/main" id="{16B0E7BE-659D-4B16-A130-72883254E5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600" y="1600200"/>
            <a:ext cx="10972800" cy="4525963"/>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609600" y="274638"/>
            <a:ext cx="10972800" cy="1143000"/>
          </a:xfrm>
          <a:prstGeom prst="rect">
            <a:avLst/>
          </a:prstGeom>
          <a:noFill/>
          <a:ln>
            <a:noFill/>
          </a:ln>
          <a:effectLst/>
          <a:scene3d>
            <a:camera prst="orthographicFront">
              <a:rot lat="0" lon="0" rev="0"/>
            </a:camera>
            <a:lightRig rig="balanced" dir="t">
              <a:rot lat="0" lon="0" rev="8700000"/>
            </a:lightRig>
          </a:scene3d>
        </p:spPr>
        <p:txBody>
          <a:bodyPr vert="horz" wrap="square" lIns="91440" tIns="45720" rIns="91440" bIns="45720" numCol="1" anchor="ctr" anchorCtr="0" compatLnSpc="1">
            <a:prstTxWarp prst="textNoShape">
              <a:avLst/>
            </a:prstTxWarp>
            <a:normAutofit/>
            <a:sp3d extrusionH="57150">
              <a:bevelT w="38100" h="38100"/>
            </a:sp3d>
          </a:bodyPr>
          <a:lstStyle/>
          <a:p>
            <a:pPr algn="ctr">
              <a:lnSpc>
                <a:spcPct val="90000"/>
              </a:lnSpc>
              <a:spcAft>
                <a:spcPts val="600"/>
              </a:spcAft>
            </a:pPr>
            <a:r>
              <a:rPr lang="en-US" sz="3400" dirty="0">
                <a:solidFill>
                  <a:schemeClr val="accent2"/>
                </a:solidFill>
                <a:latin typeface="+mj-lt"/>
                <a:ea typeface="+mj-ea"/>
                <a:cs typeface="+mj-cs"/>
              </a:rPr>
              <a:t>There is a true peace, which Yahusha gives and there is a counterfeit peace </a:t>
            </a:r>
            <a:r>
              <a:rPr lang="en-US" sz="3400" b="1" dirty="0">
                <a:solidFill>
                  <a:schemeClr val="accent2"/>
                </a:solidFill>
                <a:latin typeface="+mj-lt"/>
                <a:ea typeface="+mj-ea"/>
                <a:cs typeface="+mj-cs"/>
              </a:rPr>
              <a:t>secured by compromise.</a:t>
            </a:r>
          </a:p>
        </p:txBody>
      </p:sp>
      <p:sp>
        <p:nvSpPr>
          <p:cNvPr id="3" name="Slide Number Placeholder 2">
            <a:extLst>
              <a:ext uri="{FF2B5EF4-FFF2-40B4-BE49-F238E27FC236}">
                <a16:creationId xmlns="" xmlns:a16="http://schemas.microsoft.com/office/drawing/2014/main" id="{FB6DEB06-9CFF-4726-B734-450D2F444C64}"/>
              </a:ext>
            </a:extLst>
          </p:cNvPr>
          <p:cNvSpPr>
            <a:spLocks noGrp="1"/>
          </p:cNvSpPr>
          <p:nvPr>
            <p:ph type="sldNum" sz="quarter" idx="12"/>
          </p:nvPr>
        </p:nvSpPr>
        <p:spPr/>
        <p:txBody>
          <a:bodyPr/>
          <a:lstStyle/>
          <a:p>
            <a:fld id="{5E72B5C8-FB01-42A8-AF0B-E2348A687A5E}" type="slidenum">
              <a:rPr lang="en-US" smtClean="0">
                <a:solidFill>
                  <a:srgbClr val="000000"/>
                </a:solidFill>
              </a:rPr>
              <a:pPr/>
              <a:t>15</a:t>
            </a:fld>
            <a:endParaRPr lang="en-US">
              <a:solidFill>
                <a:srgbClr val="000000"/>
              </a:solidFill>
            </a:endParaRPr>
          </a:p>
        </p:txBody>
      </p:sp>
      <p:pic>
        <p:nvPicPr>
          <p:cNvPr id="2" name="Picture 1">
            <a:extLst>
              <a:ext uri="{FF2B5EF4-FFF2-40B4-BE49-F238E27FC236}">
                <a16:creationId xmlns="" xmlns:a16="http://schemas.microsoft.com/office/drawing/2014/main" id="{B2E3AE3A-2E1B-473C-999A-7C9EE1FD77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600" y="1600200"/>
            <a:ext cx="10972800" cy="4525963"/>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http://mobi-wall.brothersoft.com/files/640480/p/1281445418425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9000" y="304800"/>
            <a:ext cx="4495800" cy="22467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2800" b="1" dirty="0">
                <a:solidFill>
                  <a:schemeClr val="bg1"/>
                </a:solidFill>
              </a:rPr>
              <a:t>Yahusha never purchased peace by compromising with evil </a:t>
            </a:r>
            <a:r>
              <a:rPr lang="en-US" sz="2800" b="1" dirty="0" smtClean="0">
                <a:solidFill>
                  <a:schemeClr val="bg1"/>
                </a:solidFill>
              </a:rPr>
              <a:t>principles</a:t>
            </a:r>
            <a:r>
              <a:rPr lang="en-US" sz="2800" b="1" dirty="0">
                <a:solidFill>
                  <a:schemeClr val="bg1"/>
                </a:solidFill>
              </a:rPr>
              <a:t>, neither can His true followers.</a:t>
            </a:r>
          </a:p>
        </p:txBody>
      </p:sp>
      <p:sp>
        <p:nvSpPr>
          <p:cNvPr id="4" name="Slide Number Placeholder 3">
            <a:extLst>
              <a:ext uri="{FF2B5EF4-FFF2-40B4-BE49-F238E27FC236}">
                <a16:creationId xmlns="" xmlns:a16="http://schemas.microsoft.com/office/drawing/2014/main" id="{6C0F9B33-97BD-4C66-862E-1F033867C304}"/>
              </a:ext>
            </a:extLst>
          </p:cNvPr>
          <p:cNvSpPr>
            <a:spLocks noGrp="1"/>
          </p:cNvSpPr>
          <p:nvPr>
            <p:ph type="sldNum" sz="quarter" idx="12"/>
          </p:nvPr>
        </p:nvSpPr>
        <p:spPr/>
        <p:txBody>
          <a:bodyPr/>
          <a:lstStyle/>
          <a:p>
            <a:fld id="{002C98E3-60A6-48CC-A549-FBA7FAF9B334}" type="slidenum">
              <a:rPr lang="en-US" smtClean="0"/>
              <a:pPr/>
              <a:t>16</a:t>
            </a:fld>
            <a:endParaRPr lang="en-US"/>
          </a:p>
        </p:txBody>
      </p:sp>
      <p:pic>
        <p:nvPicPr>
          <p:cNvPr id="2" name="Picture 1">
            <a:extLst>
              <a:ext uri="{FF2B5EF4-FFF2-40B4-BE49-F238E27FC236}">
                <a16:creationId xmlns="" xmlns:a16="http://schemas.microsoft.com/office/drawing/2014/main" id="{68385EC3-83D6-4750-8116-7977DA7F12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60102780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http://mobi-wall.brothersoft.com/files/640480/p/1281445418425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3418344"/>
            <a:ext cx="3429000" cy="26776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2800" b="1" dirty="0">
                <a:solidFill>
                  <a:schemeClr val="bg1"/>
                </a:solidFill>
              </a:rPr>
              <a:t>The peace of Yahusha is not to banish division, but </a:t>
            </a:r>
            <a:r>
              <a:rPr lang="en-US" sz="2800" b="1" dirty="0">
                <a:solidFill>
                  <a:srgbClr val="00FFCC"/>
                </a:solidFill>
              </a:rPr>
              <a:t>to remain calm </a:t>
            </a:r>
            <a:r>
              <a:rPr lang="en-US" sz="2800" b="1" dirty="0">
                <a:solidFill>
                  <a:schemeClr val="bg1"/>
                </a:solidFill>
              </a:rPr>
              <a:t>amid strife and division!</a:t>
            </a:r>
          </a:p>
        </p:txBody>
      </p:sp>
      <p:sp>
        <p:nvSpPr>
          <p:cNvPr id="4" name="Slide Number Placeholder 3">
            <a:extLst>
              <a:ext uri="{FF2B5EF4-FFF2-40B4-BE49-F238E27FC236}">
                <a16:creationId xmlns="" xmlns:a16="http://schemas.microsoft.com/office/drawing/2014/main" id="{63AC21F2-0054-4243-B651-4B347E8681E2}"/>
              </a:ext>
            </a:extLst>
          </p:cNvPr>
          <p:cNvSpPr>
            <a:spLocks noGrp="1"/>
          </p:cNvSpPr>
          <p:nvPr>
            <p:ph type="sldNum" sz="quarter" idx="12"/>
          </p:nvPr>
        </p:nvSpPr>
        <p:spPr/>
        <p:txBody>
          <a:bodyPr/>
          <a:lstStyle/>
          <a:p>
            <a:fld id="{002C98E3-60A6-48CC-A549-FBA7FAF9B334}" type="slidenum">
              <a:rPr lang="en-US" smtClean="0"/>
              <a:pPr/>
              <a:t>17</a:t>
            </a:fld>
            <a:endParaRPr lang="en-US"/>
          </a:p>
        </p:txBody>
      </p:sp>
      <p:pic>
        <p:nvPicPr>
          <p:cNvPr id="2" name="Picture 1">
            <a:extLst>
              <a:ext uri="{FF2B5EF4-FFF2-40B4-BE49-F238E27FC236}">
                <a16:creationId xmlns="" xmlns:a16="http://schemas.microsoft.com/office/drawing/2014/main" id="{98AE8EEC-4922-48AF-B2C9-4804A7635F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85677565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3"/>
          <p:cNvSpPr txBox="1">
            <a:spLocks noChangeArrowheads="1"/>
          </p:cNvSpPr>
          <p:nvPr/>
        </p:nvSpPr>
        <p:spPr bwMode="auto">
          <a:xfrm>
            <a:off x="609600" y="274638"/>
            <a:ext cx="10972800" cy="1143000"/>
          </a:xfrm>
          <a:prstGeom prst="rect">
            <a:avLst/>
          </a:prstGeom>
          <a:noFill/>
          <a:ln>
            <a:noFill/>
          </a:ln>
          <a:effectLst/>
          <a:scene3d>
            <a:camera prst="orthographicFront">
              <a:rot lat="0" lon="0" rev="0"/>
            </a:camera>
            <a:lightRig rig="balanced" dir="t">
              <a:rot lat="0" lon="0" rev="8700000"/>
            </a:lightRig>
          </a:scene3d>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normAutofit/>
            <a:sp3d extrusionH="57150">
              <a:bevelT w="38100" h="38100"/>
            </a:sp3d>
          </a:bodyPr>
          <a:lstStyle/>
          <a:p>
            <a:pPr algn="ctr">
              <a:lnSpc>
                <a:spcPct val="90000"/>
              </a:lnSpc>
              <a:spcAft>
                <a:spcPts val="600"/>
              </a:spcAft>
            </a:pPr>
            <a:r>
              <a:rPr lang="en-US" sz="3700" dirty="0">
                <a:solidFill>
                  <a:schemeClr val="accent2"/>
                </a:solidFill>
                <a:latin typeface="+mj-lt"/>
                <a:ea typeface="+mj-ea"/>
                <a:cs typeface="+mj-cs"/>
              </a:rPr>
              <a:t>He who has the meek and lowly spirit of Messiah </a:t>
            </a:r>
            <a:r>
              <a:rPr lang="en-US" sz="3700" b="1" u="sng" dirty="0">
                <a:solidFill>
                  <a:schemeClr val="accent2"/>
                </a:solidFill>
                <a:latin typeface="+mj-lt"/>
                <a:ea typeface="+mj-ea"/>
                <a:cs typeface="+mj-cs"/>
              </a:rPr>
              <a:t>will be a peacemaker</a:t>
            </a:r>
            <a:r>
              <a:rPr lang="en-US" sz="3700" b="1" dirty="0">
                <a:solidFill>
                  <a:schemeClr val="accent2"/>
                </a:solidFill>
                <a:latin typeface="+mj-lt"/>
                <a:ea typeface="+mj-ea"/>
                <a:cs typeface="+mj-cs"/>
              </a:rPr>
              <a:t>!</a:t>
            </a:r>
          </a:p>
        </p:txBody>
      </p:sp>
      <p:pic>
        <p:nvPicPr>
          <p:cNvPr id="9933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1600201"/>
            <a:ext cx="10972800" cy="4525963"/>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 xmlns:a16="http://schemas.microsoft.com/office/drawing/2014/main" id="{515B53B8-5E2A-46F4-BCB8-113F0BD08D7E}"/>
              </a:ext>
            </a:extLst>
          </p:cNvPr>
          <p:cNvSpPr>
            <a:spLocks noGrp="1"/>
          </p:cNvSpPr>
          <p:nvPr>
            <p:ph type="sldNum" sz="quarter" idx="12"/>
          </p:nvPr>
        </p:nvSpPr>
        <p:spPr/>
        <p:txBody>
          <a:bodyPr/>
          <a:lstStyle/>
          <a:p>
            <a:fld id="{5E72B5C8-FB01-42A8-AF0B-E2348A687A5E}" type="slidenum">
              <a:rPr lang="en-US" smtClean="0">
                <a:solidFill>
                  <a:srgbClr val="000000"/>
                </a:solidFill>
              </a:rPr>
              <a:pPr/>
              <a:t>18</a:t>
            </a:fld>
            <a:endParaRPr lang="en-US">
              <a:solidFill>
                <a:srgbClr val="000000"/>
              </a:solidFill>
            </a:endParaRPr>
          </a:p>
        </p:txBody>
      </p:sp>
      <p:pic>
        <p:nvPicPr>
          <p:cNvPr id="2" name="Picture 1">
            <a:extLst>
              <a:ext uri="{FF2B5EF4-FFF2-40B4-BE49-F238E27FC236}">
                <a16:creationId xmlns="" xmlns:a16="http://schemas.microsoft.com/office/drawing/2014/main" id="{5389E66C-B742-413D-A6EB-BB9796E61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609600" y="277814"/>
            <a:ext cx="10972800" cy="1139825"/>
          </a:xfrm>
          <a:prstGeom prst="rect">
            <a:avLst/>
          </a:prstGeom>
          <a:noFill/>
          <a:ln>
            <a:noFill/>
          </a:ln>
          <a:effectLst/>
          <a:scene3d>
            <a:camera prst="orthographicFront">
              <a:rot lat="0" lon="0" rev="0"/>
            </a:camera>
            <a:lightRig rig="balanced" dir="t">
              <a:rot lat="0" lon="0" rev="8700000"/>
            </a:lightRig>
          </a:scene3d>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1" compatLnSpc="1">
            <a:prstTxWarp prst="textNoShape">
              <a:avLst/>
            </a:prstTxWarp>
            <a:normAutofit/>
          </a:bodyPr>
          <a:lstStyle/>
          <a:p>
            <a:pPr algn="ctr">
              <a:lnSpc>
                <a:spcPct val="90000"/>
              </a:lnSpc>
              <a:spcAft>
                <a:spcPts val="600"/>
              </a:spcAft>
            </a:pPr>
            <a:r>
              <a:rPr lang="en-US" sz="3700" dirty="0">
                <a:solidFill>
                  <a:schemeClr val="tx2"/>
                </a:solidFill>
                <a:effectLst>
                  <a:outerShdw blurRad="38100" dist="38100" dir="2700000" algn="tl">
                    <a:srgbClr val="FFFFFF"/>
                  </a:outerShdw>
                </a:effectLst>
                <a:latin typeface="+mj-lt"/>
                <a:ea typeface="+mj-ea"/>
                <a:cs typeface="+mj-cs"/>
              </a:rPr>
              <a:t>So, the question is: AM I, are you such a peacemaker or maybe even a troublemaker?</a:t>
            </a:r>
          </a:p>
        </p:txBody>
      </p:sp>
      <p:pic>
        <p:nvPicPr>
          <p:cNvPr id="3789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220" t="23683" r="1220" b="2954"/>
          <a:stretch/>
        </p:blipFill>
        <p:spPr bwMode="auto">
          <a:xfrm>
            <a:off x="548640" y="1600201"/>
            <a:ext cx="10972800" cy="4530725"/>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 xmlns:a16="http://schemas.microsoft.com/office/drawing/2014/main" id="{11589DDC-DC5A-4E01-8B41-742D0EAB8515}"/>
              </a:ext>
            </a:extLst>
          </p:cNvPr>
          <p:cNvSpPr>
            <a:spLocks noGrp="1"/>
          </p:cNvSpPr>
          <p:nvPr>
            <p:ph type="sldNum" sz="quarter" idx="12"/>
          </p:nvPr>
        </p:nvSpPr>
        <p:spPr/>
        <p:txBody>
          <a:bodyPr/>
          <a:lstStyle/>
          <a:p>
            <a:fld id="{E2FD0E68-1B83-4BD9-A5ED-58552BC41DCD}" type="slidenum">
              <a:rPr lang="en-US" smtClean="0"/>
              <a:pPr/>
              <a:t>19</a:t>
            </a:fld>
            <a:endParaRPr lang="en-US"/>
          </a:p>
        </p:txBody>
      </p:sp>
      <p:pic>
        <p:nvPicPr>
          <p:cNvPr id="2" name="Picture 1">
            <a:extLst>
              <a:ext uri="{FF2B5EF4-FFF2-40B4-BE49-F238E27FC236}">
                <a16:creationId xmlns="" xmlns:a16="http://schemas.microsoft.com/office/drawing/2014/main" id="{7AA71568-C7AD-4567-AEB2-EC232B4CAE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1524000" y="990600"/>
            <a:ext cx="9220200" cy="470898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3000" b="1" i="1" u="sng" dirty="0"/>
              <a:t>Just for clarification</a:t>
            </a:r>
            <a:r>
              <a:rPr lang="en-US" sz="3000" b="1" i="1" dirty="0"/>
              <a:t>: </a:t>
            </a:r>
            <a:r>
              <a:rPr lang="en-US" sz="3000" dirty="0"/>
              <a:t>In my presentations I am using YHVH (in Hebrew yod, hey, vav, hey)  (pronounced as Yahuwah or Yahweh) instead of LORD, which is a title and not a </a:t>
            </a:r>
            <a:r>
              <a:rPr lang="en-US" sz="3000" dirty="0" smtClean="0"/>
              <a:t>name. I </a:t>
            </a:r>
            <a:r>
              <a:rPr lang="en-US" sz="3000" dirty="0"/>
              <a:t>am using Yahusha or Yahshua instead of Jesus, which is not </a:t>
            </a:r>
            <a:r>
              <a:rPr lang="en-US" sz="3000" dirty="0" smtClean="0"/>
              <a:t/>
            </a:r>
            <a:br>
              <a:rPr lang="en-US" sz="3000" dirty="0" smtClean="0"/>
            </a:br>
            <a:r>
              <a:rPr lang="en-US" sz="3000" dirty="0" smtClean="0"/>
              <a:t>a </a:t>
            </a:r>
            <a:r>
              <a:rPr lang="en-US" sz="3000" dirty="0"/>
              <a:t>translation but a transliteration from a Greek mistransliteration and really has no meaning, neither in Hebrew nor in English! Yahuwah (Yahweh) and Yahusha (Yahshua) are the actual original names </a:t>
            </a:r>
            <a:r>
              <a:rPr lang="en-US" sz="3000" dirty="0" smtClean="0"/>
              <a:t/>
            </a:r>
            <a:br>
              <a:rPr lang="en-US" sz="3000" dirty="0" smtClean="0"/>
            </a:br>
            <a:r>
              <a:rPr lang="en-US" sz="3000" dirty="0" smtClean="0"/>
              <a:t>and </a:t>
            </a:r>
            <a:r>
              <a:rPr lang="en-US" sz="3000" dirty="0"/>
              <a:t>the true nature and character of them. </a:t>
            </a:r>
          </a:p>
        </p:txBody>
      </p:sp>
      <p:sp>
        <p:nvSpPr>
          <p:cNvPr id="5" name="Slide Number Placeholder 4">
            <a:extLst>
              <a:ext uri="{FF2B5EF4-FFF2-40B4-BE49-F238E27FC236}">
                <a16:creationId xmlns="" xmlns:a16="http://schemas.microsoft.com/office/drawing/2014/main" id="{8A59C649-37A6-4D43-8A2E-D31C18195F8F}"/>
              </a:ext>
            </a:extLst>
          </p:cNvPr>
          <p:cNvSpPr>
            <a:spLocks noGrp="1"/>
          </p:cNvSpPr>
          <p:nvPr>
            <p:ph type="sldNum" sz="quarter" idx="12"/>
          </p:nvPr>
        </p:nvSpPr>
        <p:spPr/>
        <p:txBody>
          <a:bodyPr/>
          <a:lstStyle/>
          <a:p>
            <a:fld id="{3EFE0250-1CA5-4220-A998-ACDFCBD2B15C}" type="slidenum">
              <a:rPr lang="en-US" sz="1100" smtClean="0">
                <a:solidFill>
                  <a:schemeClr val="bg1"/>
                </a:solidFill>
              </a:rPr>
              <a:pPr/>
              <a:t>2</a:t>
            </a:fld>
            <a:endParaRPr lang="en-US" sz="1100" dirty="0">
              <a:solidFill>
                <a:schemeClr val="bg1"/>
              </a:solidFill>
            </a:endParaRPr>
          </a:p>
        </p:txBody>
      </p:sp>
      <p:pic>
        <p:nvPicPr>
          <p:cNvPr id="4" name="Picture 3">
            <a:extLst>
              <a:ext uri="{FF2B5EF4-FFF2-40B4-BE49-F238E27FC236}">
                <a16:creationId xmlns="" xmlns:a16="http://schemas.microsoft.com/office/drawing/2014/main" id="{F92F01AD-BC33-4C41-B28B-056AA420FD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9280830"/>
      </p:ext>
    </p:extLst>
  </p:cSld>
  <p:clrMapOvr>
    <a:masterClrMapping/>
  </p:clrMapOvr>
  <p:transition spd="slow" advTm="6385">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35259" y="1247573"/>
            <a:ext cx="3647953" cy="4362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160263" y="757297"/>
            <a:ext cx="5715000"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3200" i="1" dirty="0">
                <a:solidFill>
                  <a:schemeClr val="bg1"/>
                </a:solidFill>
              </a:rPr>
              <a:t>Paul states in Romans 12:18 </a:t>
            </a:r>
            <a:r>
              <a:rPr lang="en-US" sz="3200" b="1" dirty="0">
                <a:solidFill>
                  <a:schemeClr val="bg1"/>
                </a:solidFill>
              </a:rPr>
              <a:t>“</a:t>
            </a:r>
            <a:r>
              <a:rPr lang="en-US" sz="3200" b="1" u="sng" dirty="0">
                <a:solidFill>
                  <a:schemeClr val="bg1"/>
                </a:solidFill>
              </a:rPr>
              <a:t>If it be possible</a:t>
            </a:r>
            <a:r>
              <a:rPr lang="en-US" sz="3200" b="1" dirty="0">
                <a:solidFill>
                  <a:schemeClr val="bg1"/>
                </a:solidFill>
              </a:rPr>
              <a:t>, as much as lieth in you, live peaceably with all men.” </a:t>
            </a:r>
            <a:r>
              <a:rPr lang="en-US" sz="2400" dirty="0">
                <a:solidFill>
                  <a:schemeClr val="bg1"/>
                </a:solidFill>
              </a:rPr>
              <a:t>KJV</a:t>
            </a:r>
            <a:endParaRPr lang="en-US" sz="3200" dirty="0">
              <a:solidFill>
                <a:schemeClr val="bg1"/>
              </a:solidFill>
            </a:endParaRPr>
          </a:p>
        </p:txBody>
      </p:sp>
      <p:sp>
        <p:nvSpPr>
          <p:cNvPr id="4" name="TextBox 3"/>
          <p:cNvSpPr txBox="1"/>
          <p:nvPr/>
        </p:nvSpPr>
        <p:spPr>
          <a:xfrm>
            <a:off x="1160262" y="3428999"/>
            <a:ext cx="5714999"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dirty="0">
                <a:solidFill>
                  <a:schemeClr val="bg1"/>
                </a:solidFill>
              </a:rPr>
              <a:t>Obviously, it is almost impossible to live in peace with </a:t>
            </a:r>
            <a:r>
              <a:rPr lang="en-US" u="sng" dirty="0">
                <a:solidFill>
                  <a:srgbClr val="FFFF00"/>
                </a:solidFill>
              </a:rPr>
              <a:t>all</a:t>
            </a:r>
            <a:r>
              <a:rPr lang="en-US" dirty="0">
                <a:solidFill>
                  <a:schemeClr val="bg1"/>
                </a:solidFill>
              </a:rPr>
              <a:t> people without making some compromise!</a:t>
            </a:r>
          </a:p>
        </p:txBody>
      </p:sp>
      <p:sp>
        <p:nvSpPr>
          <p:cNvPr id="5" name="Rectangle 4"/>
          <p:cNvSpPr/>
          <p:nvPr/>
        </p:nvSpPr>
        <p:spPr>
          <a:xfrm>
            <a:off x="457200" y="304800"/>
            <a:ext cx="11353800" cy="629409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 xmlns:a16="http://schemas.microsoft.com/office/drawing/2014/main" id="{2F70D2C8-99CE-4D75-9383-74756CF078C0}"/>
              </a:ext>
            </a:extLst>
          </p:cNvPr>
          <p:cNvSpPr>
            <a:spLocks noGrp="1"/>
          </p:cNvSpPr>
          <p:nvPr>
            <p:ph type="sldNum" sz="quarter" idx="12"/>
          </p:nvPr>
        </p:nvSpPr>
        <p:spPr/>
        <p:txBody>
          <a:bodyPr/>
          <a:lstStyle/>
          <a:p>
            <a:fld id="{002C98E3-60A6-48CC-A549-FBA7FAF9B334}" type="slidenum">
              <a:rPr lang="en-US" smtClean="0">
                <a:solidFill>
                  <a:schemeClr val="bg1"/>
                </a:solidFill>
              </a:rPr>
              <a:pPr/>
              <a:t>20</a:t>
            </a:fld>
            <a:endParaRPr lang="en-US" dirty="0">
              <a:solidFill>
                <a:schemeClr val="bg1"/>
              </a:solidFill>
            </a:endParaRPr>
          </a:p>
        </p:txBody>
      </p:sp>
      <p:pic>
        <p:nvPicPr>
          <p:cNvPr id="6" name="Picture 5">
            <a:extLst>
              <a:ext uri="{FF2B5EF4-FFF2-40B4-BE49-F238E27FC236}">
                <a16:creationId xmlns="" xmlns:a16="http://schemas.microsoft.com/office/drawing/2014/main" id="{080CBD6E-4B4B-4FD2-AFE0-32F73CB72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extLst>
      <p:ext uri="{BB962C8B-B14F-4D97-AF65-F5344CB8AC3E}">
        <p14:creationId xmlns:p14="http://schemas.microsoft.com/office/powerpoint/2010/main" val="401192914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blogs.thepoconos.com/i-like-pike/files/2012/02/friends-divid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4038600"/>
            <a:ext cx="10515600" cy="1815882"/>
          </a:xfrm>
          <a:prstGeom prst="rect">
            <a:avLst/>
          </a:prstGeom>
          <a:solidFill>
            <a:schemeClr val="accent2">
              <a:alpha val="16000"/>
            </a:schemeClr>
          </a:solidFill>
          <a:effectLst>
            <a:glow rad="228600">
              <a:schemeClr val="accent2">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wrap="square" rtlCol="0">
            <a:spAutoFit/>
            <a:scene3d>
              <a:camera prst="orthographicFront"/>
              <a:lightRig rig="threePt" dir="t"/>
            </a:scene3d>
            <a:sp3d extrusionH="57150">
              <a:bevelT w="38100" h="38100"/>
            </a:sp3d>
          </a:bodyPr>
          <a:lstStyle/>
          <a:p>
            <a:pPr algn="ctr"/>
            <a:r>
              <a:rPr lang="en-US" sz="2800" b="1" dirty="0">
                <a:solidFill>
                  <a:schemeClr val="bg1"/>
                </a:solidFill>
              </a:rPr>
              <a:t>There is a point beyond which it is impossible to maintain union and harmony </a:t>
            </a:r>
            <a:r>
              <a:rPr lang="en-US" sz="2800" b="1" u="sng" dirty="0">
                <a:solidFill>
                  <a:schemeClr val="bg1"/>
                </a:solidFill>
              </a:rPr>
              <a:t>without the sacrifice of principle</a:t>
            </a:r>
            <a:r>
              <a:rPr lang="en-US" sz="2800" b="1" dirty="0">
                <a:solidFill>
                  <a:schemeClr val="bg1"/>
                </a:solidFill>
              </a:rPr>
              <a:t>. </a:t>
            </a:r>
            <a:r>
              <a:rPr lang="en-US" sz="2800" b="1" u="sng" dirty="0">
                <a:solidFill>
                  <a:schemeClr val="bg1"/>
                </a:solidFill>
              </a:rPr>
              <a:t>Separation then becomes an absolute duty</a:t>
            </a:r>
            <a:r>
              <a:rPr lang="en-US" sz="2800" b="1" dirty="0">
                <a:solidFill>
                  <a:schemeClr val="bg1"/>
                </a:solidFill>
              </a:rPr>
              <a:t>.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There </a:t>
            </a:r>
            <a:r>
              <a:rPr lang="en-US" sz="2800" b="1" dirty="0">
                <a:solidFill>
                  <a:schemeClr val="bg1"/>
                </a:solidFill>
              </a:rPr>
              <a:t>are times one must separate, even if it hurts.</a:t>
            </a:r>
          </a:p>
        </p:txBody>
      </p:sp>
      <p:sp>
        <p:nvSpPr>
          <p:cNvPr id="4" name="Slide Number Placeholder 3">
            <a:extLst>
              <a:ext uri="{FF2B5EF4-FFF2-40B4-BE49-F238E27FC236}">
                <a16:creationId xmlns="" xmlns:a16="http://schemas.microsoft.com/office/drawing/2014/main" id="{16A93F3C-48AF-4B43-9D78-CADAB8C8C810}"/>
              </a:ext>
            </a:extLst>
          </p:cNvPr>
          <p:cNvSpPr>
            <a:spLocks noGrp="1"/>
          </p:cNvSpPr>
          <p:nvPr>
            <p:ph type="sldNum" sz="quarter" idx="12"/>
          </p:nvPr>
        </p:nvSpPr>
        <p:spPr/>
        <p:txBody>
          <a:bodyPr/>
          <a:lstStyle/>
          <a:p>
            <a:fld id="{002C98E3-60A6-48CC-A549-FBA7FAF9B334}" type="slidenum">
              <a:rPr lang="en-US" smtClean="0"/>
              <a:pPr/>
              <a:t>21</a:t>
            </a:fld>
            <a:endParaRPr lang="en-US"/>
          </a:p>
        </p:txBody>
      </p:sp>
      <p:pic>
        <p:nvPicPr>
          <p:cNvPr id="2" name="Picture 1">
            <a:extLst>
              <a:ext uri="{FF2B5EF4-FFF2-40B4-BE49-F238E27FC236}">
                <a16:creationId xmlns="" xmlns:a16="http://schemas.microsoft.com/office/drawing/2014/main" id="{3CDF0102-4837-4789-8DBE-50699748BD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90286882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blogs.thepoconos.com/i-like-pike/files/2012/02/friends-divided.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608" y="2692844"/>
            <a:ext cx="4411392" cy="954107"/>
          </a:xfrm>
          <a:prstGeom prst="rect">
            <a:avLst/>
          </a:prstGeom>
          <a:solidFill>
            <a:schemeClr val="dk1">
              <a:alpha val="8000"/>
            </a:schemeClr>
          </a:solidFill>
          <a:effectLst>
            <a:glow rad="228600">
              <a:schemeClr val="accent2">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rtlCol="0">
            <a:spAutoFit/>
            <a:scene3d>
              <a:camera prst="orthographicFront"/>
              <a:lightRig rig="threePt" dir="t"/>
            </a:scene3d>
            <a:sp3d extrusionH="57150">
              <a:bevelT w="38100" h="38100"/>
            </a:sp3d>
          </a:bodyPr>
          <a:lstStyle/>
          <a:p>
            <a:pPr algn="ctr"/>
            <a:r>
              <a:rPr lang="en-US" sz="2800" b="1" dirty="0">
                <a:solidFill>
                  <a:schemeClr val="bg1"/>
                </a:solidFill>
              </a:rPr>
              <a:t>What may become an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absolute </a:t>
            </a:r>
            <a:r>
              <a:rPr lang="en-US" sz="2800" b="1" dirty="0">
                <a:solidFill>
                  <a:schemeClr val="bg1"/>
                </a:solidFill>
              </a:rPr>
              <a:t>duty? </a:t>
            </a:r>
          </a:p>
        </p:txBody>
      </p:sp>
      <p:sp>
        <p:nvSpPr>
          <p:cNvPr id="2" name="Rectangle 1"/>
          <p:cNvSpPr/>
          <p:nvPr/>
        </p:nvSpPr>
        <p:spPr>
          <a:xfrm>
            <a:off x="4800600" y="3962400"/>
            <a:ext cx="4852354"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Separation!</a:t>
            </a:r>
          </a:p>
        </p:txBody>
      </p:sp>
      <p:sp>
        <p:nvSpPr>
          <p:cNvPr id="4" name="TextBox 3"/>
          <p:cNvSpPr txBox="1"/>
          <p:nvPr/>
        </p:nvSpPr>
        <p:spPr>
          <a:xfrm>
            <a:off x="964324" y="5422807"/>
            <a:ext cx="8382000"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dirty="0">
                <a:solidFill>
                  <a:schemeClr val="bg1"/>
                </a:solidFill>
              </a:rPr>
              <a:t>Here is what YHVH says in </a:t>
            </a:r>
            <a:r>
              <a:rPr lang="en-US" sz="2800" dirty="0" smtClean="0">
                <a:solidFill>
                  <a:schemeClr val="bg1"/>
                </a:solidFill>
              </a:rPr>
              <a:t>2 Corinthians 6:14-18.</a:t>
            </a:r>
            <a:endParaRPr lang="en-US" sz="2800" dirty="0">
              <a:solidFill>
                <a:schemeClr val="bg1"/>
              </a:solidFill>
            </a:endParaRPr>
          </a:p>
        </p:txBody>
      </p:sp>
      <p:sp>
        <p:nvSpPr>
          <p:cNvPr id="6" name="Slide Number Placeholder 5">
            <a:extLst>
              <a:ext uri="{FF2B5EF4-FFF2-40B4-BE49-F238E27FC236}">
                <a16:creationId xmlns="" xmlns:a16="http://schemas.microsoft.com/office/drawing/2014/main" id="{3C84CF60-9B12-4B22-8407-754CB0E99862}"/>
              </a:ext>
            </a:extLst>
          </p:cNvPr>
          <p:cNvSpPr>
            <a:spLocks noGrp="1"/>
          </p:cNvSpPr>
          <p:nvPr>
            <p:ph type="sldNum" sz="quarter" idx="12"/>
          </p:nvPr>
        </p:nvSpPr>
        <p:spPr/>
        <p:txBody>
          <a:bodyPr/>
          <a:lstStyle/>
          <a:p>
            <a:fld id="{002C98E3-60A6-48CC-A549-FBA7FAF9B334}" type="slidenum">
              <a:rPr lang="en-US" smtClean="0"/>
              <a:pPr/>
              <a:t>22</a:t>
            </a:fld>
            <a:endParaRPr lang="en-US"/>
          </a:p>
        </p:txBody>
      </p:sp>
      <p:pic>
        <p:nvPicPr>
          <p:cNvPr id="5" name="Picture 4">
            <a:extLst>
              <a:ext uri="{FF2B5EF4-FFF2-40B4-BE49-F238E27FC236}">
                <a16:creationId xmlns="" xmlns:a16="http://schemas.microsoft.com/office/drawing/2014/main" id="{43847CEF-0C54-446F-8FF4-6BCA35BE6E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extLst>
      <p:ext uri="{BB962C8B-B14F-4D97-AF65-F5344CB8AC3E}">
        <p14:creationId xmlns:p14="http://schemas.microsoft.com/office/powerpoint/2010/main" val="983702152"/>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9824" y="1304283"/>
            <a:ext cx="5638800" cy="1815882"/>
          </a:xfrm>
          <a:prstGeom prst="rect">
            <a:avLst/>
          </a:prstGeom>
          <a:noFill/>
        </p:spPr>
        <p:txBody>
          <a:bodyPr wrap="square" rtlCol="0">
            <a:spAutoFit/>
          </a:bodyPr>
          <a:lstStyle/>
          <a:p>
            <a:r>
              <a:rPr lang="en-US" sz="2800" i="1" dirty="0" smtClean="0"/>
              <a:t>2 Corinthians </a:t>
            </a:r>
            <a:r>
              <a:rPr lang="en-US" sz="2800" i="1" dirty="0"/>
              <a:t>6:14-18 states,</a:t>
            </a:r>
          </a:p>
          <a:p>
            <a:r>
              <a:rPr lang="en-US" sz="2800" dirty="0"/>
              <a:t>Be ye </a:t>
            </a:r>
            <a:r>
              <a:rPr lang="en-US" sz="2800" b="1" u="sng" dirty="0"/>
              <a:t>not unequally yoked </a:t>
            </a:r>
            <a:r>
              <a:rPr lang="en-US" sz="2800" u="sng" dirty="0"/>
              <a:t>together with unbelievers</a:t>
            </a:r>
            <a:r>
              <a:rPr lang="en-US" sz="2800" dirty="0"/>
              <a:t>: for what fellowship hath righteousness with </a:t>
            </a:r>
          </a:p>
        </p:txBody>
      </p:sp>
      <p:sp>
        <p:nvSpPr>
          <p:cNvPr id="4" name="TextBox 3"/>
          <p:cNvSpPr txBox="1"/>
          <p:nvPr/>
        </p:nvSpPr>
        <p:spPr>
          <a:xfrm>
            <a:off x="723900" y="3021236"/>
            <a:ext cx="10744200" cy="2677656"/>
          </a:xfrm>
          <a:prstGeom prst="rect">
            <a:avLst/>
          </a:prstGeom>
          <a:noFill/>
        </p:spPr>
        <p:txBody>
          <a:bodyPr wrap="square" rtlCol="0">
            <a:spAutoFit/>
          </a:bodyPr>
          <a:lstStyle/>
          <a:p>
            <a:r>
              <a:rPr lang="en-US" sz="2800" dirty="0"/>
              <a:t>unrighteousness? And what communion hath light with darkness? 15. And what concord hath Messiah</a:t>
            </a:r>
            <a:r>
              <a:rPr lang="en-US" sz="2400" i="1" dirty="0"/>
              <a:t> </a:t>
            </a:r>
            <a:r>
              <a:rPr lang="en-US" sz="2800" dirty="0"/>
              <a:t>with Belial? Or what part hath he that believeth with an infidel? 16. And what agreement hath the temple of Elohim with idols? For ye are the temple of the living Elohim: as Elohim hath said, I will dwell in them, and walk in (them); and will be their Elohim, and they shall be my people.</a:t>
            </a:r>
          </a:p>
        </p:txBody>
      </p:sp>
      <p:pic>
        <p:nvPicPr>
          <p:cNvPr id="268290" name="Picture 2" descr="http://www.access-jesus.com/images/unequally-yok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606861"/>
            <a:ext cx="2929176" cy="219688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 xmlns:a16="http://schemas.microsoft.com/office/drawing/2014/main" id="{C4ADAD6B-8CE5-4297-AB66-4BCC8D7035B1}"/>
              </a:ext>
            </a:extLst>
          </p:cNvPr>
          <p:cNvSpPr>
            <a:spLocks noGrp="1"/>
          </p:cNvSpPr>
          <p:nvPr>
            <p:ph type="sldNum" sz="quarter" idx="12"/>
          </p:nvPr>
        </p:nvSpPr>
        <p:spPr/>
        <p:txBody>
          <a:bodyPr/>
          <a:lstStyle/>
          <a:p>
            <a:fld id="{002C98E3-60A6-48CC-A549-FBA7FAF9B334}" type="slidenum">
              <a:rPr lang="en-US" smtClean="0">
                <a:solidFill>
                  <a:schemeClr val="tx1"/>
                </a:solidFill>
              </a:rPr>
              <a:pPr/>
              <a:t>23</a:t>
            </a:fld>
            <a:endParaRPr lang="en-US" dirty="0">
              <a:solidFill>
                <a:schemeClr val="tx1"/>
              </a:solidFill>
            </a:endParaRPr>
          </a:p>
        </p:txBody>
      </p:sp>
      <p:pic>
        <p:nvPicPr>
          <p:cNvPr id="2" name="Picture 1">
            <a:extLst>
              <a:ext uri="{FF2B5EF4-FFF2-40B4-BE49-F238E27FC236}">
                <a16:creationId xmlns="" xmlns:a16="http://schemas.microsoft.com/office/drawing/2014/main" id="{DACBC654-D95F-4207-B1EB-E611BDA652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67618417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352" y="1108119"/>
            <a:ext cx="6788972" cy="3108543"/>
          </a:xfrm>
          <a:prstGeom prst="rect">
            <a:avLst/>
          </a:prstGeom>
          <a:noFill/>
        </p:spPr>
        <p:txBody>
          <a:bodyPr wrap="square" rtlCol="0">
            <a:spAutoFit/>
          </a:bodyPr>
          <a:lstStyle/>
          <a:p>
            <a:r>
              <a:rPr lang="en-US" sz="2800" b="1" dirty="0"/>
              <a:t>17. Wherefore </a:t>
            </a:r>
            <a:r>
              <a:rPr lang="en-US" sz="2800" b="1" u="sng" dirty="0"/>
              <a:t>come out from among them, and </a:t>
            </a:r>
            <a:r>
              <a:rPr lang="en-US" sz="2800" b="1" u="sng" dirty="0">
                <a:highlight>
                  <a:srgbClr val="FFFF00"/>
                </a:highlight>
              </a:rPr>
              <a:t>be ye separate</a:t>
            </a:r>
            <a:r>
              <a:rPr lang="en-US" sz="2800" b="1" dirty="0"/>
              <a:t>, saith YHVH, and touch not the unclean (thing); and I will receive you. 18</a:t>
            </a:r>
            <a:r>
              <a:rPr lang="en-US" sz="2800" dirty="0"/>
              <a:t>. </a:t>
            </a:r>
            <a:r>
              <a:rPr lang="en-US" sz="2800" b="1" dirty="0"/>
              <a:t>And will be a Father unto you, and ye shall be my sons and daughters, saith YHVH the Almighty.” </a:t>
            </a:r>
            <a:r>
              <a:rPr lang="en-US" sz="2400" i="1" dirty="0"/>
              <a:t>Restoration Study Bible</a:t>
            </a:r>
          </a:p>
        </p:txBody>
      </p:sp>
      <p:sp>
        <p:nvSpPr>
          <p:cNvPr id="8" name="TextBox 7"/>
          <p:cNvSpPr txBox="1"/>
          <p:nvPr/>
        </p:nvSpPr>
        <p:spPr>
          <a:xfrm>
            <a:off x="7801465" y="3647535"/>
            <a:ext cx="3765662" cy="9541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a:t>Why is separation necessary?</a:t>
            </a:r>
          </a:p>
        </p:txBody>
      </p:sp>
      <p:sp>
        <p:nvSpPr>
          <p:cNvPr id="9" name="TextBox 8"/>
          <p:cNvSpPr txBox="1"/>
          <p:nvPr/>
        </p:nvSpPr>
        <p:spPr>
          <a:xfrm>
            <a:off x="762000" y="4941693"/>
            <a:ext cx="108966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Because spiritual, obedient people will be opposed by the disobedient and the worldly and are NOT welcomed. </a:t>
            </a:r>
          </a:p>
        </p:txBody>
      </p:sp>
      <p:pic>
        <p:nvPicPr>
          <p:cNvPr id="267266" name="Picture 2" descr="http://www.access-jesus.com/images/unequally-yoke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97450" y="715978"/>
            <a:ext cx="3308462" cy="248134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 xmlns:a16="http://schemas.microsoft.com/office/drawing/2014/main" id="{2632787E-50AA-4962-9359-68A85EFB4BD1}"/>
              </a:ext>
            </a:extLst>
          </p:cNvPr>
          <p:cNvSpPr>
            <a:spLocks noGrp="1"/>
          </p:cNvSpPr>
          <p:nvPr>
            <p:ph type="sldNum" sz="quarter" idx="12"/>
          </p:nvPr>
        </p:nvSpPr>
        <p:spPr/>
        <p:txBody>
          <a:bodyPr/>
          <a:lstStyle/>
          <a:p>
            <a:fld id="{002C98E3-60A6-48CC-A549-FBA7FAF9B334}" type="slidenum">
              <a:rPr lang="en-US" smtClean="0">
                <a:solidFill>
                  <a:schemeClr val="tx1"/>
                </a:solidFill>
              </a:rPr>
              <a:pPr/>
              <a:t>24</a:t>
            </a:fld>
            <a:endParaRPr lang="en-US" dirty="0">
              <a:solidFill>
                <a:schemeClr val="tx1"/>
              </a:solidFill>
            </a:endParaRPr>
          </a:p>
        </p:txBody>
      </p:sp>
      <p:pic>
        <p:nvPicPr>
          <p:cNvPr id="2" name="Picture 1">
            <a:extLst>
              <a:ext uri="{FF2B5EF4-FFF2-40B4-BE49-F238E27FC236}">
                <a16:creationId xmlns="" xmlns:a16="http://schemas.microsoft.com/office/drawing/2014/main" id="{241E3977-6BF4-47E7-81A8-8C0A46BC91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extLst>
      <p:ext uri="{BB962C8B-B14F-4D97-AF65-F5344CB8AC3E}">
        <p14:creationId xmlns:p14="http://schemas.microsoft.com/office/powerpoint/2010/main" val="268367797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010400" y="635794"/>
            <a:ext cx="4419600" cy="7889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a:sp3d extrusionH="57150">
              <a:bevelT w="38100" h="38100"/>
            </a:sp3d>
          </a:bodyPr>
          <a:lstStyle/>
          <a:p>
            <a:r>
              <a:rPr lang="en-US" dirty="0">
                <a:solidFill>
                  <a:schemeClr val="tx1"/>
                </a:solidFill>
                <a:effectLst>
                  <a:outerShdw blurRad="38100" dist="38100" dir="2700000" algn="tl">
                    <a:srgbClr val="010199"/>
                  </a:outerShdw>
                </a:effectLst>
              </a:rPr>
              <a:t>The question is:</a:t>
            </a:r>
          </a:p>
        </p:txBody>
      </p:sp>
      <p:sp>
        <p:nvSpPr>
          <p:cNvPr id="103427" name="Rectangle 3"/>
          <p:cNvSpPr>
            <a:spLocks noGrp="1" noChangeArrowheads="1"/>
          </p:cNvSpPr>
          <p:nvPr>
            <p:ph type="body" idx="1"/>
          </p:nvPr>
        </p:nvSpPr>
        <p:spPr>
          <a:xfrm>
            <a:off x="838200" y="1717675"/>
            <a:ext cx="7599182" cy="45307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sp3d extrusionH="57150">
              <a:bevelT w="38100" h="38100"/>
            </a:sp3d>
          </a:bodyPr>
          <a:lstStyle/>
          <a:p>
            <a:pPr>
              <a:lnSpc>
                <a:spcPct val="90000"/>
              </a:lnSpc>
              <a:buFont typeface="Wingdings" pitchFamily="2" charset="2"/>
              <a:buNone/>
            </a:pPr>
            <a:r>
              <a:rPr lang="en-US" dirty="0"/>
              <a:t>	</a:t>
            </a:r>
            <a:r>
              <a:rPr lang="en-US" sz="4000" dirty="0"/>
              <a:t>As a true, upright, faithful follower of YHVH can you live peaceably with all men, including professed believers?</a:t>
            </a:r>
          </a:p>
          <a:p>
            <a:pPr>
              <a:lnSpc>
                <a:spcPct val="90000"/>
              </a:lnSpc>
              <a:buFont typeface="Wingdings" pitchFamily="2" charset="2"/>
              <a:buNone/>
            </a:pPr>
            <a:r>
              <a:rPr lang="en-US" sz="4000" dirty="0"/>
              <a:t>	Will everybody like you?</a:t>
            </a:r>
          </a:p>
          <a:p>
            <a:pPr>
              <a:lnSpc>
                <a:spcPct val="90000"/>
              </a:lnSpc>
              <a:buFont typeface="Wingdings" pitchFamily="2" charset="2"/>
              <a:buNone/>
            </a:pPr>
            <a:r>
              <a:rPr lang="en-US" sz="4000" dirty="0"/>
              <a:t>	Can one please everybody?</a:t>
            </a:r>
          </a:p>
          <a:p>
            <a:pPr>
              <a:lnSpc>
                <a:spcPct val="90000"/>
              </a:lnSpc>
              <a:buFont typeface="Wingdings" pitchFamily="2" charset="2"/>
              <a:buNone/>
            </a:pPr>
            <a:r>
              <a:rPr lang="en-US" sz="4000" dirty="0"/>
              <a:t>	Only Politicians try to do that!</a:t>
            </a:r>
          </a:p>
        </p:txBody>
      </p:sp>
      <p:sp>
        <p:nvSpPr>
          <p:cNvPr id="2" name="Rectangle 1"/>
          <p:cNvSpPr/>
          <p:nvPr/>
        </p:nvSpPr>
        <p:spPr>
          <a:xfrm>
            <a:off x="533400" y="277814"/>
            <a:ext cx="11201400" cy="627538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toy&#10;&#10;Description automatically generated">
            <a:extLst>
              <a:ext uri="{FF2B5EF4-FFF2-40B4-BE49-F238E27FC236}">
                <a16:creationId xmlns="" xmlns:a16="http://schemas.microsoft.com/office/drawing/2014/main" id="{5CCDA911-B209-433B-82BA-624DCF2BC9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6800" y="2438400"/>
            <a:ext cx="281940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lide Number Placeholder 5">
            <a:extLst>
              <a:ext uri="{FF2B5EF4-FFF2-40B4-BE49-F238E27FC236}">
                <a16:creationId xmlns="" xmlns:a16="http://schemas.microsoft.com/office/drawing/2014/main" id="{C80098AA-5771-460A-BA2D-CB5DFE4236C6}"/>
              </a:ext>
            </a:extLst>
          </p:cNvPr>
          <p:cNvSpPr>
            <a:spLocks noGrp="1"/>
          </p:cNvSpPr>
          <p:nvPr>
            <p:ph type="sldNum" sz="quarter" idx="12"/>
          </p:nvPr>
        </p:nvSpPr>
        <p:spPr/>
        <p:txBody>
          <a:bodyPr/>
          <a:lstStyle/>
          <a:p>
            <a:fld id="{E2FD0E68-1B83-4BD9-A5ED-58552BC41DCD}" type="slidenum">
              <a:rPr lang="en-US" smtClean="0"/>
              <a:pPr/>
              <a:t>25</a:t>
            </a:fld>
            <a:endParaRPr lang="en-US"/>
          </a:p>
        </p:txBody>
      </p:sp>
      <p:pic>
        <p:nvPicPr>
          <p:cNvPr id="3" name="Picture 2">
            <a:extLst>
              <a:ext uri="{FF2B5EF4-FFF2-40B4-BE49-F238E27FC236}">
                <a16:creationId xmlns="" xmlns:a16="http://schemas.microsoft.com/office/drawing/2014/main" id="{A534AA8F-D2E1-4943-9805-14D8D95F57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3427">
                                            <p:txEl>
                                              <p:pRg st="1" end="1"/>
                                            </p:txEl>
                                          </p:spTgt>
                                        </p:tgtEl>
                                        <p:attrNameLst>
                                          <p:attrName>style.visibility</p:attrName>
                                        </p:attrNameLst>
                                      </p:cBhvr>
                                      <p:to>
                                        <p:strVal val="visible"/>
                                      </p:to>
                                    </p:set>
                                    <p:anim calcmode="lin" valueType="num">
                                      <p:cBhvr>
                                        <p:cTn id="7" dur="1000" fill="hold"/>
                                        <p:tgtEl>
                                          <p:spTgt spid="103427">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103427">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03427">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03427">
                                            <p:txEl>
                                              <p:pRg st="2" end="2"/>
                                            </p:txEl>
                                          </p:spTgt>
                                        </p:tgtEl>
                                        <p:attrNameLst>
                                          <p:attrName>style.visibility</p:attrName>
                                        </p:attrNameLst>
                                      </p:cBhvr>
                                      <p:to>
                                        <p:strVal val="visible"/>
                                      </p:to>
                                    </p:set>
                                    <p:anim calcmode="lin" valueType="num">
                                      <p:cBhvr>
                                        <p:cTn id="14" dur="1000" fill="hold"/>
                                        <p:tgtEl>
                                          <p:spTgt spid="103427">
                                            <p:txEl>
                                              <p:pRg st="2" end="2"/>
                                            </p:txEl>
                                          </p:spTgt>
                                        </p:tgtEl>
                                        <p:attrNameLst>
                                          <p:attrName>ppt_w</p:attrName>
                                        </p:attrNameLst>
                                      </p:cBhvr>
                                      <p:tavLst>
                                        <p:tav tm="0">
                                          <p:val>
                                            <p:strVal val="#ppt_w+.3"/>
                                          </p:val>
                                        </p:tav>
                                        <p:tav tm="100000">
                                          <p:val>
                                            <p:strVal val="#ppt_w"/>
                                          </p:val>
                                        </p:tav>
                                      </p:tavLst>
                                    </p:anim>
                                    <p:anim calcmode="lin" valueType="num">
                                      <p:cBhvr>
                                        <p:cTn id="15" dur="1000" fill="hold"/>
                                        <p:tgtEl>
                                          <p:spTgt spid="103427">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342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03427">
                                            <p:txEl>
                                              <p:pRg st="3" end="3"/>
                                            </p:txEl>
                                          </p:spTgt>
                                        </p:tgtEl>
                                        <p:attrNameLst>
                                          <p:attrName>style.visibility</p:attrName>
                                        </p:attrNameLst>
                                      </p:cBhvr>
                                      <p:to>
                                        <p:strVal val="visible"/>
                                      </p:to>
                                    </p:set>
                                    <p:anim calcmode="lin" valueType="num">
                                      <p:cBhvr>
                                        <p:cTn id="21" dur="1000" fill="hold"/>
                                        <p:tgtEl>
                                          <p:spTgt spid="103427">
                                            <p:txEl>
                                              <p:pRg st="3" end="3"/>
                                            </p:txEl>
                                          </p:spTgt>
                                        </p:tgtEl>
                                        <p:attrNameLst>
                                          <p:attrName>ppt_w</p:attrName>
                                        </p:attrNameLst>
                                      </p:cBhvr>
                                      <p:tavLst>
                                        <p:tav tm="0">
                                          <p:val>
                                            <p:strVal val="#ppt_w+.3"/>
                                          </p:val>
                                        </p:tav>
                                        <p:tav tm="100000">
                                          <p:val>
                                            <p:strVal val="#ppt_w"/>
                                          </p:val>
                                        </p:tav>
                                      </p:tavLst>
                                    </p:anim>
                                    <p:anim calcmode="lin" valueType="num">
                                      <p:cBhvr>
                                        <p:cTn id="22" dur="1000" fill="hold"/>
                                        <p:tgtEl>
                                          <p:spTgt spid="103427">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03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4288" y="685800"/>
            <a:ext cx="3857625" cy="2817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04453" name="Text Box 5"/>
          <p:cNvSpPr txBox="1">
            <a:spLocks noChangeArrowheads="1"/>
          </p:cNvSpPr>
          <p:nvPr/>
        </p:nvSpPr>
        <p:spPr bwMode="auto">
          <a:xfrm>
            <a:off x="1017086" y="4038600"/>
            <a:ext cx="4032031"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n-US" sz="3200" dirty="0"/>
              <a:t>Let’s see what Yahusha has to say about that in Luke 6:26 </a:t>
            </a:r>
            <a:r>
              <a:rPr lang="en-US" sz="3200" dirty="0" smtClean="0"/>
              <a:t>KJV.</a:t>
            </a:r>
            <a:endParaRPr lang="en-US" sz="3200" dirty="0"/>
          </a:p>
        </p:txBody>
      </p:sp>
      <p:sp>
        <p:nvSpPr>
          <p:cNvPr id="104454" name="Text Box 6"/>
          <p:cNvSpPr txBox="1">
            <a:spLocks noChangeArrowheads="1"/>
          </p:cNvSpPr>
          <p:nvPr/>
        </p:nvSpPr>
        <p:spPr bwMode="auto">
          <a:xfrm>
            <a:off x="6248400" y="838200"/>
            <a:ext cx="4897821" cy="483209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spcBef>
                <a:spcPct val="50000"/>
              </a:spcBef>
            </a:pPr>
            <a:r>
              <a:rPr lang="en-US" sz="4400" b="1" dirty="0"/>
              <a:t>“Woe unto you, when ALL men speak well of you: for so did their fathers </a:t>
            </a:r>
            <a:r>
              <a:rPr lang="en-US" sz="4400" b="1" dirty="0" smtClean="0"/>
              <a:t/>
            </a:r>
            <a:br>
              <a:rPr lang="en-US" sz="4400" b="1" dirty="0" smtClean="0"/>
            </a:br>
            <a:r>
              <a:rPr lang="en-US" sz="4400" b="1" dirty="0" smtClean="0"/>
              <a:t>to </a:t>
            </a:r>
            <a:r>
              <a:rPr lang="en-US" sz="4400" b="1" dirty="0"/>
              <a:t>the </a:t>
            </a:r>
            <a:r>
              <a:rPr lang="en-US" sz="4400" b="1" u="sng" dirty="0"/>
              <a:t>false</a:t>
            </a:r>
            <a:r>
              <a:rPr lang="en-US" sz="4400" b="1" dirty="0"/>
              <a:t> prophets.”</a:t>
            </a:r>
          </a:p>
        </p:txBody>
      </p:sp>
      <p:sp>
        <p:nvSpPr>
          <p:cNvPr id="3" name="Slide Number Placeholder 2">
            <a:extLst>
              <a:ext uri="{FF2B5EF4-FFF2-40B4-BE49-F238E27FC236}">
                <a16:creationId xmlns="" xmlns:a16="http://schemas.microsoft.com/office/drawing/2014/main" id="{31439969-3A42-4738-A717-9A6E3AF952FE}"/>
              </a:ext>
            </a:extLst>
          </p:cNvPr>
          <p:cNvSpPr>
            <a:spLocks noGrp="1"/>
          </p:cNvSpPr>
          <p:nvPr>
            <p:ph type="sldNum" sz="quarter" idx="12"/>
          </p:nvPr>
        </p:nvSpPr>
        <p:spPr/>
        <p:txBody>
          <a:bodyPr/>
          <a:lstStyle/>
          <a:p>
            <a:fld id="{002C98E3-60A6-48CC-A549-FBA7FAF9B334}" type="slidenum">
              <a:rPr lang="en-US" smtClean="0">
                <a:solidFill>
                  <a:schemeClr val="accent1">
                    <a:lumMod val="50000"/>
                  </a:schemeClr>
                </a:solidFill>
              </a:rPr>
              <a:pPr/>
              <a:t>26</a:t>
            </a:fld>
            <a:endParaRPr lang="en-US" dirty="0">
              <a:solidFill>
                <a:schemeClr val="accent1">
                  <a:lumMod val="50000"/>
                </a:schemeClr>
              </a:solidFill>
            </a:endParaRPr>
          </a:p>
        </p:txBody>
      </p:sp>
      <p:pic>
        <p:nvPicPr>
          <p:cNvPr id="2" name="Picture 1">
            <a:extLst>
              <a:ext uri="{FF2B5EF4-FFF2-40B4-BE49-F238E27FC236}">
                <a16:creationId xmlns="" xmlns:a16="http://schemas.microsoft.com/office/drawing/2014/main" id="{7FF9FCF6-C3D4-4887-8352-05D4F160A5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4454"/>
                                        </p:tgtEl>
                                        <p:attrNameLst>
                                          <p:attrName>style.visibility</p:attrName>
                                        </p:attrNameLst>
                                      </p:cBhvr>
                                      <p:to>
                                        <p:strVal val="visible"/>
                                      </p:to>
                                    </p:set>
                                    <p:animEffect transition="in" filter="wheel(1)">
                                      <p:cBhvr>
                                        <p:cTn id="7" dur="2000"/>
                                        <p:tgtEl>
                                          <p:spTgt spid="104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5B3A7"/>
        </a:solidFill>
        <a:effectLst/>
      </p:bgPr>
    </p:bg>
    <p:spTree>
      <p:nvGrpSpPr>
        <p:cNvPr id="1" name=""/>
        <p:cNvGrpSpPr/>
        <p:nvPr/>
      </p:nvGrpSpPr>
      <p:grpSpPr>
        <a:xfrm>
          <a:off x="0" y="0"/>
          <a:ext cx="0" cy="0"/>
          <a:chOff x="0" y="0"/>
          <a:chExt cx="0" cy="0"/>
        </a:xfrm>
      </p:grpSpPr>
      <p:sp>
        <p:nvSpPr>
          <p:cNvPr id="106501" name="Text Box 5"/>
          <p:cNvSpPr txBox="1">
            <a:spLocks noChangeArrowheads="1"/>
          </p:cNvSpPr>
          <p:nvPr/>
        </p:nvSpPr>
        <p:spPr bwMode="auto">
          <a:xfrm>
            <a:off x="557870" y="457200"/>
            <a:ext cx="3090863" cy="3970318"/>
          </a:xfrm>
          <a:prstGeom prst="rect">
            <a:avLst/>
          </a:prstGeom>
          <a:solidFill>
            <a:srgbClr val="808080">
              <a:alpha val="73000"/>
            </a:srgbClr>
          </a:solidFill>
          <a:ln>
            <a:noFill/>
          </a:ln>
          <a:effectLst>
            <a:glow rad="228600">
              <a:schemeClr val="accent1">
                <a:satMod val="175000"/>
                <a:alpha val="40000"/>
              </a:schemeClr>
            </a:glow>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dirty="0"/>
              <a:t>There is </a:t>
            </a:r>
            <a:r>
              <a:rPr lang="en-US" dirty="0" smtClean="0"/>
              <a:t/>
            </a:r>
            <a:br>
              <a:rPr lang="en-US" dirty="0" smtClean="0"/>
            </a:br>
            <a:r>
              <a:rPr lang="en-US" dirty="0" smtClean="0"/>
              <a:t>a </a:t>
            </a:r>
            <a:r>
              <a:rPr lang="en-US" dirty="0"/>
              <a:t>woe pronounced when everyone speaks </a:t>
            </a:r>
            <a:r>
              <a:rPr lang="en-US" dirty="0" smtClean="0"/>
              <a:t>well</a:t>
            </a:r>
            <a:br>
              <a:rPr lang="en-US" dirty="0" smtClean="0"/>
            </a:br>
            <a:r>
              <a:rPr lang="en-US" dirty="0" smtClean="0"/>
              <a:t>of </a:t>
            </a:r>
            <a:r>
              <a:rPr lang="en-US" dirty="0"/>
              <a:t>you!</a:t>
            </a:r>
          </a:p>
        </p:txBody>
      </p:sp>
      <p:sp>
        <p:nvSpPr>
          <p:cNvPr id="106502" name="WordArt 6"/>
          <p:cNvSpPr>
            <a:spLocks noChangeArrowheads="1" noChangeShapeType="1" noTextEdit="1"/>
          </p:cNvSpPr>
          <p:nvPr/>
        </p:nvSpPr>
        <p:spPr bwMode="auto">
          <a:xfrm>
            <a:off x="706697" y="4952998"/>
            <a:ext cx="2793207" cy="129222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bevelT w="38100" h="38100"/>
              <a:extrusionClr>
                <a:srgbClr val="FF6600"/>
              </a:extrusionClr>
            </a:sp3d>
          </a:bodyPr>
          <a:lstStyle/>
          <a:p>
            <a:pPr algn="ctr"/>
            <a:r>
              <a:rPr lang="en-US" kern="10" dirty="0">
                <a:ln w="9525">
                  <a:solidFill>
                    <a:srgbClr val="C00000"/>
                  </a:solidFill>
                  <a:round/>
                  <a:headEnd/>
                  <a:tailEnd/>
                </a:ln>
                <a:gradFill rotWithShape="0">
                  <a:gsLst>
                    <a:gs pos="0">
                      <a:srgbClr val="FFE701"/>
                    </a:gs>
                    <a:gs pos="100000">
                      <a:srgbClr val="FE3E02"/>
                    </a:gs>
                  </a:gsLst>
                  <a:lin ang="5400000" scaled="1"/>
                </a:gradFill>
                <a:latin typeface="Impact"/>
              </a:rPr>
              <a:t>Why?</a:t>
            </a:r>
          </a:p>
        </p:txBody>
      </p:sp>
      <p:sp>
        <p:nvSpPr>
          <p:cNvPr id="3" name="Slide Number Placeholder 2">
            <a:extLst>
              <a:ext uri="{FF2B5EF4-FFF2-40B4-BE49-F238E27FC236}">
                <a16:creationId xmlns="" xmlns:a16="http://schemas.microsoft.com/office/drawing/2014/main" id="{7C15D485-DDEB-4B50-B94B-331317D9132D}"/>
              </a:ext>
            </a:extLst>
          </p:cNvPr>
          <p:cNvSpPr>
            <a:spLocks noGrp="1"/>
          </p:cNvSpPr>
          <p:nvPr>
            <p:ph type="sldNum" sz="quarter" idx="12"/>
          </p:nvPr>
        </p:nvSpPr>
        <p:spPr/>
        <p:txBody>
          <a:bodyPr/>
          <a:lstStyle/>
          <a:p>
            <a:fld id="{002C98E3-60A6-48CC-A549-FBA7FAF9B334}" type="slidenum">
              <a:rPr lang="en-US" smtClean="0">
                <a:solidFill>
                  <a:srgbClr val="000000"/>
                </a:solidFill>
              </a:rPr>
              <a:pPr/>
              <a:t>27</a:t>
            </a:fld>
            <a:endParaRPr lang="en-US">
              <a:solidFill>
                <a:srgbClr val="000000"/>
              </a:solidFill>
            </a:endParaRPr>
          </a:p>
        </p:txBody>
      </p:sp>
      <p:pic>
        <p:nvPicPr>
          <p:cNvPr id="2" name="Picture 1">
            <a:extLst>
              <a:ext uri="{FF2B5EF4-FFF2-40B4-BE49-F238E27FC236}">
                <a16:creationId xmlns="" xmlns:a16="http://schemas.microsoft.com/office/drawing/2014/main" id="{3405660D-8119-4F6A-AE97-BBC8C0182C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4" name="Picture 3">
            <a:extLst>
              <a:ext uri="{FF2B5EF4-FFF2-40B4-BE49-F238E27FC236}">
                <a16:creationId xmlns="" xmlns:a16="http://schemas.microsoft.com/office/drawing/2014/main" id="{0AB873B0-FE67-46D7-AF20-D5329F99B346}"/>
              </a:ext>
            </a:extLst>
          </p:cNvPr>
          <p:cNvPicPr>
            <a:picLocks noChangeAspect="1"/>
          </p:cNvPicPr>
          <p:nvPr/>
        </p:nvPicPr>
        <p:blipFill>
          <a:blip r:embed="rId5"/>
          <a:stretch>
            <a:fillRect/>
          </a:stretch>
        </p:blipFill>
        <p:spPr>
          <a:xfrm>
            <a:off x="4009012" y="457200"/>
            <a:ext cx="7744838" cy="3886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 xmlns:a16="http://schemas.microsoft.com/office/drawing/2014/main" id="{9B6F2123-9444-4B67-8C77-E0289902FCA3}"/>
              </a:ext>
            </a:extLst>
          </p:cNvPr>
          <p:cNvSpPr txBox="1"/>
          <p:nvPr/>
        </p:nvSpPr>
        <p:spPr>
          <a:xfrm>
            <a:off x="4009012" y="4490899"/>
            <a:ext cx="7573388"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3600" b="1" i="0" u="none" strike="noStrike" kern="1200" cap="none" spc="0" normalizeH="0" baseline="0" noProof="0" dirty="0">
                <a:ln>
                  <a:noFill/>
                </a:ln>
                <a:uLnTx/>
                <a:uFillTx/>
                <a:latin typeface="Tahoma"/>
                <a:ea typeface="+mn-ea"/>
                <a:cs typeface="+mn-cs"/>
              </a:rPr>
              <a:t>Because, it is not possible for everyone to speak well of you, </a:t>
            </a:r>
            <a:r>
              <a:rPr kumimoji="0" lang="en-US" sz="3600" b="1" i="0" u="sng" strike="noStrike" kern="1200" cap="none" spc="0" normalizeH="0" baseline="0" noProof="0" dirty="0">
                <a:ln>
                  <a:noFill/>
                </a:ln>
                <a:uLnTx/>
                <a:uFillTx/>
                <a:latin typeface="Tahoma"/>
                <a:ea typeface="+mn-ea"/>
                <a:cs typeface="+mn-cs"/>
              </a:rPr>
              <a:t>unless you are compromising</a:t>
            </a:r>
            <a:r>
              <a:rPr kumimoji="0" lang="en-US" sz="3600" b="1" i="0" u="none" strike="noStrike" kern="1200" cap="none" spc="0" normalizeH="0" baseline="0" noProof="0" dirty="0">
                <a:ln>
                  <a:noFill/>
                </a:ln>
                <a:uLnTx/>
                <a:uFillTx/>
                <a:latin typeface="Tahoma"/>
                <a:ea typeface="+mn-ea"/>
                <a:cs typeface="+mn-cs"/>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wipe(down)">
                                      <p:cBhvr>
                                        <p:cTn id="7" dur="580">
                                          <p:stCondLst>
                                            <p:cond delay="0"/>
                                          </p:stCondLst>
                                        </p:cTn>
                                        <p:tgtEl>
                                          <p:spTgt spid="106502"/>
                                        </p:tgtEl>
                                      </p:cBhvr>
                                    </p:animEffect>
                                    <p:anim calcmode="lin" valueType="num">
                                      <p:cBhvr>
                                        <p:cTn id="8" dur="1822" tmFilter="0,0; 0.14,0.36; 0.43,0.73; 0.71,0.91; 1.0,1.0">
                                          <p:stCondLst>
                                            <p:cond delay="0"/>
                                          </p:stCondLst>
                                        </p:cTn>
                                        <p:tgtEl>
                                          <p:spTgt spid="1065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65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65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65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6502"/>
                                        </p:tgtEl>
                                        <p:attrNameLst>
                                          <p:attrName>ppt_y</p:attrName>
                                        </p:attrNameLst>
                                      </p:cBhvr>
                                      <p:tavLst>
                                        <p:tav tm="0" fmla="#ppt_y-sin(pi*$)/81">
                                          <p:val>
                                            <p:fltVal val="0"/>
                                          </p:val>
                                        </p:tav>
                                        <p:tav tm="100000">
                                          <p:val>
                                            <p:fltVal val="1"/>
                                          </p:val>
                                        </p:tav>
                                      </p:tavLst>
                                    </p:anim>
                                    <p:animScale>
                                      <p:cBhvr>
                                        <p:cTn id="13" dur="26">
                                          <p:stCondLst>
                                            <p:cond delay="650"/>
                                          </p:stCondLst>
                                        </p:cTn>
                                        <p:tgtEl>
                                          <p:spTgt spid="106502"/>
                                        </p:tgtEl>
                                      </p:cBhvr>
                                      <p:to x="100000" y="60000"/>
                                    </p:animScale>
                                    <p:animScale>
                                      <p:cBhvr>
                                        <p:cTn id="14" dur="166" decel="50000">
                                          <p:stCondLst>
                                            <p:cond delay="676"/>
                                          </p:stCondLst>
                                        </p:cTn>
                                        <p:tgtEl>
                                          <p:spTgt spid="106502"/>
                                        </p:tgtEl>
                                      </p:cBhvr>
                                      <p:to x="100000" y="100000"/>
                                    </p:animScale>
                                    <p:animScale>
                                      <p:cBhvr>
                                        <p:cTn id="15" dur="26">
                                          <p:stCondLst>
                                            <p:cond delay="1312"/>
                                          </p:stCondLst>
                                        </p:cTn>
                                        <p:tgtEl>
                                          <p:spTgt spid="106502"/>
                                        </p:tgtEl>
                                      </p:cBhvr>
                                      <p:to x="100000" y="80000"/>
                                    </p:animScale>
                                    <p:animScale>
                                      <p:cBhvr>
                                        <p:cTn id="16" dur="166" decel="50000">
                                          <p:stCondLst>
                                            <p:cond delay="1338"/>
                                          </p:stCondLst>
                                        </p:cTn>
                                        <p:tgtEl>
                                          <p:spTgt spid="106502"/>
                                        </p:tgtEl>
                                      </p:cBhvr>
                                      <p:to x="100000" y="100000"/>
                                    </p:animScale>
                                    <p:animScale>
                                      <p:cBhvr>
                                        <p:cTn id="17" dur="26">
                                          <p:stCondLst>
                                            <p:cond delay="1642"/>
                                          </p:stCondLst>
                                        </p:cTn>
                                        <p:tgtEl>
                                          <p:spTgt spid="106502"/>
                                        </p:tgtEl>
                                      </p:cBhvr>
                                      <p:to x="100000" y="90000"/>
                                    </p:animScale>
                                    <p:animScale>
                                      <p:cBhvr>
                                        <p:cTn id="18" dur="166" decel="50000">
                                          <p:stCondLst>
                                            <p:cond delay="1668"/>
                                          </p:stCondLst>
                                        </p:cTn>
                                        <p:tgtEl>
                                          <p:spTgt spid="106502"/>
                                        </p:tgtEl>
                                      </p:cBhvr>
                                      <p:to x="100000" y="100000"/>
                                    </p:animScale>
                                    <p:animScale>
                                      <p:cBhvr>
                                        <p:cTn id="19" dur="26">
                                          <p:stCondLst>
                                            <p:cond delay="1808"/>
                                          </p:stCondLst>
                                        </p:cTn>
                                        <p:tgtEl>
                                          <p:spTgt spid="106502"/>
                                        </p:tgtEl>
                                      </p:cBhvr>
                                      <p:to x="100000" y="95000"/>
                                    </p:animScale>
                                    <p:animScale>
                                      <p:cBhvr>
                                        <p:cTn id="20" dur="166" decel="50000">
                                          <p:stCondLst>
                                            <p:cond delay="1834"/>
                                          </p:stCondLst>
                                        </p:cTn>
                                        <p:tgtEl>
                                          <p:spTgt spid="10650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25249" y="1676400"/>
            <a:ext cx="9296400" cy="34778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sp3d extrusionH="57150">
              <a:bevelT h="25400" prst="softRound"/>
            </a:sp3d>
          </a:bodyPr>
          <a:lstStyle/>
          <a:p>
            <a:pPr algn="ctr"/>
            <a:r>
              <a:rPr lang="en-US" sz="4400" b="1" dirty="0">
                <a:solidFill>
                  <a:schemeClr val="accent2"/>
                </a:solidFill>
              </a:rPr>
              <a:t>Let’s look at some examples  </a:t>
            </a:r>
            <a:r>
              <a:rPr lang="en-US" sz="4400" b="1" dirty="0" smtClean="0">
                <a:solidFill>
                  <a:schemeClr val="accent2"/>
                </a:solidFill>
              </a:rPr>
              <a:t/>
            </a:r>
            <a:br>
              <a:rPr lang="en-US" sz="4400" b="1" dirty="0" smtClean="0">
                <a:solidFill>
                  <a:schemeClr val="accent2"/>
                </a:solidFill>
              </a:rPr>
            </a:br>
            <a:r>
              <a:rPr lang="en-US" sz="4400" b="1" dirty="0" smtClean="0">
                <a:solidFill>
                  <a:schemeClr val="accent2"/>
                </a:solidFill>
              </a:rPr>
              <a:t>of </a:t>
            </a:r>
            <a:r>
              <a:rPr lang="en-US" sz="4400" b="1" dirty="0">
                <a:solidFill>
                  <a:schemeClr val="accent2"/>
                </a:solidFill>
              </a:rPr>
              <a:t>individuals in Scripture </a:t>
            </a:r>
            <a:r>
              <a:rPr lang="en-US" sz="4400" b="1" dirty="0" smtClean="0">
                <a:solidFill>
                  <a:schemeClr val="accent2"/>
                </a:solidFill>
              </a:rPr>
              <a:t/>
            </a:r>
            <a:br>
              <a:rPr lang="en-US" sz="4400" b="1" dirty="0" smtClean="0">
                <a:solidFill>
                  <a:schemeClr val="accent2"/>
                </a:solidFill>
              </a:rPr>
            </a:br>
            <a:r>
              <a:rPr lang="en-US" sz="4400" b="1" dirty="0" smtClean="0">
                <a:solidFill>
                  <a:schemeClr val="accent2"/>
                </a:solidFill>
              </a:rPr>
              <a:t>that were </a:t>
            </a:r>
            <a:r>
              <a:rPr lang="en-US" sz="4400" b="1" dirty="0">
                <a:solidFill>
                  <a:schemeClr val="accent2"/>
                </a:solidFill>
              </a:rPr>
              <a:t>trying to bring peace, but it seemed to </a:t>
            </a:r>
            <a:r>
              <a:rPr lang="en-US" sz="4400" b="1" dirty="0" smtClean="0">
                <a:solidFill>
                  <a:schemeClr val="accent2"/>
                </a:solidFill>
              </a:rPr>
              <a:t/>
            </a:r>
            <a:br>
              <a:rPr lang="en-US" sz="4400" b="1" dirty="0" smtClean="0">
                <a:solidFill>
                  <a:schemeClr val="accent2"/>
                </a:solidFill>
              </a:rPr>
            </a:br>
            <a:r>
              <a:rPr lang="en-US" sz="4400" b="1" dirty="0" smtClean="0">
                <a:solidFill>
                  <a:schemeClr val="accent2"/>
                </a:solidFill>
              </a:rPr>
              <a:t>accomplish </a:t>
            </a:r>
            <a:r>
              <a:rPr lang="en-US" sz="4400" b="1" dirty="0">
                <a:solidFill>
                  <a:schemeClr val="accent2"/>
                </a:solidFill>
              </a:rPr>
              <a:t>the </a:t>
            </a:r>
            <a:r>
              <a:rPr lang="en-US" sz="4400" b="1" dirty="0" smtClean="0">
                <a:solidFill>
                  <a:schemeClr val="accent2"/>
                </a:solidFill>
              </a:rPr>
              <a:t>opposite.</a:t>
            </a:r>
            <a:endParaRPr lang="en-US" sz="4400" b="1" dirty="0">
              <a:solidFill>
                <a:schemeClr val="accent2"/>
              </a:solidFill>
            </a:endParaRPr>
          </a:p>
        </p:txBody>
      </p:sp>
      <p:sp>
        <p:nvSpPr>
          <p:cNvPr id="5" name="Slide Number Placeholder 4">
            <a:extLst>
              <a:ext uri="{FF2B5EF4-FFF2-40B4-BE49-F238E27FC236}">
                <a16:creationId xmlns="" xmlns:a16="http://schemas.microsoft.com/office/drawing/2014/main" id="{BDA9ACBD-ACD8-45E0-AC0C-3D7EA425826B}"/>
              </a:ext>
            </a:extLst>
          </p:cNvPr>
          <p:cNvSpPr>
            <a:spLocks noGrp="1"/>
          </p:cNvSpPr>
          <p:nvPr>
            <p:ph type="sldNum" sz="quarter" idx="12"/>
          </p:nvPr>
        </p:nvSpPr>
        <p:spPr>
          <a:xfrm>
            <a:off x="8737600" y="6245225"/>
            <a:ext cx="3073400" cy="476250"/>
          </a:xfrm>
        </p:spPr>
        <p:txBody>
          <a:bodyPr/>
          <a:lstStyle/>
          <a:p>
            <a:fld id="{002C98E3-60A6-48CC-A549-FBA7FAF9B334}" type="slidenum">
              <a:rPr lang="en-US" smtClean="0"/>
              <a:pPr/>
              <a:t>28</a:t>
            </a:fld>
            <a:endParaRPr lang="en-US" dirty="0"/>
          </a:p>
        </p:txBody>
      </p:sp>
      <p:pic>
        <p:nvPicPr>
          <p:cNvPr id="3" name="Picture 2">
            <a:extLst>
              <a:ext uri="{FF2B5EF4-FFF2-40B4-BE49-F238E27FC236}">
                <a16:creationId xmlns="" xmlns:a16="http://schemas.microsoft.com/office/drawing/2014/main" id="{4B351F23-E54C-4BF8-B354-0999476744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extLst>
      <p:ext uri="{BB962C8B-B14F-4D97-AF65-F5344CB8AC3E}">
        <p14:creationId xmlns:p14="http://schemas.microsoft.com/office/powerpoint/2010/main" val="273656549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5"/>
          <p:cNvSpPr txBox="1">
            <a:spLocks noChangeArrowheads="1"/>
          </p:cNvSpPr>
          <p:nvPr/>
        </p:nvSpPr>
        <p:spPr bwMode="auto">
          <a:xfrm>
            <a:off x="1195552" y="539731"/>
            <a:ext cx="6781800" cy="34163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square">
            <a:spAutoFit/>
            <a:sp3d extrusionH="57150">
              <a:bevelT w="38100" h="38100"/>
            </a:sp3d>
          </a:bodyPr>
          <a:lstStyle/>
          <a:p>
            <a:pPr>
              <a:spcBef>
                <a:spcPct val="50000"/>
              </a:spcBef>
            </a:pPr>
            <a:r>
              <a:rPr lang="en-US" sz="2800" i="1" dirty="0" smtClean="0"/>
              <a:t>1 Kings </a:t>
            </a:r>
            <a:r>
              <a:rPr lang="en-US" sz="2800" i="1" dirty="0"/>
              <a:t>18:17 KJV, </a:t>
            </a:r>
            <a:r>
              <a:rPr lang="en-US" sz="2800" dirty="0"/>
              <a:t>When king Ahab finally caught up with Elijah after looking for him for 3 ½ years of drought, the Bible says,</a:t>
            </a:r>
            <a:r>
              <a:rPr lang="en-US" sz="3200" dirty="0"/>
              <a:t> </a:t>
            </a:r>
            <a:r>
              <a:rPr lang="en-US" sz="3200" b="1" dirty="0"/>
              <a:t>“And it came to pass, when Ahab saw Elijah, that Ahab said unto him, </a:t>
            </a:r>
            <a:r>
              <a:rPr lang="en-US" sz="3200" b="1" u="sng" dirty="0">
                <a:solidFill>
                  <a:srgbClr val="00FFCC"/>
                </a:solidFill>
              </a:rPr>
              <a:t>art thou he that troubleth Israel</a:t>
            </a:r>
            <a:r>
              <a:rPr lang="en-US" sz="3200" b="1" dirty="0">
                <a:solidFill>
                  <a:srgbClr val="00FFCC"/>
                </a:solidFill>
              </a:rPr>
              <a:t>?</a:t>
            </a:r>
            <a:r>
              <a:rPr lang="en-US" sz="3200" b="1" dirty="0"/>
              <a:t>”</a:t>
            </a:r>
          </a:p>
        </p:txBody>
      </p:sp>
      <p:sp>
        <p:nvSpPr>
          <p:cNvPr id="38918" name="Text Box 6"/>
          <p:cNvSpPr txBox="1">
            <a:spLocks noChangeArrowheads="1"/>
          </p:cNvSpPr>
          <p:nvPr/>
        </p:nvSpPr>
        <p:spPr bwMode="auto">
          <a:xfrm>
            <a:off x="1195552" y="4205627"/>
            <a:ext cx="6553200"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sp3d extrusionH="57150">
              <a:bevelT w="38100" h="38100"/>
            </a:sp3d>
          </a:bodyPr>
          <a:lstStyle/>
          <a:p>
            <a:pPr algn="ctr">
              <a:spcBef>
                <a:spcPct val="50000"/>
              </a:spcBef>
            </a:pPr>
            <a:r>
              <a:rPr lang="en-US" sz="3200" dirty="0"/>
              <a:t>Are you the one that causes </a:t>
            </a:r>
            <a:r>
              <a:rPr lang="en-US" sz="3200" dirty="0" smtClean="0"/>
              <a:t/>
            </a:r>
            <a:br>
              <a:rPr lang="en-US" sz="3200" dirty="0" smtClean="0"/>
            </a:br>
            <a:r>
              <a:rPr lang="en-US" sz="3200" dirty="0" smtClean="0"/>
              <a:t>all </a:t>
            </a:r>
            <a:r>
              <a:rPr lang="en-US" sz="3200" dirty="0"/>
              <a:t>the uproar, the confusion, </a:t>
            </a:r>
            <a:r>
              <a:rPr lang="en-US" sz="3200" dirty="0" smtClean="0"/>
              <a:t/>
            </a:r>
            <a:br>
              <a:rPr lang="en-US" sz="3200" dirty="0" smtClean="0"/>
            </a:br>
            <a:r>
              <a:rPr lang="en-US" sz="3200" dirty="0" smtClean="0"/>
              <a:t>the </a:t>
            </a:r>
            <a:r>
              <a:rPr lang="en-US" sz="3200" dirty="0"/>
              <a:t>divisions, and the problems </a:t>
            </a:r>
            <a:r>
              <a:rPr lang="en-US" sz="3200" dirty="0" smtClean="0"/>
              <a:t/>
            </a:r>
            <a:br>
              <a:rPr lang="en-US" sz="3200" dirty="0" smtClean="0"/>
            </a:br>
            <a:r>
              <a:rPr lang="en-US" sz="3200" dirty="0" smtClean="0"/>
              <a:t>that </a:t>
            </a:r>
            <a:r>
              <a:rPr lang="en-US" sz="3200" dirty="0"/>
              <a:t>we have no rain?</a:t>
            </a:r>
          </a:p>
        </p:txBody>
      </p:sp>
      <p:pic>
        <p:nvPicPr>
          <p:cNvPr id="7" name="Picture 2" descr="http://eteacherbiblical.com/sites/default/files/images/Elijah%20and%20Ahab%20in%20Naboth%60s%20Vineyard.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8200" y="827839"/>
            <a:ext cx="2971800" cy="3348507"/>
          </a:xfrm>
          <a:prstGeom prst="round2DiagRect">
            <a:avLst>
              <a:gd name="adj1" fmla="val 16667"/>
              <a:gd name="adj2" fmla="val 0"/>
            </a:avLst>
          </a:prstGeom>
          <a:ln w="88900"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228600"/>
            <a:ext cx="11353800" cy="6477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91671BD5-D10E-4E97-9EBE-D17F7851CC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7115" y="4949638"/>
            <a:ext cx="3429000" cy="9449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Slide Number Placeholder 5">
            <a:extLst>
              <a:ext uri="{FF2B5EF4-FFF2-40B4-BE49-F238E27FC236}">
                <a16:creationId xmlns="" xmlns:a16="http://schemas.microsoft.com/office/drawing/2014/main" id="{294728CA-448C-41F8-B008-5B09E8824F7B}"/>
              </a:ext>
            </a:extLst>
          </p:cNvPr>
          <p:cNvSpPr>
            <a:spLocks noGrp="1"/>
          </p:cNvSpPr>
          <p:nvPr>
            <p:ph type="sldNum" sz="quarter" idx="12"/>
          </p:nvPr>
        </p:nvSpPr>
        <p:spPr/>
        <p:txBody>
          <a:bodyPr/>
          <a:lstStyle/>
          <a:p>
            <a:fld id="{3EFE0250-1CA5-4220-A998-ACDFCBD2B15C}" type="slidenum">
              <a:rPr lang="en-US" smtClean="0"/>
              <a:pPr/>
              <a:t>29</a:t>
            </a:fld>
            <a:endParaRPr lang="en-US"/>
          </a:p>
        </p:txBody>
      </p:sp>
      <p:pic>
        <p:nvPicPr>
          <p:cNvPr id="3" name="Picture 2">
            <a:extLst>
              <a:ext uri="{FF2B5EF4-FFF2-40B4-BE49-F238E27FC236}">
                <a16:creationId xmlns="" xmlns:a16="http://schemas.microsoft.com/office/drawing/2014/main" id="{A0F06788-1E07-4EFE-B734-440C550FE5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8918"/>
                                        </p:tgtEl>
                                        <p:attrNameLst>
                                          <p:attrName>style.visibility</p:attrName>
                                        </p:attrNameLst>
                                      </p:cBhvr>
                                      <p:to>
                                        <p:strVal val="visible"/>
                                      </p:to>
                                    </p:set>
                                    <p:anim calcmode="lin" valueType="num">
                                      <p:cBhvr>
                                        <p:cTn id="7" dur="500" fill="hold"/>
                                        <p:tgtEl>
                                          <p:spTgt spid="389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8918"/>
                                        </p:tgtEl>
                                        <p:attrNameLst>
                                          <p:attrName>ppt_y</p:attrName>
                                        </p:attrNameLst>
                                      </p:cBhvr>
                                      <p:tavLst>
                                        <p:tav tm="0">
                                          <p:val>
                                            <p:strVal val="#ppt_y"/>
                                          </p:val>
                                        </p:tav>
                                        <p:tav tm="100000">
                                          <p:val>
                                            <p:strVal val="#ppt_y"/>
                                          </p:val>
                                        </p:tav>
                                      </p:tavLst>
                                    </p:anim>
                                    <p:anim calcmode="lin" valueType="num">
                                      <p:cBhvr>
                                        <p:cTn id="9" dur="500" fill="hold"/>
                                        <p:tgtEl>
                                          <p:spTgt spid="389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89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light&#10;&#10;Description automatically generated">
            <a:extLst>
              <a:ext uri="{FF2B5EF4-FFF2-40B4-BE49-F238E27FC236}">
                <a16:creationId xmlns="" xmlns:a16="http://schemas.microsoft.com/office/drawing/2014/main" id="{6895E799-B342-4F77-B480-63399653C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533400"/>
            <a:ext cx="5410200" cy="5410200"/>
          </a:xfrm>
          <a:prstGeom prst="rect">
            <a:avLst/>
          </a:prstGeom>
        </p:spPr>
      </p:pic>
      <p:sp>
        <p:nvSpPr>
          <p:cNvPr id="4" name="Rectangle 3">
            <a:extLst>
              <a:ext uri="{FF2B5EF4-FFF2-40B4-BE49-F238E27FC236}">
                <a16:creationId xmlns="" xmlns:a16="http://schemas.microsoft.com/office/drawing/2014/main" id="{DC039BB8-FC2B-4F5C-B324-6054B0A70F9B}"/>
              </a:ext>
            </a:extLst>
          </p:cNvPr>
          <p:cNvSpPr/>
          <p:nvPr/>
        </p:nvSpPr>
        <p:spPr>
          <a:xfrm>
            <a:off x="685800" y="591517"/>
            <a:ext cx="5715000" cy="563231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AS A </a:t>
            </a: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BELIEVER IN YAHUWAH AND </a:t>
            </a:r>
            <a:r>
              <a:rPr lang="en-US" sz="6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YAHUSHA </a:t>
            </a:r>
          </a:p>
          <a:p>
            <a:pPr algn="ctr"/>
            <a:r>
              <a:rPr lang="en-US" sz="6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ARE </a:t>
            </a: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YOU  </a:t>
            </a:r>
          </a:p>
          <a:p>
            <a:pPr algn="ctr"/>
            <a:r>
              <a:rPr lang="en-US" sz="60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 ….</a:t>
            </a:r>
            <a:endParaRPr lang="en-US" sz="6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6" name="Slide Number Placeholder 5">
            <a:extLst>
              <a:ext uri="{FF2B5EF4-FFF2-40B4-BE49-F238E27FC236}">
                <a16:creationId xmlns="" xmlns:a16="http://schemas.microsoft.com/office/drawing/2014/main" id="{41751B87-994F-4D5D-8F71-C0022EE1AD67}"/>
              </a:ext>
            </a:extLst>
          </p:cNvPr>
          <p:cNvSpPr>
            <a:spLocks noGrp="1"/>
          </p:cNvSpPr>
          <p:nvPr>
            <p:ph type="sldNum" sz="quarter" idx="12"/>
          </p:nvPr>
        </p:nvSpPr>
        <p:spPr/>
        <p:txBody>
          <a:bodyPr/>
          <a:lstStyle/>
          <a:p>
            <a:fld id="{002C98E3-60A6-48CC-A549-FBA7FAF9B334}" type="slidenum">
              <a:rPr lang="en-US" b="1" smtClean="0"/>
              <a:pPr/>
              <a:t>3</a:t>
            </a:fld>
            <a:endParaRPr lang="en-US" b="1" dirty="0"/>
          </a:p>
        </p:txBody>
      </p:sp>
      <p:pic>
        <p:nvPicPr>
          <p:cNvPr id="2" name="Picture 1">
            <a:extLst>
              <a:ext uri="{FF2B5EF4-FFF2-40B4-BE49-F238E27FC236}">
                <a16:creationId xmlns="" xmlns:a16="http://schemas.microsoft.com/office/drawing/2014/main" id="{4E8C8A27-FE8F-457C-AB82-C85E2611B6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843108598"/>
      </p:ext>
    </p:extLst>
  </p:cSld>
  <p:clrMapOvr>
    <a:masterClrMapping/>
  </p:clrMapOvr>
  <p:transition spd="slow" advTm="6385">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838200" y="476699"/>
            <a:ext cx="7391400" cy="29238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a:spAutoFit/>
            <a:sp3d extrusionH="57150">
              <a:bevelT w="38100" h="38100"/>
            </a:sp3d>
          </a:bodyPr>
          <a:lstStyle/>
          <a:p>
            <a:pPr>
              <a:spcBef>
                <a:spcPct val="50000"/>
              </a:spcBef>
            </a:pPr>
            <a:r>
              <a:rPr lang="en-US" sz="3200" dirty="0"/>
              <a:t>Are you the troublemaker in Israel?</a:t>
            </a:r>
          </a:p>
          <a:p>
            <a:pPr>
              <a:spcBef>
                <a:spcPct val="50000"/>
              </a:spcBef>
            </a:pPr>
            <a:r>
              <a:rPr lang="en-US" sz="3200" b="1" dirty="0"/>
              <a:t>Elijah was accused of being a troubler in Israel!</a:t>
            </a:r>
            <a:endParaRPr lang="en-US" sz="3200" dirty="0"/>
          </a:p>
          <a:p>
            <a:pPr>
              <a:spcBef>
                <a:spcPct val="50000"/>
              </a:spcBef>
            </a:pPr>
            <a:r>
              <a:rPr lang="en-US" sz="4800" b="1" dirty="0">
                <a:solidFill>
                  <a:srgbClr val="66FFFF"/>
                </a:solidFill>
              </a:rPr>
              <a:t>But was he?</a:t>
            </a:r>
          </a:p>
        </p:txBody>
      </p:sp>
      <p:sp>
        <p:nvSpPr>
          <p:cNvPr id="44036" name="Text Box 4"/>
          <p:cNvSpPr txBox="1">
            <a:spLocks noChangeArrowheads="1"/>
          </p:cNvSpPr>
          <p:nvPr/>
        </p:nvSpPr>
        <p:spPr bwMode="auto">
          <a:xfrm>
            <a:off x="859221" y="3923951"/>
            <a:ext cx="3886200"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sz="3200" dirty="0"/>
              <a:t>What was YHVH </a:t>
            </a:r>
            <a:r>
              <a:rPr lang="en-US" sz="2400" i="1" dirty="0"/>
              <a:t> </a:t>
            </a:r>
            <a:r>
              <a:rPr lang="en-US" sz="3200" dirty="0"/>
              <a:t>trying to accomplish through Elijah’s message?</a:t>
            </a:r>
          </a:p>
        </p:txBody>
      </p:sp>
      <p:sp>
        <p:nvSpPr>
          <p:cNvPr id="44037" name="WordArt 5"/>
          <p:cNvSpPr>
            <a:spLocks noChangeArrowheads="1" noChangeShapeType="1" noTextEdit="1"/>
          </p:cNvSpPr>
          <p:nvPr/>
        </p:nvSpPr>
        <p:spPr bwMode="auto">
          <a:xfrm>
            <a:off x="5791200" y="4267200"/>
            <a:ext cx="4705350" cy="184235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bevelT w="38100" h="38100"/>
              <a:extrusionClr>
                <a:srgbClr val="FF6600"/>
              </a:extrusionClr>
            </a:sp3d>
          </a:bodyPr>
          <a:lstStyle/>
          <a:p>
            <a:pPr algn="ctr"/>
            <a:r>
              <a:rPr lang="en-US" kern="10" dirty="0">
                <a:ln w="9525">
                  <a:solidFill>
                    <a:srgbClr val="C00000"/>
                  </a:solidFill>
                  <a:round/>
                  <a:headEnd/>
                  <a:tailEnd/>
                </a:ln>
                <a:gradFill rotWithShape="0">
                  <a:gsLst>
                    <a:gs pos="0">
                      <a:srgbClr val="FFE701"/>
                    </a:gs>
                    <a:gs pos="100000">
                      <a:srgbClr val="FE3E02"/>
                    </a:gs>
                  </a:gsLst>
                  <a:lin ang="5400000" scaled="1"/>
                </a:gradFill>
                <a:latin typeface="Impact"/>
              </a:rPr>
              <a:t>Peace or trouble?</a:t>
            </a:r>
          </a:p>
        </p:txBody>
      </p:sp>
      <p:sp>
        <p:nvSpPr>
          <p:cNvPr id="2" name="Rectangle 1"/>
          <p:cNvSpPr/>
          <p:nvPr/>
        </p:nvSpPr>
        <p:spPr>
          <a:xfrm>
            <a:off x="457200" y="228600"/>
            <a:ext cx="11353800" cy="651887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4C014FD4-8777-4840-B4D6-5E90448D8904}"/>
              </a:ext>
            </a:extLst>
          </p:cNvPr>
          <p:cNvSpPr>
            <a:spLocks noGrp="1"/>
          </p:cNvSpPr>
          <p:nvPr>
            <p:ph type="sldNum" sz="quarter" idx="12"/>
          </p:nvPr>
        </p:nvSpPr>
        <p:spPr/>
        <p:txBody>
          <a:bodyPr/>
          <a:lstStyle/>
          <a:p>
            <a:fld id="{3EFE0250-1CA5-4220-A998-ACDFCBD2B15C}" type="slidenum">
              <a:rPr lang="en-US" smtClean="0"/>
              <a:pPr/>
              <a:t>30</a:t>
            </a:fld>
            <a:endParaRPr lang="en-US"/>
          </a:p>
        </p:txBody>
      </p:sp>
      <p:pic>
        <p:nvPicPr>
          <p:cNvPr id="3" name="Picture 2">
            <a:extLst>
              <a:ext uri="{FF2B5EF4-FFF2-40B4-BE49-F238E27FC236}">
                <a16:creationId xmlns="" xmlns:a16="http://schemas.microsoft.com/office/drawing/2014/main" id="{9702259F-D4E4-4E5B-A180-A461D45044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9" name="Picture 2" descr="http://eteacherbiblical.com/sites/default/files/images/Elijah%20and%20Ahab%20in%20Naboth%60s%20Vineyard.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34400" y="533400"/>
            <a:ext cx="2971800" cy="3348507"/>
          </a:xfrm>
          <a:prstGeom prst="round2DiagRect">
            <a:avLst>
              <a:gd name="adj1" fmla="val 16667"/>
              <a:gd name="adj2" fmla="val 0"/>
            </a:avLst>
          </a:prstGeom>
          <a:ln w="88900"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animEffect transition="in" filter="wipe(down)">
                                      <p:cBhvr>
                                        <p:cTn id="7" dur="580">
                                          <p:stCondLst>
                                            <p:cond delay="0"/>
                                          </p:stCondLst>
                                        </p:cTn>
                                        <p:tgtEl>
                                          <p:spTgt spid="44035">
                                            <p:txEl>
                                              <p:pRg st="2" end="2"/>
                                            </p:txEl>
                                          </p:spTgt>
                                        </p:tgtEl>
                                      </p:cBhvr>
                                    </p:animEffect>
                                    <p:anim calcmode="lin" valueType="num">
                                      <p:cBhvr>
                                        <p:cTn id="8" dur="1822" tmFilter="0,0; 0.14,0.36; 0.43,0.73; 0.71,0.91; 1.0,1.0">
                                          <p:stCondLst>
                                            <p:cond delay="0"/>
                                          </p:stCondLst>
                                        </p:cTn>
                                        <p:tgtEl>
                                          <p:spTgt spid="44035">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5">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5">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5">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5">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5">
                                            <p:txEl>
                                              <p:pRg st="2" end="2"/>
                                            </p:txEl>
                                          </p:spTgt>
                                        </p:tgtEl>
                                      </p:cBhvr>
                                      <p:to x="100000" y="60000"/>
                                    </p:animScale>
                                    <p:animScale>
                                      <p:cBhvr>
                                        <p:cTn id="14" dur="166" decel="50000">
                                          <p:stCondLst>
                                            <p:cond delay="676"/>
                                          </p:stCondLst>
                                        </p:cTn>
                                        <p:tgtEl>
                                          <p:spTgt spid="44035">
                                            <p:txEl>
                                              <p:pRg st="2" end="2"/>
                                            </p:txEl>
                                          </p:spTgt>
                                        </p:tgtEl>
                                      </p:cBhvr>
                                      <p:to x="100000" y="100000"/>
                                    </p:animScale>
                                    <p:animScale>
                                      <p:cBhvr>
                                        <p:cTn id="15" dur="26">
                                          <p:stCondLst>
                                            <p:cond delay="1312"/>
                                          </p:stCondLst>
                                        </p:cTn>
                                        <p:tgtEl>
                                          <p:spTgt spid="44035">
                                            <p:txEl>
                                              <p:pRg st="2" end="2"/>
                                            </p:txEl>
                                          </p:spTgt>
                                        </p:tgtEl>
                                      </p:cBhvr>
                                      <p:to x="100000" y="80000"/>
                                    </p:animScale>
                                    <p:animScale>
                                      <p:cBhvr>
                                        <p:cTn id="16" dur="166" decel="50000">
                                          <p:stCondLst>
                                            <p:cond delay="1338"/>
                                          </p:stCondLst>
                                        </p:cTn>
                                        <p:tgtEl>
                                          <p:spTgt spid="44035">
                                            <p:txEl>
                                              <p:pRg st="2" end="2"/>
                                            </p:txEl>
                                          </p:spTgt>
                                        </p:tgtEl>
                                      </p:cBhvr>
                                      <p:to x="100000" y="100000"/>
                                    </p:animScale>
                                    <p:animScale>
                                      <p:cBhvr>
                                        <p:cTn id="17" dur="26">
                                          <p:stCondLst>
                                            <p:cond delay="1642"/>
                                          </p:stCondLst>
                                        </p:cTn>
                                        <p:tgtEl>
                                          <p:spTgt spid="44035">
                                            <p:txEl>
                                              <p:pRg st="2" end="2"/>
                                            </p:txEl>
                                          </p:spTgt>
                                        </p:tgtEl>
                                      </p:cBhvr>
                                      <p:to x="100000" y="90000"/>
                                    </p:animScale>
                                    <p:animScale>
                                      <p:cBhvr>
                                        <p:cTn id="18" dur="166" decel="50000">
                                          <p:stCondLst>
                                            <p:cond delay="1668"/>
                                          </p:stCondLst>
                                        </p:cTn>
                                        <p:tgtEl>
                                          <p:spTgt spid="44035">
                                            <p:txEl>
                                              <p:pRg st="2" end="2"/>
                                            </p:txEl>
                                          </p:spTgt>
                                        </p:tgtEl>
                                      </p:cBhvr>
                                      <p:to x="100000" y="100000"/>
                                    </p:animScale>
                                    <p:animScale>
                                      <p:cBhvr>
                                        <p:cTn id="19" dur="26">
                                          <p:stCondLst>
                                            <p:cond delay="1808"/>
                                          </p:stCondLst>
                                        </p:cTn>
                                        <p:tgtEl>
                                          <p:spTgt spid="44035">
                                            <p:txEl>
                                              <p:pRg st="2" end="2"/>
                                            </p:txEl>
                                          </p:spTgt>
                                        </p:tgtEl>
                                      </p:cBhvr>
                                      <p:to x="100000" y="95000"/>
                                    </p:animScale>
                                    <p:animScale>
                                      <p:cBhvr>
                                        <p:cTn id="20" dur="166" decel="50000">
                                          <p:stCondLst>
                                            <p:cond delay="1834"/>
                                          </p:stCondLst>
                                        </p:cTn>
                                        <p:tgtEl>
                                          <p:spTgt spid="44035">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4036"/>
                                        </p:tgtEl>
                                        <p:attrNameLst>
                                          <p:attrName>style.visibility</p:attrName>
                                        </p:attrNameLst>
                                      </p:cBhvr>
                                      <p:to>
                                        <p:strVal val="visible"/>
                                      </p:to>
                                    </p:set>
                                    <p:animEffect transition="in" filter="barn(inVertical)">
                                      <p:cBhvr>
                                        <p:cTn id="25" dur="500"/>
                                        <p:tgtEl>
                                          <p:spTgt spid="4403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4037"/>
                                        </p:tgtEl>
                                        <p:attrNameLst>
                                          <p:attrName>style.visibility</p:attrName>
                                        </p:attrNameLst>
                                      </p:cBhvr>
                                      <p:to>
                                        <p:strVal val="visible"/>
                                      </p:to>
                                    </p:set>
                                    <p:animEffect transition="in" filter="wipe(down)">
                                      <p:cBhvr>
                                        <p:cTn id="30" dur="580">
                                          <p:stCondLst>
                                            <p:cond delay="0"/>
                                          </p:stCondLst>
                                        </p:cTn>
                                        <p:tgtEl>
                                          <p:spTgt spid="44037"/>
                                        </p:tgtEl>
                                      </p:cBhvr>
                                    </p:animEffect>
                                    <p:anim calcmode="lin" valueType="num">
                                      <p:cBhvr>
                                        <p:cTn id="31" dur="1822" tmFilter="0,0; 0.14,0.36; 0.43,0.73; 0.71,0.91; 1.0,1.0">
                                          <p:stCondLst>
                                            <p:cond delay="0"/>
                                          </p:stCondLst>
                                        </p:cTn>
                                        <p:tgtEl>
                                          <p:spTgt spid="4403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403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403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403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4037"/>
                                        </p:tgtEl>
                                        <p:attrNameLst>
                                          <p:attrName>ppt_y</p:attrName>
                                        </p:attrNameLst>
                                      </p:cBhvr>
                                      <p:tavLst>
                                        <p:tav tm="0" fmla="#ppt_y-sin(pi*$)/81">
                                          <p:val>
                                            <p:fltVal val="0"/>
                                          </p:val>
                                        </p:tav>
                                        <p:tav tm="100000">
                                          <p:val>
                                            <p:fltVal val="1"/>
                                          </p:val>
                                        </p:tav>
                                      </p:tavLst>
                                    </p:anim>
                                    <p:animScale>
                                      <p:cBhvr>
                                        <p:cTn id="36" dur="26">
                                          <p:stCondLst>
                                            <p:cond delay="650"/>
                                          </p:stCondLst>
                                        </p:cTn>
                                        <p:tgtEl>
                                          <p:spTgt spid="44037"/>
                                        </p:tgtEl>
                                      </p:cBhvr>
                                      <p:to x="100000" y="60000"/>
                                    </p:animScale>
                                    <p:animScale>
                                      <p:cBhvr>
                                        <p:cTn id="37" dur="166" decel="50000">
                                          <p:stCondLst>
                                            <p:cond delay="676"/>
                                          </p:stCondLst>
                                        </p:cTn>
                                        <p:tgtEl>
                                          <p:spTgt spid="44037"/>
                                        </p:tgtEl>
                                      </p:cBhvr>
                                      <p:to x="100000" y="100000"/>
                                    </p:animScale>
                                    <p:animScale>
                                      <p:cBhvr>
                                        <p:cTn id="38" dur="26">
                                          <p:stCondLst>
                                            <p:cond delay="1312"/>
                                          </p:stCondLst>
                                        </p:cTn>
                                        <p:tgtEl>
                                          <p:spTgt spid="44037"/>
                                        </p:tgtEl>
                                      </p:cBhvr>
                                      <p:to x="100000" y="80000"/>
                                    </p:animScale>
                                    <p:animScale>
                                      <p:cBhvr>
                                        <p:cTn id="39" dur="166" decel="50000">
                                          <p:stCondLst>
                                            <p:cond delay="1338"/>
                                          </p:stCondLst>
                                        </p:cTn>
                                        <p:tgtEl>
                                          <p:spTgt spid="44037"/>
                                        </p:tgtEl>
                                      </p:cBhvr>
                                      <p:to x="100000" y="100000"/>
                                    </p:animScale>
                                    <p:animScale>
                                      <p:cBhvr>
                                        <p:cTn id="40" dur="26">
                                          <p:stCondLst>
                                            <p:cond delay="1642"/>
                                          </p:stCondLst>
                                        </p:cTn>
                                        <p:tgtEl>
                                          <p:spTgt spid="44037"/>
                                        </p:tgtEl>
                                      </p:cBhvr>
                                      <p:to x="100000" y="90000"/>
                                    </p:animScale>
                                    <p:animScale>
                                      <p:cBhvr>
                                        <p:cTn id="41" dur="166" decel="50000">
                                          <p:stCondLst>
                                            <p:cond delay="1668"/>
                                          </p:stCondLst>
                                        </p:cTn>
                                        <p:tgtEl>
                                          <p:spTgt spid="44037"/>
                                        </p:tgtEl>
                                      </p:cBhvr>
                                      <p:to x="100000" y="100000"/>
                                    </p:animScale>
                                    <p:animScale>
                                      <p:cBhvr>
                                        <p:cTn id="42" dur="26">
                                          <p:stCondLst>
                                            <p:cond delay="1808"/>
                                          </p:stCondLst>
                                        </p:cTn>
                                        <p:tgtEl>
                                          <p:spTgt spid="44037"/>
                                        </p:tgtEl>
                                      </p:cBhvr>
                                      <p:to x="100000" y="95000"/>
                                    </p:animScale>
                                    <p:animScale>
                                      <p:cBhvr>
                                        <p:cTn id="43" dur="166" decel="50000">
                                          <p:stCondLst>
                                            <p:cond delay="1834"/>
                                          </p:stCondLst>
                                        </p:cTn>
                                        <p:tgtEl>
                                          <p:spTgt spid="440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P spid="440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p:cNvSpPr txBox="1">
            <a:spLocks noChangeArrowheads="1"/>
          </p:cNvSpPr>
          <p:nvPr/>
        </p:nvSpPr>
        <p:spPr bwMode="auto">
          <a:xfrm>
            <a:off x="1143000" y="652078"/>
            <a:ext cx="5562600" cy="21236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sp3d extrusionH="57150">
              <a:bevelT w="38100" h="38100"/>
            </a:sp3d>
          </a:bodyPr>
          <a:lstStyle/>
          <a:p>
            <a:pPr algn="ctr">
              <a:spcBef>
                <a:spcPct val="50000"/>
              </a:spcBef>
            </a:pPr>
            <a:r>
              <a:rPr lang="en-US" sz="4400" dirty="0"/>
              <a:t>Was Elijah a peacemaker or a troublemaker?</a:t>
            </a:r>
          </a:p>
        </p:txBody>
      </p:sp>
      <p:sp>
        <p:nvSpPr>
          <p:cNvPr id="45062" name="Text Box 6"/>
          <p:cNvSpPr txBox="1">
            <a:spLocks noChangeArrowheads="1"/>
          </p:cNvSpPr>
          <p:nvPr/>
        </p:nvSpPr>
        <p:spPr bwMode="auto">
          <a:xfrm>
            <a:off x="1749972" y="3941193"/>
            <a:ext cx="4343400" cy="1446550"/>
          </a:xfrm>
          <a:prstGeom prst="rect">
            <a:avLst/>
          </a:prstGeom>
          <a:ln/>
          <a:effectLst>
            <a:glow rad="139700">
              <a:schemeClr val="accent1">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sp3d extrusionH="57150">
              <a:bevelT w="38100" h="38100"/>
            </a:sp3d>
          </a:bodyPr>
          <a:lstStyle/>
          <a:p>
            <a:pPr algn="ctr">
              <a:spcBef>
                <a:spcPct val="50000"/>
              </a:spcBef>
            </a:pPr>
            <a:r>
              <a:rPr lang="en-US" sz="4400" dirty="0"/>
              <a:t>It depends on who you ask!</a:t>
            </a:r>
          </a:p>
        </p:txBody>
      </p:sp>
      <p:pic>
        <p:nvPicPr>
          <p:cNvPr id="45063"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000" y="990600"/>
            <a:ext cx="4038600" cy="4550945"/>
          </a:xfrm>
          <a:prstGeom prst="rect">
            <a:avLst/>
          </a:prstGeom>
          <a:solidFill>
            <a:srgbClr val="FFFFFF">
              <a:shade val="85000"/>
            </a:srgbClr>
          </a:solidFill>
          <a:ln w="190500"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Rectangle 1"/>
          <p:cNvSpPr/>
          <p:nvPr/>
        </p:nvSpPr>
        <p:spPr>
          <a:xfrm>
            <a:off x="381000" y="228600"/>
            <a:ext cx="114300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25956F9F-2E79-4BBF-B53A-32E49C7EDDE1}"/>
              </a:ext>
            </a:extLst>
          </p:cNvPr>
          <p:cNvSpPr>
            <a:spLocks noGrp="1"/>
          </p:cNvSpPr>
          <p:nvPr>
            <p:ph type="sldNum" sz="quarter" idx="12"/>
          </p:nvPr>
        </p:nvSpPr>
        <p:spPr/>
        <p:txBody>
          <a:bodyPr/>
          <a:lstStyle/>
          <a:p>
            <a:fld id="{3EFE0250-1CA5-4220-A998-ACDFCBD2B15C}" type="slidenum">
              <a:rPr lang="en-US" smtClean="0"/>
              <a:pPr/>
              <a:t>31</a:t>
            </a:fld>
            <a:endParaRPr lang="en-US"/>
          </a:p>
        </p:txBody>
      </p:sp>
      <p:pic>
        <p:nvPicPr>
          <p:cNvPr id="3" name="Picture 2">
            <a:extLst>
              <a:ext uri="{FF2B5EF4-FFF2-40B4-BE49-F238E27FC236}">
                <a16:creationId xmlns="" xmlns:a16="http://schemas.microsoft.com/office/drawing/2014/main" id="{E59375C7-08E8-4DE9-B7A9-92A0DDEAE2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p:cTn id="7" dur="1000" fill="hold"/>
                                        <p:tgtEl>
                                          <p:spTgt spid="45062"/>
                                        </p:tgtEl>
                                        <p:attrNameLst>
                                          <p:attrName>ppt_w</p:attrName>
                                        </p:attrNameLst>
                                      </p:cBhvr>
                                      <p:tavLst>
                                        <p:tav tm="0">
                                          <p:val>
                                            <p:strVal val="#ppt_w+.3"/>
                                          </p:val>
                                        </p:tav>
                                        <p:tav tm="100000">
                                          <p:val>
                                            <p:strVal val="#ppt_w"/>
                                          </p:val>
                                        </p:tav>
                                      </p:tavLst>
                                    </p:anim>
                                    <p:anim calcmode="lin" valueType="num">
                                      <p:cBhvr>
                                        <p:cTn id="8" dur="1000" fill="hold"/>
                                        <p:tgtEl>
                                          <p:spTgt spid="45062"/>
                                        </p:tgtEl>
                                        <p:attrNameLst>
                                          <p:attrName>ppt_h</p:attrName>
                                        </p:attrNameLst>
                                      </p:cBhvr>
                                      <p:tavLst>
                                        <p:tav tm="0">
                                          <p:val>
                                            <p:strVal val="#ppt_h"/>
                                          </p:val>
                                        </p:tav>
                                        <p:tav tm="100000">
                                          <p:val>
                                            <p:strVal val="#ppt_h"/>
                                          </p:val>
                                        </p:tav>
                                      </p:tavLst>
                                    </p:anim>
                                    <p:animEffect transition="in" filter="fade">
                                      <p:cBhvr>
                                        <p:cTn id="9" dur="1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9001" y="2162512"/>
            <a:ext cx="5144357" cy="2554545"/>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EXAMPLE</a:t>
            </a:r>
          </a:p>
          <a:p>
            <a:pPr algn="ctr"/>
            <a:r>
              <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8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#2</a:t>
            </a:r>
            <a:endPar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Slide Number Placeholder 3">
            <a:extLst>
              <a:ext uri="{FF2B5EF4-FFF2-40B4-BE49-F238E27FC236}">
                <a16:creationId xmlns="" xmlns:a16="http://schemas.microsoft.com/office/drawing/2014/main" id="{B007C949-3482-43BA-9FB2-5B3F446FA935}"/>
              </a:ext>
            </a:extLst>
          </p:cNvPr>
          <p:cNvSpPr>
            <a:spLocks noGrp="1"/>
          </p:cNvSpPr>
          <p:nvPr>
            <p:ph type="sldNum" sz="quarter" idx="12"/>
          </p:nvPr>
        </p:nvSpPr>
        <p:spPr>
          <a:xfrm>
            <a:off x="8737600" y="6245225"/>
            <a:ext cx="2997200" cy="476250"/>
          </a:xfrm>
        </p:spPr>
        <p:txBody>
          <a:bodyPr/>
          <a:lstStyle/>
          <a:p>
            <a:fld id="{002C98E3-60A6-48CC-A549-FBA7FAF9B334}" type="slidenum">
              <a:rPr lang="en-US" smtClean="0">
                <a:solidFill>
                  <a:srgbClr val="000000"/>
                </a:solidFill>
              </a:rPr>
              <a:pPr/>
              <a:t>32</a:t>
            </a:fld>
            <a:endParaRPr lang="en-US" dirty="0">
              <a:solidFill>
                <a:srgbClr val="000000"/>
              </a:solidFill>
            </a:endParaRPr>
          </a:p>
        </p:txBody>
      </p:sp>
      <p:pic>
        <p:nvPicPr>
          <p:cNvPr id="2" name="Picture 1">
            <a:extLst>
              <a:ext uri="{FF2B5EF4-FFF2-40B4-BE49-F238E27FC236}">
                <a16:creationId xmlns="" xmlns:a16="http://schemas.microsoft.com/office/drawing/2014/main" id="{AA63DCA1-2FFF-4C82-8EC0-301DD40306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54168915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6545" y="762000"/>
            <a:ext cx="3857625" cy="2817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9155" name="Text Box 3"/>
          <p:cNvSpPr txBox="1">
            <a:spLocks noChangeArrowheads="1"/>
          </p:cNvSpPr>
          <p:nvPr/>
        </p:nvSpPr>
        <p:spPr bwMode="auto">
          <a:xfrm>
            <a:off x="990600" y="4330528"/>
            <a:ext cx="4041226" cy="13112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wrap="square">
            <a:spAutoFit/>
            <a:sp3d extrusionH="57150">
              <a:bevelT w="38100" h="38100"/>
            </a:sp3d>
          </a:bodyPr>
          <a:lstStyle/>
          <a:p>
            <a:pPr algn="ctr">
              <a:spcBef>
                <a:spcPct val="50000"/>
              </a:spcBef>
            </a:pPr>
            <a:r>
              <a:rPr lang="en-US" sz="4000" b="1" dirty="0">
                <a:ln>
                  <a:solidFill>
                    <a:srgbClr val="002060"/>
                  </a:solidFill>
                </a:ln>
              </a:rPr>
              <a:t>Let’s look at Jeremiah 1:4-5</a:t>
            </a:r>
          </a:p>
        </p:txBody>
      </p:sp>
      <p:sp>
        <p:nvSpPr>
          <p:cNvPr id="49156" name="Text Box 4"/>
          <p:cNvSpPr txBox="1">
            <a:spLocks noChangeArrowheads="1"/>
          </p:cNvSpPr>
          <p:nvPr/>
        </p:nvSpPr>
        <p:spPr bwMode="auto">
          <a:xfrm>
            <a:off x="5715000" y="359906"/>
            <a:ext cx="5838497" cy="35394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wrap="square">
            <a:spAutoFit/>
            <a:sp3d extrusionH="57150">
              <a:bevelT h="25400" prst="softRound"/>
            </a:sp3d>
          </a:bodyPr>
          <a:lstStyle/>
          <a:p>
            <a:pPr algn="ctr">
              <a:spcBef>
                <a:spcPct val="50000"/>
              </a:spcBef>
            </a:pPr>
            <a:r>
              <a:rPr lang="en-US" sz="2800" dirty="0">
                <a:solidFill>
                  <a:schemeClr val="tx2"/>
                </a:solidFill>
                <a:latin typeface="Verdana" pitchFamily="34" charset="0"/>
              </a:rPr>
              <a:t>“Then the word of YHVH came unto me, saying 5. Before </a:t>
            </a:r>
            <a:r>
              <a:rPr lang="en-US" sz="2800" dirty="0" smtClean="0">
                <a:solidFill>
                  <a:schemeClr val="tx2"/>
                </a:solidFill>
                <a:latin typeface="Verdana" pitchFamily="34" charset="0"/>
              </a:rPr>
              <a:t/>
            </a:r>
            <a:br>
              <a:rPr lang="en-US" sz="2800" dirty="0" smtClean="0">
                <a:solidFill>
                  <a:schemeClr val="tx2"/>
                </a:solidFill>
                <a:latin typeface="Verdana" pitchFamily="34" charset="0"/>
              </a:rPr>
            </a:br>
            <a:r>
              <a:rPr lang="en-US" sz="2800" dirty="0" smtClean="0">
                <a:solidFill>
                  <a:schemeClr val="tx2"/>
                </a:solidFill>
                <a:latin typeface="Verdana" pitchFamily="34" charset="0"/>
              </a:rPr>
              <a:t>I </a:t>
            </a:r>
            <a:r>
              <a:rPr lang="en-US" sz="2800" dirty="0">
                <a:solidFill>
                  <a:schemeClr val="tx2"/>
                </a:solidFill>
                <a:latin typeface="Verdana" pitchFamily="34" charset="0"/>
              </a:rPr>
              <a:t>formed thee in the belly, </a:t>
            </a:r>
            <a:r>
              <a:rPr lang="en-US" sz="2800" dirty="0" smtClean="0">
                <a:solidFill>
                  <a:schemeClr val="tx2"/>
                </a:solidFill>
                <a:latin typeface="Verdana" pitchFamily="34" charset="0"/>
              </a:rPr>
              <a:t/>
            </a:r>
            <a:br>
              <a:rPr lang="en-US" sz="2800" dirty="0" smtClean="0">
                <a:solidFill>
                  <a:schemeClr val="tx2"/>
                </a:solidFill>
                <a:latin typeface="Verdana" pitchFamily="34" charset="0"/>
              </a:rPr>
            </a:br>
            <a:r>
              <a:rPr lang="en-US" sz="2800" dirty="0" smtClean="0">
                <a:solidFill>
                  <a:schemeClr val="tx2"/>
                </a:solidFill>
                <a:latin typeface="Verdana" pitchFamily="34" charset="0"/>
              </a:rPr>
              <a:t>I </a:t>
            </a:r>
            <a:r>
              <a:rPr lang="en-US" sz="2800" dirty="0">
                <a:solidFill>
                  <a:schemeClr val="tx2"/>
                </a:solidFill>
                <a:latin typeface="Verdana" pitchFamily="34" charset="0"/>
              </a:rPr>
              <a:t>knew thee; and before you camest forth out of the womb </a:t>
            </a:r>
            <a:r>
              <a:rPr lang="en-US" sz="2800" dirty="0" smtClean="0">
                <a:solidFill>
                  <a:schemeClr val="tx2"/>
                </a:solidFill>
                <a:latin typeface="Verdana" pitchFamily="34" charset="0"/>
              </a:rPr>
              <a:t/>
            </a:r>
            <a:br>
              <a:rPr lang="en-US" sz="2800" dirty="0" smtClean="0">
                <a:solidFill>
                  <a:schemeClr val="tx2"/>
                </a:solidFill>
                <a:latin typeface="Verdana" pitchFamily="34" charset="0"/>
              </a:rPr>
            </a:br>
            <a:r>
              <a:rPr lang="en-US" sz="2800" dirty="0" smtClean="0">
                <a:solidFill>
                  <a:schemeClr val="tx2"/>
                </a:solidFill>
                <a:latin typeface="Verdana" pitchFamily="34" charset="0"/>
              </a:rPr>
              <a:t>I </a:t>
            </a:r>
            <a:r>
              <a:rPr lang="en-US" sz="2800" dirty="0">
                <a:solidFill>
                  <a:schemeClr val="tx2"/>
                </a:solidFill>
                <a:latin typeface="Verdana" pitchFamily="34" charset="0"/>
              </a:rPr>
              <a:t>sanctified thee, and </a:t>
            </a:r>
            <a:r>
              <a:rPr lang="en-US" sz="2800" dirty="0" smtClean="0">
                <a:solidFill>
                  <a:schemeClr val="tx2"/>
                </a:solidFill>
                <a:latin typeface="Verdana" pitchFamily="34" charset="0"/>
              </a:rPr>
              <a:t/>
            </a:r>
            <a:br>
              <a:rPr lang="en-US" sz="2800" dirty="0" smtClean="0">
                <a:solidFill>
                  <a:schemeClr val="tx2"/>
                </a:solidFill>
                <a:latin typeface="Verdana" pitchFamily="34" charset="0"/>
              </a:rPr>
            </a:br>
            <a:r>
              <a:rPr lang="en-US" sz="2800" b="1" u="sng" dirty="0" smtClean="0">
                <a:solidFill>
                  <a:srgbClr val="311E82"/>
                </a:solidFill>
                <a:latin typeface="Verdana" pitchFamily="34" charset="0"/>
              </a:rPr>
              <a:t>I </a:t>
            </a:r>
            <a:r>
              <a:rPr lang="en-US" sz="2800" b="1" u="sng" dirty="0">
                <a:solidFill>
                  <a:srgbClr val="311E82"/>
                </a:solidFill>
                <a:latin typeface="Verdana" pitchFamily="34" charset="0"/>
              </a:rPr>
              <a:t>ordained thee a prophet unto the nations</a:t>
            </a:r>
            <a:r>
              <a:rPr lang="en-US" sz="2800" dirty="0">
                <a:solidFill>
                  <a:schemeClr val="tx2"/>
                </a:solidFill>
                <a:latin typeface="Verdana" pitchFamily="34" charset="0"/>
              </a:rPr>
              <a:t>.” KJV</a:t>
            </a:r>
          </a:p>
        </p:txBody>
      </p:sp>
      <p:sp>
        <p:nvSpPr>
          <p:cNvPr id="2" name="TextBox 1"/>
          <p:cNvSpPr txBox="1"/>
          <p:nvPr/>
        </p:nvSpPr>
        <p:spPr>
          <a:xfrm>
            <a:off x="6742389" y="4341783"/>
            <a:ext cx="3969249" cy="17543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Jeremiah was ordained as a prophet by YHVH!</a:t>
            </a:r>
          </a:p>
        </p:txBody>
      </p:sp>
      <p:sp>
        <p:nvSpPr>
          <p:cNvPr id="4" name="Slide Number Placeholder 3">
            <a:extLst>
              <a:ext uri="{FF2B5EF4-FFF2-40B4-BE49-F238E27FC236}">
                <a16:creationId xmlns="" xmlns:a16="http://schemas.microsoft.com/office/drawing/2014/main" id="{F3F70761-8E48-4D79-B7C6-9D6135887945}"/>
              </a:ext>
            </a:extLst>
          </p:cNvPr>
          <p:cNvSpPr>
            <a:spLocks noGrp="1"/>
          </p:cNvSpPr>
          <p:nvPr>
            <p:ph type="sldNum" sz="quarter" idx="12"/>
          </p:nvPr>
        </p:nvSpPr>
        <p:spPr/>
        <p:txBody>
          <a:bodyPr/>
          <a:lstStyle/>
          <a:p>
            <a:fld id="{002C98E3-60A6-48CC-A549-FBA7FAF9B334}" type="slidenum">
              <a:rPr lang="en-US" smtClean="0">
                <a:solidFill>
                  <a:schemeClr val="accent1">
                    <a:lumMod val="50000"/>
                  </a:schemeClr>
                </a:solidFill>
              </a:rPr>
              <a:pPr/>
              <a:t>33</a:t>
            </a:fld>
            <a:endParaRPr lang="en-US" dirty="0">
              <a:solidFill>
                <a:schemeClr val="accent1">
                  <a:lumMod val="50000"/>
                </a:schemeClr>
              </a:solidFill>
            </a:endParaRPr>
          </a:p>
        </p:txBody>
      </p:sp>
      <p:pic>
        <p:nvPicPr>
          <p:cNvPr id="3" name="Picture 2">
            <a:extLst>
              <a:ext uri="{FF2B5EF4-FFF2-40B4-BE49-F238E27FC236}">
                <a16:creationId xmlns="" xmlns:a16="http://schemas.microsoft.com/office/drawing/2014/main" id="{1E8D05B8-9733-468D-B808-22F82A11D0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wheel(1)">
                                      <p:cBhvr>
                                        <p:cTn id="15"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25595" y="3541798"/>
            <a:ext cx="4171950" cy="27527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50181" name="Text Box 5"/>
          <p:cNvSpPr txBox="1">
            <a:spLocks noChangeArrowheads="1"/>
          </p:cNvSpPr>
          <p:nvPr/>
        </p:nvSpPr>
        <p:spPr bwMode="auto">
          <a:xfrm>
            <a:off x="831194" y="762568"/>
            <a:ext cx="10159344"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bodyPr>
          <a:lstStyle/>
          <a:p>
            <a:pPr algn="ctr">
              <a:spcBef>
                <a:spcPct val="50000"/>
              </a:spcBef>
            </a:pPr>
            <a:r>
              <a:rPr lang="en-US" sz="2800" i="1" dirty="0"/>
              <a:t>What was Jeremiah’s prophecy in chapter 34:2?</a:t>
            </a:r>
            <a:r>
              <a:rPr lang="en-US" sz="3200" i="1" dirty="0"/>
              <a:t> </a:t>
            </a:r>
            <a:r>
              <a:rPr lang="en-US" sz="2800" b="1" dirty="0"/>
              <a:t>“Thus saith Yahuwah, the Elohim of Israel; Go and speak to Zedekiah king of Judah, and tell him, thus saith Yahuwah; Behold, </a:t>
            </a:r>
            <a:r>
              <a:rPr lang="en-US" sz="2800" b="1" dirty="0" smtClean="0"/>
              <a:t/>
            </a:r>
            <a:br>
              <a:rPr lang="en-US" sz="2800" b="1" dirty="0" smtClean="0"/>
            </a:br>
            <a:r>
              <a:rPr lang="en-US" sz="2800" b="1" dirty="0" smtClean="0"/>
              <a:t>I </a:t>
            </a:r>
            <a:r>
              <a:rPr lang="en-US" sz="2800" b="1" dirty="0"/>
              <a:t>will give this city into the hand of the king of Babylon, and he shall burn it with fire.” </a:t>
            </a:r>
            <a:r>
              <a:rPr lang="en-US" sz="2400" dirty="0"/>
              <a:t>Restoration Study Bible - SB</a:t>
            </a:r>
          </a:p>
        </p:txBody>
      </p:sp>
      <p:sp>
        <p:nvSpPr>
          <p:cNvPr id="50182" name="Text Box 6"/>
          <p:cNvSpPr txBox="1">
            <a:spLocks noChangeArrowheads="1"/>
          </p:cNvSpPr>
          <p:nvPr/>
        </p:nvSpPr>
        <p:spPr bwMode="auto">
          <a:xfrm>
            <a:off x="990600" y="3828170"/>
            <a:ext cx="4775200" cy="1569660"/>
          </a:xfrm>
          <a:prstGeom prst="rect">
            <a:avLst/>
          </a:prstGeom>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sz="3200" b="1" dirty="0"/>
              <a:t>Was Jeremiah a man </a:t>
            </a:r>
            <a:r>
              <a:rPr lang="en-US" sz="3200" b="1" dirty="0" smtClean="0"/>
              <a:t/>
            </a:r>
            <a:br>
              <a:rPr lang="en-US" sz="3200" b="1" dirty="0" smtClean="0"/>
            </a:br>
            <a:r>
              <a:rPr lang="en-US" sz="3200" b="1" dirty="0" smtClean="0"/>
              <a:t>of </a:t>
            </a:r>
            <a:r>
              <a:rPr lang="en-US" sz="3200" b="1" dirty="0"/>
              <a:t>YAHUWAH speaking for HIM?</a:t>
            </a:r>
            <a:endParaRPr lang="en-US" sz="4000" b="1" dirty="0"/>
          </a:p>
        </p:txBody>
      </p:sp>
      <p:sp>
        <p:nvSpPr>
          <p:cNvPr id="2" name="Rectangle 1"/>
          <p:cNvSpPr/>
          <p:nvPr/>
        </p:nvSpPr>
        <p:spPr>
          <a:xfrm>
            <a:off x="304800" y="228600"/>
            <a:ext cx="11506200" cy="6400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DB2B6EBA-9D02-47DC-8C43-67D343808337}"/>
              </a:ext>
            </a:extLst>
          </p:cNvPr>
          <p:cNvSpPr>
            <a:spLocks noGrp="1"/>
          </p:cNvSpPr>
          <p:nvPr>
            <p:ph type="sldNum" sz="quarter" idx="12"/>
          </p:nvPr>
        </p:nvSpPr>
        <p:spPr/>
        <p:txBody>
          <a:bodyPr/>
          <a:lstStyle/>
          <a:p>
            <a:fld id="{3EFE0250-1CA5-4220-A998-ACDFCBD2B15C}" type="slidenum">
              <a:rPr lang="en-US" smtClean="0"/>
              <a:pPr/>
              <a:t>34</a:t>
            </a:fld>
            <a:endParaRPr lang="en-US"/>
          </a:p>
        </p:txBody>
      </p:sp>
      <p:pic>
        <p:nvPicPr>
          <p:cNvPr id="3" name="Picture 2">
            <a:extLst>
              <a:ext uri="{FF2B5EF4-FFF2-40B4-BE49-F238E27FC236}">
                <a16:creationId xmlns="" xmlns:a16="http://schemas.microsoft.com/office/drawing/2014/main" id="{18C6AA11-D452-4EC5-8CDF-C3A9645FA3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anim calcmode="lin" valueType="num">
                                      <p:cBhvr>
                                        <p:cTn id="7" dur="1000" fill="hold"/>
                                        <p:tgtEl>
                                          <p:spTgt spid="50182"/>
                                        </p:tgtEl>
                                        <p:attrNameLst>
                                          <p:attrName>ppt_w</p:attrName>
                                        </p:attrNameLst>
                                      </p:cBhvr>
                                      <p:tavLst>
                                        <p:tav tm="0">
                                          <p:val>
                                            <p:fltVal val="0"/>
                                          </p:val>
                                        </p:tav>
                                        <p:tav tm="100000">
                                          <p:val>
                                            <p:strVal val="#ppt_w"/>
                                          </p:val>
                                        </p:tav>
                                      </p:tavLst>
                                    </p:anim>
                                    <p:anim calcmode="lin" valueType="num">
                                      <p:cBhvr>
                                        <p:cTn id="8" dur="1000" fill="hold"/>
                                        <p:tgtEl>
                                          <p:spTgt spid="50182"/>
                                        </p:tgtEl>
                                        <p:attrNameLst>
                                          <p:attrName>ppt_h</p:attrName>
                                        </p:attrNameLst>
                                      </p:cBhvr>
                                      <p:tavLst>
                                        <p:tav tm="0">
                                          <p:val>
                                            <p:fltVal val="0"/>
                                          </p:val>
                                        </p:tav>
                                        <p:tav tm="100000">
                                          <p:val>
                                            <p:strVal val="#ppt_h"/>
                                          </p:val>
                                        </p:tav>
                                      </p:tavLst>
                                    </p:anim>
                                    <p:anim calcmode="lin" valueType="num">
                                      <p:cBhvr>
                                        <p:cTn id="9" dur="1000" fill="hold"/>
                                        <p:tgtEl>
                                          <p:spTgt spid="50182"/>
                                        </p:tgtEl>
                                        <p:attrNameLst>
                                          <p:attrName>style.rotation</p:attrName>
                                        </p:attrNameLst>
                                      </p:cBhvr>
                                      <p:tavLst>
                                        <p:tav tm="0">
                                          <p:val>
                                            <p:fltVal val="90"/>
                                          </p:val>
                                        </p:tav>
                                        <p:tav tm="100000">
                                          <p:val>
                                            <p:fltVal val="0"/>
                                          </p:val>
                                        </p:tav>
                                      </p:tavLst>
                                    </p:anim>
                                    <p:animEffect transition="in" filter="fade">
                                      <p:cBhvr>
                                        <p:cTn id="10" dur="10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3444210"/>
            <a:ext cx="4171950" cy="27527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3"/>
          <p:cNvSpPr txBox="1">
            <a:spLocks noChangeArrowheads="1"/>
          </p:cNvSpPr>
          <p:nvPr/>
        </p:nvSpPr>
        <p:spPr bwMode="auto">
          <a:xfrm>
            <a:off x="1447800" y="457200"/>
            <a:ext cx="9220200"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sp3d extrusionH="57150">
              <a:bevelT w="38100" h="38100"/>
            </a:sp3d>
          </a:bodyPr>
          <a:lstStyle/>
          <a:p>
            <a:pPr algn="ctr">
              <a:spcBef>
                <a:spcPct val="50000"/>
              </a:spcBef>
            </a:pPr>
            <a:r>
              <a:rPr lang="en-US" sz="3200" b="1" dirty="0"/>
              <a:t>Was that message good news or </a:t>
            </a:r>
            <a:r>
              <a:rPr lang="en-US" sz="3200" b="1" dirty="0" smtClean="0"/>
              <a:t/>
            </a:r>
            <a:br>
              <a:rPr lang="en-US" sz="3200" b="1" dirty="0" smtClean="0"/>
            </a:br>
            <a:r>
              <a:rPr lang="en-US" sz="3200" b="1" dirty="0" smtClean="0"/>
              <a:t>bad </a:t>
            </a:r>
            <a:r>
              <a:rPr lang="en-US" sz="3200" b="1" dirty="0"/>
              <a:t>news for the nation of Israel?</a:t>
            </a:r>
          </a:p>
          <a:p>
            <a:pPr algn="ctr">
              <a:spcBef>
                <a:spcPct val="50000"/>
              </a:spcBef>
            </a:pPr>
            <a:r>
              <a:rPr lang="en-US" sz="3200" b="1" dirty="0"/>
              <a:t>Did the people like what Jeremiah had to say? </a:t>
            </a:r>
          </a:p>
          <a:p>
            <a:pPr algn="ctr">
              <a:spcBef>
                <a:spcPct val="50000"/>
              </a:spcBef>
            </a:pPr>
            <a:r>
              <a:rPr lang="en-US" sz="3200" b="1" dirty="0"/>
              <a:t>Did their leadership like it?</a:t>
            </a:r>
          </a:p>
        </p:txBody>
      </p:sp>
      <p:sp>
        <p:nvSpPr>
          <p:cNvPr id="52228" name="Text Box 4"/>
          <p:cNvSpPr txBox="1">
            <a:spLocks noChangeArrowheads="1"/>
          </p:cNvSpPr>
          <p:nvPr/>
        </p:nvSpPr>
        <p:spPr bwMode="auto">
          <a:xfrm>
            <a:off x="813062" y="3521608"/>
            <a:ext cx="4953000"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50000"/>
              </a:spcBef>
            </a:pPr>
            <a:r>
              <a:rPr lang="en-US" sz="4800" dirty="0"/>
              <a:t>What was their response in Jeremiah 38:4?</a:t>
            </a:r>
          </a:p>
        </p:txBody>
      </p:sp>
      <p:sp>
        <p:nvSpPr>
          <p:cNvPr id="2" name="Rectangle 1"/>
          <p:cNvSpPr/>
          <p:nvPr/>
        </p:nvSpPr>
        <p:spPr>
          <a:xfrm>
            <a:off x="381000" y="228600"/>
            <a:ext cx="11353800" cy="6400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3D788903-53E1-4E3A-916F-BE1F1F2D81DA}"/>
              </a:ext>
            </a:extLst>
          </p:cNvPr>
          <p:cNvSpPr>
            <a:spLocks noGrp="1"/>
          </p:cNvSpPr>
          <p:nvPr>
            <p:ph type="sldNum" sz="quarter" idx="12"/>
          </p:nvPr>
        </p:nvSpPr>
        <p:spPr/>
        <p:txBody>
          <a:bodyPr/>
          <a:lstStyle/>
          <a:p>
            <a:fld id="{3EFE0250-1CA5-4220-A998-ACDFCBD2B15C}" type="slidenum">
              <a:rPr lang="en-US" smtClean="0"/>
              <a:pPr/>
              <a:t>35</a:t>
            </a:fld>
            <a:endParaRPr lang="en-US"/>
          </a:p>
        </p:txBody>
      </p:sp>
      <p:pic>
        <p:nvPicPr>
          <p:cNvPr id="3" name="Picture 2">
            <a:extLst>
              <a:ext uri="{FF2B5EF4-FFF2-40B4-BE49-F238E27FC236}">
                <a16:creationId xmlns="" xmlns:a16="http://schemas.microsoft.com/office/drawing/2014/main" id="{ED73DFBC-AC16-44F8-B6D4-BF7E919403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 calcmode="lin" valueType="num">
                                      <p:cBhvr>
                                        <p:cTn id="7" dur="1000" fill="hold"/>
                                        <p:tgtEl>
                                          <p:spTgt spid="52227">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52227">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2227">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52227">
                                            <p:txEl>
                                              <p:pRg st="2" end="2"/>
                                            </p:txEl>
                                          </p:spTgt>
                                        </p:tgtEl>
                                        <p:attrNameLst>
                                          <p:attrName>style.visibility</p:attrName>
                                        </p:attrNameLst>
                                      </p:cBhvr>
                                      <p:to>
                                        <p:strVal val="visible"/>
                                      </p:to>
                                    </p:set>
                                    <p:anim calcmode="lin" valueType="num">
                                      <p:cBhvr>
                                        <p:cTn id="14" dur="1000" fill="hold"/>
                                        <p:tgtEl>
                                          <p:spTgt spid="52227">
                                            <p:txEl>
                                              <p:pRg st="2" end="2"/>
                                            </p:txEl>
                                          </p:spTgt>
                                        </p:tgtEl>
                                        <p:attrNameLst>
                                          <p:attrName>ppt_w</p:attrName>
                                        </p:attrNameLst>
                                      </p:cBhvr>
                                      <p:tavLst>
                                        <p:tav tm="0">
                                          <p:val>
                                            <p:strVal val="#ppt_w+.3"/>
                                          </p:val>
                                        </p:tav>
                                        <p:tav tm="100000">
                                          <p:val>
                                            <p:strVal val="#ppt_w"/>
                                          </p:val>
                                        </p:tav>
                                      </p:tavLst>
                                    </p:anim>
                                    <p:anim calcmode="lin" valueType="num">
                                      <p:cBhvr>
                                        <p:cTn id="15" dur="1000" fill="hold"/>
                                        <p:tgtEl>
                                          <p:spTgt spid="52227">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222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2228"/>
                                        </p:tgtEl>
                                        <p:attrNameLst>
                                          <p:attrName>style.visibility</p:attrName>
                                        </p:attrNameLst>
                                      </p:cBhvr>
                                      <p:to>
                                        <p:strVal val="visible"/>
                                      </p:to>
                                    </p:set>
                                    <p:anim calcmode="lin" valueType="num">
                                      <p:cBhvr>
                                        <p:cTn id="21" dur="1000" fill="hold"/>
                                        <p:tgtEl>
                                          <p:spTgt spid="52228"/>
                                        </p:tgtEl>
                                        <p:attrNameLst>
                                          <p:attrName>ppt_w</p:attrName>
                                        </p:attrNameLst>
                                      </p:cBhvr>
                                      <p:tavLst>
                                        <p:tav tm="0">
                                          <p:val>
                                            <p:fltVal val="0"/>
                                          </p:val>
                                        </p:tav>
                                        <p:tav tm="100000">
                                          <p:val>
                                            <p:strVal val="#ppt_w"/>
                                          </p:val>
                                        </p:tav>
                                      </p:tavLst>
                                    </p:anim>
                                    <p:anim calcmode="lin" valueType="num">
                                      <p:cBhvr>
                                        <p:cTn id="22" dur="1000" fill="hold"/>
                                        <p:tgtEl>
                                          <p:spTgt spid="52228"/>
                                        </p:tgtEl>
                                        <p:attrNameLst>
                                          <p:attrName>ppt_h</p:attrName>
                                        </p:attrNameLst>
                                      </p:cBhvr>
                                      <p:tavLst>
                                        <p:tav tm="0">
                                          <p:val>
                                            <p:fltVal val="0"/>
                                          </p:val>
                                        </p:tav>
                                        <p:tav tm="100000">
                                          <p:val>
                                            <p:strVal val="#ppt_h"/>
                                          </p:val>
                                        </p:tav>
                                      </p:tavLst>
                                    </p:anim>
                                    <p:anim calcmode="lin" valueType="num">
                                      <p:cBhvr>
                                        <p:cTn id="23" dur="1000" fill="hold"/>
                                        <p:tgtEl>
                                          <p:spTgt spid="52228"/>
                                        </p:tgtEl>
                                        <p:attrNameLst>
                                          <p:attrName>style.rotation</p:attrName>
                                        </p:attrNameLst>
                                      </p:cBhvr>
                                      <p:tavLst>
                                        <p:tav tm="0">
                                          <p:val>
                                            <p:fltVal val="90"/>
                                          </p:val>
                                        </p:tav>
                                        <p:tav tm="100000">
                                          <p:val>
                                            <p:fltVal val="0"/>
                                          </p:val>
                                        </p:tav>
                                      </p:tavLst>
                                    </p:anim>
                                    <p:animEffect transition="in" filter="fade">
                                      <p:cBhvr>
                                        <p:cTn id="24" dur="10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3648075"/>
            <a:ext cx="4171950" cy="2752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53251" name="Text Box 3"/>
          <p:cNvSpPr txBox="1">
            <a:spLocks noChangeArrowheads="1"/>
          </p:cNvSpPr>
          <p:nvPr/>
        </p:nvSpPr>
        <p:spPr bwMode="auto">
          <a:xfrm>
            <a:off x="685800" y="457200"/>
            <a:ext cx="10668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h="25400" prst="softRound"/>
            </a:sp3d>
          </a:bodyPr>
          <a:lstStyle/>
          <a:p>
            <a:pPr>
              <a:spcBef>
                <a:spcPct val="50000"/>
              </a:spcBef>
            </a:pPr>
            <a:r>
              <a:rPr lang="en-US" sz="3200" dirty="0"/>
              <a:t>“Therefore the princes said unto the king, we beseech thee, let his man be put to death: for thus he weakeneth the hands of the men of war that remain in this city, and the hands of all the people, in speaking such words unto them: </a:t>
            </a:r>
            <a:r>
              <a:rPr lang="en-US" sz="3200" b="1" dirty="0"/>
              <a:t>for this man seeketh </a:t>
            </a:r>
            <a:r>
              <a:rPr lang="en-US" sz="3200" b="1" u="sng" dirty="0"/>
              <a:t>not</a:t>
            </a:r>
            <a:r>
              <a:rPr lang="en-US" sz="3200" b="1" dirty="0"/>
              <a:t> the welfare of this people, but the hurt.” </a:t>
            </a:r>
            <a:r>
              <a:rPr lang="en-US" sz="3200" dirty="0"/>
              <a:t>Jeremiah 38:4 (KJV) </a:t>
            </a:r>
          </a:p>
        </p:txBody>
      </p:sp>
      <p:sp>
        <p:nvSpPr>
          <p:cNvPr id="53253" name="WordArt 5"/>
          <p:cNvSpPr>
            <a:spLocks noChangeArrowheads="1" noChangeShapeType="1" noTextEdit="1"/>
          </p:cNvSpPr>
          <p:nvPr/>
        </p:nvSpPr>
        <p:spPr bwMode="auto">
          <a:xfrm>
            <a:off x="671348" y="4191000"/>
            <a:ext cx="5334000" cy="11033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kern="10" dirty="0">
                <a:ln w="9525">
                  <a:solidFill>
                    <a:srgbClr val="C00000"/>
                  </a:solidFill>
                  <a:round/>
                  <a:headEnd/>
                  <a:tailEnd/>
                </a:ln>
                <a:gradFill rotWithShape="0">
                  <a:gsLst>
                    <a:gs pos="0">
                      <a:srgbClr val="FFE701"/>
                    </a:gs>
                    <a:gs pos="100000">
                      <a:srgbClr val="FE3E02"/>
                    </a:gs>
                  </a:gsLst>
                  <a:lin ang="5400000" scaled="1"/>
                </a:gradFill>
                <a:latin typeface="Impact"/>
              </a:rPr>
              <a:t>Were they right or wrong?</a:t>
            </a:r>
          </a:p>
        </p:txBody>
      </p:sp>
      <p:sp>
        <p:nvSpPr>
          <p:cNvPr id="2" name="Rectangle 1"/>
          <p:cNvSpPr/>
          <p:nvPr/>
        </p:nvSpPr>
        <p:spPr>
          <a:xfrm>
            <a:off x="199696" y="207580"/>
            <a:ext cx="11611304" cy="6400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B07CD062-979A-43AE-8CC7-778471BDA876}"/>
              </a:ext>
            </a:extLst>
          </p:cNvPr>
          <p:cNvSpPr>
            <a:spLocks noGrp="1"/>
          </p:cNvSpPr>
          <p:nvPr>
            <p:ph type="sldNum" sz="quarter" idx="12"/>
          </p:nvPr>
        </p:nvSpPr>
        <p:spPr/>
        <p:txBody>
          <a:bodyPr/>
          <a:lstStyle/>
          <a:p>
            <a:fld id="{3EFE0250-1CA5-4220-A998-ACDFCBD2B15C}" type="slidenum">
              <a:rPr lang="en-US" smtClean="0"/>
              <a:pPr/>
              <a:t>36</a:t>
            </a:fld>
            <a:endParaRPr lang="en-US"/>
          </a:p>
        </p:txBody>
      </p:sp>
      <p:pic>
        <p:nvPicPr>
          <p:cNvPr id="3" name="Picture 2">
            <a:extLst>
              <a:ext uri="{FF2B5EF4-FFF2-40B4-BE49-F238E27FC236}">
                <a16:creationId xmlns="" xmlns:a16="http://schemas.microsoft.com/office/drawing/2014/main" id="{7BEC9875-9F5E-47D6-BF59-133B25E9AC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wipe(down)">
                                      <p:cBhvr>
                                        <p:cTn id="7" dur="580">
                                          <p:stCondLst>
                                            <p:cond delay="0"/>
                                          </p:stCondLst>
                                        </p:cTn>
                                        <p:tgtEl>
                                          <p:spTgt spid="53253"/>
                                        </p:tgtEl>
                                      </p:cBhvr>
                                    </p:animEffect>
                                    <p:anim calcmode="lin" valueType="num">
                                      <p:cBhvr>
                                        <p:cTn id="8" dur="1822" tmFilter="0,0; 0.14,0.36; 0.43,0.73; 0.71,0.91; 1.0,1.0">
                                          <p:stCondLst>
                                            <p:cond delay="0"/>
                                          </p:stCondLst>
                                        </p:cTn>
                                        <p:tgtEl>
                                          <p:spTgt spid="5325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325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325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325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3253"/>
                                        </p:tgtEl>
                                        <p:attrNameLst>
                                          <p:attrName>ppt_y</p:attrName>
                                        </p:attrNameLst>
                                      </p:cBhvr>
                                      <p:tavLst>
                                        <p:tav tm="0" fmla="#ppt_y-sin(pi*$)/81">
                                          <p:val>
                                            <p:fltVal val="0"/>
                                          </p:val>
                                        </p:tav>
                                        <p:tav tm="100000">
                                          <p:val>
                                            <p:fltVal val="1"/>
                                          </p:val>
                                        </p:tav>
                                      </p:tavLst>
                                    </p:anim>
                                    <p:animScale>
                                      <p:cBhvr>
                                        <p:cTn id="13" dur="26">
                                          <p:stCondLst>
                                            <p:cond delay="650"/>
                                          </p:stCondLst>
                                        </p:cTn>
                                        <p:tgtEl>
                                          <p:spTgt spid="53253"/>
                                        </p:tgtEl>
                                      </p:cBhvr>
                                      <p:to x="100000" y="60000"/>
                                    </p:animScale>
                                    <p:animScale>
                                      <p:cBhvr>
                                        <p:cTn id="14" dur="166" decel="50000">
                                          <p:stCondLst>
                                            <p:cond delay="676"/>
                                          </p:stCondLst>
                                        </p:cTn>
                                        <p:tgtEl>
                                          <p:spTgt spid="53253"/>
                                        </p:tgtEl>
                                      </p:cBhvr>
                                      <p:to x="100000" y="100000"/>
                                    </p:animScale>
                                    <p:animScale>
                                      <p:cBhvr>
                                        <p:cTn id="15" dur="26">
                                          <p:stCondLst>
                                            <p:cond delay="1312"/>
                                          </p:stCondLst>
                                        </p:cTn>
                                        <p:tgtEl>
                                          <p:spTgt spid="53253"/>
                                        </p:tgtEl>
                                      </p:cBhvr>
                                      <p:to x="100000" y="80000"/>
                                    </p:animScale>
                                    <p:animScale>
                                      <p:cBhvr>
                                        <p:cTn id="16" dur="166" decel="50000">
                                          <p:stCondLst>
                                            <p:cond delay="1338"/>
                                          </p:stCondLst>
                                        </p:cTn>
                                        <p:tgtEl>
                                          <p:spTgt spid="53253"/>
                                        </p:tgtEl>
                                      </p:cBhvr>
                                      <p:to x="100000" y="100000"/>
                                    </p:animScale>
                                    <p:animScale>
                                      <p:cBhvr>
                                        <p:cTn id="17" dur="26">
                                          <p:stCondLst>
                                            <p:cond delay="1642"/>
                                          </p:stCondLst>
                                        </p:cTn>
                                        <p:tgtEl>
                                          <p:spTgt spid="53253"/>
                                        </p:tgtEl>
                                      </p:cBhvr>
                                      <p:to x="100000" y="90000"/>
                                    </p:animScale>
                                    <p:animScale>
                                      <p:cBhvr>
                                        <p:cTn id="18" dur="166" decel="50000">
                                          <p:stCondLst>
                                            <p:cond delay="1668"/>
                                          </p:stCondLst>
                                        </p:cTn>
                                        <p:tgtEl>
                                          <p:spTgt spid="53253"/>
                                        </p:tgtEl>
                                      </p:cBhvr>
                                      <p:to x="100000" y="100000"/>
                                    </p:animScale>
                                    <p:animScale>
                                      <p:cBhvr>
                                        <p:cTn id="19" dur="26">
                                          <p:stCondLst>
                                            <p:cond delay="1808"/>
                                          </p:stCondLst>
                                        </p:cTn>
                                        <p:tgtEl>
                                          <p:spTgt spid="53253"/>
                                        </p:tgtEl>
                                      </p:cBhvr>
                                      <p:to x="100000" y="95000"/>
                                    </p:animScale>
                                    <p:animScale>
                                      <p:cBhvr>
                                        <p:cTn id="20" dur="166" decel="50000">
                                          <p:stCondLst>
                                            <p:cond delay="1834"/>
                                          </p:stCondLst>
                                        </p:cTn>
                                        <p:tgtEl>
                                          <p:spTgt spid="532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503164"/>
            <a:ext cx="10439400" cy="1139825"/>
          </a:xfrm>
        </p:spPr>
        <p:style>
          <a:lnRef idx="3">
            <a:schemeClr val="lt1"/>
          </a:lnRef>
          <a:fillRef idx="1">
            <a:schemeClr val="accent1"/>
          </a:fillRef>
          <a:effectRef idx="1">
            <a:schemeClr val="accent1"/>
          </a:effectRef>
          <a:fontRef idx="minor">
            <a:schemeClr val="lt1"/>
          </a:fontRef>
        </p:style>
        <p:txBody>
          <a:bodyPr/>
          <a:lstStyle/>
          <a:p>
            <a:r>
              <a:rPr lang="en-US" sz="3600" dirty="0">
                <a:solidFill>
                  <a:schemeClr val="tx1"/>
                </a:solidFill>
                <a:effectLst>
                  <a:outerShdw blurRad="38100" dist="38100" dir="2700000" algn="tl">
                    <a:srgbClr val="010199"/>
                  </a:outerShdw>
                </a:effectLst>
              </a:rPr>
              <a:t>What was Yahuwah’s purpose in giving this message through Jeremiah?</a:t>
            </a:r>
          </a:p>
        </p:txBody>
      </p:sp>
      <p:pic>
        <p:nvPicPr>
          <p:cNvPr id="51203"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4448706" y="1801330"/>
            <a:ext cx="6752694" cy="3715992"/>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1204" name="Text Box 4"/>
          <p:cNvSpPr txBox="1">
            <a:spLocks noChangeArrowheads="1"/>
          </p:cNvSpPr>
          <p:nvPr/>
        </p:nvSpPr>
        <p:spPr bwMode="auto">
          <a:xfrm>
            <a:off x="762000" y="1801330"/>
            <a:ext cx="3458105" cy="1754326"/>
          </a:xfrm>
          <a:prstGeom prst="rect">
            <a:avLst/>
          </a:prstGeom>
          <a:ln/>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wrap="square">
            <a:spAutoFit/>
            <a:scene3d>
              <a:camera prst="orthographicFront"/>
              <a:lightRig rig="threePt" dir="t"/>
            </a:scene3d>
            <a:sp3d extrusionH="57150">
              <a:bevelT w="38100" h="38100"/>
            </a:sp3d>
          </a:bodyPr>
          <a:lstStyle/>
          <a:p>
            <a:pPr algn="ctr">
              <a:spcBef>
                <a:spcPct val="50000"/>
              </a:spcBef>
            </a:pPr>
            <a:r>
              <a:rPr lang="en-US" b="1" dirty="0"/>
              <a:t>Did He mean good or evil for them?</a:t>
            </a:r>
          </a:p>
        </p:txBody>
      </p:sp>
      <p:sp>
        <p:nvSpPr>
          <p:cNvPr id="2" name="Rectangle 1"/>
          <p:cNvSpPr/>
          <p:nvPr/>
        </p:nvSpPr>
        <p:spPr>
          <a:xfrm>
            <a:off x="381000" y="228600"/>
            <a:ext cx="114300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0CAB9D80-62DD-4A80-9BD4-6FB69759A14C}"/>
              </a:ext>
            </a:extLst>
          </p:cNvPr>
          <p:cNvSpPr>
            <a:spLocks noGrp="1"/>
          </p:cNvSpPr>
          <p:nvPr>
            <p:ph type="sldNum" sz="quarter" idx="12"/>
          </p:nvPr>
        </p:nvSpPr>
        <p:spPr/>
        <p:txBody>
          <a:bodyPr/>
          <a:lstStyle/>
          <a:p>
            <a:fld id="{E2FD0E68-1B83-4BD9-A5ED-58552BC41DCD}" type="slidenum">
              <a:rPr lang="en-US" smtClean="0"/>
              <a:pPr/>
              <a:t>37</a:t>
            </a:fld>
            <a:endParaRPr lang="en-US"/>
          </a:p>
        </p:txBody>
      </p:sp>
      <p:sp>
        <p:nvSpPr>
          <p:cNvPr id="5" name="TextBox 4">
            <a:extLst>
              <a:ext uri="{FF2B5EF4-FFF2-40B4-BE49-F238E27FC236}">
                <a16:creationId xmlns="" xmlns:a16="http://schemas.microsoft.com/office/drawing/2014/main" id="{33325F34-2F8D-48E5-8514-880F5B19A5E0}"/>
              </a:ext>
            </a:extLst>
          </p:cNvPr>
          <p:cNvSpPr txBox="1"/>
          <p:nvPr/>
        </p:nvSpPr>
        <p:spPr>
          <a:xfrm>
            <a:off x="776450" y="3789272"/>
            <a:ext cx="3443655" cy="2554545"/>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rPr>
              <a:t>Jeremiah was accused of being a ‘traitor’ by delivering </a:t>
            </a:r>
            <a:r>
              <a:rPr kumimoji="0" lang="en-US" sz="3200" b="1" i="0" u="none" strike="noStrike" kern="0" cap="none" spc="0" normalizeH="0" baseline="0" noProof="0" dirty="0" err="1">
                <a:ln>
                  <a:noFill/>
                </a:ln>
                <a:solidFill>
                  <a:srgbClr val="FFFFFF"/>
                </a:solidFill>
                <a:effectLst>
                  <a:outerShdw blurRad="38100" dist="38100" dir="2700000" algn="tl">
                    <a:srgbClr val="010199"/>
                  </a:outerShdw>
                </a:effectLst>
                <a:uLnTx/>
                <a:uFillTx/>
                <a:latin typeface="Arial"/>
              </a:rPr>
              <a:t>Yah’s</a:t>
            </a: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rPr>
              <a:t> message! </a:t>
            </a:r>
            <a:endParaRPr lang="en-US" sz="3200" b="1" dirty="0"/>
          </a:p>
        </p:txBody>
      </p:sp>
      <p:sp>
        <p:nvSpPr>
          <p:cNvPr id="6" name="TextBox 5">
            <a:extLst>
              <a:ext uri="{FF2B5EF4-FFF2-40B4-BE49-F238E27FC236}">
                <a16:creationId xmlns="" xmlns:a16="http://schemas.microsoft.com/office/drawing/2014/main" id="{6C6D7AA6-5776-495E-AF1F-E6FD5AA43125}"/>
              </a:ext>
            </a:extLst>
          </p:cNvPr>
          <p:cNvSpPr txBox="1"/>
          <p:nvPr/>
        </p:nvSpPr>
        <p:spPr>
          <a:xfrm>
            <a:off x="4448706" y="5708505"/>
            <a:ext cx="6752694" cy="646331"/>
          </a:xfrm>
          <a:prstGeom prst="rect">
            <a:avLst/>
          </a:prstGeom>
          <a:solidFill>
            <a:srgbClr val="0066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dirty="0"/>
              <a:t>So what did Israel do to him?</a:t>
            </a:r>
          </a:p>
        </p:txBody>
      </p:sp>
      <p:pic>
        <p:nvPicPr>
          <p:cNvPr id="3" name="Picture 2">
            <a:extLst>
              <a:ext uri="{FF2B5EF4-FFF2-40B4-BE49-F238E27FC236}">
                <a16:creationId xmlns="" xmlns:a16="http://schemas.microsoft.com/office/drawing/2014/main" id="{E2A3D1E9-AA16-4BB4-9D45-8D056EB161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ipe(left)">
                                      <p:cBhvr>
                                        <p:cTn id="7" dur="500"/>
                                        <p:tgtEl>
                                          <p:spTgt spid="5120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3"/>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5600" y="533400"/>
            <a:ext cx="4741287" cy="5715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1" name="Text Box 5"/>
          <p:cNvSpPr txBox="1">
            <a:spLocks noChangeArrowheads="1"/>
          </p:cNvSpPr>
          <p:nvPr/>
        </p:nvSpPr>
        <p:spPr bwMode="auto">
          <a:xfrm>
            <a:off x="685800" y="920621"/>
            <a:ext cx="5604641"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sp3d extrusionH="57150">
              <a:bevelT w="38100" h="38100"/>
            </a:sp3d>
          </a:bodyPr>
          <a:lstStyle/>
          <a:p>
            <a:pPr algn="ctr">
              <a:spcBef>
                <a:spcPct val="50000"/>
              </a:spcBef>
            </a:pPr>
            <a:r>
              <a:rPr lang="en-US" sz="4000" dirty="0"/>
              <a:t>Jeremiah 38:6 </a:t>
            </a:r>
            <a:r>
              <a:rPr lang="en-US" sz="4000" b="1" dirty="0"/>
              <a:t>“Then took they Jeremiah, and </a:t>
            </a:r>
            <a:r>
              <a:rPr lang="en-US" sz="4000" b="1" u="sng" dirty="0">
                <a:solidFill>
                  <a:srgbClr val="FFFF00"/>
                </a:solidFill>
              </a:rPr>
              <a:t>cast him into the dungeon </a:t>
            </a:r>
            <a:r>
              <a:rPr lang="en-US" sz="4000" b="1" dirty="0"/>
              <a:t>… And in the dungeon, there was no water, but mire: </a:t>
            </a:r>
            <a:r>
              <a:rPr lang="en-US" sz="4000" b="1" dirty="0" smtClean="0"/>
              <a:t/>
            </a:r>
            <a:br>
              <a:rPr lang="en-US" sz="4000" b="1" dirty="0" smtClean="0"/>
            </a:br>
            <a:r>
              <a:rPr lang="en-US" sz="4000" b="1" dirty="0" smtClean="0"/>
              <a:t>so </a:t>
            </a:r>
            <a:r>
              <a:rPr lang="en-US" sz="4000" b="1" dirty="0"/>
              <a:t>Jeremiah sunk </a:t>
            </a:r>
            <a:r>
              <a:rPr lang="en-US" sz="4000" b="1" dirty="0" smtClean="0"/>
              <a:t/>
            </a:r>
            <a:br>
              <a:rPr lang="en-US" sz="4000" b="1" dirty="0" smtClean="0"/>
            </a:br>
            <a:r>
              <a:rPr lang="en-US" sz="4000" b="1" dirty="0" smtClean="0"/>
              <a:t>in </a:t>
            </a:r>
            <a:r>
              <a:rPr lang="en-US" sz="4000" b="1" dirty="0"/>
              <a:t>the mire.” </a:t>
            </a:r>
            <a:r>
              <a:rPr lang="en-US" sz="4000" dirty="0"/>
              <a:t>KJV</a:t>
            </a:r>
          </a:p>
        </p:txBody>
      </p:sp>
      <p:sp>
        <p:nvSpPr>
          <p:cNvPr id="2" name="Rectangle 1"/>
          <p:cNvSpPr/>
          <p:nvPr/>
        </p:nvSpPr>
        <p:spPr>
          <a:xfrm>
            <a:off x="304800" y="228600"/>
            <a:ext cx="115062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490582B5-AE0C-4C44-BF26-FF3DFFB22EC4}"/>
              </a:ext>
            </a:extLst>
          </p:cNvPr>
          <p:cNvSpPr>
            <a:spLocks noGrp="1"/>
          </p:cNvSpPr>
          <p:nvPr>
            <p:ph type="sldNum" sz="quarter" idx="12"/>
          </p:nvPr>
        </p:nvSpPr>
        <p:spPr/>
        <p:txBody>
          <a:bodyPr/>
          <a:lstStyle/>
          <a:p>
            <a:fld id="{3EFE0250-1CA5-4220-A998-ACDFCBD2B15C}" type="slidenum">
              <a:rPr lang="en-US" smtClean="0"/>
              <a:pPr/>
              <a:t>38</a:t>
            </a:fld>
            <a:endParaRPr lang="en-US"/>
          </a:p>
        </p:txBody>
      </p:sp>
      <p:pic>
        <p:nvPicPr>
          <p:cNvPr id="3" name="Picture 2">
            <a:extLst>
              <a:ext uri="{FF2B5EF4-FFF2-40B4-BE49-F238E27FC236}">
                <a16:creationId xmlns="" xmlns:a16="http://schemas.microsoft.com/office/drawing/2014/main" id="{1B81836A-1C7C-4F17-BB3E-5CC2810C8E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838200" y="1048543"/>
            <a:ext cx="5486400" cy="47089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sp3d extrusionH="57150">
              <a:bevelT w="38100" h="38100"/>
            </a:sp3d>
          </a:bodyPr>
          <a:lstStyle/>
          <a:p>
            <a:pPr algn="ctr">
              <a:spcBef>
                <a:spcPct val="50000"/>
              </a:spcBef>
            </a:pPr>
            <a:r>
              <a:rPr lang="en-US" sz="4000" dirty="0"/>
              <a:t>Why was he cast into the dungeon?</a:t>
            </a:r>
          </a:p>
          <a:p>
            <a:pPr algn="ctr">
              <a:spcBef>
                <a:spcPct val="50000"/>
              </a:spcBef>
            </a:pPr>
            <a:r>
              <a:rPr lang="en-US" sz="4000" dirty="0"/>
              <a:t>Because he was considered a troublemaker and a traitor by the professed people of Yahuwah. </a:t>
            </a:r>
          </a:p>
        </p:txBody>
      </p:sp>
      <p:sp>
        <p:nvSpPr>
          <p:cNvPr id="2" name="Rectangle 1"/>
          <p:cNvSpPr/>
          <p:nvPr/>
        </p:nvSpPr>
        <p:spPr>
          <a:xfrm>
            <a:off x="457200" y="381000"/>
            <a:ext cx="11277600" cy="6172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41DB6074-6D40-4C05-A18B-0181D5541152}"/>
              </a:ext>
            </a:extLst>
          </p:cNvPr>
          <p:cNvSpPr>
            <a:spLocks noGrp="1"/>
          </p:cNvSpPr>
          <p:nvPr>
            <p:ph type="sldNum" sz="quarter" idx="12"/>
          </p:nvPr>
        </p:nvSpPr>
        <p:spPr/>
        <p:txBody>
          <a:bodyPr/>
          <a:lstStyle/>
          <a:p>
            <a:fld id="{3EFE0250-1CA5-4220-A998-ACDFCBD2B15C}" type="slidenum">
              <a:rPr lang="en-US" smtClean="0"/>
              <a:pPr/>
              <a:t>39</a:t>
            </a:fld>
            <a:endParaRPr lang="en-US"/>
          </a:p>
        </p:txBody>
      </p:sp>
      <p:pic>
        <p:nvPicPr>
          <p:cNvPr id="3" name="Picture 2">
            <a:extLst>
              <a:ext uri="{FF2B5EF4-FFF2-40B4-BE49-F238E27FC236}">
                <a16:creationId xmlns="" xmlns:a16="http://schemas.microsoft.com/office/drawing/2014/main" id="{10EB81ED-E0D2-44EE-A48D-0E4817B56A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0" y="533400"/>
            <a:ext cx="4741287" cy="5715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anim calcmode="lin" valueType="num">
                                      <p:cBhvr>
                                        <p:cTn id="7" dur="1000" fill="hold"/>
                                        <p:tgtEl>
                                          <p:spTgt spid="56323">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5632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63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B91C2944-91A3-42FA-B4B1-0B26D13A99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41503" y="746050"/>
            <a:ext cx="5372100" cy="5372099"/>
          </a:xfrm>
          <a:prstGeom prst="rect">
            <a:avLst/>
          </a:prstGeom>
          <a:scene3d>
            <a:camera prst="orthographicFront"/>
            <a:lightRig rig="threePt" dir="t"/>
          </a:scene3d>
          <a:sp3d>
            <a:bevelT/>
          </a:sp3d>
        </p:spPr>
      </p:pic>
      <p:sp>
        <p:nvSpPr>
          <p:cNvPr id="2" name="Slide Number Placeholder 1">
            <a:extLst>
              <a:ext uri="{FF2B5EF4-FFF2-40B4-BE49-F238E27FC236}">
                <a16:creationId xmlns="" xmlns:a16="http://schemas.microsoft.com/office/drawing/2014/main" id="{4D6799AE-8370-444D-AC9F-E3446609D94A}"/>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002C98E3-60A6-48CC-A549-FBA7FAF9B334}" type="slidenum">
              <a:rPr kumimoji="0" lang="en-US" b="0" i="0" u="none" strike="noStrike" kern="1200" cap="none" spc="0" normalizeH="0" baseline="0" noProof="0">
                <a:ln>
                  <a:noFill/>
                </a:ln>
                <a:solidFill>
                  <a:srgbClr val="FFFFFF"/>
                </a:solidFill>
                <a:effectLst/>
                <a:uLnTx/>
                <a:uFillTx/>
                <a:latin typeface="Arial" charset="0"/>
                <a:ea typeface="+mn-ea"/>
                <a:cs typeface="+mn-cs"/>
              </a:rPr>
              <a:pPr marL="0" marR="0" lvl="0" indent="0" defTabSz="914400" rtl="0" eaLnBrk="1" fontAlgn="base" latinLnBrk="0" hangingPunct="1">
                <a:spcBef>
                  <a:spcPct val="0"/>
                </a:spcBef>
                <a:spcAft>
                  <a:spcPts val="600"/>
                </a:spcAft>
                <a:buClrTx/>
                <a:buSzTx/>
                <a:buFontTx/>
                <a:buNone/>
                <a:tabLst/>
                <a:defRPr/>
              </a:pPr>
              <a:t>4</a:t>
            </a:fld>
            <a:endParaRPr kumimoji="0" lang="en-US" b="0" i="0" u="none" strike="noStrike" kern="1200" cap="none" spc="0" normalizeH="0" baseline="0" noProof="0">
              <a:ln>
                <a:noFill/>
              </a:ln>
              <a:solidFill>
                <a:srgbClr val="FFFFFF"/>
              </a:solidFill>
              <a:effectLst/>
              <a:uLnTx/>
              <a:uFillTx/>
              <a:latin typeface="Arial" charset="0"/>
              <a:ea typeface="+mn-ea"/>
              <a:cs typeface="+mn-cs"/>
            </a:endParaRPr>
          </a:p>
        </p:txBody>
      </p:sp>
      <p:sp>
        <p:nvSpPr>
          <p:cNvPr id="12" name="Rectangle 11">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EF3107BA-0113-47FF-B059-BFD6B5ED4D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9813" y="746051"/>
            <a:ext cx="5372099" cy="5372099"/>
          </a:xfrm>
          <a:prstGeom prst="rect">
            <a:avLst/>
          </a:prstGeom>
          <a:scene3d>
            <a:camera prst="orthographicFront"/>
            <a:lightRig rig="threePt" dir="t"/>
          </a:scene3d>
          <a:sp3d>
            <a:bevelT/>
          </a:sp3d>
        </p:spPr>
      </p:pic>
      <p:pic>
        <p:nvPicPr>
          <p:cNvPr id="5" name="Picture 4">
            <a:extLst>
              <a:ext uri="{FF2B5EF4-FFF2-40B4-BE49-F238E27FC236}">
                <a16:creationId xmlns="" xmlns:a16="http://schemas.microsoft.com/office/drawing/2014/main" id="{CA7D7908-2711-47D5-9B0A-E43428866C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70579478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1085430" y="1295400"/>
            <a:ext cx="9829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sp3d extrusionH="57150">
              <a:bevelT w="38100" h="38100" prst="angle"/>
            </a:sp3d>
          </a:bodyPr>
          <a:lstStyle/>
          <a:p>
            <a:pPr algn="ctr">
              <a:spcBef>
                <a:spcPct val="50000"/>
              </a:spcBef>
            </a:pPr>
            <a:r>
              <a:rPr lang="en-US" sz="5400" dirty="0"/>
              <a:t>Was Jeremiah a troublemaker?</a:t>
            </a:r>
          </a:p>
        </p:txBody>
      </p:sp>
      <p:sp>
        <p:nvSpPr>
          <p:cNvPr id="2" name="TextBox 1"/>
          <p:cNvSpPr txBox="1"/>
          <p:nvPr/>
        </p:nvSpPr>
        <p:spPr>
          <a:xfrm>
            <a:off x="2362200" y="2819400"/>
            <a:ext cx="8001000" cy="212365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prst="angle"/>
            </a:sp3d>
          </a:bodyPr>
          <a:lstStyle/>
          <a:p>
            <a:pPr algn="ctr"/>
            <a:r>
              <a:rPr lang="en-US" sz="6600" b="1" dirty="0"/>
              <a:t>It depends on who you ask!</a:t>
            </a:r>
          </a:p>
        </p:txBody>
      </p:sp>
      <p:sp>
        <p:nvSpPr>
          <p:cNvPr id="3" name="Rectangle 2"/>
          <p:cNvSpPr/>
          <p:nvPr/>
        </p:nvSpPr>
        <p:spPr>
          <a:xfrm>
            <a:off x="304800" y="304800"/>
            <a:ext cx="11506200" cy="6248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FD46AB94-CDC7-4841-AED7-872A152B51B7}"/>
              </a:ext>
            </a:extLst>
          </p:cNvPr>
          <p:cNvSpPr>
            <a:spLocks noGrp="1"/>
          </p:cNvSpPr>
          <p:nvPr>
            <p:ph type="sldNum" sz="quarter" idx="12"/>
          </p:nvPr>
        </p:nvSpPr>
        <p:spPr/>
        <p:txBody>
          <a:bodyPr/>
          <a:lstStyle/>
          <a:p>
            <a:fld id="{3EFE0250-1CA5-4220-A998-ACDFCBD2B15C}" type="slidenum">
              <a:rPr lang="en-US" smtClean="0"/>
              <a:pPr/>
              <a:t>40</a:t>
            </a:fld>
            <a:endParaRPr lang="en-US"/>
          </a:p>
        </p:txBody>
      </p:sp>
      <p:pic>
        <p:nvPicPr>
          <p:cNvPr id="4" name="Picture 3">
            <a:extLst>
              <a:ext uri="{FF2B5EF4-FFF2-40B4-BE49-F238E27FC236}">
                <a16:creationId xmlns="" xmlns:a16="http://schemas.microsoft.com/office/drawing/2014/main" id="{4527C211-4347-44AD-9817-D7464E5CA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9001" y="2162512"/>
            <a:ext cx="5144357" cy="2554545"/>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EXAMPLE</a:t>
            </a:r>
          </a:p>
          <a:p>
            <a:pPr algn="ctr"/>
            <a:r>
              <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8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#3</a:t>
            </a:r>
            <a:endPar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Slide Number Placeholder 3">
            <a:extLst>
              <a:ext uri="{FF2B5EF4-FFF2-40B4-BE49-F238E27FC236}">
                <a16:creationId xmlns="" xmlns:a16="http://schemas.microsoft.com/office/drawing/2014/main" id="{917AEFFC-4A35-4172-877B-5B7EA5A0D79E}"/>
              </a:ext>
            </a:extLst>
          </p:cNvPr>
          <p:cNvSpPr>
            <a:spLocks noGrp="1"/>
          </p:cNvSpPr>
          <p:nvPr>
            <p:ph type="sldNum" sz="quarter" idx="12"/>
          </p:nvPr>
        </p:nvSpPr>
        <p:spPr>
          <a:xfrm>
            <a:off x="8737600" y="6245225"/>
            <a:ext cx="3149600" cy="476250"/>
          </a:xfrm>
        </p:spPr>
        <p:txBody>
          <a:bodyPr/>
          <a:lstStyle/>
          <a:p>
            <a:fld id="{002C98E3-60A6-48CC-A549-FBA7FAF9B334}" type="slidenum">
              <a:rPr lang="en-US" smtClean="0"/>
              <a:pPr/>
              <a:t>41</a:t>
            </a:fld>
            <a:endParaRPr lang="en-US" dirty="0"/>
          </a:p>
        </p:txBody>
      </p:sp>
      <p:pic>
        <p:nvPicPr>
          <p:cNvPr id="2" name="Picture 1">
            <a:extLst>
              <a:ext uri="{FF2B5EF4-FFF2-40B4-BE49-F238E27FC236}">
                <a16:creationId xmlns="" xmlns:a16="http://schemas.microsoft.com/office/drawing/2014/main" id="{378D8936-E071-46C7-90DD-6AC109009F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80793183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0" y="487425"/>
            <a:ext cx="2332121" cy="1703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1443" name="Text Box 3"/>
          <p:cNvSpPr txBox="1">
            <a:spLocks noChangeArrowheads="1"/>
          </p:cNvSpPr>
          <p:nvPr/>
        </p:nvSpPr>
        <p:spPr bwMode="auto">
          <a:xfrm>
            <a:off x="990600" y="838200"/>
            <a:ext cx="6494056"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i="1" dirty="0"/>
              <a:t>Let’s go to Acts 21:26-28 KJV …</a:t>
            </a:r>
          </a:p>
        </p:txBody>
      </p:sp>
      <p:sp>
        <p:nvSpPr>
          <p:cNvPr id="61444" name="Text Box 4"/>
          <p:cNvSpPr txBox="1">
            <a:spLocks noChangeArrowheads="1"/>
          </p:cNvSpPr>
          <p:nvPr/>
        </p:nvSpPr>
        <p:spPr bwMode="auto">
          <a:xfrm>
            <a:off x="744945" y="2437663"/>
            <a:ext cx="9867114" cy="35394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n-US" sz="3200" dirty="0">
                <a:solidFill>
                  <a:schemeClr val="tx2"/>
                </a:solidFill>
                <a:latin typeface="Verdana" pitchFamily="34" charset="0"/>
              </a:rPr>
              <a:t>“Then Paul took the men, and the next day purifying himself with them entered into the temple, to signify the accomplishment of the days of purification, until that an offering should be offered for everyone of </a:t>
            </a:r>
            <a:r>
              <a:rPr lang="en-US" sz="3200" dirty="0" smtClean="0">
                <a:solidFill>
                  <a:schemeClr val="tx2"/>
                </a:solidFill>
                <a:latin typeface="Verdana" pitchFamily="34" charset="0"/>
              </a:rPr>
              <a:t>them. </a:t>
            </a:r>
            <a:br>
              <a:rPr lang="en-US" sz="3200" dirty="0" smtClean="0">
                <a:solidFill>
                  <a:schemeClr val="tx2"/>
                </a:solidFill>
                <a:latin typeface="Verdana" pitchFamily="34" charset="0"/>
              </a:rPr>
            </a:br>
            <a:r>
              <a:rPr lang="en-US" sz="3200" dirty="0" smtClean="0">
                <a:solidFill>
                  <a:schemeClr val="tx2"/>
                </a:solidFill>
                <a:latin typeface="Verdana" pitchFamily="34" charset="0"/>
              </a:rPr>
              <a:t>27</a:t>
            </a:r>
            <a:r>
              <a:rPr lang="en-US" sz="3200" dirty="0">
                <a:solidFill>
                  <a:schemeClr val="tx2"/>
                </a:solidFill>
                <a:latin typeface="Verdana" pitchFamily="34" charset="0"/>
              </a:rPr>
              <a:t>. And when the 7 days were almost ended, the Jews which were of Asia, when they …</a:t>
            </a:r>
          </a:p>
        </p:txBody>
      </p:sp>
      <p:sp>
        <p:nvSpPr>
          <p:cNvPr id="3" name="Slide Number Placeholder 2">
            <a:extLst>
              <a:ext uri="{FF2B5EF4-FFF2-40B4-BE49-F238E27FC236}">
                <a16:creationId xmlns="" xmlns:a16="http://schemas.microsoft.com/office/drawing/2014/main" id="{65E26BF8-53F7-4BC0-89B1-06DAD0882B24}"/>
              </a:ext>
            </a:extLst>
          </p:cNvPr>
          <p:cNvSpPr>
            <a:spLocks noGrp="1"/>
          </p:cNvSpPr>
          <p:nvPr>
            <p:ph type="sldNum" sz="quarter" idx="12"/>
          </p:nvPr>
        </p:nvSpPr>
        <p:spPr/>
        <p:txBody>
          <a:bodyPr/>
          <a:lstStyle/>
          <a:p>
            <a:fld id="{002C98E3-60A6-48CC-A549-FBA7FAF9B334}" type="slidenum">
              <a:rPr lang="en-US" smtClean="0">
                <a:solidFill>
                  <a:schemeClr val="tx1"/>
                </a:solidFill>
              </a:rPr>
              <a:pPr/>
              <a:t>42</a:t>
            </a:fld>
            <a:endParaRPr lang="en-US" dirty="0">
              <a:solidFill>
                <a:schemeClr val="tx1"/>
              </a:solidFill>
            </a:endParaRPr>
          </a:p>
        </p:txBody>
      </p:sp>
      <p:pic>
        <p:nvPicPr>
          <p:cNvPr id="2" name="Picture 1">
            <a:extLst>
              <a:ext uri="{FF2B5EF4-FFF2-40B4-BE49-F238E27FC236}">
                <a16:creationId xmlns="" xmlns:a16="http://schemas.microsoft.com/office/drawing/2014/main" id="{26B5440E-39A6-41EB-9F97-70465FB93A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circle(in)">
                                      <p:cBhvr>
                                        <p:cTn id="7" dur="2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p:cNvSpPr txBox="1">
            <a:spLocks noChangeArrowheads="1"/>
          </p:cNvSpPr>
          <p:nvPr/>
        </p:nvSpPr>
        <p:spPr bwMode="auto">
          <a:xfrm>
            <a:off x="609600" y="457200"/>
            <a:ext cx="11049000"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n-US" dirty="0">
                <a:solidFill>
                  <a:schemeClr val="tx2"/>
                </a:solidFill>
              </a:rPr>
              <a:t>… saw him in the temple, stirred up all the people, and laid hands on him </a:t>
            </a:r>
            <a:r>
              <a:rPr lang="en-US" dirty="0" smtClean="0">
                <a:solidFill>
                  <a:schemeClr val="tx2"/>
                </a:solidFill>
              </a:rPr>
              <a:t> 28</a:t>
            </a:r>
            <a:r>
              <a:rPr lang="en-US" dirty="0">
                <a:solidFill>
                  <a:schemeClr val="tx2"/>
                </a:solidFill>
              </a:rPr>
              <a:t>. Crying out, Men of Israel help: </a:t>
            </a:r>
            <a:r>
              <a:rPr lang="en-US" dirty="0" smtClean="0">
                <a:solidFill>
                  <a:schemeClr val="tx2"/>
                </a:solidFill>
              </a:rPr>
              <a:t/>
            </a:r>
            <a:br>
              <a:rPr lang="en-US" dirty="0" smtClean="0">
                <a:solidFill>
                  <a:schemeClr val="tx2"/>
                </a:solidFill>
              </a:rPr>
            </a:br>
            <a:r>
              <a:rPr lang="en-US" dirty="0" smtClean="0">
                <a:solidFill>
                  <a:schemeClr val="tx2"/>
                </a:solidFill>
              </a:rPr>
              <a:t>This </a:t>
            </a:r>
            <a:r>
              <a:rPr lang="en-US" dirty="0">
                <a:solidFill>
                  <a:schemeClr val="tx2"/>
                </a:solidFill>
              </a:rPr>
              <a:t>is the man that teaches all men every where against the people and the Torah </a:t>
            </a:r>
            <a:r>
              <a:rPr lang="en-US" i="1" dirty="0">
                <a:solidFill>
                  <a:schemeClr val="tx2"/>
                </a:solidFill>
              </a:rPr>
              <a:t>(law), </a:t>
            </a:r>
            <a:r>
              <a:rPr lang="en-US" dirty="0">
                <a:solidFill>
                  <a:schemeClr val="tx2"/>
                </a:solidFill>
              </a:rPr>
              <a:t>and this place: and </a:t>
            </a:r>
            <a:r>
              <a:rPr lang="en-US" dirty="0" smtClean="0">
                <a:solidFill>
                  <a:schemeClr val="tx2"/>
                </a:solidFill>
              </a:rPr>
              <a:t/>
            </a:r>
            <a:br>
              <a:rPr lang="en-US" dirty="0" smtClean="0">
                <a:solidFill>
                  <a:schemeClr val="tx2"/>
                </a:solidFill>
              </a:rPr>
            </a:br>
            <a:r>
              <a:rPr lang="en-US" dirty="0" smtClean="0">
                <a:solidFill>
                  <a:schemeClr val="tx2"/>
                </a:solidFill>
              </a:rPr>
              <a:t>further </a:t>
            </a:r>
            <a:r>
              <a:rPr lang="en-US" dirty="0">
                <a:solidFill>
                  <a:schemeClr val="tx2"/>
                </a:solidFill>
              </a:rPr>
              <a:t>brought Greeks also into the temple and </a:t>
            </a:r>
            <a:r>
              <a:rPr lang="en-US" dirty="0" smtClean="0">
                <a:solidFill>
                  <a:schemeClr val="tx2"/>
                </a:solidFill>
              </a:rPr>
              <a:t/>
            </a:r>
            <a:br>
              <a:rPr lang="en-US" dirty="0" smtClean="0">
                <a:solidFill>
                  <a:schemeClr val="tx2"/>
                </a:solidFill>
              </a:rPr>
            </a:br>
            <a:r>
              <a:rPr lang="en-US" dirty="0" smtClean="0">
                <a:solidFill>
                  <a:schemeClr val="tx2"/>
                </a:solidFill>
              </a:rPr>
              <a:t>had </a:t>
            </a:r>
            <a:r>
              <a:rPr lang="en-US" dirty="0">
                <a:solidFill>
                  <a:schemeClr val="tx2"/>
                </a:solidFill>
              </a:rPr>
              <a:t>polluted this holy place." </a:t>
            </a:r>
          </a:p>
        </p:txBody>
      </p:sp>
      <p:sp>
        <p:nvSpPr>
          <p:cNvPr id="3" name="Slide Number Placeholder 2">
            <a:extLst>
              <a:ext uri="{FF2B5EF4-FFF2-40B4-BE49-F238E27FC236}">
                <a16:creationId xmlns="" xmlns:a16="http://schemas.microsoft.com/office/drawing/2014/main" id="{4ECF5E03-FEDD-4ADF-80AF-820B6B674537}"/>
              </a:ext>
            </a:extLst>
          </p:cNvPr>
          <p:cNvSpPr>
            <a:spLocks noGrp="1"/>
          </p:cNvSpPr>
          <p:nvPr>
            <p:ph type="sldNum" sz="quarter" idx="12"/>
          </p:nvPr>
        </p:nvSpPr>
        <p:spPr/>
        <p:txBody>
          <a:bodyPr/>
          <a:lstStyle/>
          <a:p>
            <a:fld id="{002C98E3-60A6-48CC-A549-FBA7FAF9B334}" type="slidenum">
              <a:rPr lang="en-US" smtClean="0">
                <a:solidFill>
                  <a:schemeClr val="tx1"/>
                </a:solidFill>
              </a:rPr>
              <a:pPr/>
              <a:t>43</a:t>
            </a:fld>
            <a:endParaRPr lang="en-US" dirty="0">
              <a:solidFill>
                <a:schemeClr val="tx1"/>
              </a:solidFill>
            </a:endParaRPr>
          </a:p>
        </p:txBody>
      </p:sp>
      <p:pic>
        <p:nvPicPr>
          <p:cNvPr id="2" name="Picture 1">
            <a:extLst>
              <a:ext uri="{FF2B5EF4-FFF2-40B4-BE49-F238E27FC236}">
                <a16:creationId xmlns="" xmlns:a16="http://schemas.microsoft.com/office/drawing/2014/main" id="{A12A1D7D-A1EA-4511-9EBF-13BD77C928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a:extLst>
              <a:ext uri="{FF2B5EF4-FFF2-40B4-BE49-F238E27FC236}">
                <a16:creationId xmlns="" xmlns:a16="http://schemas.microsoft.com/office/drawing/2014/main" id="{1C1703CF-47AC-4CA7-8C53-A80237D7BDEA}"/>
              </a:ext>
            </a:extLst>
          </p:cNvPr>
          <p:cNvSpPr txBox="1"/>
          <p:nvPr/>
        </p:nvSpPr>
        <p:spPr>
          <a:xfrm>
            <a:off x="624525" y="4036601"/>
            <a:ext cx="10668000" cy="1200329"/>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dirty="0"/>
              <a:t>Was Paul guilty of all these charges? </a:t>
            </a:r>
            <a:r>
              <a:rPr lang="en-US" dirty="0" smtClean="0"/>
              <a:t/>
            </a:r>
            <a:br>
              <a:rPr lang="en-US" dirty="0" smtClean="0"/>
            </a:br>
            <a:r>
              <a:rPr lang="en-US" dirty="0" smtClean="0"/>
              <a:t>Was </a:t>
            </a:r>
            <a:r>
              <a:rPr lang="en-US" dirty="0"/>
              <a:t>he a peacemaker or a troublemaker?</a:t>
            </a:r>
          </a:p>
        </p:txBody>
      </p:sp>
      <p:sp>
        <p:nvSpPr>
          <p:cNvPr id="7" name="Rectangle 6">
            <a:extLst>
              <a:ext uri="{FF2B5EF4-FFF2-40B4-BE49-F238E27FC236}">
                <a16:creationId xmlns="" xmlns:a16="http://schemas.microsoft.com/office/drawing/2014/main" id="{B8F86846-380C-4994-BC3B-BEC264D7A678}"/>
              </a:ext>
            </a:extLst>
          </p:cNvPr>
          <p:cNvSpPr/>
          <p:nvPr/>
        </p:nvSpPr>
        <p:spPr>
          <a:xfrm>
            <a:off x="1326487" y="5326697"/>
            <a:ext cx="9264075" cy="92333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It depends on who you ask!</a:t>
            </a:r>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457200"/>
            <a:ext cx="4778536" cy="5715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7" name="Text Box 5"/>
          <p:cNvSpPr txBox="1">
            <a:spLocks noChangeArrowheads="1"/>
          </p:cNvSpPr>
          <p:nvPr/>
        </p:nvSpPr>
        <p:spPr bwMode="auto">
          <a:xfrm>
            <a:off x="1066800" y="1114097"/>
            <a:ext cx="4419600" cy="440120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a:spAutoFit/>
            <a:sp3d extrusionH="57150">
              <a:bevelT w="38100" h="38100"/>
            </a:sp3d>
          </a:bodyPr>
          <a:lstStyle/>
          <a:p>
            <a:pPr algn="ctr">
              <a:spcBef>
                <a:spcPct val="50000"/>
              </a:spcBef>
            </a:pPr>
            <a:r>
              <a:rPr lang="en-US" sz="4000" dirty="0"/>
              <a:t>Paul was accused of being a polluter of the </a:t>
            </a:r>
            <a:r>
              <a:rPr lang="en-US" sz="4000" dirty="0" smtClean="0"/>
              <a:t>temple. </a:t>
            </a:r>
            <a:r>
              <a:rPr lang="en-US" sz="4000" dirty="0" smtClean="0"/>
              <a:t/>
            </a:r>
            <a:br>
              <a:rPr lang="en-US" sz="4000" dirty="0" smtClean="0"/>
            </a:br>
            <a:r>
              <a:rPr lang="en-US" sz="4000" dirty="0" smtClean="0"/>
              <a:t>In </a:t>
            </a:r>
            <a:r>
              <a:rPr lang="en-US" sz="4000" dirty="0"/>
              <a:t>other </a:t>
            </a:r>
            <a:r>
              <a:rPr lang="en-US" sz="4000" dirty="0" smtClean="0"/>
              <a:t>words </a:t>
            </a:r>
            <a:br>
              <a:rPr lang="en-US" sz="4000" dirty="0" smtClean="0"/>
            </a:br>
            <a:r>
              <a:rPr lang="en-US" sz="4000" dirty="0" smtClean="0"/>
              <a:t>“a </a:t>
            </a:r>
            <a:r>
              <a:rPr lang="en-US" sz="4000" dirty="0"/>
              <a:t>troublemaker” and the leaders laid hands on him. </a:t>
            </a:r>
          </a:p>
        </p:txBody>
      </p:sp>
      <p:sp>
        <p:nvSpPr>
          <p:cNvPr id="2" name="Rectangle 1"/>
          <p:cNvSpPr/>
          <p:nvPr/>
        </p:nvSpPr>
        <p:spPr>
          <a:xfrm>
            <a:off x="304800" y="152400"/>
            <a:ext cx="113538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F420A382-14EF-4D04-AA48-0833E2B44138}"/>
              </a:ext>
            </a:extLst>
          </p:cNvPr>
          <p:cNvSpPr>
            <a:spLocks noGrp="1"/>
          </p:cNvSpPr>
          <p:nvPr>
            <p:ph type="sldNum" sz="quarter" idx="12"/>
          </p:nvPr>
        </p:nvSpPr>
        <p:spPr/>
        <p:txBody>
          <a:bodyPr/>
          <a:lstStyle/>
          <a:p>
            <a:fld id="{E2FD0E68-1B83-4BD9-A5ED-58552BC41DCD}" type="slidenum">
              <a:rPr lang="en-US" smtClean="0"/>
              <a:pPr/>
              <a:t>44</a:t>
            </a:fld>
            <a:endParaRPr lang="en-US"/>
          </a:p>
        </p:txBody>
      </p:sp>
      <p:pic>
        <p:nvPicPr>
          <p:cNvPr id="3" name="Picture 2">
            <a:extLst>
              <a:ext uri="{FF2B5EF4-FFF2-40B4-BE49-F238E27FC236}">
                <a16:creationId xmlns="" xmlns:a16="http://schemas.microsoft.com/office/drawing/2014/main" id="{035657DC-FE96-4CA4-9FD0-F2B3A1EB5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76600" y="2162512"/>
            <a:ext cx="5144357" cy="2554545"/>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EXAMPLE</a:t>
            </a:r>
          </a:p>
          <a:p>
            <a:pPr algn="ctr"/>
            <a:r>
              <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8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#4</a:t>
            </a:r>
            <a:endParaRPr lang="en-US"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Slide Number Placeholder 3">
            <a:extLst>
              <a:ext uri="{FF2B5EF4-FFF2-40B4-BE49-F238E27FC236}">
                <a16:creationId xmlns="" xmlns:a16="http://schemas.microsoft.com/office/drawing/2014/main" id="{FC628469-13A4-4DB2-95AC-631571B17D7E}"/>
              </a:ext>
            </a:extLst>
          </p:cNvPr>
          <p:cNvSpPr>
            <a:spLocks noGrp="1"/>
          </p:cNvSpPr>
          <p:nvPr>
            <p:ph type="sldNum" sz="quarter" idx="12"/>
          </p:nvPr>
        </p:nvSpPr>
        <p:spPr>
          <a:xfrm>
            <a:off x="8737600" y="6245225"/>
            <a:ext cx="3073400" cy="476250"/>
          </a:xfrm>
        </p:spPr>
        <p:txBody>
          <a:bodyPr/>
          <a:lstStyle/>
          <a:p>
            <a:fld id="{002C98E3-60A6-48CC-A549-FBA7FAF9B334}" type="slidenum">
              <a:rPr lang="en-US" smtClean="0">
                <a:solidFill>
                  <a:srgbClr val="000000"/>
                </a:solidFill>
              </a:rPr>
              <a:pPr/>
              <a:t>45</a:t>
            </a:fld>
            <a:endParaRPr lang="en-US" dirty="0">
              <a:solidFill>
                <a:srgbClr val="000000"/>
              </a:solidFill>
            </a:endParaRPr>
          </a:p>
        </p:txBody>
      </p:sp>
      <p:pic>
        <p:nvPicPr>
          <p:cNvPr id="2" name="Picture 1">
            <a:extLst>
              <a:ext uri="{FF2B5EF4-FFF2-40B4-BE49-F238E27FC236}">
                <a16:creationId xmlns="" xmlns:a16="http://schemas.microsoft.com/office/drawing/2014/main" id="{99178BCD-1DB1-41ED-901A-FECFB8F9A5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03921263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888124" y="1183367"/>
            <a:ext cx="6350876" cy="1815882"/>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sz="2800" dirty="0">
                <a:latin typeface="Verdana" pitchFamily="34" charset="0"/>
              </a:rPr>
              <a:t>“Then gathered the chief priests and the Pharisees a council, and said, what do we? For this man doeth many miracles. 48. If we</a:t>
            </a:r>
          </a:p>
        </p:txBody>
      </p:sp>
      <p:pic>
        <p:nvPicPr>
          <p:cNvPr id="737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9497" y="350838"/>
            <a:ext cx="3924300" cy="261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69734" y="476322"/>
            <a:ext cx="6476999"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i="1" dirty="0"/>
              <a:t>Let’s go to John 11:47,48, 53 KJV</a:t>
            </a:r>
          </a:p>
        </p:txBody>
      </p:sp>
      <p:sp>
        <p:nvSpPr>
          <p:cNvPr id="3" name="Rectangle 2"/>
          <p:cNvSpPr/>
          <p:nvPr/>
        </p:nvSpPr>
        <p:spPr>
          <a:xfrm>
            <a:off x="457200" y="228600"/>
            <a:ext cx="11277600" cy="6400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8097680F-FDBA-4EC9-AEDC-A71EF9EF3096}"/>
              </a:ext>
            </a:extLst>
          </p:cNvPr>
          <p:cNvSpPr>
            <a:spLocks noGrp="1"/>
          </p:cNvSpPr>
          <p:nvPr>
            <p:ph type="sldNum" sz="quarter" idx="12"/>
          </p:nvPr>
        </p:nvSpPr>
        <p:spPr/>
        <p:txBody>
          <a:bodyPr/>
          <a:lstStyle/>
          <a:p>
            <a:fld id="{3EFE0250-1CA5-4220-A998-ACDFCBD2B15C}" type="slidenum">
              <a:rPr lang="en-US" smtClean="0"/>
              <a:pPr/>
              <a:t>46</a:t>
            </a:fld>
            <a:endParaRPr lang="en-US"/>
          </a:p>
        </p:txBody>
      </p:sp>
      <p:pic>
        <p:nvPicPr>
          <p:cNvPr id="4" name="Picture 3">
            <a:extLst>
              <a:ext uri="{FF2B5EF4-FFF2-40B4-BE49-F238E27FC236}">
                <a16:creationId xmlns="" xmlns:a16="http://schemas.microsoft.com/office/drawing/2014/main" id="{7C981C8D-2765-47C0-B138-3A355E3342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a:extLst>
              <a:ext uri="{FF2B5EF4-FFF2-40B4-BE49-F238E27FC236}">
                <a16:creationId xmlns="" xmlns:a16="http://schemas.microsoft.com/office/drawing/2014/main" id="{A08FBF85-E269-4513-8455-AF67827BB153}"/>
              </a:ext>
            </a:extLst>
          </p:cNvPr>
          <p:cNvSpPr txBox="1"/>
          <p:nvPr/>
        </p:nvSpPr>
        <p:spPr>
          <a:xfrm>
            <a:off x="867106" y="3086100"/>
            <a:ext cx="10200290" cy="1815882"/>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kumimoji="0" lang="en-US" sz="2800" b="0" i="0" u="none" strike="noStrike" kern="1200" cap="none" spc="0" normalizeH="0" baseline="0" noProof="0" dirty="0">
                <a:ln>
                  <a:noFill/>
                </a:ln>
                <a:solidFill>
                  <a:srgbClr val="FFFFFF"/>
                </a:solidFill>
                <a:effectLst/>
                <a:uLnTx/>
                <a:uFillTx/>
                <a:latin typeface="Verdana" pitchFamily="34" charset="0"/>
                <a:ea typeface="+mn-ea"/>
                <a:cs typeface="+mn-cs"/>
              </a:rPr>
              <a:t>let him thus alone, all (men) will believe on him: and the Romans shall come and take away both our place and nation. 53. Then from that day forth they counsel together to put Him to death!”</a:t>
            </a:r>
            <a:endParaRPr lang="en-US" dirty="0"/>
          </a:p>
        </p:txBody>
      </p:sp>
      <p:sp>
        <p:nvSpPr>
          <p:cNvPr id="7" name="TextBox 6">
            <a:extLst>
              <a:ext uri="{FF2B5EF4-FFF2-40B4-BE49-F238E27FC236}">
                <a16:creationId xmlns="" xmlns:a16="http://schemas.microsoft.com/office/drawing/2014/main" id="{FD069EA8-702C-4ABF-97CC-454FA85F4064}"/>
              </a:ext>
            </a:extLst>
          </p:cNvPr>
          <p:cNvSpPr txBox="1"/>
          <p:nvPr/>
        </p:nvSpPr>
        <p:spPr>
          <a:xfrm>
            <a:off x="867106" y="5051673"/>
            <a:ext cx="10200290" cy="1077218"/>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Verdana" pitchFamily="34" charset="0"/>
                <a:ea typeface="+mn-ea"/>
                <a:cs typeface="+mn-cs"/>
              </a:rPr>
              <a:t>For what reason was Yahusha</a:t>
            </a:r>
            <a:r>
              <a:rPr kumimoji="0" lang="en-US" sz="3200" b="0" i="0" u="none" strike="noStrike" kern="1200" cap="none" spc="0" normalizeH="0" noProof="0" dirty="0">
                <a:ln>
                  <a:noFill/>
                </a:ln>
                <a:solidFill>
                  <a:srgbClr val="FFFFFF"/>
                </a:solidFill>
                <a:effectLst/>
                <a:uLnTx/>
                <a:uFillTx/>
                <a:latin typeface="Verdana" pitchFamily="34" charset="0"/>
                <a:ea typeface="+mn-ea"/>
                <a:cs typeface="+mn-cs"/>
              </a:rPr>
              <a:t> </a:t>
            </a:r>
            <a:r>
              <a:rPr kumimoji="0" lang="en-US" sz="3200" b="0" i="0" u="none" strike="noStrike" kern="1200" cap="none" spc="0" normalizeH="0" baseline="0" noProof="0" dirty="0">
                <a:ln>
                  <a:noFill/>
                </a:ln>
                <a:solidFill>
                  <a:srgbClr val="FFFFFF"/>
                </a:solidFill>
                <a:effectLst/>
                <a:uLnTx/>
                <a:uFillTx/>
                <a:latin typeface="Verdana" pitchFamily="34" charset="0"/>
                <a:ea typeface="+mn-ea"/>
                <a:cs typeface="+mn-cs"/>
              </a:rPr>
              <a:t>crucified? </a:t>
            </a:r>
            <a:r>
              <a:rPr kumimoji="0" lang="en-US" sz="3200" b="0" i="0" u="none" strike="noStrike" kern="1200" cap="none" spc="0" normalizeH="0" baseline="0" noProof="0" dirty="0" smtClean="0">
                <a:ln>
                  <a:noFill/>
                </a:ln>
                <a:solidFill>
                  <a:srgbClr val="FFFFFF"/>
                </a:solidFill>
                <a:effectLst/>
                <a:uLnTx/>
                <a:uFillTx/>
                <a:latin typeface="Verdana" pitchFamily="34" charset="0"/>
                <a:ea typeface="+mn-ea"/>
                <a:cs typeface="+mn-cs"/>
              </a:rPr>
              <a:t/>
            </a:r>
            <a:br>
              <a:rPr kumimoji="0" lang="en-US" sz="3200" b="0" i="0" u="none" strike="noStrike" kern="1200" cap="none" spc="0" normalizeH="0" baseline="0" noProof="0" dirty="0" smtClean="0">
                <a:ln>
                  <a:noFill/>
                </a:ln>
                <a:solidFill>
                  <a:srgbClr val="FFFFFF"/>
                </a:solidFill>
                <a:effectLst/>
                <a:uLnTx/>
                <a:uFillTx/>
                <a:latin typeface="Verdana" pitchFamily="34" charset="0"/>
                <a:ea typeface="+mn-ea"/>
                <a:cs typeface="+mn-cs"/>
              </a:rPr>
            </a:br>
            <a:r>
              <a:rPr kumimoji="0" lang="en-US" sz="3200" b="0" i="0" u="none" strike="noStrike" kern="1200" cap="none" spc="0" normalizeH="0" baseline="0" noProof="0" dirty="0" smtClean="0">
                <a:ln>
                  <a:noFill/>
                </a:ln>
                <a:solidFill>
                  <a:srgbClr val="FFFFFF"/>
                </a:solidFill>
                <a:effectLst/>
                <a:uLnTx/>
                <a:uFillTx/>
                <a:latin typeface="Verdana" pitchFamily="34" charset="0"/>
                <a:ea typeface="+mn-ea"/>
                <a:cs typeface="+mn-cs"/>
              </a:rPr>
              <a:t>For </a:t>
            </a:r>
            <a:r>
              <a:rPr kumimoji="0" lang="en-US" sz="3200" b="0" i="0" u="none" strike="noStrike" kern="1200" cap="none" spc="0" normalizeH="0" baseline="0" noProof="0" dirty="0">
                <a:ln>
                  <a:noFill/>
                </a:ln>
                <a:solidFill>
                  <a:srgbClr val="FFFFFF"/>
                </a:solidFill>
                <a:effectLst/>
                <a:uLnTx/>
                <a:uFillTx/>
                <a:latin typeface="Verdana" pitchFamily="34" charset="0"/>
                <a:ea typeface="+mn-ea"/>
                <a:cs typeface="+mn-cs"/>
              </a:rPr>
              <a:t>being a peacemaker or a troublemaker? </a:t>
            </a:r>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888124" y="1183367"/>
            <a:ext cx="6350876" cy="1815882"/>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sz="2800" dirty="0">
                <a:latin typeface="Verdana" pitchFamily="34" charset="0"/>
              </a:rPr>
              <a:t>“Then gathered the chief priests and the Pharisees a council, and said, what do we? For this man doeth many miracles. 48. If we</a:t>
            </a:r>
          </a:p>
        </p:txBody>
      </p:sp>
      <p:pic>
        <p:nvPicPr>
          <p:cNvPr id="737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9497" y="350838"/>
            <a:ext cx="3924300" cy="261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69734" y="476322"/>
            <a:ext cx="6476999"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i="1" dirty="0"/>
              <a:t>Let’s go to John 11:47,48, 53 KJV</a:t>
            </a:r>
          </a:p>
        </p:txBody>
      </p:sp>
      <p:sp>
        <p:nvSpPr>
          <p:cNvPr id="3" name="Rectangle 2"/>
          <p:cNvSpPr/>
          <p:nvPr/>
        </p:nvSpPr>
        <p:spPr>
          <a:xfrm>
            <a:off x="457200" y="228600"/>
            <a:ext cx="11277600" cy="6400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8097680F-FDBA-4EC9-AEDC-A71EF9EF3096}"/>
              </a:ext>
            </a:extLst>
          </p:cNvPr>
          <p:cNvSpPr>
            <a:spLocks noGrp="1"/>
          </p:cNvSpPr>
          <p:nvPr>
            <p:ph type="sldNum" sz="quarter" idx="12"/>
          </p:nvPr>
        </p:nvSpPr>
        <p:spPr/>
        <p:txBody>
          <a:bodyPr/>
          <a:lstStyle/>
          <a:p>
            <a:fld id="{3EFE0250-1CA5-4220-A998-ACDFCBD2B15C}" type="slidenum">
              <a:rPr lang="en-US" smtClean="0"/>
              <a:pPr/>
              <a:t>47</a:t>
            </a:fld>
            <a:endParaRPr lang="en-US"/>
          </a:p>
        </p:txBody>
      </p:sp>
      <p:pic>
        <p:nvPicPr>
          <p:cNvPr id="4" name="Picture 3">
            <a:extLst>
              <a:ext uri="{FF2B5EF4-FFF2-40B4-BE49-F238E27FC236}">
                <a16:creationId xmlns="" xmlns:a16="http://schemas.microsoft.com/office/drawing/2014/main" id="{7C981C8D-2765-47C0-B138-3A355E3342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a:extLst>
              <a:ext uri="{FF2B5EF4-FFF2-40B4-BE49-F238E27FC236}">
                <a16:creationId xmlns="" xmlns:a16="http://schemas.microsoft.com/office/drawing/2014/main" id="{A08FBF85-E269-4513-8455-AF67827BB153}"/>
              </a:ext>
            </a:extLst>
          </p:cNvPr>
          <p:cNvSpPr txBox="1"/>
          <p:nvPr/>
        </p:nvSpPr>
        <p:spPr>
          <a:xfrm>
            <a:off x="867106" y="3086100"/>
            <a:ext cx="10200290" cy="1815882"/>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kumimoji="0" lang="en-US" sz="2800" b="0" i="0" u="none" strike="noStrike" kern="1200" cap="none" spc="0" normalizeH="0" baseline="0" noProof="0" dirty="0">
                <a:ln>
                  <a:noFill/>
                </a:ln>
                <a:solidFill>
                  <a:srgbClr val="FFFFFF"/>
                </a:solidFill>
                <a:effectLst/>
                <a:uLnTx/>
                <a:uFillTx/>
                <a:latin typeface="Verdana" pitchFamily="34" charset="0"/>
                <a:ea typeface="+mn-ea"/>
                <a:cs typeface="+mn-cs"/>
              </a:rPr>
              <a:t>let him thus alone, all (men) will believe on him: and the Romans shall come and take away both our place and nation. 53. Then from that day forth they counsel together to put Him to death!”</a:t>
            </a:r>
            <a:endParaRPr lang="en-US" dirty="0"/>
          </a:p>
        </p:txBody>
      </p:sp>
      <p:sp>
        <p:nvSpPr>
          <p:cNvPr id="7" name="TextBox 6">
            <a:extLst>
              <a:ext uri="{FF2B5EF4-FFF2-40B4-BE49-F238E27FC236}">
                <a16:creationId xmlns="" xmlns:a16="http://schemas.microsoft.com/office/drawing/2014/main" id="{FD069EA8-702C-4ABF-97CC-454FA85F4064}"/>
              </a:ext>
            </a:extLst>
          </p:cNvPr>
          <p:cNvSpPr txBox="1"/>
          <p:nvPr/>
        </p:nvSpPr>
        <p:spPr>
          <a:xfrm>
            <a:off x="867106" y="5051673"/>
            <a:ext cx="10200290" cy="1077218"/>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Verdana" pitchFamily="34" charset="0"/>
                <a:ea typeface="+mn-ea"/>
                <a:cs typeface="+mn-cs"/>
              </a:rPr>
              <a:t>For what reason was Yahusha</a:t>
            </a:r>
            <a:r>
              <a:rPr kumimoji="0" lang="en-US" sz="3200" b="0" i="0" u="none" strike="noStrike" kern="1200" cap="none" spc="0" normalizeH="0" noProof="0" dirty="0">
                <a:ln>
                  <a:noFill/>
                </a:ln>
                <a:solidFill>
                  <a:srgbClr val="FFFFFF"/>
                </a:solidFill>
                <a:effectLst/>
                <a:uLnTx/>
                <a:uFillTx/>
                <a:latin typeface="Verdana" pitchFamily="34" charset="0"/>
                <a:ea typeface="+mn-ea"/>
                <a:cs typeface="+mn-cs"/>
              </a:rPr>
              <a:t> </a:t>
            </a:r>
            <a:r>
              <a:rPr kumimoji="0" lang="en-US" sz="3200" b="0" i="0" u="none" strike="noStrike" kern="1200" cap="none" spc="0" normalizeH="0" baseline="0" noProof="0" dirty="0">
                <a:ln>
                  <a:noFill/>
                </a:ln>
                <a:solidFill>
                  <a:srgbClr val="FFFFFF"/>
                </a:solidFill>
                <a:effectLst/>
                <a:uLnTx/>
                <a:uFillTx/>
                <a:latin typeface="Verdana" pitchFamily="34" charset="0"/>
                <a:ea typeface="+mn-ea"/>
                <a:cs typeface="+mn-cs"/>
              </a:rPr>
              <a:t>crucified? </a:t>
            </a:r>
            <a:r>
              <a:rPr kumimoji="0" lang="en-US" sz="3200" b="0" i="0" u="none" strike="noStrike" kern="1200" cap="none" spc="0" normalizeH="0" baseline="0" noProof="0" dirty="0" smtClean="0">
                <a:ln>
                  <a:noFill/>
                </a:ln>
                <a:solidFill>
                  <a:srgbClr val="FFFFFF"/>
                </a:solidFill>
                <a:effectLst/>
                <a:uLnTx/>
                <a:uFillTx/>
                <a:latin typeface="Verdana" pitchFamily="34" charset="0"/>
                <a:ea typeface="+mn-ea"/>
                <a:cs typeface="+mn-cs"/>
              </a:rPr>
              <a:t/>
            </a:r>
            <a:br>
              <a:rPr kumimoji="0" lang="en-US" sz="3200" b="0" i="0" u="none" strike="noStrike" kern="1200" cap="none" spc="0" normalizeH="0" baseline="0" noProof="0" dirty="0" smtClean="0">
                <a:ln>
                  <a:noFill/>
                </a:ln>
                <a:solidFill>
                  <a:srgbClr val="FFFFFF"/>
                </a:solidFill>
                <a:effectLst/>
                <a:uLnTx/>
                <a:uFillTx/>
                <a:latin typeface="Verdana" pitchFamily="34" charset="0"/>
                <a:ea typeface="+mn-ea"/>
                <a:cs typeface="+mn-cs"/>
              </a:rPr>
            </a:br>
            <a:r>
              <a:rPr kumimoji="0" lang="en-US" sz="3200" b="0" i="0" u="none" strike="noStrike" kern="1200" cap="none" spc="0" normalizeH="0" baseline="0" noProof="0" dirty="0" smtClean="0">
                <a:ln>
                  <a:noFill/>
                </a:ln>
                <a:solidFill>
                  <a:srgbClr val="FFFFFF"/>
                </a:solidFill>
                <a:effectLst/>
                <a:uLnTx/>
                <a:uFillTx/>
                <a:latin typeface="Verdana" pitchFamily="34" charset="0"/>
                <a:ea typeface="+mn-ea"/>
                <a:cs typeface="+mn-cs"/>
              </a:rPr>
              <a:t>For </a:t>
            </a:r>
            <a:r>
              <a:rPr kumimoji="0" lang="en-US" sz="3200" b="0" i="0" u="none" strike="noStrike" kern="1200" cap="none" spc="0" normalizeH="0" baseline="0" noProof="0" dirty="0">
                <a:ln>
                  <a:noFill/>
                </a:ln>
                <a:solidFill>
                  <a:srgbClr val="FFFFFF"/>
                </a:solidFill>
                <a:effectLst/>
                <a:uLnTx/>
                <a:uFillTx/>
                <a:latin typeface="Verdana" pitchFamily="34" charset="0"/>
                <a:ea typeface="+mn-ea"/>
                <a:cs typeface="+mn-cs"/>
              </a:rPr>
              <a:t>being a peacemaker or a troublemaker? </a:t>
            </a:r>
          </a:p>
        </p:txBody>
      </p:sp>
      <p:sp>
        <p:nvSpPr>
          <p:cNvPr id="10" name="Rectangle 9">
            <a:extLst>
              <a:ext uri="{FF2B5EF4-FFF2-40B4-BE49-F238E27FC236}">
                <a16:creationId xmlns="" xmlns:a16="http://schemas.microsoft.com/office/drawing/2014/main" id="{53CEB73B-5FF8-43D4-AA38-B83D9136DDF3}"/>
              </a:ext>
            </a:extLst>
          </p:cNvPr>
          <p:cNvSpPr/>
          <p:nvPr/>
        </p:nvSpPr>
        <p:spPr>
          <a:xfrm rot="20497731">
            <a:off x="1927025" y="2700695"/>
            <a:ext cx="6994222" cy="1754326"/>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threePt" dir="t"/>
            </a:scene3d>
            <a:sp3d extrusionH="57150">
              <a:bevelT w="38100" h="38100" prst="angle"/>
            </a:sp3d>
          </a:bodyPr>
          <a:lstStyle/>
          <a:p>
            <a:pPr algn="ctr"/>
            <a:r>
              <a:rPr lang="en-US" sz="5400" b="1" cap="none" spc="0" dirty="0">
                <a:ln w="22225">
                  <a:solidFill>
                    <a:schemeClr val="accent2"/>
                  </a:solidFill>
                  <a:prstDash val="solid"/>
                </a:ln>
                <a:solidFill>
                  <a:srgbClr val="FF0000"/>
                </a:solidFill>
                <a:effectLst/>
              </a:rPr>
              <a:t>Again, it depends on</a:t>
            </a:r>
          </a:p>
          <a:p>
            <a:pPr algn="ctr"/>
            <a:r>
              <a:rPr lang="en-US" sz="5400" b="1" dirty="0">
                <a:ln w="22225">
                  <a:solidFill>
                    <a:schemeClr val="accent2"/>
                  </a:solidFill>
                  <a:prstDash val="solid"/>
                </a:ln>
                <a:solidFill>
                  <a:srgbClr val="FF0000"/>
                </a:solidFill>
              </a:rPr>
              <a:t>Who you ask!</a:t>
            </a:r>
            <a:endParaRPr lang="en-US"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207710033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5103937F-3CF4-44EB-B8D6-188093C4C2C1}"/>
              </a:ext>
            </a:extLst>
          </p:cNvPr>
          <p:cNvSpPr>
            <a:spLocks noGrp="1"/>
          </p:cNvSpPr>
          <p:nvPr>
            <p:ph type="sldNum" sz="quarter" idx="12"/>
          </p:nvPr>
        </p:nvSpPr>
        <p:spPr/>
        <p:txBody>
          <a:bodyPr/>
          <a:lstStyle/>
          <a:p>
            <a:fld id="{3EFE0250-1CA5-4220-A998-ACDFCBD2B15C}" type="slidenum">
              <a:rPr lang="en-US" smtClean="0"/>
              <a:pPr/>
              <a:t>48</a:t>
            </a:fld>
            <a:endParaRPr lang="en-US"/>
          </a:p>
        </p:txBody>
      </p:sp>
      <p:sp>
        <p:nvSpPr>
          <p:cNvPr id="3" name="TextBox 2">
            <a:extLst>
              <a:ext uri="{FF2B5EF4-FFF2-40B4-BE49-F238E27FC236}">
                <a16:creationId xmlns="" xmlns:a16="http://schemas.microsoft.com/office/drawing/2014/main" id="{5E1A782B-3964-4D4F-839F-45D7B683DCC0}"/>
              </a:ext>
            </a:extLst>
          </p:cNvPr>
          <p:cNvSpPr txBox="1"/>
          <p:nvPr/>
        </p:nvSpPr>
        <p:spPr>
          <a:xfrm>
            <a:off x="1524000" y="1447800"/>
            <a:ext cx="9372600" cy="424731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5400" dirty="0"/>
              <a:t>Yahusha the Creator, </a:t>
            </a:r>
            <a:r>
              <a:rPr lang="en-US" sz="5400" dirty="0" smtClean="0"/>
              <a:t/>
            </a:r>
            <a:br>
              <a:rPr lang="en-US" sz="5400" dirty="0" smtClean="0"/>
            </a:br>
            <a:r>
              <a:rPr lang="en-US" sz="5400" dirty="0" smtClean="0"/>
              <a:t>the </a:t>
            </a:r>
            <a:r>
              <a:rPr lang="en-US" sz="5400" dirty="0"/>
              <a:t>Life-giver and </a:t>
            </a:r>
            <a:r>
              <a:rPr lang="en-US" sz="5400" dirty="0" smtClean="0"/>
              <a:t>Saviour </a:t>
            </a:r>
            <a:br>
              <a:rPr lang="en-US" sz="5400" dirty="0" smtClean="0"/>
            </a:br>
            <a:r>
              <a:rPr lang="en-US" sz="5400" dirty="0" smtClean="0"/>
              <a:t>was </a:t>
            </a:r>
            <a:r>
              <a:rPr lang="en-US" sz="5400" dirty="0"/>
              <a:t>being accused </a:t>
            </a:r>
            <a:r>
              <a:rPr lang="en-US" sz="5400" dirty="0" smtClean="0"/>
              <a:t>of being </a:t>
            </a:r>
            <a:br>
              <a:rPr lang="en-US" sz="5400" dirty="0" smtClean="0"/>
            </a:br>
            <a:r>
              <a:rPr lang="en-US" sz="5400" dirty="0" smtClean="0"/>
              <a:t>a </a:t>
            </a:r>
            <a:r>
              <a:rPr lang="en-US" sz="5400" dirty="0"/>
              <a:t>troublemaker and </a:t>
            </a:r>
            <a:r>
              <a:rPr lang="en-US" sz="5400" dirty="0" smtClean="0"/>
              <a:t/>
            </a:r>
            <a:br>
              <a:rPr lang="en-US" sz="5400" dirty="0" smtClean="0"/>
            </a:br>
            <a:r>
              <a:rPr lang="en-US" sz="5400" dirty="0" smtClean="0"/>
              <a:t>He </a:t>
            </a:r>
            <a:r>
              <a:rPr lang="en-US" sz="5400" dirty="0"/>
              <a:t>had to die for that!</a:t>
            </a:r>
          </a:p>
        </p:txBody>
      </p:sp>
      <p:pic>
        <p:nvPicPr>
          <p:cNvPr id="5" name="Picture 4">
            <a:extLst>
              <a:ext uri="{FF2B5EF4-FFF2-40B4-BE49-F238E27FC236}">
                <a16:creationId xmlns="" xmlns:a16="http://schemas.microsoft.com/office/drawing/2014/main" id="{4B486BCC-C3AB-4321-88CF-5BCEF427B0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62552917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31380"/>
            <a:ext cx="11734800"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7" name="Text Box 5"/>
          <p:cNvSpPr txBox="1">
            <a:spLocks noChangeArrowheads="1"/>
          </p:cNvSpPr>
          <p:nvPr/>
        </p:nvSpPr>
        <p:spPr bwMode="auto">
          <a:xfrm>
            <a:off x="4267200" y="4770135"/>
            <a:ext cx="723900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a:spAutoFit/>
            <a:sp3d extrusionH="57150">
              <a:bevelT w="38100" h="38100" prst="angle"/>
            </a:sp3d>
          </a:bodyPr>
          <a:lstStyle/>
          <a:p>
            <a:pPr algn="ctr">
              <a:spcBef>
                <a:spcPct val="50000"/>
              </a:spcBef>
            </a:pPr>
            <a:r>
              <a:rPr lang="en-US" sz="3200" b="1" dirty="0"/>
              <a:t>“Think not that I am come to send peace on earth: I came not </a:t>
            </a:r>
            <a:r>
              <a:rPr lang="en-US" sz="3200" b="1" dirty="0" smtClean="0"/>
              <a:t>to </a:t>
            </a:r>
            <a:br>
              <a:rPr lang="en-US" sz="3200" b="1" dirty="0" smtClean="0"/>
            </a:br>
            <a:r>
              <a:rPr lang="en-US" sz="3200" b="1" dirty="0" smtClean="0"/>
              <a:t>send </a:t>
            </a:r>
            <a:r>
              <a:rPr lang="en-US" sz="3200" b="1" dirty="0"/>
              <a:t>peace, but a sword.” </a:t>
            </a:r>
            <a:r>
              <a:rPr lang="en-US" sz="3200" dirty="0"/>
              <a:t>KJV</a:t>
            </a:r>
            <a:endParaRPr lang="en-US" sz="2800" dirty="0"/>
          </a:p>
        </p:txBody>
      </p:sp>
      <p:sp>
        <p:nvSpPr>
          <p:cNvPr id="3" name="Slide Number Placeholder 2">
            <a:extLst>
              <a:ext uri="{FF2B5EF4-FFF2-40B4-BE49-F238E27FC236}">
                <a16:creationId xmlns="" xmlns:a16="http://schemas.microsoft.com/office/drawing/2014/main" id="{6A3CC5BA-78DD-4EE6-82D0-84F2F8BC40F6}"/>
              </a:ext>
            </a:extLst>
          </p:cNvPr>
          <p:cNvSpPr>
            <a:spLocks noGrp="1"/>
          </p:cNvSpPr>
          <p:nvPr>
            <p:ph type="sldNum" sz="quarter" idx="12"/>
          </p:nvPr>
        </p:nvSpPr>
        <p:spPr>
          <a:xfrm>
            <a:off x="10257183" y="6338505"/>
            <a:ext cx="1706217" cy="365125"/>
          </a:xfrm>
        </p:spPr>
        <p:txBody>
          <a:bodyPr/>
          <a:lstStyle/>
          <a:p>
            <a:fld id="{002C98E3-60A6-48CC-A549-FBA7FAF9B334}" type="slidenum">
              <a:rPr lang="en-US" smtClean="0">
                <a:solidFill>
                  <a:schemeClr val="bg1"/>
                </a:solidFill>
              </a:rPr>
              <a:pPr/>
              <a:t>49</a:t>
            </a:fld>
            <a:endParaRPr lang="en-US" dirty="0">
              <a:solidFill>
                <a:schemeClr val="bg1"/>
              </a:solidFill>
            </a:endParaRPr>
          </a:p>
        </p:txBody>
      </p:sp>
      <p:pic>
        <p:nvPicPr>
          <p:cNvPr id="2" name="Picture 1">
            <a:extLst>
              <a:ext uri="{FF2B5EF4-FFF2-40B4-BE49-F238E27FC236}">
                <a16:creationId xmlns="" xmlns:a16="http://schemas.microsoft.com/office/drawing/2014/main" id="{BBA8289E-24DD-48CE-90DE-DF073E2A9E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 xmlns:a16="http://schemas.microsoft.com/office/drawing/2014/main" id="{2D389A8F-8201-41FF-A977-2DCB31F198FC}"/>
              </a:ext>
            </a:extLst>
          </p:cNvPr>
          <p:cNvSpPr txBox="1"/>
          <p:nvPr/>
        </p:nvSpPr>
        <p:spPr>
          <a:xfrm>
            <a:off x="685800" y="609600"/>
            <a:ext cx="6019800" cy="2308324"/>
          </a:xfrm>
          <a:prstGeom prst="rect">
            <a:avLst/>
          </a:prstGeom>
          <a:noFill/>
        </p:spPr>
        <p:txBody>
          <a:bodyPr wrap="square" rtlCol="0">
            <a:spAutoFit/>
            <a:scene3d>
              <a:camera prst="orthographicFront"/>
              <a:lightRig rig="threePt" dir="t"/>
            </a:scene3d>
            <a:sp3d extrusionH="57150">
              <a:bevelT w="38100" h="38100" prst="angle"/>
            </a:sp3d>
          </a:bodyPr>
          <a:lstStyle/>
          <a:p>
            <a:r>
              <a:rPr lang="en-US" dirty="0">
                <a:solidFill>
                  <a:schemeClr val="bg1"/>
                </a:solidFill>
              </a:rPr>
              <a:t>Even though He was the </a:t>
            </a:r>
            <a:r>
              <a:rPr lang="en-US" dirty="0" smtClean="0">
                <a:solidFill>
                  <a:schemeClr val="bg1"/>
                </a:solidFill>
              </a:rPr>
              <a:t>Prince </a:t>
            </a:r>
            <a:r>
              <a:rPr lang="en-US" dirty="0">
                <a:solidFill>
                  <a:schemeClr val="bg1"/>
                </a:solidFill>
              </a:rPr>
              <a:t>of </a:t>
            </a:r>
            <a:r>
              <a:rPr lang="en-US" dirty="0" smtClean="0">
                <a:solidFill>
                  <a:schemeClr val="bg1"/>
                </a:solidFill>
              </a:rPr>
              <a:t>Peace </a:t>
            </a:r>
            <a:r>
              <a:rPr lang="en-US" dirty="0">
                <a:solidFill>
                  <a:schemeClr val="bg1"/>
                </a:solidFill>
              </a:rPr>
              <a:t>according to Isaiah 9:6, he says of himself in Matthew </a:t>
            </a:r>
            <a:r>
              <a:rPr lang="en-US" dirty="0" smtClean="0">
                <a:solidFill>
                  <a:schemeClr val="bg1"/>
                </a:solidFill>
              </a:rPr>
              <a:t>10:34 ~</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wheel(1)">
                                      <p:cBhvr>
                                        <p:cTn id="7" dur="20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6038"/>
            <a:ext cx="12268200" cy="69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WordArt 3"/>
          <p:cNvSpPr>
            <a:spLocks noChangeArrowheads="1" noChangeShapeType="1" noTextEdit="1"/>
          </p:cNvSpPr>
          <p:nvPr/>
        </p:nvSpPr>
        <p:spPr bwMode="auto">
          <a:xfrm>
            <a:off x="2895600" y="838200"/>
            <a:ext cx="53721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kern="10" dirty="0">
                <a:ln w="9525">
                  <a:solidFill>
                    <a:srgbClr val="000000"/>
                  </a:solidFill>
                  <a:round/>
                  <a:headEnd/>
                  <a:tailEnd/>
                </a:ln>
                <a:solidFill>
                  <a:srgbClr val="FFFFFF"/>
                </a:solidFill>
                <a:latin typeface="Arial Black"/>
              </a:rPr>
              <a:t>Or a peacemaker?</a:t>
            </a:r>
          </a:p>
        </p:txBody>
      </p:sp>
      <p:sp>
        <p:nvSpPr>
          <p:cNvPr id="3" name="Rectangle 2"/>
          <p:cNvSpPr/>
          <p:nvPr/>
        </p:nvSpPr>
        <p:spPr>
          <a:xfrm>
            <a:off x="1027628" y="5486400"/>
            <a:ext cx="102129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5400" b="1" cap="all" dirty="0">
                <a:ln w="0"/>
                <a:effectLst>
                  <a:reflection blurRad="12700" stA="50000" endPos="50000" dist="5000" dir="5400000" sy="-100000" rotWithShape="0"/>
                </a:effectLst>
              </a:rPr>
              <a:t>What are </a:t>
            </a:r>
            <a:r>
              <a:rPr lang="en-US" sz="5400" b="1" cap="all" dirty="0" smtClean="0">
                <a:ln w="0"/>
                <a:effectLst>
                  <a:reflection blurRad="12700" stA="50000" endPos="50000" dist="5000" dir="5400000" sy="-100000" rotWithShape="0"/>
                </a:effectLst>
              </a:rPr>
              <a:t>you; </a:t>
            </a:r>
            <a:r>
              <a:rPr lang="en-US" sz="5400" b="1" cap="all" dirty="0">
                <a:ln w="0"/>
                <a:effectLst>
                  <a:reflection blurRad="12700" stA="50000" endPos="50000" dist="5000" dir="5400000" sy="-100000" rotWithShape="0"/>
                </a:effectLst>
              </a:rPr>
              <a:t>what am i?</a:t>
            </a:r>
          </a:p>
        </p:txBody>
      </p:sp>
      <p:sp>
        <p:nvSpPr>
          <p:cNvPr id="4" name="Slide Number Placeholder 3">
            <a:extLst>
              <a:ext uri="{FF2B5EF4-FFF2-40B4-BE49-F238E27FC236}">
                <a16:creationId xmlns="" xmlns:a16="http://schemas.microsoft.com/office/drawing/2014/main" id="{73A65C69-0BAC-4207-99EC-BFFE704D54F2}"/>
              </a:ext>
            </a:extLst>
          </p:cNvPr>
          <p:cNvSpPr>
            <a:spLocks noGrp="1"/>
          </p:cNvSpPr>
          <p:nvPr>
            <p:ph type="sldNum" sz="quarter" idx="12"/>
          </p:nvPr>
        </p:nvSpPr>
        <p:spPr/>
        <p:txBody>
          <a:bodyPr/>
          <a:lstStyle/>
          <a:p>
            <a:fld id="{3EFE0250-1CA5-4220-A998-ACDFCBD2B15C}" type="slidenum">
              <a:rPr lang="en-US" smtClean="0"/>
              <a:pPr/>
              <a:t>5</a:t>
            </a:fld>
            <a:endParaRPr lang="en-US"/>
          </a:p>
        </p:txBody>
      </p:sp>
      <p:pic>
        <p:nvPicPr>
          <p:cNvPr id="2" name="Picture 1">
            <a:extLst>
              <a:ext uri="{FF2B5EF4-FFF2-40B4-BE49-F238E27FC236}">
                <a16:creationId xmlns="" xmlns:a16="http://schemas.microsoft.com/office/drawing/2014/main" id="{54286729-B8E9-4639-A779-493CF9FEB6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E9B15F49-3CCD-4FE7-9C15-D6E14ADD8EC7}"/>
              </a:ext>
            </a:extLst>
          </p:cNvPr>
          <p:cNvSpPr>
            <a:spLocks noGrp="1"/>
          </p:cNvSpPr>
          <p:nvPr>
            <p:ph type="title"/>
          </p:nvPr>
        </p:nvSpPr>
        <p:spPr>
          <a:xfrm>
            <a:off x="609600" y="274638"/>
            <a:ext cx="10972800" cy="1143000"/>
          </a:xfrm>
          <a:solidFill>
            <a:schemeClr val="accent1">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What is that sword He is referring to?</a:t>
            </a:r>
          </a:p>
        </p:txBody>
      </p:sp>
      <p:pic>
        <p:nvPicPr>
          <p:cNvPr id="4" name="Picture 3" descr="A close up of a toy&#10;&#10;Description automatically generated">
            <a:extLst>
              <a:ext uri="{FF2B5EF4-FFF2-40B4-BE49-F238E27FC236}">
                <a16:creationId xmlns="" xmlns:a16="http://schemas.microsoft.com/office/drawing/2014/main" id="{CA272B90-8F6A-441B-A6E6-4566690C54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3018" y="1600201"/>
            <a:ext cx="4525963" cy="45259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7C762E13-F5BE-41DC-A742-16E62052C7F4}"/>
              </a:ext>
            </a:extLst>
          </p:cNvPr>
          <p:cNvSpPr>
            <a:spLocks noGrp="1"/>
          </p:cNvSpPr>
          <p:nvPr>
            <p:ph type="sldNum" sz="quarter" idx="12"/>
          </p:nvPr>
        </p:nvSpPr>
        <p:spPr>
          <a:xfrm>
            <a:off x="8737600" y="6245225"/>
            <a:ext cx="2844800" cy="476250"/>
          </a:xfrm>
        </p:spPr>
        <p:txBody>
          <a:bodyPr wrap="square" anchor="t">
            <a:normAutofit/>
          </a:bodyPr>
          <a:lstStyle/>
          <a:p>
            <a:pPr>
              <a:spcAft>
                <a:spcPts val="600"/>
              </a:spcAft>
            </a:pPr>
            <a:fld id="{002C98E3-60A6-48CC-A549-FBA7FAF9B334}" type="slidenum">
              <a:rPr lang="en-US" smtClean="0">
                <a:solidFill>
                  <a:srgbClr val="000000"/>
                </a:solidFill>
              </a:rPr>
              <a:pPr>
                <a:spcAft>
                  <a:spcPts val="600"/>
                </a:spcAft>
              </a:pPr>
              <a:t>50</a:t>
            </a:fld>
            <a:endParaRPr lang="en-US">
              <a:solidFill>
                <a:srgbClr val="000000"/>
              </a:solidFill>
            </a:endParaRPr>
          </a:p>
        </p:txBody>
      </p:sp>
      <p:pic>
        <p:nvPicPr>
          <p:cNvPr id="5" name="Picture 4">
            <a:extLst>
              <a:ext uri="{FF2B5EF4-FFF2-40B4-BE49-F238E27FC236}">
                <a16:creationId xmlns="" xmlns:a16="http://schemas.microsoft.com/office/drawing/2014/main" id="{5C97530F-CF61-447B-B0AD-AF7F7D1E43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778371273"/>
      </p:ext>
    </p:extLst>
  </p:cSld>
  <p:clrMapOvr>
    <a:masterClrMapping/>
  </p:clrMapOvr>
  <p:transition spd="slow" advTm="6385">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A27E4429-B6E8-4E56-AAF9-2FCEEE1EA82D}"/>
              </a:ext>
            </a:extLst>
          </p:cNvPr>
          <p:cNvSpPr>
            <a:spLocks noGrp="1"/>
          </p:cNvSpPr>
          <p:nvPr>
            <p:ph type="title"/>
          </p:nvPr>
        </p:nvSpPr>
        <p:spPr>
          <a:xfrm>
            <a:off x="609600" y="274638"/>
            <a:ext cx="10972800" cy="1143000"/>
          </a:xfrm>
          <a:solidFill>
            <a:srgbClr val="FFFF00"/>
          </a:solidFill>
          <a:scene3d>
            <a:camera prst="orthographicFront"/>
            <a:lightRig rig="threePt" dir="t"/>
          </a:scene3d>
          <a:sp3d>
            <a:bevelT/>
          </a:sp3d>
        </p:spPr>
        <p:txBody>
          <a:bodyPr>
            <a:sp3d extrusionH="57150">
              <a:bevelT w="38100" h="38100" prst="angle"/>
            </a:sp3d>
          </a:bodyPr>
          <a:lstStyle/>
          <a:p>
            <a:r>
              <a:rPr lang="en-US" b="1" dirty="0">
                <a:solidFill>
                  <a:srgbClr val="FF0000"/>
                </a:solidFill>
              </a:rPr>
              <a:t>It was His Word starting in Genesis 1:1!</a:t>
            </a:r>
          </a:p>
        </p:txBody>
      </p:sp>
      <p:pic>
        <p:nvPicPr>
          <p:cNvPr id="3" name="Picture 2">
            <a:extLst>
              <a:ext uri="{FF2B5EF4-FFF2-40B4-BE49-F238E27FC236}">
                <a16:creationId xmlns="" xmlns:a16="http://schemas.microsoft.com/office/drawing/2014/main" id="{8248A390-62C8-4B42-BE89-DDDBD3B796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 y="1600201"/>
            <a:ext cx="10972800" cy="45259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A5648C49-F669-4018-A2A8-2597613BAB44}"/>
              </a:ext>
            </a:extLst>
          </p:cNvPr>
          <p:cNvSpPr>
            <a:spLocks noGrp="1"/>
          </p:cNvSpPr>
          <p:nvPr>
            <p:ph type="sldNum" sz="quarter" idx="12"/>
          </p:nvPr>
        </p:nvSpPr>
        <p:spPr>
          <a:xfrm>
            <a:off x="8737600" y="6245225"/>
            <a:ext cx="2844800" cy="476250"/>
          </a:xfrm>
        </p:spPr>
        <p:txBody>
          <a:bodyPr wrap="square" anchor="t">
            <a:normAutofit/>
          </a:bodyPr>
          <a:lstStyle/>
          <a:p>
            <a:pPr>
              <a:spcAft>
                <a:spcPts val="600"/>
              </a:spcAft>
            </a:pPr>
            <a:fld id="{002C98E3-60A6-48CC-A549-FBA7FAF9B334}" type="slidenum">
              <a:rPr lang="en-US" smtClean="0">
                <a:solidFill>
                  <a:srgbClr val="000000"/>
                </a:solidFill>
              </a:rPr>
              <a:pPr>
                <a:spcAft>
                  <a:spcPts val="600"/>
                </a:spcAft>
              </a:pPr>
              <a:t>51</a:t>
            </a:fld>
            <a:endParaRPr lang="en-US">
              <a:solidFill>
                <a:srgbClr val="000000"/>
              </a:solidFill>
            </a:endParaRPr>
          </a:p>
        </p:txBody>
      </p:sp>
      <p:pic>
        <p:nvPicPr>
          <p:cNvPr id="4" name="Picture 3">
            <a:extLst>
              <a:ext uri="{FF2B5EF4-FFF2-40B4-BE49-F238E27FC236}">
                <a16:creationId xmlns="" xmlns:a16="http://schemas.microsoft.com/office/drawing/2014/main" id="{57FADEA2-D730-458F-B9F9-2BF739E31D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661799881"/>
      </p:ext>
    </p:extLst>
  </p:cSld>
  <p:clrMapOvr>
    <a:masterClrMapping/>
  </p:clrMapOvr>
  <p:transition spd="slow" advTm="6385">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083182" y="763011"/>
            <a:ext cx="6417141" cy="92333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about today?</a:t>
            </a:r>
          </a:p>
        </p:txBody>
      </p:sp>
      <p:sp>
        <p:nvSpPr>
          <p:cNvPr id="4" name="Rectangle 3"/>
          <p:cNvSpPr/>
          <p:nvPr/>
        </p:nvSpPr>
        <p:spPr>
          <a:xfrm>
            <a:off x="1065486" y="2720406"/>
            <a:ext cx="5105400" cy="258532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wrap="square">
            <a:spAutoFit/>
            <a:sp3d extrusionH="57150">
              <a:bevelT h="25400" prst="softRound"/>
            </a:sp3d>
          </a:bodyPr>
          <a:lstStyle/>
          <a:p>
            <a:pPr lvl="0" algn="ctr"/>
            <a:r>
              <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Are there</a:t>
            </a:r>
          </a:p>
          <a:p>
            <a:pPr lvl="0" algn="ctr"/>
            <a:r>
              <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troublemakers today?</a:t>
            </a:r>
          </a:p>
        </p:txBody>
      </p:sp>
      <p:sp>
        <p:nvSpPr>
          <p:cNvPr id="3" name="Rectangle 2"/>
          <p:cNvSpPr/>
          <p:nvPr/>
        </p:nvSpPr>
        <p:spPr>
          <a:xfrm>
            <a:off x="457200" y="228600"/>
            <a:ext cx="11353800" cy="63246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 xmlns:a16="http://schemas.microsoft.com/office/drawing/2014/main" id="{1106CBBA-ACF1-4354-98B2-E51CC84F1425}"/>
              </a:ext>
            </a:extLst>
          </p:cNvPr>
          <p:cNvSpPr>
            <a:spLocks noGrp="1"/>
          </p:cNvSpPr>
          <p:nvPr>
            <p:ph type="sldNum" sz="quarter" idx="12"/>
          </p:nvPr>
        </p:nvSpPr>
        <p:spPr/>
        <p:txBody>
          <a:bodyPr/>
          <a:lstStyle/>
          <a:p>
            <a:fld id="{002C98E3-60A6-48CC-A549-FBA7FAF9B334}" type="slidenum">
              <a:rPr lang="en-US" smtClean="0">
                <a:solidFill>
                  <a:schemeClr val="bg1"/>
                </a:solidFill>
              </a:rPr>
              <a:pPr/>
              <a:t>52</a:t>
            </a:fld>
            <a:endParaRPr lang="en-US" dirty="0">
              <a:solidFill>
                <a:schemeClr val="bg1"/>
              </a:solidFill>
            </a:endParaRPr>
          </a:p>
        </p:txBody>
      </p:sp>
      <p:pic>
        <p:nvPicPr>
          <p:cNvPr id="5" name="Picture 4">
            <a:extLst>
              <a:ext uri="{FF2B5EF4-FFF2-40B4-BE49-F238E27FC236}">
                <a16:creationId xmlns="" xmlns:a16="http://schemas.microsoft.com/office/drawing/2014/main" id="{CCAA903E-CC19-40E6-80EC-B54A924EA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8" name="Picture 7" descr="A person posing for the camera&#10;&#10;Description automatically generated">
            <a:extLst>
              <a:ext uri="{FF2B5EF4-FFF2-40B4-BE49-F238E27FC236}">
                <a16:creationId xmlns="" xmlns:a16="http://schemas.microsoft.com/office/drawing/2014/main" id="{F2AC130C-375A-4BAB-9749-58706F1091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9465" y="2416175"/>
            <a:ext cx="4457700" cy="297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507899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a:xfrm>
            <a:off x="1181100" y="838200"/>
            <a:ext cx="9829800" cy="5105400"/>
          </a:xfrm>
          <a:solidFill>
            <a:srgbClr val="66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3d extrusionH="57150">
              <a:bevelT w="38100" h="38100"/>
            </a:sp3d>
          </a:bodyPr>
          <a:lstStyle/>
          <a:p>
            <a:pPr algn="ctr">
              <a:lnSpc>
                <a:spcPct val="90000"/>
              </a:lnSpc>
              <a:buFont typeface="Wingdings" pitchFamily="2" charset="2"/>
              <a:buNone/>
            </a:pPr>
            <a:r>
              <a:rPr lang="en-US" dirty="0"/>
              <a:t>	</a:t>
            </a:r>
            <a:r>
              <a:rPr lang="en-US" sz="3600" dirty="0"/>
              <a:t>Elijah was declared to be a troubler of Israel, Jeremiah a traitor, Paul a polluter of the temple. </a:t>
            </a:r>
            <a:r>
              <a:rPr lang="en-US" sz="3600" u="sng" dirty="0"/>
              <a:t>From that day to this</a:t>
            </a:r>
            <a:r>
              <a:rPr lang="en-US" sz="3600" dirty="0"/>
              <a:t>, those who would be </a:t>
            </a:r>
            <a:r>
              <a:rPr lang="en-US" sz="3600" b="1" dirty="0">
                <a:solidFill>
                  <a:srgbClr val="66FFFF"/>
                </a:solidFill>
                <a:effectLst/>
              </a:rPr>
              <a:t>loyal to truth, meaning Torah</a:t>
            </a:r>
            <a:r>
              <a:rPr lang="en-US" sz="3600" b="1" dirty="0"/>
              <a:t> </a:t>
            </a:r>
            <a:r>
              <a:rPr lang="en-US" sz="3600" dirty="0"/>
              <a:t>have been often </a:t>
            </a:r>
            <a:r>
              <a:rPr lang="en-US" sz="3600" dirty="0">
                <a:solidFill>
                  <a:srgbClr val="66FFFF"/>
                </a:solidFill>
                <a:effectLst/>
              </a:rPr>
              <a:t>denounced as </a:t>
            </a:r>
            <a:r>
              <a:rPr lang="en-US" sz="3600" b="1" u="sng" dirty="0">
                <a:solidFill>
                  <a:srgbClr val="66FFFF"/>
                </a:solidFill>
                <a:effectLst/>
              </a:rPr>
              <a:t>seditious</a:t>
            </a:r>
            <a:r>
              <a:rPr lang="en-US" sz="3600" b="1" dirty="0">
                <a:solidFill>
                  <a:srgbClr val="66FFFF"/>
                </a:solidFill>
                <a:effectLst/>
              </a:rPr>
              <a:t>, </a:t>
            </a:r>
            <a:r>
              <a:rPr lang="en-US" sz="3600" b="1" u="sng" dirty="0">
                <a:solidFill>
                  <a:srgbClr val="66FFFF"/>
                </a:solidFill>
                <a:effectLst/>
              </a:rPr>
              <a:t>heretical, or schismatic</a:t>
            </a:r>
            <a:r>
              <a:rPr lang="en-US" sz="3600" b="1" dirty="0">
                <a:solidFill>
                  <a:srgbClr val="66FFFF"/>
                </a:solidFill>
                <a:effectLst/>
              </a:rPr>
              <a:t>.</a:t>
            </a:r>
            <a:r>
              <a:rPr lang="en-US" sz="3600" b="1" dirty="0"/>
              <a:t> </a:t>
            </a:r>
            <a:r>
              <a:rPr lang="en-US" sz="3600" b="1" dirty="0" smtClean="0"/>
              <a:t/>
            </a:r>
            <a:br>
              <a:rPr lang="en-US" sz="3600" b="1" dirty="0" smtClean="0"/>
            </a:br>
            <a:r>
              <a:rPr lang="en-US" sz="3600" dirty="0" smtClean="0"/>
              <a:t>Multitudes </a:t>
            </a:r>
            <a:r>
              <a:rPr lang="en-US" sz="3600" dirty="0"/>
              <a:t>who are too unbelieving to accept the sure word of prophecy, will receive with unquestioning credulity an accusation against those who dare to reprove fashionable sins. </a:t>
            </a:r>
          </a:p>
        </p:txBody>
      </p:sp>
      <p:sp>
        <p:nvSpPr>
          <p:cNvPr id="2" name="Rectangle 1"/>
          <p:cNvSpPr/>
          <p:nvPr/>
        </p:nvSpPr>
        <p:spPr>
          <a:xfrm>
            <a:off x="381000" y="304800"/>
            <a:ext cx="11430000" cy="624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C13065C0-9CFE-4621-829D-E0848142522C}"/>
              </a:ext>
            </a:extLst>
          </p:cNvPr>
          <p:cNvSpPr>
            <a:spLocks noGrp="1"/>
          </p:cNvSpPr>
          <p:nvPr>
            <p:ph type="sldNum" sz="quarter" idx="12"/>
          </p:nvPr>
        </p:nvSpPr>
        <p:spPr/>
        <p:txBody>
          <a:bodyPr/>
          <a:lstStyle/>
          <a:p>
            <a:fld id="{E2FD0E68-1B83-4BD9-A5ED-58552BC41DCD}" type="slidenum">
              <a:rPr lang="en-US" smtClean="0"/>
              <a:pPr/>
              <a:t>53</a:t>
            </a:fld>
            <a:endParaRPr lang="en-US"/>
          </a:p>
        </p:txBody>
      </p:sp>
      <p:pic>
        <p:nvPicPr>
          <p:cNvPr id="3" name="Picture 2">
            <a:extLst>
              <a:ext uri="{FF2B5EF4-FFF2-40B4-BE49-F238E27FC236}">
                <a16:creationId xmlns="" xmlns:a16="http://schemas.microsoft.com/office/drawing/2014/main" id="{848DF52A-7E8B-4EB5-95CB-8AAC825CC0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0200" y="1752600"/>
            <a:ext cx="8686800" cy="3416320"/>
          </a:xfrm>
          <a:prstGeom prst="rect">
            <a:avLst/>
          </a:prstGeom>
          <a:solidFill>
            <a:schemeClr val="accent5">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a:t>To be called seditious, heretical and schismatic are very serious accusations against those that try to follow the instructions of YHVH, </a:t>
            </a:r>
            <a:r>
              <a:rPr lang="en-US" dirty="0" smtClean="0"/>
              <a:t/>
            </a:r>
            <a:br>
              <a:rPr lang="en-US" dirty="0" smtClean="0"/>
            </a:br>
            <a:r>
              <a:rPr lang="en-US" dirty="0" smtClean="0"/>
              <a:t>trying </a:t>
            </a:r>
            <a:r>
              <a:rPr lang="en-US" dirty="0"/>
              <a:t>to be peacemakers, </a:t>
            </a:r>
            <a:r>
              <a:rPr lang="en-US" dirty="0" smtClean="0"/>
              <a:t/>
            </a:r>
            <a:br>
              <a:rPr lang="en-US" dirty="0" smtClean="0"/>
            </a:br>
            <a:r>
              <a:rPr lang="en-US" dirty="0" smtClean="0"/>
              <a:t>trying </a:t>
            </a:r>
            <a:r>
              <a:rPr lang="en-US" dirty="0"/>
              <a:t>to uphold HIS standards!</a:t>
            </a:r>
          </a:p>
        </p:txBody>
      </p:sp>
      <p:sp>
        <p:nvSpPr>
          <p:cNvPr id="4" name="Slide Number Placeholder 3">
            <a:extLst>
              <a:ext uri="{FF2B5EF4-FFF2-40B4-BE49-F238E27FC236}">
                <a16:creationId xmlns="" xmlns:a16="http://schemas.microsoft.com/office/drawing/2014/main" id="{25CD873B-26C0-48D9-B85A-483A6B04C5F8}"/>
              </a:ext>
            </a:extLst>
          </p:cNvPr>
          <p:cNvSpPr>
            <a:spLocks noGrp="1"/>
          </p:cNvSpPr>
          <p:nvPr>
            <p:ph type="sldNum" sz="quarter" idx="12"/>
          </p:nvPr>
        </p:nvSpPr>
        <p:spPr>
          <a:xfrm>
            <a:off x="8737600" y="6245225"/>
            <a:ext cx="3073400" cy="476250"/>
          </a:xfrm>
        </p:spPr>
        <p:txBody>
          <a:bodyPr/>
          <a:lstStyle/>
          <a:p>
            <a:fld id="{002C98E3-60A6-48CC-A549-FBA7FAF9B334}" type="slidenum">
              <a:rPr lang="en-US" smtClean="0"/>
              <a:pPr/>
              <a:t>54</a:t>
            </a:fld>
            <a:endParaRPr lang="en-US" dirty="0"/>
          </a:p>
        </p:txBody>
      </p:sp>
      <p:pic>
        <p:nvPicPr>
          <p:cNvPr id="3" name="Picture 2">
            <a:extLst>
              <a:ext uri="{FF2B5EF4-FFF2-40B4-BE49-F238E27FC236}">
                <a16:creationId xmlns="" xmlns:a16="http://schemas.microsoft.com/office/drawing/2014/main" id="{4AE6CA5D-E5E9-47C6-B19A-C79FDD1020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31136041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ttp://users.skynet.be/euro-swords/Image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1999" cy="6880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248037"/>
            <a:ext cx="6629400"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2800" dirty="0">
                <a:solidFill>
                  <a:schemeClr val="bg1"/>
                </a:solidFill>
              </a:rPr>
              <a:t>Let’s be reminded again of the words of Yahusha in Matthew 10:34-36 </a:t>
            </a:r>
            <a:r>
              <a:rPr lang="en-US" sz="2800" dirty="0" smtClean="0">
                <a:solidFill>
                  <a:schemeClr val="bg1"/>
                </a:solidFill>
              </a:rPr>
              <a:t>KJV.</a:t>
            </a:r>
            <a:endParaRPr lang="en-US" sz="2800" b="1" dirty="0">
              <a:solidFill>
                <a:schemeClr val="bg1"/>
              </a:solidFill>
            </a:endParaRPr>
          </a:p>
        </p:txBody>
      </p:sp>
      <p:sp>
        <p:nvSpPr>
          <p:cNvPr id="4" name="TextBox 3"/>
          <p:cNvSpPr txBox="1"/>
          <p:nvPr/>
        </p:nvSpPr>
        <p:spPr>
          <a:xfrm>
            <a:off x="477982" y="3733800"/>
            <a:ext cx="11125200" cy="22467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2800" b="1" dirty="0">
                <a:solidFill>
                  <a:schemeClr val="bg1"/>
                </a:solidFill>
              </a:rPr>
              <a:t>“Think not that I am come to send peace on earth: I came not to send peace, but a sword. 35. For I am come to set a man at variance against his father, and the daughter against her mother, and the daughter in law against her  mother in law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36</a:t>
            </a:r>
            <a:r>
              <a:rPr lang="en-US" sz="2800" b="1" dirty="0">
                <a:solidFill>
                  <a:schemeClr val="bg1"/>
                </a:solidFill>
              </a:rPr>
              <a:t>. And a man’s foes shall be they of his own household.” </a:t>
            </a:r>
          </a:p>
        </p:txBody>
      </p:sp>
      <p:sp>
        <p:nvSpPr>
          <p:cNvPr id="5" name="Slide Number Placeholder 4">
            <a:extLst>
              <a:ext uri="{FF2B5EF4-FFF2-40B4-BE49-F238E27FC236}">
                <a16:creationId xmlns="" xmlns:a16="http://schemas.microsoft.com/office/drawing/2014/main" id="{4E1F5074-59F8-4971-948D-8C7501438777}"/>
              </a:ext>
            </a:extLst>
          </p:cNvPr>
          <p:cNvSpPr>
            <a:spLocks noGrp="1"/>
          </p:cNvSpPr>
          <p:nvPr>
            <p:ph type="sldNum" sz="quarter" idx="12"/>
          </p:nvPr>
        </p:nvSpPr>
        <p:spPr/>
        <p:txBody>
          <a:bodyPr/>
          <a:lstStyle/>
          <a:p>
            <a:fld id="{002C98E3-60A6-48CC-A549-FBA7FAF9B334}" type="slidenum">
              <a:rPr lang="en-US" smtClean="0"/>
              <a:pPr/>
              <a:t>55</a:t>
            </a:fld>
            <a:endParaRPr lang="en-US" dirty="0"/>
          </a:p>
        </p:txBody>
      </p:sp>
      <p:pic>
        <p:nvPicPr>
          <p:cNvPr id="2" name="Picture 1">
            <a:extLst>
              <a:ext uri="{FF2B5EF4-FFF2-40B4-BE49-F238E27FC236}">
                <a16:creationId xmlns="" xmlns:a16="http://schemas.microsoft.com/office/drawing/2014/main" id="{11DA15FE-047E-493F-97F7-0CE45CE56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93345917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9F63275C-CBCE-44DF-AEF5-23B37F3BA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746"/>
          <a:stretch/>
        </p:blipFill>
        <p:spPr>
          <a:xfrm>
            <a:off x="20" y="1282"/>
            <a:ext cx="12191980" cy="6856718"/>
          </a:xfrm>
          <a:prstGeom prst="rect">
            <a:avLst/>
          </a:prstGeom>
        </p:spPr>
      </p:pic>
      <p:sp>
        <p:nvSpPr>
          <p:cNvPr id="2" name="Slide Number Placeholder 1">
            <a:extLst>
              <a:ext uri="{FF2B5EF4-FFF2-40B4-BE49-F238E27FC236}">
                <a16:creationId xmlns="" xmlns:a16="http://schemas.microsoft.com/office/drawing/2014/main" id="{9CD933C7-994D-430F-9E75-29C7D0A4CD1F}"/>
              </a:ext>
            </a:extLst>
          </p:cNvPr>
          <p:cNvSpPr>
            <a:spLocks noGrp="1"/>
          </p:cNvSpPr>
          <p:nvPr>
            <p:ph type="sldNum" sz="quarter" idx="12"/>
          </p:nvPr>
        </p:nvSpPr>
        <p:spPr>
          <a:xfrm>
            <a:off x="8610600" y="6356350"/>
            <a:ext cx="2743200" cy="365125"/>
          </a:xfrm>
        </p:spPr>
        <p:txBody>
          <a:bodyPr>
            <a:normAutofit/>
          </a:bodyPr>
          <a:lstStyle/>
          <a:p>
            <a:pPr>
              <a:spcAft>
                <a:spcPts val="600"/>
              </a:spcAft>
            </a:pPr>
            <a:fld id="{002C98E3-60A6-48CC-A549-FBA7FAF9B334}" type="slidenum">
              <a:rPr lang="en-US">
                <a:solidFill>
                  <a:srgbClr val="FFFFFF"/>
                </a:solidFill>
              </a:rPr>
              <a:pPr>
                <a:spcAft>
                  <a:spcPts val="600"/>
                </a:spcAft>
              </a:pPr>
              <a:t>56</a:t>
            </a:fld>
            <a:endParaRPr lang="en-US">
              <a:solidFill>
                <a:srgbClr val="FFFFFF"/>
              </a:solidFill>
            </a:endParaRPr>
          </a:p>
        </p:txBody>
      </p:sp>
      <p:sp>
        <p:nvSpPr>
          <p:cNvPr id="4" name="TextBox 3">
            <a:extLst>
              <a:ext uri="{FF2B5EF4-FFF2-40B4-BE49-F238E27FC236}">
                <a16:creationId xmlns="" xmlns:a16="http://schemas.microsoft.com/office/drawing/2014/main" id="{103AFE81-8D15-40F5-BDB5-1D30C14B9B2B}"/>
              </a:ext>
            </a:extLst>
          </p:cNvPr>
          <p:cNvSpPr txBox="1"/>
          <p:nvPr/>
        </p:nvSpPr>
        <p:spPr>
          <a:xfrm>
            <a:off x="990600" y="4460244"/>
            <a:ext cx="10439400" cy="1754326"/>
          </a:xfrm>
          <a:prstGeom prst="rect">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dirty="0">
                <a:solidFill>
                  <a:schemeClr val="bg1"/>
                </a:solidFill>
              </a:rPr>
              <a:t>Think about it: the Prince of Peace was the cause of division. He who came to proclaim glad tidings and to create hope and joy brought controversy.</a:t>
            </a:r>
          </a:p>
        </p:txBody>
      </p:sp>
      <p:pic>
        <p:nvPicPr>
          <p:cNvPr id="6" name="Picture 5">
            <a:extLst>
              <a:ext uri="{FF2B5EF4-FFF2-40B4-BE49-F238E27FC236}">
                <a16:creationId xmlns="" xmlns:a16="http://schemas.microsoft.com/office/drawing/2014/main" id="{2636B1A7-8F04-49ED-A017-1AE772EBBA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960830774"/>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9F63275C-CBCE-44DF-AEF5-23B37F3BA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746"/>
          <a:stretch/>
        </p:blipFill>
        <p:spPr>
          <a:xfrm>
            <a:off x="20" y="1282"/>
            <a:ext cx="12191980" cy="6856718"/>
          </a:xfrm>
          <a:prstGeom prst="rect">
            <a:avLst/>
          </a:prstGeom>
        </p:spPr>
      </p:pic>
      <p:sp>
        <p:nvSpPr>
          <p:cNvPr id="2" name="Slide Number Placeholder 1">
            <a:extLst>
              <a:ext uri="{FF2B5EF4-FFF2-40B4-BE49-F238E27FC236}">
                <a16:creationId xmlns="" xmlns:a16="http://schemas.microsoft.com/office/drawing/2014/main" id="{9CD933C7-994D-430F-9E75-29C7D0A4CD1F}"/>
              </a:ext>
            </a:extLst>
          </p:cNvPr>
          <p:cNvSpPr>
            <a:spLocks noGrp="1"/>
          </p:cNvSpPr>
          <p:nvPr>
            <p:ph type="sldNum" sz="quarter" idx="12"/>
          </p:nvPr>
        </p:nvSpPr>
        <p:spPr>
          <a:xfrm>
            <a:off x="8610600" y="6356350"/>
            <a:ext cx="2743200" cy="365125"/>
          </a:xfrm>
        </p:spPr>
        <p:txBody>
          <a:bodyPr>
            <a:normAutofit/>
          </a:bodyPr>
          <a:lstStyle/>
          <a:p>
            <a:pPr>
              <a:spcAft>
                <a:spcPts val="600"/>
              </a:spcAft>
            </a:pPr>
            <a:fld id="{002C98E3-60A6-48CC-A549-FBA7FAF9B334}" type="slidenum">
              <a:rPr lang="en-US">
                <a:solidFill>
                  <a:srgbClr val="FFFFFF"/>
                </a:solidFill>
              </a:rPr>
              <a:pPr>
                <a:spcAft>
                  <a:spcPts val="600"/>
                </a:spcAft>
              </a:pPr>
              <a:t>57</a:t>
            </a:fld>
            <a:endParaRPr lang="en-US">
              <a:solidFill>
                <a:srgbClr val="FFFFFF"/>
              </a:solidFill>
            </a:endParaRPr>
          </a:p>
        </p:txBody>
      </p:sp>
      <p:sp>
        <p:nvSpPr>
          <p:cNvPr id="4" name="TextBox 3">
            <a:extLst>
              <a:ext uri="{FF2B5EF4-FFF2-40B4-BE49-F238E27FC236}">
                <a16:creationId xmlns="" xmlns:a16="http://schemas.microsoft.com/office/drawing/2014/main" id="{103AFE81-8D15-40F5-BDB5-1D30C14B9B2B}"/>
              </a:ext>
            </a:extLst>
          </p:cNvPr>
          <p:cNvSpPr txBox="1"/>
          <p:nvPr/>
        </p:nvSpPr>
        <p:spPr>
          <a:xfrm>
            <a:off x="990600" y="4460244"/>
            <a:ext cx="10439400" cy="1754326"/>
          </a:xfrm>
          <a:prstGeom prst="rect">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dirty="0">
                <a:solidFill>
                  <a:schemeClr val="bg1"/>
                </a:solidFill>
              </a:rPr>
              <a:t>Think about it: the Prince of Peace was the cause of division. He who came to proclaim glad tidings and to create hope and joy brought controversy.</a:t>
            </a:r>
          </a:p>
        </p:txBody>
      </p:sp>
      <p:sp>
        <p:nvSpPr>
          <p:cNvPr id="5" name="Rectangle 4">
            <a:extLst>
              <a:ext uri="{FF2B5EF4-FFF2-40B4-BE49-F238E27FC236}">
                <a16:creationId xmlns="" xmlns:a16="http://schemas.microsoft.com/office/drawing/2014/main" id="{00B7E28F-572A-4E96-9429-64FD67FBD74B}"/>
              </a:ext>
            </a:extLst>
          </p:cNvPr>
          <p:cNvSpPr/>
          <p:nvPr/>
        </p:nvSpPr>
        <p:spPr>
          <a:xfrm rot="20350229">
            <a:off x="1887003" y="2279714"/>
            <a:ext cx="7763664" cy="175432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w="38100" h="38100" prst="angle"/>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What can His followers</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e</a:t>
            </a:r>
            <a:r>
              <a:rPr 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xpect</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6" name="Picture 5">
            <a:extLst>
              <a:ext uri="{FF2B5EF4-FFF2-40B4-BE49-F238E27FC236}">
                <a16:creationId xmlns="" xmlns:a16="http://schemas.microsoft.com/office/drawing/2014/main" id="{2636B1A7-8F04-49ED-A017-1AE772EBBA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42009084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D91C9FF2-2D98-48DA-9BEE-75B030A1AE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46" r="1" b="2856"/>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 xmlns:a16="http://schemas.microsoft.com/office/drawing/2014/main" id="{E81E90DF-FCF9-4CEA-80D7-F3450E8DF049}"/>
              </a:ext>
            </a:extLst>
          </p:cNvPr>
          <p:cNvSpPr>
            <a:spLocks noGrp="1"/>
          </p:cNvSpPr>
          <p:nvPr>
            <p:ph type="sldNum" sz="quarter" idx="12"/>
          </p:nvPr>
        </p:nvSpPr>
        <p:spPr>
          <a:xfrm>
            <a:off x="9954634" y="6356350"/>
            <a:ext cx="1399165" cy="365125"/>
          </a:xfrm>
        </p:spPr>
        <p:txBody>
          <a:bodyPr>
            <a:normAutofit/>
          </a:bodyPr>
          <a:lstStyle/>
          <a:p>
            <a:pPr>
              <a:spcAft>
                <a:spcPts val="600"/>
              </a:spcAft>
            </a:pPr>
            <a:fld id="{002C98E3-60A6-48CC-A549-FBA7FAF9B334}" type="slidenum">
              <a:rPr lang="en-US">
                <a:solidFill>
                  <a:srgbClr val="FFFFFF"/>
                </a:solidFill>
              </a:rPr>
              <a:pPr>
                <a:spcAft>
                  <a:spcPts val="600"/>
                </a:spcAft>
              </a:pPr>
              <a:t>58</a:t>
            </a:fld>
            <a:endParaRPr lang="en-US">
              <a:solidFill>
                <a:srgbClr val="FFFFFF"/>
              </a:solidFill>
            </a:endParaRPr>
          </a:p>
        </p:txBody>
      </p:sp>
      <p:sp>
        <p:nvSpPr>
          <p:cNvPr id="4" name="TextBox 3">
            <a:extLst>
              <a:ext uri="{FF2B5EF4-FFF2-40B4-BE49-F238E27FC236}">
                <a16:creationId xmlns="" xmlns:a16="http://schemas.microsoft.com/office/drawing/2014/main" id="{D8C91D10-C2AA-460C-8942-1BCD642466D1}"/>
              </a:ext>
            </a:extLst>
          </p:cNvPr>
          <p:cNvSpPr txBox="1"/>
          <p:nvPr/>
        </p:nvSpPr>
        <p:spPr>
          <a:xfrm>
            <a:off x="1007083" y="662214"/>
            <a:ext cx="5923654" cy="230832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a:t>And He warns His followers, </a:t>
            </a:r>
            <a:r>
              <a:rPr lang="en-US" b="1" dirty="0" smtClean="0"/>
              <a:t>“In </a:t>
            </a:r>
            <a:r>
              <a:rPr lang="en-US" b="1" dirty="0"/>
              <a:t>the world ye shall have </a:t>
            </a:r>
            <a:r>
              <a:rPr lang="en-US" b="1" dirty="0" smtClean="0"/>
              <a:t>tribulation</a:t>
            </a:r>
            <a:r>
              <a:rPr lang="en-US" dirty="0" smtClean="0"/>
              <a:t>.</a:t>
            </a:r>
            <a:r>
              <a:rPr lang="en-US" b="1" dirty="0" smtClean="0"/>
              <a:t>” </a:t>
            </a:r>
            <a:br>
              <a:rPr lang="en-US" b="1" dirty="0" smtClean="0"/>
            </a:br>
            <a:r>
              <a:rPr lang="en-US" dirty="0" smtClean="0"/>
              <a:t>John </a:t>
            </a:r>
            <a:r>
              <a:rPr lang="en-US" dirty="0"/>
              <a:t>16:33 KJV </a:t>
            </a:r>
          </a:p>
        </p:txBody>
      </p:sp>
      <p:sp>
        <p:nvSpPr>
          <p:cNvPr id="5" name="TextBox 4">
            <a:extLst>
              <a:ext uri="{FF2B5EF4-FFF2-40B4-BE49-F238E27FC236}">
                <a16:creationId xmlns="" xmlns:a16="http://schemas.microsoft.com/office/drawing/2014/main" id="{1E77BA79-70E5-4F6A-8B63-6EDA8F83D887}"/>
              </a:ext>
            </a:extLst>
          </p:cNvPr>
          <p:cNvSpPr txBox="1"/>
          <p:nvPr/>
        </p:nvSpPr>
        <p:spPr>
          <a:xfrm>
            <a:off x="1011011" y="3281009"/>
            <a:ext cx="7879844" cy="286232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dirty="0"/>
              <a:t>“They shall lay their hands on you, and persecute you, delivering you up to the synagogues, and into prisons, being brought before kings and rulers for My names sake.” Luke 21:12 KJV</a:t>
            </a:r>
          </a:p>
        </p:txBody>
      </p:sp>
      <p:pic>
        <p:nvPicPr>
          <p:cNvPr id="6" name="Picture 5">
            <a:extLst>
              <a:ext uri="{FF2B5EF4-FFF2-40B4-BE49-F238E27FC236}">
                <a16:creationId xmlns="" xmlns:a16="http://schemas.microsoft.com/office/drawing/2014/main" id="{060CC0F6-E978-408D-A623-A5B5328BB6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96956819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D91C9FF2-2D98-48DA-9BEE-75B030A1AE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46" r="1" b="2856"/>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 xmlns:a16="http://schemas.microsoft.com/office/drawing/2014/main" id="{E81E90DF-FCF9-4CEA-80D7-F3450E8DF049}"/>
              </a:ext>
            </a:extLst>
          </p:cNvPr>
          <p:cNvSpPr>
            <a:spLocks noGrp="1"/>
          </p:cNvSpPr>
          <p:nvPr>
            <p:ph type="sldNum" sz="quarter" idx="12"/>
          </p:nvPr>
        </p:nvSpPr>
        <p:spPr>
          <a:xfrm>
            <a:off x="9954634" y="6356350"/>
            <a:ext cx="1399165" cy="365125"/>
          </a:xfrm>
        </p:spPr>
        <p:txBody>
          <a:bodyPr>
            <a:normAutofit/>
          </a:bodyPr>
          <a:lstStyle/>
          <a:p>
            <a:pPr>
              <a:spcAft>
                <a:spcPts val="600"/>
              </a:spcAft>
            </a:pPr>
            <a:fld id="{002C98E3-60A6-48CC-A549-FBA7FAF9B334}" type="slidenum">
              <a:rPr lang="en-US">
                <a:solidFill>
                  <a:srgbClr val="FFFFFF"/>
                </a:solidFill>
              </a:rPr>
              <a:pPr>
                <a:spcAft>
                  <a:spcPts val="600"/>
                </a:spcAft>
              </a:pPr>
              <a:t>59</a:t>
            </a:fld>
            <a:endParaRPr lang="en-US">
              <a:solidFill>
                <a:srgbClr val="FFFFFF"/>
              </a:solidFill>
            </a:endParaRPr>
          </a:p>
        </p:txBody>
      </p:sp>
      <p:sp>
        <p:nvSpPr>
          <p:cNvPr id="4" name="TextBox 3">
            <a:extLst>
              <a:ext uri="{FF2B5EF4-FFF2-40B4-BE49-F238E27FC236}">
                <a16:creationId xmlns="" xmlns:a16="http://schemas.microsoft.com/office/drawing/2014/main" id="{D8C91D10-C2AA-460C-8942-1BCD642466D1}"/>
              </a:ext>
            </a:extLst>
          </p:cNvPr>
          <p:cNvSpPr txBox="1"/>
          <p:nvPr/>
        </p:nvSpPr>
        <p:spPr>
          <a:xfrm>
            <a:off x="762000" y="702885"/>
            <a:ext cx="7010400" cy="341632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"Ye shall be betrayed both by parents, and brethren, and kinsfolks, and friends; and some of you shall they cause to be put to death." </a:t>
            </a:r>
            <a:r>
              <a:rPr lang="en-US" b="1" dirty="0" smtClean="0"/>
              <a:t/>
            </a:r>
            <a:br>
              <a:rPr lang="en-US" b="1" dirty="0" smtClean="0"/>
            </a:br>
            <a:r>
              <a:rPr lang="en-US" dirty="0" smtClean="0"/>
              <a:t>John </a:t>
            </a:r>
            <a:r>
              <a:rPr lang="en-US" dirty="0"/>
              <a:t>16:33; Luke 21:12, 16; KJV</a:t>
            </a:r>
          </a:p>
        </p:txBody>
      </p:sp>
      <p:pic>
        <p:nvPicPr>
          <p:cNvPr id="5" name="Picture 4">
            <a:extLst>
              <a:ext uri="{FF2B5EF4-FFF2-40B4-BE49-F238E27FC236}">
                <a16:creationId xmlns="" xmlns:a16="http://schemas.microsoft.com/office/drawing/2014/main" id="{20A2CD2D-A5CA-46DC-89A8-01A608B63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428747878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WordArt 3"/>
          <p:cNvSpPr>
            <a:spLocks noChangeArrowheads="1" noChangeShapeType="1" noTextEdit="1"/>
          </p:cNvSpPr>
          <p:nvPr/>
        </p:nvSpPr>
        <p:spPr bwMode="auto">
          <a:xfrm>
            <a:off x="1295400" y="1389337"/>
            <a:ext cx="9601200" cy="19431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none" fromWordArt="1">
            <a:prstTxWarp prst="textPlain">
              <a:avLst>
                <a:gd name="adj" fmla="val 50000"/>
              </a:avLst>
            </a:prstTxWarp>
            <a:sp3d extrusionH="57150">
              <a:bevelT w="38100" h="38100" prst="angle"/>
            </a:sp3d>
          </a:bodyPr>
          <a:lstStyle/>
          <a:p>
            <a:pPr algn="ctr"/>
            <a:r>
              <a:rPr lang="en-US" kern="10" dirty="0">
                <a:ln w="9525">
                  <a:solidFill>
                    <a:srgbClr val="000000"/>
                  </a:solidFill>
                  <a:round/>
                  <a:headEnd/>
                  <a:tailEnd/>
                </a:ln>
                <a:solidFill>
                  <a:srgbClr val="FFFFFF"/>
                </a:solidFill>
                <a:latin typeface="Arial Black"/>
              </a:rPr>
              <a:t>You are one or the other ...</a:t>
            </a:r>
          </a:p>
          <a:p>
            <a:pPr algn="ctr"/>
            <a:r>
              <a:rPr lang="en-US" kern="10" dirty="0">
                <a:ln w="9525">
                  <a:solidFill>
                    <a:srgbClr val="000000"/>
                  </a:solidFill>
                  <a:round/>
                  <a:headEnd/>
                  <a:tailEnd/>
                </a:ln>
                <a:solidFill>
                  <a:srgbClr val="FFFFFF"/>
                </a:solidFill>
                <a:latin typeface="Arial Black"/>
              </a:rPr>
              <a:t>But </a:t>
            </a:r>
            <a:r>
              <a:rPr lang="en-US" kern="10" dirty="0" smtClean="0">
                <a:ln w="9525">
                  <a:solidFill>
                    <a:srgbClr val="000000"/>
                  </a:solidFill>
                  <a:round/>
                  <a:headEnd/>
                  <a:tailEnd/>
                </a:ln>
                <a:solidFill>
                  <a:srgbClr val="FFFFFF"/>
                </a:solidFill>
                <a:latin typeface="Arial Black"/>
              </a:rPr>
              <a:t>mostly </a:t>
            </a:r>
            <a:r>
              <a:rPr lang="en-US" kern="10" dirty="0">
                <a:ln w="9525">
                  <a:solidFill>
                    <a:srgbClr val="000000"/>
                  </a:solidFill>
                  <a:round/>
                  <a:headEnd/>
                  <a:tailEnd/>
                </a:ln>
                <a:solidFill>
                  <a:srgbClr val="FFFFFF"/>
                </a:solidFill>
                <a:latin typeface="Arial Black"/>
              </a:rPr>
              <a:t>both!</a:t>
            </a:r>
          </a:p>
        </p:txBody>
      </p:sp>
      <p:sp>
        <p:nvSpPr>
          <p:cNvPr id="2" name="Rectangle 1"/>
          <p:cNvSpPr/>
          <p:nvPr/>
        </p:nvSpPr>
        <p:spPr>
          <a:xfrm>
            <a:off x="2057400" y="4080107"/>
            <a:ext cx="8153400"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depending </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on</a:t>
            </a:r>
          </a:p>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Who you ask!</a:t>
            </a:r>
          </a:p>
        </p:txBody>
      </p:sp>
      <p:sp>
        <p:nvSpPr>
          <p:cNvPr id="3" name="Rectangle 2"/>
          <p:cNvSpPr/>
          <p:nvPr/>
        </p:nvSpPr>
        <p:spPr>
          <a:xfrm>
            <a:off x="381000" y="283779"/>
            <a:ext cx="11353800" cy="6324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AB9BEFB9-47DD-463F-B349-7163FD093129}"/>
              </a:ext>
            </a:extLst>
          </p:cNvPr>
          <p:cNvSpPr>
            <a:spLocks noGrp="1"/>
          </p:cNvSpPr>
          <p:nvPr>
            <p:ph type="sldNum" sz="quarter" idx="12"/>
          </p:nvPr>
        </p:nvSpPr>
        <p:spPr/>
        <p:txBody>
          <a:bodyPr/>
          <a:lstStyle/>
          <a:p>
            <a:fld id="{3EFE0250-1CA5-4220-A998-ACDFCBD2B15C}" type="slidenum">
              <a:rPr lang="en-US" smtClean="0"/>
              <a:pPr/>
              <a:t>6</a:t>
            </a:fld>
            <a:endParaRPr lang="en-US"/>
          </a:p>
        </p:txBody>
      </p:sp>
      <p:pic>
        <p:nvPicPr>
          <p:cNvPr id="4" name="Picture 3">
            <a:extLst>
              <a:ext uri="{FF2B5EF4-FFF2-40B4-BE49-F238E27FC236}">
                <a16:creationId xmlns="" xmlns:a16="http://schemas.microsoft.com/office/drawing/2014/main" id="{347287D5-475C-4005-8E90-AB8BAA9EAF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Text Box 4"/>
          <p:cNvSpPr txBox="1">
            <a:spLocks noChangeArrowheads="1"/>
          </p:cNvSpPr>
          <p:nvPr/>
        </p:nvSpPr>
        <p:spPr bwMode="auto">
          <a:xfrm>
            <a:off x="2103302" y="911772"/>
            <a:ext cx="8031298" cy="283527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sz="6000" dirty="0"/>
              <a:t>Peacemakers or </a:t>
            </a:r>
            <a:r>
              <a:rPr lang="en-US" sz="6000" dirty="0" smtClean="0"/>
              <a:t>troublemakers? </a:t>
            </a:r>
            <a:r>
              <a:rPr lang="en-US" sz="6000" dirty="0"/>
              <a:t>Which is it?</a:t>
            </a:r>
          </a:p>
        </p:txBody>
      </p:sp>
      <p:sp>
        <p:nvSpPr>
          <p:cNvPr id="109573" name="WordArt 5"/>
          <p:cNvSpPr>
            <a:spLocks noChangeArrowheads="1" noChangeShapeType="1" noTextEdit="1"/>
          </p:cNvSpPr>
          <p:nvPr/>
        </p:nvSpPr>
        <p:spPr bwMode="auto">
          <a:xfrm>
            <a:off x="2438400" y="5029200"/>
            <a:ext cx="7772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threePt" dir="t"/>
            </a:scene3d>
            <a:sp3d extrusionH="57150">
              <a:bevelT w="38100" h="38100" prst="angle"/>
            </a:sp3d>
          </a:bodyPr>
          <a:lstStyle/>
          <a:p>
            <a:pPr algn="ctr"/>
            <a:r>
              <a:rPr lang="en-US" kern="10" dirty="0">
                <a:ln w="9525">
                  <a:solidFill>
                    <a:srgbClr val="000000"/>
                  </a:solidFill>
                  <a:round/>
                  <a:headEnd/>
                  <a:tailEnd/>
                </a:ln>
                <a:solidFill>
                  <a:srgbClr val="FFFFFF"/>
                </a:solidFill>
                <a:latin typeface="Arial Black"/>
              </a:rPr>
              <a:t>It is actually both!</a:t>
            </a:r>
          </a:p>
        </p:txBody>
      </p:sp>
      <p:sp>
        <p:nvSpPr>
          <p:cNvPr id="3" name="Slide Number Placeholder 2">
            <a:extLst>
              <a:ext uri="{FF2B5EF4-FFF2-40B4-BE49-F238E27FC236}">
                <a16:creationId xmlns="" xmlns:a16="http://schemas.microsoft.com/office/drawing/2014/main" id="{CA663483-6624-4D3F-B2B1-981C858C4B46}"/>
              </a:ext>
            </a:extLst>
          </p:cNvPr>
          <p:cNvSpPr>
            <a:spLocks noGrp="1"/>
          </p:cNvSpPr>
          <p:nvPr>
            <p:ph type="sldNum" sz="quarter" idx="12"/>
          </p:nvPr>
        </p:nvSpPr>
        <p:spPr/>
        <p:txBody>
          <a:bodyPr/>
          <a:lstStyle/>
          <a:p>
            <a:fld id="{DECA6D14-60D3-4E2B-9187-8E275C825FB7}" type="slidenum">
              <a:rPr lang="en-US" smtClean="0"/>
              <a:pPr/>
              <a:t>60</a:t>
            </a:fld>
            <a:endParaRPr lang="en-US"/>
          </a:p>
        </p:txBody>
      </p:sp>
      <p:pic>
        <p:nvPicPr>
          <p:cNvPr id="2" name="Picture 1">
            <a:extLst>
              <a:ext uri="{FF2B5EF4-FFF2-40B4-BE49-F238E27FC236}">
                <a16:creationId xmlns="" xmlns:a16="http://schemas.microsoft.com/office/drawing/2014/main" id="{AC069D75-6974-499B-9EB5-D7E76EF0B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wipe(down)">
                                      <p:cBhvr>
                                        <p:cTn id="7" dur="580">
                                          <p:stCondLst>
                                            <p:cond delay="0"/>
                                          </p:stCondLst>
                                        </p:cTn>
                                        <p:tgtEl>
                                          <p:spTgt spid="109573"/>
                                        </p:tgtEl>
                                      </p:cBhvr>
                                    </p:animEffect>
                                    <p:anim calcmode="lin" valueType="num">
                                      <p:cBhvr>
                                        <p:cTn id="8" dur="1822" tmFilter="0,0; 0.14,0.36; 0.43,0.73; 0.71,0.91; 1.0,1.0">
                                          <p:stCondLst>
                                            <p:cond delay="0"/>
                                          </p:stCondLst>
                                        </p:cTn>
                                        <p:tgtEl>
                                          <p:spTgt spid="10957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957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957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957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9573"/>
                                        </p:tgtEl>
                                        <p:attrNameLst>
                                          <p:attrName>ppt_y</p:attrName>
                                        </p:attrNameLst>
                                      </p:cBhvr>
                                      <p:tavLst>
                                        <p:tav tm="0" fmla="#ppt_y-sin(pi*$)/81">
                                          <p:val>
                                            <p:fltVal val="0"/>
                                          </p:val>
                                        </p:tav>
                                        <p:tav tm="100000">
                                          <p:val>
                                            <p:fltVal val="1"/>
                                          </p:val>
                                        </p:tav>
                                      </p:tavLst>
                                    </p:anim>
                                    <p:animScale>
                                      <p:cBhvr>
                                        <p:cTn id="13" dur="26">
                                          <p:stCondLst>
                                            <p:cond delay="650"/>
                                          </p:stCondLst>
                                        </p:cTn>
                                        <p:tgtEl>
                                          <p:spTgt spid="109573"/>
                                        </p:tgtEl>
                                      </p:cBhvr>
                                      <p:to x="100000" y="60000"/>
                                    </p:animScale>
                                    <p:animScale>
                                      <p:cBhvr>
                                        <p:cTn id="14" dur="166" decel="50000">
                                          <p:stCondLst>
                                            <p:cond delay="676"/>
                                          </p:stCondLst>
                                        </p:cTn>
                                        <p:tgtEl>
                                          <p:spTgt spid="109573"/>
                                        </p:tgtEl>
                                      </p:cBhvr>
                                      <p:to x="100000" y="100000"/>
                                    </p:animScale>
                                    <p:animScale>
                                      <p:cBhvr>
                                        <p:cTn id="15" dur="26">
                                          <p:stCondLst>
                                            <p:cond delay="1312"/>
                                          </p:stCondLst>
                                        </p:cTn>
                                        <p:tgtEl>
                                          <p:spTgt spid="109573"/>
                                        </p:tgtEl>
                                      </p:cBhvr>
                                      <p:to x="100000" y="80000"/>
                                    </p:animScale>
                                    <p:animScale>
                                      <p:cBhvr>
                                        <p:cTn id="16" dur="166" decel="50000">
                                          <p:stCondLst>
                                            <p:cond delay="1338"/>
                                          </p:stCondLst>
                                        </p:cTn>
                                        <p:tgtEl>
                                          <p:spTgt spid="109573"/>
                                        </p:tgtEl>
                                      </p:cBhvr>
                                      <p:to x="100000" y="100000"/>
                                    </p:animScale>
                                    <p:animScale>
                                      <p:cBhvr>
                                        <p:cTn id="17" dur="26">
                                          <p:stCondLst>
                                            <p:cond delay="1642"/>
                                          </p:stCondLst>
                                        </p:cTn>
                                        <p:tgtEl>
                                          <p:spTgt spid="109573"/>
                                        </p:tgtEl>
                                      </p:cBhvr>
                                      <p:to x="100000" y="90000"/>
                                    </p:animScale>
                                    <p:animScale>
                                      <p:cBhvr>
                                        <p:cTn id="18" dur="166" decel="50000">
                                          <p:stCondLst>
                                            <p:cond delay="1668"/>
                                          </p:stCondLst>
                                        </p:cTn>
                                        <p:tgtEl>
                                          <p:spTgt spid="109573"/>
                                        </p:tgtEl>
                                      </p:cBhvr>
                                      <p:to x="100000" y="100000"/>
                                    </p:animScale>
                                    <p:animScale>
                                      <p:cBhvr>
                                        <p:cTn id="19" dur="26">
                                          <p:stCondLst>
                                            <p:cond delay="1808"/>
                                          </p:stCondLst>
                                        </p:cTn>
                                        <p:tgtEl>
                                          <p:spTgt spid="109573"/>
                                        </p:tgtEl>
                                      </p:cBhvr>
                                      <p:to x="100000" y="95000"/>
                                    </p:animScale>
                                    <p:animScale>
                                      <p:cBhvr>
                                        <p:cTn id="20" dur="166" decel="50000">
                                          <p:stCondLst>
                                            <p:cond delay="1834"/>
                                          </p:stCondLst>
                                        </p:cTn>
                                        <p:tgtEl>
                                          <p:spTgt spid="1095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16F0BDD-E8B0-44B3-B7CC-3EF30FDA9702}"/>
              </a:ext>
            </a:extLst>
          </p:cNvPr>
          <p:cNvSpPr>
            <a:spLocks noGrp="1"/>
          </p:cNvSpPr>
          <p:nvPr>
            <p:ph type="sldNum" sz="quarter" idx="12"/>
          </p:nvPr>
        </p:nvSpPr>
        <p:spPr/>
        <p:txBody>
          <a:bodyPr/>
          <a:lstStyle/>
          <a:p>
            <a:fld id="{3EFE0250-1CA5-4220-A998-ACDFCBD2B15C}" type="slidenum">
              <a:rPr lang="en-US" smtClean="0"/>
              <a:pPr/>
              <a:t>61</a:t>
            </a:fld>
            <a:endParaRPr lang="en-US"/>
          </a:p>
        </p:txBody>
      </p:sp>
      <p:sp>
        <p:nvSpPr>
          <p:cNvPr id="3" name="Rectangle 2">
            <a:extLst>
              <a:ext uri="{FF2B5EF4-FFF2-40B4-BE49-F238E27FC236}">
                <a16:creationId xmlns="" xmlns:a16="http://schemas.microsoft.com/office/drawing/2014/main" id="{E6C32DF2-BF03-4634-851E-7C112EAA53C1}"/>
              </a:ext>
            </a:extLst>
          </p:cNvPr>
          <p:cNvSpPr/>
          <p:nvPr/>
        </p:nvSpPr>
        <p:spPr>
          <a:xfrm>
            <a:off x="2514600" y="1752600"/>
            <a:ext cx="6854762" cy="2554545"/>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8000" b="1" cap="none" spc="0"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rPr>
              <a:t>It depends on</a:t>
            </a:r>
          </a:p>
          <a:p>
            <a:pPr algn="ctr"/>
            <a:r>
              <a:rPr lang="en-US" sz="8000" b="1"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rPr>
              <a:t>Who you ask!</a:t>
            </a:r>
            <a:endParaRPr lang="en-US" sz="8000" b="1" cap="none" spc="0" dirty="0">
              <a:ln w="12700">
                <a:solidFill>
                  <a:schemeClr val="tx2">
                    <a:lumMod val="75000"/>
                  </a:schemeClr>
                </a:solidFill>
                <a:prstDash val="solid"/>
              </a:ln>
              <a:solidFill>
                <a:srgbClr val="00FFCC"/>
              </a:solidFill>
              <a:effectLst>
                <a:outerShdw dist="38100" dir="2640000" algn="bl" rotWithShape="0">
                  <a:schemeClr val="tx2">
                    <a:lumMod val="75000"/>
                  </a:schemeClr>
                </a:outerShdw>
              </a:effectLst>
            </a:endParaRPr>
          </a:p>
        </p:txBody>
      </p:sp>
      <p:pic>
        <p:nvPicPr>
          <p:cNvPr id="5" name="Picture 4">
            <a:extLst>
              <a:ext uri="{FF2B5EF4-FFF2-40B4-BE49-F238E27FC236}">
                <a16:creationId xmlns="" xmlns:a16="http://schemas.microsoft.com/office/drawing/2014/main" id="{088C7355-E2CA-480C-90DF-6B6ECAD257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763727178"/>
      </p:ext>
    </p:extLst>
  </p:cSld>
  <p:clrMapOvr>
    <a:masterClrMapping/>
  </p:clrMapOvr>
  <p:transition spd="slow" advTm="6385">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1752600" y="1112701"/>
            <a:ext cx="8915400" cy="317009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1"/>
          </a:fillRef>
          <a:effectRef idx="1">
            <a:schemeClr val="accent1"/>
          </a:effectRef>
          <a:fontRef idx="minor">
            <a:schemeClr val="lt1"/>
          </a:fontRef>
        </p:style>
        <p:txBody>
          <a:bodyPr wrap="square">
            <a:spAutoFit/>
            <a:sp3d/>
          </a:bodyPr>
          <a:lstStyle/>
          <a:p>
            <a:pPr algn="ctr">
              <a:spcBef>
                <a:spcPct val="50000"/>
              </a:spcBef>
            </a:pPr>
            <a:r>
              <a:rPr lang="en-US" sz="4000" b="1" dirty="0"/>
              <a:t>Peacemakers are at times wrongfully labeled troublemakers by those </a:t>
            </a:r>
            <a:r>
              <a:rPr lang="en-US" sz="4000" b="1" dirty="0" smtClean="0"/>
              <a:t/>
            </a:r>
            <a:br>
              <a:rPr lang="en-US" sz="4000" b="1" dirty="0" smtClean="0"/>
            </a:br>
            <a:r>
              <a:rPr lang="en-US" sz="4000" b="1" dirty="0" smtClean="0"/>
              <a:t>that </a:t>
            </a:r>
            <a:r>
              <a:rPr lang="en-US" sz="4000" b="1" dirty="0"/>
              <a:t>are disturbed by </a:t>
            </a:r>
            <a:r>
              <a:rPr lang="en-US" sz="4000" b="1" dirty="0" smtClean="0"/>
              <a:t/>
            </a:r>
            <a:br>
              <a:rPr lang="en-US" sz="4000" b="1" dirty="0" smtClean="0"/>
            </a:br>
            <a:r>
              <a:rPr lang="en-US" sz="4000" b="1" dirty="0" smtClean="0"/>
              <a:t>the </a:t>
            </a:r>
            <a:r>
              <a:rPr lang="en-US" sz="4000" b="1" dirty="0"/>
              <a:t>message</a:t>
            </a:r>
            <a:r>
              <a:rPr lang="en-US" sz="4000" b="1" dirty="0" smtClean="0"/>
              <a:t>!</a:t>
            </a:r>
            <a:endParaRPr lang="en-US" sz="4000" b="1" dirty="0"/>
          </a:p>
        </p:txBody>
      </p:sp>
      <p:sp>
        <p:nvSpPr>
          <p:cNvPr id="3" name="Slide Number Placeholder 2">
            <a:extLst>
              <a:ext uri="{FF2B5EF4-FFF2-40B4-BE49-F238E27FC236}">
                <a16:creationId xmlns="" xmlns:a16="http://schemas.microsoft.com/office/drawing/2014/main" id="{DC1B1747-0164-428A-9A69-1BBD5573BE42}"/>
              </a:ext>
            </a:extLst>
          </p:cNvPr>
          <p:cNvSpPr>
            <a:spLocks noGrp="1"/>
          </p:cNvSpPr>
          <p:nvPr>
            <p:ph type="sldNum" sz="quarter" idx="12"/>
          </p:nvPr>
        </p:nvSpPr>
        <p:spPr/>
        <p:txBody>
          <a:bodyPr/>
          <a:lstStyle/>
          <a:p>
            <a:fld id="{DECA6D14-60D3-4E2B-9187-8E275C825FB7}" type="slidenum">
              <a:rPr lang="en-US" smtClean="0"/>
              <a:pPr/>
              <a:t>62</a:t>
            </a:fld>
            <a:endParaRPr lang="en-US"/>
          </a:p>
        </p:txBody>
      </p:sp>
      <p:pic>
        <p:nvPicPr>
          <p:cNvPr id="2" name="Picture 1">
            <a:extLst>
              <a:ext uri="{FF2B5EF4-FFF2-40B4-BE49-F238E27FC236}">
                <a16:creationId xmlns="" xmlns:a16="http://schemas.microsoft.com/office/drawing/2014/main" id="{5D30D20D-36D3-4F3B-993F-2F3D17FDD5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6" name="Text Box 6"/>
          <p:cNvSpPr txBox="1">
            <a:spLocks noChangeArrowheads="1"/>
          </p:cNvSpPr>
          <p:nvPr/>
        </p:nvSpPr>
        <p:spPr bwMode="auto">
          <a:xfrm>
            <a:off x="882120" y="685800"/>
            <a:ext cx="5791200" cy="50167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ct val="50000"/>
              </a:spcBef>
            </a:pPr>
            <a:r>
              <a:rPr lang="en-US" sz="3200" dirty="0"/>
              <a:t>The world is no more in harmony with the principles of  Yahusha revealed in the Torah today than it was in the past. The same hatred that prompted the cry, </a:t>
            </a:r>
            <a:r>
              <a:rPr lang="en-US" sz="3200" b="1" dirty="0"/>
              <a:t>“Crucify Him! Crucify Him!” </a:t>
            </a:r>
            <a:r>
              <a:rPr lang="en-US" sz="3200" b="1" dirty="0" smtClean="0"/>
              <a:t/>
            </a:r>
            <a:br>
              <a:rPr lang="en-US" sz="3200" b="1" dirty="0" smtClean="0"/>
            </a:br>
            <a:r>
              <a:rPr lang="en-US" sz="3200" dirty="0" smtClean="0"/>
              <a:t>the </a:t>
            </a:r>
            <a:r>
              <a:rPr lang="en-US" sz="3200" dirty="0"/>
              <a:t>same hatred that led to the persecution of the disciples, </a:t>
            </a:r>
            <a:r>
              <a:rPr lang="en-US" sz="3200" dirty="0" smtClean="0"/>
              <a:t/>
            </a:r>
            <a:br>
              <a:rPr lang="en-US" sz="3200" dirty="0" smtClean="0"/>
            </a:br>
            <a:r>
              <a:rPr lang="en-US" sz="3200" dirty="0" smtClean="0"/>
              <a:t>still </a:t>
            </a:r>
            <a:r>
              <a:rPr lang="en-US" sz="3200" dirty="0"/>
              <a:t>works in the children of disobedience today. </a:t>
            </a:r>
            <a:endParaRPr lang="en-US" dirty="0"/>
          </a:p>
        </p:txBody>
      </p:sp>
      <p:pic>
        <p:nvPicPr>
          <p:cNvPr id="225288" name="Picture 8" descr="https://encrypted-tbn2.google.com/images?q=tbn:ANd9GcQMiIDqs68yepdg-PUlZg3DIOFX7D4aYAgXAe7kMgaVsWk9WRoU-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0639" y="615600"/>
            <a:ext cx="4011937" cy="37861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304800"/>
            <a:ext cx="11506200" cy="6248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F3EB77C7-032D-4E18-92DA-16E704E7F227}"/>
              </a:ext>
            </a:extLst>
          </p:cNvPr>
          <p:cNvSpPr>
            <a:spLocks noGrp="1"/>
          </p:cNvSpPr>
          <p:nvPr>
            <p:ph type="sldNum" sz="quarter" idx="12"/>
          </p:nvPr>
        </p:nvSpPr>
        <p:spPr/>
        <p:txBody>
          <a:bodyPr/>
          <a:lstStyle/>
          <a:p>
            <a:fld id="{002C98E3-60A6-48CC-A549-FBA7FAF9B334}" type="slidenum">
              <a:rPr lang="en-US" smtClean="0">
                <a:solidFill>
                  <a:schemeClr val="accent1">
                    <a:lumMod val="50000"/>
                  </a:schemeClr>
                </a:solidFill>
              </a:rPr>
              <a:pPr/>
              <a:t>63</a:t>
            </a:fld>
            <a:endParaRPr lang="en-US" dirty="0">
              <a:solidFill>
                <a:schemeClr val="accent1">
                  <a:lumMod val="50000"/>
                </a:schemeClr>
              </a:solidFill>
            </a:endParaRPr>
          </a:p>
        </p:txBody>
      </p:sp>
      <p:pic>
        <p:nvPicPr>
          <p:cNvPr id="3" name="Picture 2">
            <a:extLst>
              <a:ext uri="{FF2B5EF4-FFF2-40B4-BE49-F238E27FC236}">
                <a16:creationId xmlns="" xmlns:a16="http://schemas.microsoft.com/office/drawing/2014/main" id="{FD1DC139-43AE-467F-ACCB-BC87FBA535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786"/>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3200" y="1764121"/>
            <a:ext cx="8686800" cy="2800767"/>
          </a:xfrm>
          <a:prstGeom prst="rect">
            <a:avLst/>
          </a:prstGeom>
          <a:solidFill>
            <a:schemeClr val="accent5">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400" dirty="0"/>
              <a:t>The history of truth has ever been the record of a struggle between right and wrong, between good and evil, between truth and error.</a:t>
            </a:r>
          </a:p>
        </p:txBody>
      </p:sp>
      <p:sp>
        <p:nvSpPr>
          <p:cNvPr id="3" name="Slide Number Placeholder 2">
            <a:extLst>
              <a:ext uri="{FF2B5EF4-FFF2-40B4-BE49-F238E27FC236}">
                <a16:creationId xmlns="" xmlns:a16="http://schemas.microsoft.com/office/drawing/2014/main" id="{4FE248A6-4190-4254-9154-5645C4D2B724}"/>
              </a:ext>
            </a:extLst>
          </p:cNvPr>
          <p:cNvSpPr>
            <a:spLocks noGrp="1"/>
          </p:cNvSpPr>
          <p:nvPr>
            <p:ph type="sldNum" sz="quarter" idx="12"/>
          </p:nvPr>
        </p:nvSpPr>
        <p:spPr>
          <a:xfrm>
            <a:off x="8737600" y="6245225"/>
            <a:ext cx="3149600" cy="476250"/>
          </a:xfrm>
        </p:spPr>
        <p:txBody>
          <a:bodyPr/>
          <a:lstStyle/>
          <a:p>
            <a:fld id="{002C98E3-60A6-48CC-A549-FBA7FAF9B334}" type="slidenum">
              <a:rPr lang="en-US" smtClean="0"/>
              <a:pPr/>
              <a:t>64</a:t>
            </a:fld>
            <a:endParaRPr lang="en-US" dirty="0"/>
          </a:p>
        </p:txBody>
      </p:sp>
      <p:pic>
        <p:nvPicPr>
          <p:cNvPr id="2" name="Picture 1">
            <a:extLst>
              <a:ext uri="{FF2B5EF4-FFF2-40B4-BE49-F238E27FC236}">
                <a16:creationId xmlns="" xmlns:a16="http://schemas.microsoft.com/office/drawing/2014/main" id="{B06F0F16-FEB7-46F2-AD71-8C3D62549E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4073059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http://thetathreads.com/images/Paul_the_apost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4076" y="759969"/>
            <a:ext cx="3180580" cy="23642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399" y="805622"/>
            <a:ext cx="6629400"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dirty="0">
                <a:solidFill>
                  <a:schemeClr val="bg1"/>
                </a:solidFill>
              </a:rPr>
              <a:t>The apostle Paul declares in </a:t>
            </a:r>
            <a:r>
              <a:rPr lang="en-US" sz="3200" dirty="0" smtClean="0">
                <a:solidFill>
                  <a:schemeClr val="bg1"/>
                </a:solidFill>
              </a:rPr>
              <a:t/>
            </a:r>
            <a:br>
              <a:rPr lang="en-US" sz="3200" dirty="0" smtClean="0">
                <a:solidFill>
                  <a:schemeClr val="bg1"/>
                </a:solidFill>
              </a:rPr>
            </a:br>
            <a:r>
              <a:rPr lang="en-US" sz="3200" dirty="0" smtClean="0">
                <a:solidFill>
                  <a:schemeClr val="bg1"/>
                </a:solidFill>
              </a:rPr>
              <a:t>2 </a:t>
            </a:r>
            <a:r>
              <a:rPr lang="en-US" sz="3200" dirty="0">
                <a:solidFill>
                  <a:schemeClr val="bg1"/>
                </a:solidFill>
              </a:rPr>
              <a:t>Timothy 3:12 that all that will </a:t>
            </a:r>
            <a:r>
              <a:rPr lang="en-US" sz="3200" dirty="0" smtClean="0">
                <a:solidFill>
                  <a:schemeClr val="bg1"/>
                </a:solidFill>
              </a:rPr>
              <a:t/>
            </a:r>
            <a:br>
              <a:rPr lang="en-US" sz="3200" dirty="0" smtClean="0">
                <a:solidFill>
                  <a:schemeClr val="bg1"/>
                </a:solidFill>
              </a:rPr>
            </a:br>
            <a:r>
              <a:rPr lang="en-US" sz="3200" dirty="0" smtClean="0">
                <a:solidFill>
                  <a:schemeClr val="bg1"/>
                </a:solidFill>
              </a:rPr>
              <a:t>live </a:t>
            </a:r>
            <a:r>
              <a:rPr lang="en-US" sz="3200" dirty="0">
                <a:solidFill>
                  <a:schemeClr val="bg1"/>
                </a:solidFill>
              </a:rPr>
              <a:t>godly in Yahusha Ha Mashiach </a:t>
            </a:r>
            <a:r>
              <a:rPr lang="en-US" sz="3200" b="1" u="sng" dirty="0">
                <a:solidFill>
                  <a:schemeClr val="bg1"/>
                </a:solidFill>
              </a:rPr>
              <a:t>shall suffer persecution</a:t>
            </a:r>
            <a:r>
              <a:rPr lang="en-US" sz="3200" dirty="0">
                <a:solidFill>
                  <a:schemeClr val="bg1"/>
                </a:solidFill>
              </a:rPr>
              <a:t>.</a:t>
            </a:r>
          </a:p>
        </p:txBody>
      </p:sp>
      <p:sp>
        <p:nvSpPr>
          <p:cNvPr id="3" name="TextBox 2"/>
          <p:cNvSpPr txBox="1"/>
          <p:nvPr/>
        </p:nvSpPr>
        <p:spPr>
          <a:xfrm>
            <a:off x="533399" y="3414211"/>
            <a:ext cx="11049000" cy="2246769"/>
          </a:xfrm>
          <a:prstGeom prst="rect">
            <a:avLst/>
          </a:prstGeom>
          <a:solidFill>
            <a:schemeClr val="dk1">
              <a:alpha val="25000"/>
            </a:schemeClr>
          </a:solidFill>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dirty="0">
                <a:solidFill>
                  <a:schemeClr val="bg1"/>
                </a:solidFill>
              </a:rPr>
              <a:t>One reason that most people are not being persecuted because of their faith is because they have conformed to the world’s standards,  teachings and traditions and therefore there is no </a:t>
            </a:r>
            <a:r>
              <a:rPr lang="en-US" sz="2800" dirty="0" smtClean="0">
                <a:solidFill>
                  <a:schemeClr val="bg1"/>
                </a:solidFill>
              </a:rPr>
              <a:t>opposition.  </a:t>
            </a:r>
            <a:br>
              <a:rPr lang="en-US" sz="2800" dirty="0" smtClean="0">
                <a:solidFill>
                  <a:schemeClr val="bg1"/>
                </a:solidFill>
              </a:rPr>
            </a:br>
            <a:r>
              <a:rPr lang="en-US" sz="2800" dirty="0" smtClean="0">
                <a:solidFill>
                  <a:schemeClr val="bg1"/>
                </a:solidFill>
              </a:rPr>
              <a:t>In </a:t>
            </a:r>
            <a:r>
              <a:rPr lang="en-US" sz="2800" dirty="0">
                <a:solidFill>
                  <a:schemeClr val="bg1"/>
                </a:solidFill>
              </a:rPr>
              <a:t>other words they have compromised and do not follow the pure and holy faith of their spiritual fathers Abraham, Isaac and Israel!  </a:t>
            </a:r>
          </a:p>
        </p:txBody>
      </p:sp>
      <p:sp>
        <p:nvSpPr>
          <p:cNvPr id="4" name="Rectangle 3"/>
          <p:cNvSpPr/>
          <p:nvPr/>
        </p:nvSpPr>
        <p:spPr>
          <a:xfrm>
            <a:off x="304800" y="457199"/>
            <a:ext cx="11582400" cy="57150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 xmlns:a16="http://schemas.microsoft.com/office/drawing/2014/main" id="{AD48CFCB-2A71-4A19-81A5-7AC9CDD8B61D}"/>
              </a:ext>
            </a:extLst>
          </p:cNvPr>
          <p:cNvSpPr>
            <a:spLocks noGrp="1"/>
          </p:cNvSpPr>
          <p:nvPr>
            <p:ph type="sldNum" sz="quarter" idx="12"/>
          </p:nvPr>
        </p:nvSpPr>
        <p:spPr>
          <a:xfrm>
            <a:off x="9271000" y="6457950"/>
            <a:ext cx="2844800" cy="476250"/>
          </a:xfrm>
        </p:spPr>
        <p:txBody>
          <a:bodyPr/>
          <a:lstStyle/>
          <a:p>
            <a:fld id="{002C98E3-60A6-48CC-A549-FBA7FAF9B334}" type="slidenum">
              <a:rPr lang="en-US" smtClean="0">
                <a:solidFill>
                  <a:schemeClr val="bg1"/>
                </a:solidFill>
              </a:rPr>
              <a:pPr/>
              <a:t>65</a:t>
            </a:fld>
            <a:endParaRPr lang="en-US" dirty="0">
              <a:solidFill>
                <a:schemeClr val="bg1"/>
              </a:solidFill>
            </a:endParaRPr>
          </a:p>
        </p:txBody>
      </p:sp>
      <p:pic>
        <p:nvPicPr>
          <p:cNvPr id="5" name="Picture 4">
            <a:extLst>
              <a:ext uri="{FF2B5EF4-FFF2-40B4-BE49-F238E27FC236}">
                <a16:creationId xmlns="" xmlns:a16="http://schemas.microsoft.com/office/drawing/2014/main" id="{A3A555B8-01D2-4429-8D1F-442F1052E4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44502014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0" y="1295400"/>
            <a:ext cx="2456555" cy="2566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17765" name="Text Box 5"/>
          <p:cNvSpPr txBox="1">
            <a:spLocks noChangeArrowheads="1"/>
          </p:cNvSpPr>
          <p:nvPr/>
        </p:nvSpPr>
        <p:spPr bwMode="auto">
          <a:xfrm>
            <a:off x="1524000" y="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17766" name="Text Box 6"/>
          <p:cNvSpPr txBox="1">
            <a:spLocks noChangeArrowheads="1"/>
          </p:cNvSpPr>
          <p:nvPr/>
        </p:nvSpPr>
        <p:spPr bwMode="auto">
          <a:xfrm>
            <a:off x="400051" y="420878"/>
            <a:ext cx="8439149" cy="4939814"/>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wrap="square">
            <a:spAutoFit/>
            <a:sp3d extrusionH="57150">
              <a:bevelT w="38100" h="38100" prst="angle"/>
            </a:sp3d>
          </a:bodyPr>
          <a:lstStyle/>
          <a:p>
            <a:pPr algn="ctr">
              <a:spcBef>
                <a:spcPct val="50000"/>
              </a:spcBef>
            </a:pPr>
            <a:r>
              <a:rPr lang="en-US" sz="3500" dirty="0">
                <a:solidFill>
                  <a:schemeClr val="bg1"/>
                </a:solidFill>
              </a:rPr>
              <a:t>True followers of Yahusha cannot join the ecumenical movement as an example. </a:t>
            </a:r>
          </a:p>
          <a:p>
            <a:pPr algn="ctr">
              <a:spcBef>
                <a:spcPct val="50000"/>
              </a:spcBef>
            </a:pPr>
            <a:r>
              <a:rPr lang="en-US" sz="3500" dirty="0">
                <a:solidFill>
                  <a:schemeClr val="bg1"/>
                </a:solidFill>
              </a:rPr>
              <a:t>If they do anyhow, they will have to do some serious compromising with salvational issues and principles.</a:t>
            </a:r>
          </a:p>
          <a:p>
            <a:pPr algn="ctr">
              <a:spcBef>
                <a:spcPct val="50000"/>
              </a:spcBef>
            </a:pPr>
            <a:r>
              <a:rPr lang="en-US" sz="3500" dirty="0">
                <a:solidFill>
                  <a:schemeClr val="bg1"/>
                </a:solidFill>
              </a:rPr>
              <a:t>Remember, we can follow and obey </a:t>
            </a:r>
            <a:r>
              <a:rPr lang="en-US" sz="3500" dirty="0" smtClean="0">
                <a:solidFill>
                  <a:schemeClr val="bg1"/>
                </a:solidFill>
              </a:rPr>
              <a:t/>
            </a:r>
            <a:br>
              <a:rPr lang="en-US" sz="3500" dirty="0" smtClean="0">
                <a:solidFill>
                  <a:schemeClr val="bg1"/>
                </a:solidFill>
              </a:rPr>
            </a:br>
            <a:r>
              <a:rPr lang="en-US" sz="3500" b="1" dirty="0" smtClean="0">
                <a:solidFill>
                  <a:schemeClr val="bg1"/>
                </a:solidFill>
              </a:rPr>
              <a:t>only </a:t>
            </a:r>
            <a:r>
              <a:rPr lang="en-US" sz="3500" b="1" dirty="0">
                <a:solidFill>
                  <a:schemeClr val="bg1"/>
                </a:solidFill>
              </a:rPr>
              <a:t>ONE master</a:t>
            </a:r>
            <a:r>
              <a:rPr lang="en-US" sz="3500" dirty="0">
                <a:solidFill>
                  <a:schemeClr val="bg1"/>
                </a:solidFill>
              </a:rPr>
              <a:t>. It is our choice to follow tradition or truth!</a:t>
            </a:r>
          </a:p>
        </p:txBody>
      </p:sp>
      <p:sp>
        <p:nvSpPr>
          <p:cNvPr id="3" name="Slide Number Placeholder 2">
            <a:extLst>
              <a:ext uri="{FF2B5EF4-FFF2-40B4-BE49-F238E27FC236}">
                <a16:creationId xmlns="" xmlns:a16="http://schemas.microsoft.com/office/drawing/2014/main" id="{8653E0F0-2064-439B-84E4-4BBBE7DFA070}"/>
              </a:ext>
            </a:extLst>
          </p:cNvPr>
          <p:cNvSpPr>
            <a:spLocks noGrp="1"/>
          </p:cNvSpPr>
          <p:nvPr>
            <p:ph type="sldNum" sz="quarter" idx="12"/>
          </p:nvPr>
        </p:nvSpPr>
        <p:spPr/>
        <p:txBody>
          <a:bodyPr/>
          <a:lstStyle/>
          <a:p>
            <a:fld id="{002C98E3-60A6-48CC-A549-FBA7FAF9B334}" type="slidenum">
              <a:rPr lang="en-US" smtClean="0"/>
              <a:pPr/>
              <a:t>66</a:t>
            </a:fld>
            <a:endParaRPr lang="en-US"/>
          </a:p>
        </p:txBody>
      </p:sp>
      <p:pic>
        <p:nvPicPr>
          <p:cNvPr id="2" name="Picture 1">
            <a:extLst>
              <a:ext uri="{FF2B5EF4-FFF2-40B4-BE49-F238E27FC236}">
                <a16:creationId xmlns="" xmlns:a16="http://schemas.microsoft.com/office/drawing/2014/main" id="{92783AA5-7654-40B6-8F90-59FC92DFD7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 xmlns:a16="http://schemas.microsoft.com/office/drawing/2014/main" id="{AE06EEC2-3475-4D59-8EBE-6759268243A4}"/>
              </a:ext>
            </a:extLst>
          </p:cNvPr>
          <p:cNvSpPr txBox="1"/>
          <p:nvPr/>
        </p:nvSpPr>
        <p:spPr>
          <a:xfrm>
            <a:off x="400051" y="5577824"/>
            <a:ext cx="10267949" cy="646331"/>
          </a:xfrm>
          <a:prstGeom prst="rect">
            <a:avLst/>
          </a:prstGeom>
          <a:solidFill>
            <a:srgbClr val="FF0000"/>
          </a:solidFill>
          <a:scene3d>
            <a:camera prst="orthographicFront"/>
            <a:lightRig rig="threePt" dir="t"/>
          </a:scene3d>
          <a:sp3d>
            <a:bevelT w="152400" h="50800" prst="softRound"/>
          </a:sp3d>
        </p:spPr>
        <p:txBody>
          <a:bodyPr wrap="square" rtlCol="0">
            <a:spAutoFit/>
            <a:sp3d extrusionH="57150">
              <a:bevelT w="38100" h="38100" prst="angle"/>
            </a:sp3d>
          </a:bodyPr>
          <a:lstStyle/>
          <a:p>
            <a:r>
              <a:rPr lang="en-US" b="1" dirty="0">
                <a:solidFill>
                  <a:schemeClr val="bg1"/>
                </a:solidFill>
              </a:rPr>
              <a:t>Living and proclaiming Torah makes enemies!</a:t>
            </a:r>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7766">
                                            <p:txEl>
                                              <p:pRg st="1" end="1"/>
                                            </p:txEl>
                                          </p:spTgt>
                                        </p:tgtEl>
                                        <p:attrNameLst>
                                          <p:attrName>style.visibility</p:attrName>
                                        </p:attrNameLst>
                                      </p:cBhvr>
                                      <p:to>
                                        <p:strVal val="visible"/>
                                      </p:to>
                                    </p:set>
                                    <p:animEffect transition="in" filter="barn(inVertical)">
                                      <p:cBhvr>
                                        <p:cTn id="7" dur="500"/>
                                        <p:tgtEl>
                                          <p:spTgt spid="1177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7766">
                                            <p:txEl>
                                              <p:pRg st="2" end="2"/>
                                            </p:txEl>
                                          </p:spTgt>
                                        </p:tgtEl>
                                        <p:attrNameLst>
                                          <p:attrName>style.visibility</p:attrName>
                                        </p:attrNameLst>
                                      </p:cBhvr>
                                      <p:to>
                                        <p:strVal val="visible"/>
                                      </p:to>
                                    </p:set>
                                    <p:animEffect transition="in" filter="barn(inVertical)">
                                      <p:cBhvr>
                                        <p:cTn id="12" dur="500"/>
                                        <p:tgtEl>
                                          <p:spTgt spid="1177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D48FA4D-AF1E-49BB-AB9F-1D9260BDDCEF}"/>
              </a:ext>
            </a:extLst>
          </p:cNvPr>
          <p:cNvPicPr>
            <a:picLocks noChangeAspect="1"/>
          </p:cNvPicPr>
          <p:nvPr/>
        </p:nvPicPr>
        <p:blipFill>
          <a:blip r:embed="rId2"/>
          <a:stretch>
            <a:fillRect/>
          </a:stretch>
        </p:blipFill>
        <p:spPr>
          <a:xfrm>
            <a:off x="647700" y="850506"/>
            <a:ext cx="5448300" cy="5448300"/>
          </a:xfrm>
          <a:prstGeom prst="rect">
            <a:avLst/>
          </a:prstGeom>
        </p:spPr>
      </p:pic>
      <p:sp>
        <p:nvSpPr>
          <p:cNvPr id="3" name="TextBox 2">
            <a:extLst>
              <a:ext uri="{FF2B5EF4-FFF2-40B4-BE49-F238E27FC236}">
                <a16:creationId xmlns="" xmlns:a16="http://schemas.microsoft.com/office/drawing/2014/main" id="{043F8177-4891-4951-A389-4BD8F1F6EDD0}"/>
              </a:ext>
            </a:extLst>
          </p:cNvPr>
          <p:cNvSpPr txBox="1"/>
          <p:nvPr/>
        </p:nvSpPr>
        <p:spPr>
          <a:xfrm>
            <a:off x="6172200" y="366623"/>
            <a:ext cx="3600450" cy="6124754"/>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It is impossible to be a member of </a:t>
            </a:r>
            <a:r>
              <a:rPr kumimoji="0" lang="en-US" sz="2800" b="1" i="0" u="none" strike="noStrike" kern="1200" cap="none" spc="0" normalizeH="0" baseline="0" noProof="0" dirty="0" smtClean="0">
                <a:ln>
                  <a:noFill/>
                </a:ln>
                <a:solidFill>
                  <a:prstClr val="black"/>
                </a:solidFill>
                <a:effectLst/>
                <a:uLnTx/>
                <a:uFillTx/>
                <a:latin typeface="Trebuchet MS" panose="020B0603020202020204"/>
                <a:ea typeface="+mn-ea"/>
                <a:cs typeface="+mn-cs"/>
              </a:rPr>
              <a:t/>
            </a:r>
            <a:br>
              <a:rPr kumimoji="0" lang="en-US" sz="2800" b="1" i="0" u="none" strike="noStrike" kern="1200" cap="none" spc="0" normalizeH="0" baseline="0" noProof="0" dirty="0" smtClean="0">
                <a:ln>
                  <a:noFill/>
                </a:ln>
                <a:solidFill>
                  <a:prstClr val="black"/>
                </a:solidFill>
                <a:effectLst/>
                <a:uLnTx/>
                <a:uFillTx/>
                <a:latin typeface="Trebuchet MS" panose="020B0603020202020204"/>
                <a:ea typeface="+mn-ea"/>
                <a:cs typeface="+mn-cs"/>
              </a:rPr>
            </a:br>
            <a:r>
              <a:rPr kumimoji="0" lang="en-US" sz="2800" b="1" i="0" u="none" strike="noStrike" kern="1200" cap="none" spc="0" normalizeH="0" baseline="0" noProof="0" dirty="0" smtClean="0">
                <a:ln>
                  <a:noFill/>
                </a:ln>
                <a:solidFill>
                  <a:prstClr val="black"/>
                </a:solidFill>
                <a:effectLst/>
                <a:uLnTx/>
                <a:uFillTx/>
                <a:latin typeface="Trebuchet MS" panose="020B0603020202020204"/>
                <a:ea typeface="+mn-ea"/>
                <a:cs typeface="+mn-cs"/>
              </a:rPr>
              <a:t>any </a:t>
            </a: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church or organization </a:t>
            </a:r>
            <a:r>
              <a:rPr kumimoji="0" lang="en-US" sz="2800" b="1" i="0" u="none" strike="noStrike" kern="1200" cap="none" spc="0" normalizeH="0" baseline="0" noProof="0" dirty="0" smtClean="0">
                <a:ln>
                  <a:noFill/>
                </a:ln>
                <a:solidFill>
                  <a:prstClr val="black"/>
                </a:solidFill>
                <a:effectLst/>
                <a:uLnTx/>
                <a:uFillTx/>
                <a:latin typeface="Trebuchet MS" panose="020B0603020202020204"/>
                <a:ea typeface="+mn-ea"/>
                <a:cs typeface="+mn-cs"/>
              </a:rPr>
              <a:t>today </a:t>
            </a: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in regular and good standing, and at the same time follow a “thus saith YHVH” because you must submit to their established creeds or doctrines</a:t>
            </a:r>
            <a:r>
              <a:rPr lang="en-US" sz="2800" b="1" dirty="0">
                <a:solidFill>
                  <a:prstClr val="black"/>
                </a:solidFill>
                <a:latin typeface="Trebuchet MS" panose="020B0603020202020204"/>
              </a:rPr>
              <a:t> in order to be part of their congregation.</a:t>
            </a:r>
            <a:endPar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4" descr="A picture containing person, woman, young, wearing&#10;&#10;Description automatically generated">
            <a:extLst>
              <a:ext uri="{FF2B5EF4-FFF2-40B4-BE49-F238E27FC236}">
                <a16:creationId xmlns="" xmlns:a16="http://schemas.microsoft.com/office/drawing/2014/main" id="{BE06E638-4E89-45EC-987C-A73116568E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0397" y="2621821"/>
            <a:ext cx="1908314" cy="13149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 xmlns:a16="http://schemas.microsoft.com/office/drawing/2014/main" id="{5D25A4C8-047C-4AE0-A13D-A519AAC64083}"/>
              </a:ext>
            </a:extLst>
          </p:cNvPr>
          <p:cNvSpPr txBox="1"/>
          <p:nvPr/>
        </p:nvSpPr>
        <p:spPr>
          <a:xfrm>
            <a:off x="647700" y="1526959"/>
            <a:ext cx="5099961" cy="1815882"/>
          </a:xfrm>
          <a:prstGeom prst="rect">
            <a:avLst/>
          </a:prstGeom>
          <a:solidFill>
            <a:srgbClr val="FFFF00"/>
          </a:solidFill>
          <a:effectLst>
            <a:glow rad="228600">
              <a:schemeClr val="accent5">
                <a:satMod val="175000"/>
                <a:alpha val="40000"/>
              </a:schemeClr>
            </a:glo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rebuchet MS" panose="020B0603020202020204"/>
              </a:rPr>
              <a:t>T</a:t>
            </a: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he second commandment states </a:t>
            </a: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“thou shalt have no other gods before me!” </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(Exodus 20:3) KJV</a:t>
            </a:r>
          </a:p>
        </p:txBody>
      </p:sp>
      <p:sp>
        <p:nvSpPr>
          <p:cNvPr id="6" name="TextBox 5">
            <a:extLst>
              <a:ext uri="{FF2B5EF4-FFF2-40B4-BE49-F238E27FC236}">
                <a16:creationId xmlns="" xmlns:a16="http://schemas.microsoft.com/office/drawing/2014/main" id="{97730A7B-B8CE-45CA-935C-8CB5AF28C9FF}"/>
              </a:ext>
            </a:extLst>
          </p:cNvPr>
          <p:cNvSpPr txBox="1"/>
          <p:nvPr/>
        </p:nvSpPr>
        <p:spPr>
          <a:xfrm>
            <a:off x="647700" y="3904005"/>
            <a:ext cx="4980743" cy="1815882"/>
          </a:xfrm>
          <a:prstGeom prst="rect">
            <a:avLst/>
          </a:prstGeom>
          <a:solidFill>
            <a:srgbClr val="C00000"/>
          </a:solidFill>
          <a:effectLst>
            <a:glow rad="228600">
              <a:schemeClr val="accent5">
                <a:satMod val="175000"/>
                <a:alpha val="40000"/>
              </a:schemeClr>
            </a:glo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panose="020B0603020202020204"/>
                <a:ea typeface="+mn-ea"/>
                <a:cs typeface="+mn-cs"/>
              </a:rPr>
              <a:t>Following the traditions, teachings and doctrines of man would be worshipping other gods!</a:t>
            </a:r>
          </a:p>
        </p:txBody>
      </p:sp>
      <p:pic>
        <p:nvPicPr>
          <p:cNvPr id="8" name="Picture 7">
            <a:extLst>
              <a:ext uri="{FF2B5EF4-FFF2-40B4-BE49-F238E27FC236}">
                <a16:creationId xmlns="" xmlns:a16="http://schemas.microsoft.com/office/drawing/2014/main" id="{DEB3DD8B-B386-42C9-9C9C-76D7CE87FD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9" name="Slide Number Placeholder 4">
            <a:extLst>
              <a:ext uri="{FF2B5EF4-FFF2-40B4-BE49-F238E27FC236}">
                <a16:creationId xmlns="" xmlns:a16="http://schemas.microsoft.com/office/drawing/2014/main" id="{940E7642-4BF3-4141-B425-A5F19DA50996}"/>
              </a:ext>
            </a:extLst>
          </p:cNvPr>
          <p:cNvSpPr>
            <a:spLocks noGrp="1"/>
          </p:cNvSpPr>
          <p:nvPr>
            <p:ph type="sldNum" sz="quarter" idx="12"/>
          </p:nvPr>
        </p:nvSpPr>
        <p:spPr>
          <a:xfrm>
            <a:off x="8737600" y="6245225"/>
            <a:ext cx="28448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2B5C8-FB01-42A8-AF0B-E2348A687A5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27436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500" fill="hold"/>
                                        <p:tgtEl>
                                          <p:spTgt spid="6"/>
                                        </p:tgtEl>
                                        <p:attrNameLst>
                                          <p:attrName>ppt_w</p:attrName>
                                        </p:attrNameLst>
                                      </p:cBhvr>
                                      <p:tavLst>
                                        <p:tav tm="0">
                                          <p:val>
                                            <p:fltVal val="0"/>
                                          </p:val>
                                        </p:tav>
                                        <p:tav tm="100000">
                                          <p:val>
                                            <p:strVal val="#ppt_w"/>
                                          </p:val>
                                        </p:tav>
                                      </p:tavLst>
                                    </p:anim>
                                    <p:anim calcmode="lin" valueType="num">
                                      <p:cBhvr>
                                        <p:cTn id="18" dur="1500" fill="hold"/>
                                        <p:tgtEl>
                                          <p:spTgt spid="6"/>
                                        </p:tgtEl>
                                        <p:attrNameLst>
                                          <p:attrName>ppt_h</p:attrName>
                                        </p:attrNameLst>
                                      </p:cBhvr>
                                      <p:tavLst>
                                        <p:tav tm="0">
                                          <p:val>
                                            <p:fltVal val="0"/>
                                          </p:val>
                                        </p:tav>
                                        <p:tav tm="100000">
                                          <p:val>
                                            <p:strVal val="#ppt_h"/>
                                          </p:val>
                                        </p:tav>
                                      </p:tavLst>
                                    </p:anim>
                                    <p:anim calcmode="lin" valueType="num">
                                      <p:cBhvr>
                                        <p:cTn id="19" dur="1500" fill="hold"/>
                                        <p:tgtEl>
                                          <p:spTgt spid="6"/>
                                        </p:tgtEl>
                                        <p:attrNameLst>
                                          <p:attrName>style.rotation</p:attrName>
                                        </p:attrNameLst>
                                      </p:cBhvr>
                                      <p:tavLst>
                                        <p:tav tm="0">
                                          <p:val>
                                            <p:fltVal val="360"/>
                                          </p:val>
                                        </p:tav>
                                        <p:tav tm="100000">
                                          <p:val>
                                            <p:fltVal val="0"/>
                                          </p:val>
                                        </p:tav>
                                      </p:tavLst>
                                    </p:anim>
                                    <p:animEffect transition="in" filter="fade">
                                      <p:cBhvr>
                                        <p:cTn id="2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4763" y="1318330"/>
            <a:ext cx="3465676" cy="41451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9" name="Text Box 5"/>
          <p:cNvSpPr txBox="1">
            <a:spLocks noChangeArrowheads="1"/>
          </p:cNvSpPr>
          <p:nvPr/>
        </p:nvSpPr>
        <p:spPr bwMode="auto">
          <a:xfrm>
            <a:off x="808351" y="609600"/>
            <a:ext cx="6400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t>Paul had the same problem as he states in Galatians 4:16 </a:t>
            </a:r>
            <a:r>
              <a:rPr lang="en-US" b="1" dirty="0">
                <a:solidFill>
                  <a:srgbClr val="FFFF00"/>
                </a:solidFill>
              </a:rPr>
              <a:t>“Am I therefore become your enemy, because </a:t>
            </a:r>
            <a:r>
              <a:rPr lang="en-US" b="1" dirty="0" smtClean="0">
                <a:solidFill>
                  <a:srgbClr val="FFFF00"/>
                </a:solidFill>
              </a:rPr>
              <a:t/>
            </a:r>
            <a:br>
              <a:rPr lang="en-US" b="1" dirty="0" smtClean="0">
                <a:solidFill>
                  <a:srgbClr val="FFFF00"/>
                </a:solidFill>
              </a:rPr>
            </a:br>
            <a:r>
              <a:rPr lang="en-US" b="1" dirty="0" smtClean="0">
                <a:solidFill>
                  <a:srgbClr val="FFFF00"/>
                </a:solidFill>
              </a:rPr>
              <a:t>I </a:t>
            </a:r>
            <a:r>
              <a:rPr lang="en-US" b="1" dirty="0">
                <a:solidFill>
                  <a:srgbClr val="FFFF00"/>
                </a:solidFill>
              </a:rPr>
              <a:t>tell you the truth?”</a:t>
            </a:r>
            <a:r>
              <a:rPr lang="en-US" b="1" dirty="0"/>
              <a:t> </a:t>
            </a:r>
            <a:r>
              <a:rPr lang="en-US" dirty="0"/>
              <a:t>KJV</a:t>
            </a:r>
          </a:p>
        </p:txBody>
      </p:sp>
      <p:sp>
        <p:nvSpPr>
          <p:cNvPr id="123910" name="Text Box 6"/>
          <p:cNvSpPr txBox="1">
            <a:spLocks noChangeArrowheads="1"/>
          </p:cNvSpPr>
          <p:nvPr/>
        </p:nvSpPr>
        <p:spPr bwMode="auto">
          <a:xfrm>
            <a:off x="1113151" y="4043392"/>
            <a:ext cx="10047288"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What seemed to be the cause </a:t>
            </a:r>
            <a:r>
              <a:rPr lang="en-US" dirty="0" smtClean="0"/>
              <a:t/>
            </a:r>
            <a:br>
              <a:rPr lang="en-US" dirty="0" smtClean="0"/>
            </a:br>
            <a:r>
              <a:rPr lang="en-US" dirty="0" smtClean="0"/>
              <a:t>of </a:t>
            </a:r>
            <a:r>
              <a:rPr lang="en-US" dirty="0"/>
              <a:t>the problem for Paul? </a:t>
            </a:r>
          </a:p>
          <a:p>
            <a:pPr>
              <a:spcBef>
                <a:spcPct val="50000"/>
              </a:spcBef>
            </a:pPr>
            <a:r>
              <a:rPr lang="en-US" dirty="0"/>
              <a:t>It was TRUTH!</a:t>
            </a:r>
          </a:p>
        </p:txBody>
      </p:sp>
      <p:sp>
        <p:nvSpPr>
          <p:cNvPr id="2" name="Rectangle 1"/>
          <p:cNvSpPr/>
          <p:nvPr/>
        </p:nvSpPr>
        <p:spPr>
          <a:xfrm>
            <a:off x="465451" y="381000"/>
            <a:ext cx="11315700" cy="6096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A93E370D-94CA-4CF8-B6C8-8EB6BC05CF41}"/>
              </a:ext>
            </a:extLst>
          </p:cNvPr>
          <p:cNvSpPr>
            <a:spLocks noGrp="1"/>
          </p:cNvSpPr>
          <p:nvPr>
            <p:ph type="sldNum" sz="quarter" idx="12"/>
          </p:nvPr>
        </p:nvSpPr>
        <p:spPr/>
        <p:txBody>
          <a:bodyPr/>
          <a:lstStyle/>
          <a:p>
            <a:fld id="{3EFE0250-1CA5-4220-A998-ACDFCBD2B15C}" type="slidenum">
              <a:rPr lang="en-US" smtClean="0"/>
              <a:pPr/>
              <a:t>68</a:t>
            </a:fld>
            <a:endParaRPr lang="en-US"/>
          </a:p>
        </p:txBody>
      </p:sp>
      <p:pic>
        <p:nvPicPr>
          <p:cNvPr id="3" name="Picture 2">
            <a:extLst>
              <a:ext uri="{FF2B5EF4-FFF2-40B4-BE49-F238E27FC236}">
                <a16:creationId xmlns="" xmlns:a16="http://schemas.microsoft.com/office/drawing/2014/main" id="{388ED707-938D-4508-A00C-E6A29180C8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3910">
                                            <p:txEl>
                                              <p:pRg st="0" end="0"/>
                                            </p:txEl>
                                          </p:spTgt>
                                        </p:tgtEl>
                                        <p:attrNameLst>
                                          <p:attrName>style.visibility</p:attrName>
                                        </p:attrNameLst>
                                      </p:cBhvr>
                                      <p:to>
                                        <p:strVal val="visible"/>
                                      </p:to>
                                    </p:set>
                                    <p:anim calcmode="lin" valueType="num">
                                      <p:cBhvr>
                                        <p:cTn id="7" dur="1000" fill="hold"/>
                                        <p:tgtEl>
                                          <p:spTgt spid="1239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39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391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3910">
                                            <p:txEl>
                                              <p:pRg st="1" end="1"/>
                                            </p:txEl>
                                          </p:spTgt>
                                        </p:tgtEl>
                                        <p:attrNameLst>
                                          <p:attrName>style.visibility</p:attrName>
                                        </p:attrNameLst>
                                      </p:cBhvr>
                                      <p:to>
                                        <p:strVal val="visible"/>
                                      </p:to>
                                    </p:set>
                                    <p:anim calcmode="lin" valueType="num">
                                      <p:cBhvr>
                                        <p:cTn id="14" dur="1000" fill="hold"/>
                                        <p:tgtEl>
                                          <p:spTgt spid="123910">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2391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239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05800" y="417736"/>
            <a:ext cx="2401050" cy="28717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25955" name="Text Box 3"/>
          <p:cNvSpPr txBox="1">
            <a:spLocks noChangeArrowheads="1"/>
          </p:cNvSpPr>
          <p:nvPr/>
        </p:nvSpPr>
        <p:spPr bwMode="auto">
          <a:xfrm>
            <a:off x="846297" y="762000"/>
            <a:ext cx="6934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prst="angle"/>
            </a:sp3d>
          </a:bodyPr>
          <a:lstStyle/>
          <a:p>
            <a:pPr>
              <a:spcBef>
                <a:spcPct val="50000"/>
              </a:spcBef>
            </a:pPr>
            <a:r>
              <a:rPr lang="en-US" dirty="0"/>
              <a:t>What is wrong with truth?</a:t>
            </a:r>
          </a:p>
          <a:p>
            <a:pPr>
              <a:spcBef>
                <a:spcPct val="50000"/>
              </a:spcBef>
            </a:pPr>
            <a:r>
              <a:rPr lang="en-US" dirty="0"/>
              <a:t>Why don’t people want to </a:t>
            </a:r>
            <a:r>
              <a:rPr lang="en-US" dirty="0" smtClean="0"/>
              <a:t/>
            </a:r>
            <a:br>
              <a:rPr lang="en-US" dirty="0" smtClean="0"/>
            </a:br>
            <a:r>
              <a:rPr lang="en-US" dirty="0" smtClean="0"/>
              <a:t>hear </a:t>
            </a:r>
            <a:r>
              <a:rPr lang="en-US" dirty="0"/>
              <a:t>the truth?</a:t>
            </a:r>
          </a:p>
        </p:txBody>
      </p:sp>
      <p:sp>
        <p:nvSpPr>
          <p:cNvPr id="125956" name="Text Box 4"/>
          <p:cNvSpPr txBox="1">
            <a:spLocks noChangeArrowheads="1"/>
          </p:cNvSpPr>
          <p:nvPr/>
        </p:nvSpPr>
        <p:spPr bwMode="auto">
          <a:xfrm>
            <a:off x="811661" y="3429000"/>
            <a:ext cx="991132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prst="angle"/>
            </a:sp3d>
          </a:bodyPr>
          <a:lstStyle/>
          <a:p>
            <a:pPr>
              <a:spcBef>
                <a:spcPct val="50000"/>
              </a:spcBef>
            </a:pPr>
            <a:r>
              <a:rPr lang="en-US" dirty="0"/>
              <a:t>Why is there such resistance against truth?</a:t>
            </a:r>
          </a:p>
          <a:p>
            <a:pPr algn="ctr">
              <a:spcBef>
                <a:spcPct val="50000"/>
              </a:spcBef>
            </a:pPr>
            <a:r>
              <a:rPr lang="en-US" b="1" dirty="0">
                <a:solidFill>
                  <a:srgbClr val="FFFF00"/>
                </a:solidFill>
              </a:rPr>
              <a:t>Because truth requires a decision to stand for something. There is a change in thinking and action and sacrifices involved!</a:t>
            </a:r>
          </a:p>
        </p:txBody>
      </p:sp>
      <p:sp>
        <p:nvSpPr>
          <p:cNvPr id="2" name="Rectangle 1"/>
          <p:cNvSpPr/>
          <p:nvPr/>
        </p:nvSpPr>
        <p:spPr>
          <a:xfrm>
            <a:off x="457200" y="152400"/>
            <a:ext cx="11277600" cy="645398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1F6679AC-2901-4CCA-AE51-F30DDEFCB891}"/>
              </a:ext>
            </a:extLst>
          </p:cNvPr>
          <p:cNvSpPr>
            <a:spLocks noGrp="1"/>
          </p:cNvSpPr>
          <p:nvPr>
            <p:ph type="sldNum" sz="quarter" idx="12"/>
          </p:nvPr>
        </p:nvSpPr>
        <p:spPr/>
        <p:txBody>
          <a:bodyPr/>
          <a:lstStyle/>
          <a:p>
            <a:fld id="{3EFE0250-1CA5-4220-A998-ACDFCBD2B15C}" type="slidenum">
              <a:rPr lang="en-US" smtClean="0"/>
              <a:pPr/>
              <a:t>69</a:t>
            </a:fld>
            <a:endParaRPr lang="en-US"/>
          </a:p>
        </p:txBody>
      </p:sp>
      <p:pic>
        <p:nvPicPr>
          <p:cNvPr id="3" name="Picture 2">
            <a:extLst>
              <a:ext uri="{FF2B5EF4-FFF2-40B4-BE49-F238E27FC236}">
                <a16:creationId xmlns="" xmlns:a16="http://schemas.microsoft.com/office/drawing/2014/main" id="{85789856-4189-4C6A-8D74-65E3F91E66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anim calcmode="lin" valueType="num">
                                      <p:cBhvr>
                                        <p:cTn id="7" dur="1000" fill="hold"/>
                                        <p:tgtEl>
                                          <p:spTgt spid="125955">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125955">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2595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5956">
                                            <p:txEl>
                                              <p:pRg st="0" end="0"/>
                                            </p:txEl>
                                          </p:spTgt>
                                        </p:tgtEl>
                                        <p:attrNameLst>
                                          <p:attrName>style.visibility</p:attrName>
                                        </p:attrNameLst>
                                      </p:cBhvr>
                                      <p:to>
                                        <p:strVal val="visible"/>
                                      </p:to>
                                    </p:set>
                                    <p:anim calcmode="lin" valueType="num">
                                      <p:cBhvr>
                                        <p:cTn id="14" dur="1000" fill="hold"/>
                                        <p:tgtEl>
                                          <p:spTgt spid="125956">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2595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2595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25956">
                                            <p:txEl>
                                              <p:pRg st="1" end="1"/>
                                            </p:txEl>
                                          </p:spTgt>
                                        </p:tgtEl>
                                        <p:attrNameLst>
                                          <p:attrName>style.visibility</p:attrName>
                                        </p:attrNameLst>
                                      </p:cBhvr>
                                      <p:to>
                                        <p:strVal val="visible"/>
                                      </p:to>
                                    </p:set>
                                    <p:anim calcmode="lin" valueType="num">
                                      <p:cBhvr>
                                        <p:cTn id="21" dur="1000" fill="hold"/>
                                        <p:tgtEl>
                                          <p:spTgt spid="125956">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12595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259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499408"/>
            <a:ext cx="3857625" cy="2817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5605" name="Text Box 5"/>
          <p:cNvSpPr txBox="1">
            <a:spLocks noChangeArrowheads="1"/>
          </p:cNvSpPr>
          <p:nvPr/>
        </p:nvSpPr>
        <p:spPr bwMode="auto">
          <a:xfrm>
            <a:off x="1624012" y="3886200"/>
            <a:ext cx="3505200" cy="193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n-US" sz="4000" dirty="0"/>
              <a:t>The Scripture states in Matthew 5:9,</a:t>
            </a:r>
          </a:p>
        </p:txBody>
      </p:sp>
      <p:sp>
        <p:nvSpPr>
          <p:cNvPr id="25606" name="Text Box 6"/>
          <p:cNvSpPr txBox="1">
            <a:spLocks noChangeArrowheads="1"/>
          </p:cNvSpPr>
          <p:nvPr/>
        </p:nvSpPr>
        <p:spPr bwMode="auto">
          <a:xfrm>
            <a:off x="6400800" y="889843"/>
            <a:ext cx="4724400" cy="50783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ct val="50000"/>
              </a:spcBef>
            </a:pPr>
            <a:r>
              <a:rPr lang="en-US" sz="4800" dirty="0">
                <a:latin typeface="Harlow Solid Italic" pitchFamily="82" charset="0"/>
              </a:rPr>
              <a:t>“</a:t>
            </a:r>
            <a:r>
              <a:rPr lang="en-US" sz="5400" dirty="0">
                <a:latin typeface="Harlow Solid Italic" pitchFamily="82" charset="0"/>
              </a:rPr>
              <a:t>Blessed are the peacemakers; </a:t>
            </a:r>
            <a:r>
              <a:rPr lang="en-US" sz="5400" dirty="0" smtClean="0">
                <a:latin typeface="Harlow Solid Italic" pitchFamily="82" charset="0"/>
              </a:rPr>
              <a:t/>
            </a:r>
            <a:br>
              <a:rPr lang="en-US" sz="5400" dirty="0" smtClean="0">
                <a:latin typeface="Harlow Solid Italic" pitchFamily="82" charset="0"/>
              </a:rPr>
            </a:br>
            <a:r>
              <a:rPr lang="en-US" sz="5400" dirty="0" smtClean="0">
                <a:latin typeface="Harlow Solid Italic" pitchFamily="82" charset="0"/>
              </a:rPr>
              <a:t>for </a:t>
            </a:r>
            <a:r>
              <a:rPr lang="en-US" sz="5400" dirty="0">
                <a:latin typeface="Harlow Solid Italic" pitchFamily="82" charset="0"/>
              </a:rPr>
              <a:t>they shall be called the children of  Elohim</a:t>
            </a:r>
            <a:r>
              <a:rPr lang="en-US" sz="3200" dirty="0">
                <a:latin typeface="Harlow Solid Italic" pitchFamily="82" charset="0"/>
              </a:rPr>
              <a:t>.” </a:t>
            </a:r>
            <a:r>
              <a:rPr lang="en-US" sz="3200" dirty="0" smtClean="0">
                <a:latin typeface="Harlow Solid Italic" pitchFamily="82" charset="0"/>
              </a:rPr>
              <a:t> KJV</a:t>
            </a:r>
            <a:endParaRPr lang="en-US" sz="3200" dirty="0">
              <a:latin typeface="Harlow Solid Italic" pitchFamily="82" charset="0"/>
            </a:endParaRPr>
          </a:p>
        </p:txBody>
      </p:sp>
      <p:sp>
        <p:nvSpPr>
          <p:cNvPr id="3" name="Slide Number Placeholder 2">
            <a:extLst>
              <a:ext uri="{FF2B5EF4-FFF2-40B4-BE49-F238E27FC236}">
                <a16:creationId xmlns="" xmlns:a16="http://schemas.microsoft.com/office/drawing/2014/main" id="{D902BFA4-FB20-47DD-AAC6-F12CDDF2CAE6}"/>
              </a:ext>
            </a:extLst>
          </p:cNvPr>
          <p:cNvSpPr>
            <a:spLocks noGrp="1"/>
          </p:cNvSpPr>
          <p:nvPr>
            <p:ph type="sldNum" sz="quarter" idx="12"/>
          </p:nvPr>
        </p:nvSpPr>
        <p:spPr/>
        <p:txBody>
          <a:bodyPr/>
          <a:lstStyle/>
          <a:p>
            <a:fld id="{002C98E3-60A6-48CC-A549-FBA7FAF9B334}" type="slidenum">
              <a:rPr lang="en-US" smtClean="0">
                <a:solidFill>
                  <a:schemeClr val="accent1">
                    <a:lumMod val="50000"/>
                  </a:schemeClr>
                </a:solidFill>
              </a:rPr>
              <a:pPr/>
              <a:t>7</a:t>
            </a:fld>
            <a:endParaRPr lang="en-US" dirty="0">
              <a:solidFill>
                <a:schemeClr val="accent1">
                  <a:lumMod val="50000"/>
                </a:schemeClr>
              </a:solidFill>
            </a:endParaRPr>
          </a:p>
        </p:txBody>
      </p:sp>
      <p:pic>
        <p:nvPicPr>
          <p:cNvPr id="2" name="Picture 1">
            <a:extLst>
              <a:ext uri="{FF2B5EF4-FFF2-40B4-BE49-F238E27FC236}">
                <a16:creationId xmlns="" xmlns:a16="http://schemas.microsoft.com/office/drawing/2014/main" id="{F9809033-273C-4312-81B9-3EF93D29EC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barn(inVertical)">
                                      <p:cBhvr>
                                        <p:cTn id="7"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8461" y="713911"/>
            <a:ext cx="2655888" cy="3176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6979" name="Text Box 3"/>
          <p:cNvSpPr txBox="1">
            <a:spLocks noChangeArrowheads="1"/>
          </p:cNvSpPr>
          <p:nvPr/>
        </p:nvSpPr>
        <p:spPr bwMode="auto">
          <a:xfrm>
            <a:off x="807860" y="692274"/>
            <a:ext cx="6507339" cy="30469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n-US" sz="3200" dirty="0"/>
              <a:t>Here are the facts, wherever Paul preached there was either </a:t>
            </a:r>
            <a:r>
              <a:rPr lang="en-US" sz="3200" dirty="0" smtClean="0"/>
              <a:t/>
            </a:r>
            <a:br>
              <a:rPr lang="en-US" sz="3200" dirty="0" smtClean="0"/>
            </a:br>
            <a:r>
              <a:rPr lang="en-US" sz="3200" b="1" u="sng" dirty="0" smtClean="0"/>
              <a:t>a </a:t>
            </a:r>
            <a:r>
              <a:rPr lang="en-US" sz="3200" b="1" u="sng" dirty="0"/>
              <a:t>revival or a riot</a:t>
            </a:r>
            <a:r>
              <a:rPr lang="en-US" sz="3200" b="1" dirty="0"/>
              <a:t>!</a:t>
            </a:r>
            <a:r>
              <a:rPr lang="en-US" sz="3200" dirty="0"/>
              <a:t> </a:t>
            </a:r>
            <a:r>
              <a:rPr lang="en-US" sz="3200" dirty="0" smtClean="0"/>
              <a:t/>
            </a:r>
            <a:br>
              <a:rPr lang="en-US" sz="3200" dirty="0" smtClean="0"/>
            </a:br>
            <a:r>
              <a:rPr lang="en-US" sz="3200" dirty="0" smtClean="0"/>
              <a:t>There </a:t>
            </a:r>
            <a:r>
              <a:rPr lang="en-US" sz="3200" dirty="0"/>
              <a:t>was either a new congregation started, </a:t>
            </a:r>
            <a:r>
              <a:rPr lang="en-US" sz="3200" dirty="0" smtClean="0"/>
              <a:t/>
            </a:r>
            <a:br>
              <a:rPr lang="en-US" sz="3200" dirty="0" smtClean="0"/>
            </a:br>
            <a:r>
              <a:rPr lang="en-US" sz="3200" dirty="0" smtClean="0"/>
              <a:t>or </a:t>
            </a:r>
            <a:r>
              <a:rPr lang="en-US" sz="3200" dirty="0"/>
              <a:t>he was jailed. </a:t>
            </a:r>
          </a:p>
        </p:txBody>
      </p:sp>
      <p:sp>
        <p:nvSpPr>
          <p:cNvPr id="126980" name="Text Box 4"/>
          <p:cNvSpPr txBox="1">
            <a:spLocks noChangeArrowheads="1"/>
          </p:cNvSpPr>
          <p:nvPr/>
        </p:nvSpPr>
        <p:spPr bwMode="auto">
          <a:xfrm>
            <a:off x="807861" y="4267200"/>
            <a:ext cx="10027532"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sz="3200" dirty="0"/>
              <a:t>The faithful presentation of the message </a:t>
            </a:r>
            <a:r>
              <a:rPr lang="en-US" sz="3200" u="sng" dirty="0"/>
              <a:t>of truth</a:t>
            </a:r>
            <a:r>
              <a:rPr lang="en-US" sz="3200" dirty="0"/>
              <a:t> </a:t>
            </a:r>
            <a:r>
              <a:rPr lang="en-US" sz="3200" dirty="0" smtClean="0"/>
              <a:t/>
            </a:r>
            <a:br>
              <a:rPr lang="en-US" sz="3200" dirty="0" smtClean="0"/>
            </a:br>
            <a:r>
              <a:rPr lang="en-US" sz="3200" b="1" dirty="0" smtClean="0">
                <a:solidFill>
                  <a:srgbClr val="66FFFF"/>
                </a:solidFill>
              </a:rPr>
              <a:t>will </a:t>
            </a:r>
            <a:r>
              <a:rPr lang="en-US" sz="3200" b="1" dirty="0">
                <a:solidFill>
                  <a:srgbClr val="66FFFF"/>
                </a:solidFill>
              </a:rPr>
              <a:t>always cause division.</a:t>
            </a:r>
            <a:r>
              <a:rPr lang="en-US" sz="3200" dirty="0"/>
              <a:t> </a:t>
            </a:r>
            <a:r>
              <a:rPr lang="en-US" sz="3200" dirty="0" smtClean="0"/>
              <a:t> </a:t>
            </a:r>
            <a:br>
              <a:rPr lang="en-US" sz="3200" dirty="0" smtClean="0"/>
            </a:br>
            <a:r>
              <a:rPr lang="en-US" sz="3200" b="1" dirty="0" smtClean="0"/>
              <a:t>And </a:t>
            </a:r>
            <a:r>
              <a:rPr lang="en-US" sz="3200" b="1" dirty="0"/>
              <a:t>upon the messenger of truth </a:t>
            </a:r>
            <a:r>
              <a:rPr lang="en-US" sz="3200" b="1" dirty="0" smtClean="0"/>
              <a:t/>
            </a:r>
            <a:br>
              <a:rPr lang="en-US" sz="3200" b="1" dirty="0" smtClean="0"/>
            </a:br>
            <a:r>
              <a:rPr lang="en-US" sz="3200" b="1" dirty="0" smtClean="0"/>
              <a:t>the </a:t>
            </a:r>
            <a:r>
              <a:rPr lang="en-US" sz="3200" b="1" dirty="0"/>
              <a:t>blame of the trouble will be cast.</a:t>
            </a:r>
          </a:p>
        </p:txBody>
      </p:sp>
      <p:sp>
        <p:nvSpPr>
          <p:cNvPr id="2" name="Rectangle 1"/>
          <p:cNvSpPr/>
          <p:nvPr/>
        </p:nvSpPr>
        <p:spPr>
          <a:xfrm>
            <a:off x="381000" y="304800"/>
            <a:ext cx="11353800" cy="6248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488F8C8D-B289-4652-8473-F5A7A72B27C6}"/>
              </a:ext>
            </a:extLst>
          </p:cNvPr>
          <p:cNvSpPr>
            <a:spLocks noGrp="1"/>
          </p:cNvSpPr>
          <p:nvPr>
            <p:ph type="sldNum" sz="quarter" idx="12"/>
          </p:nvPr>
        </p:nvSpPr>
        <p:spPr/>
        <p:txBody>
          <a:bodyPr/>
          <a:lstStyle/>
          <a:p>
            <a:fld id="{3EFE0250-1CA5-4220-A998-ACDFCBD2B15C}" type="slidenum">
              <a:rPr lang="en-US" smtClean="0"/>
              <a:pPr/>
              <a:t>70</a:t>
            </a:fld>
            <a:endParaRPr lang="en-US"/>
          </a:p>
        </p:txBody>
      </p:sp>
      <p:pic>
        <p:nvPicPr>
          <p:cNvPr id="3" name="Picture 2">
            <a:extLst>
              <a:ext uri="{FF2B5EF4-FFF2-40B4-BE49-F238E27FC236}">
                <a16:creationId xmlns="" xmlns:a16="http://schemas.microsoft.com/office/drawing/2014/main" id="{65658981-E8EB-447B-A476-FFA801855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 calcmode="lin" valueType="num">
                                      <p:cBhvr>
                                        <p:cTn id="7" dur="1000" fill="hold"/>
                                        <p:tgtEl>
                                          <p:spTgt spid="126980"/>
                                        </p:tgtEl>
                                        <p:attrNameLst>
                                          <p:attrName>ppt_w</p:attrName>
                                        </p:attrNameLst>
                                      </p:cBhvr>
                                      <p:tavLst>
                                        <p:tav tm="0">
                                          <p:val>
                                            <p:strVal val="#ppt_w+.3"/>
                                          </p:val>
                                        </p:tav>
                                        <p:tav tm="100000">
                                          <p:val>
                                            <p:strVal val="#ppt_w"/>
                                          </p:val>
                                        </p:tav>
                                      </p:tavLst>
                                    </p:anim>
                                    <p:anim calcmode="lin" valueType="num">
                                      <p:cBhvr>
                                        <p:cTn id="8" dur="1000" fill="hold"/>
                                        <p:tgtEl>
                                          <p:spTgt spid="126980"/>
                                        </p:tgtEl>
                                        <p:attrNameLst>
                                          <p:attrName>ppt_h</p:attrName>
                                        </p:attrNameLst>
                                      </p:cBhvr>
                                      <p:tavLst>
                                        <p:tav tm="0">
                                          <p:val>
                                            <p:strVal val="#ppt_h"/>
                                          </p:val>
                                        </p:tav>
                                        <p:tav tm="100000">
                                          <p:val>
                                            <p:strVal val="#ppt_h"/>
                                          </p:val>
                                        </p:tav>
                                      </p:tavLst>
                                    </p:anim>
                                    <p:animEffect transition="in" filter="fade">
                                      <p:cBhvr>
                                        <p:cTn id="9" dur="1000"/>
                                        <p:tgtEl>
                                          <p:spTgt spid="126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48461" y="713911"/>
            <a:ext cx="2655888" cy="3176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81000" y="304800"/>
            <a:ext cx="11353800" cy="6248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488F8C8D-B289-4652-8473-F5A7A72B27C6}"/>
              </a:ext>
            </a:extLst>
          </p:cNvPr>
          <p:cNvSpPr>
            <a:spLocks noGrp="1"/>
          </p:cNvSpPr>
          <p:nvPr>
            <p:ph type="sldNum" sz="quarter" idx="12"/>
          </p:nvPr>
        </p:nvSpPr>
        <p:spPr/>
        <p:txBody>
          <a:bodyPr/>
          <a:lstStyle/>
          <a:p>
            <a:fld id="{3EFE0250-1CA5-4220-A998-ACDFCBD2B15C}" type="slidenum">
              <a:rPr lang="en-US" smtClean="0"/>
              <a:pPr/>
              <a:t>71</a:t>
            </a:fld>
            <a:endParaRPr lang="en-US"/>
          </a:p>
        </p:txBody>
      </p:sp>
      <p:pic>
        <p:nvPicPr>
          <p:cNvPr id="3" name="Picture 2">
            <a:extLst>
              <a:ext uri="{FF2B5EF4-FFF2-40B4-BE49-F238E27FC236}">
                <a16:creationId xmlns="" xmlns:a16="http://schemas.microsoft.com/office/drawing/2014/main" id="{65658981-E8EB-447B-A476-FFA801855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9" name="Text Box 3"/>
          <p:cNvSpPr txBox="1">
            <a:spLocks noChangeArrowheads="1"/>
          </p:cNvSpPr>
          <p:nvPr/>
        </p:nvSpPr>
        <p:spPr bwMode="auto">
          <a:xfrm>
            <a:off x="807860" y="692274"/>
            <a:ext cx="6507339" cy="30469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n-US" sz="3200" dirty="0"/>
              <a:t>Here are the facts, wherever Paul preached there was either </a:t>
            </a:r>
            <a:r>
              <a:rPr lang="en-US" sz="3200" dirty="0" smtClean="0"/>
              <a:t/>
            </a:r>
            <a:br>
              <a:rPr lang="en-US" sz="3200" dirty="0" smtClean="0"/>
            </a:br>
            <a:r>
              <a:rPr lang="en-US" sz="3200" b="1" u="sng" dirty="0" smtClean="0"/>
              <a:t>a </a:t>
            </a:r>
            <a:r>
              <a:rPr lang="en-US" sz="3200" b="1" u="sng" dirty="0"/>
              <a:t>revival or a riot</a:t>
            </a:r>
            <a:r>
              <a:rPr lang="en-US" sz="3200" b="1" dirty="0"/>
              <a:t>!</a:t>
            </a:r>
            <a:r>
              <a:rPr lang="en-US" sz="3200" dirty="0"/>
              <a:t> </a:t>
            </a:r>
            <a:r>
              <a:rPr lang="en-US" sz="3200" dirty="0" smtClean="0"/>
              <a:t/>
            </a:r>
            <a:br>
              <a:rPr lang="en-US" sz="3200" dirty="0" smtClean="0"/>
            </a:br>
            <a:r>
              <a:rPr lang="en-US" sz="3200" dirty="0" smtClean="0"/>
              <a:t>There </a:t>
            </a:r>
            <a:r>
              <a:rPr lang="en-US" sz="3200" dirty="0"/>
              <a:t>was either a new congregation started, </a:t>
            </a:r>
            <a:r>
              <a:rPr lang="en-US" sz="3200" dirty="0" smtClean="0"/>
              <a:t/>
            </a:r>
            <a:br>
              <a:rPr lang="en-US" sz="3200" dirty="0" smtClean="0"/>
            </a:br>
            <a:r>
              <a:rPr lang="en-US" sz="3200" dirty="0" smtClean="0"/>
              <a:t>or </a:t>
            </a:r>
            <a:r>
              <a:rPr lang="en-US" sz="3200" dirty="0"/>
              <a:t>he was jailed. </a:t>
            </a:r>
          </a:p>
        </p:txBody>
      </p:sp>
      <p:sp>
        <p:nvSpPr>
          <p:cNvPr id="10" name="Text Box 4"/>
          <p:cNvSpPr txBox="1">
            <a:spLocks noChangeArrowheads="1"/>
          </p:cNvSpPr>
          <p:nvPr/>
        </p:nvSpPr>
        <p:spPr bwMode="auto">
          <a:xfrm>
            <a:off x="807861" y="4267200"/>
            <a:ext cx="10027532"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sz="3200" dirty="0"/>
              <a:t>The faithful presentation of the message </a:t>
            </a:r>
            <a:r>
              <a:rPr lang="en-US" sz="3200" u="sng" dirty="0"/>
              <a:t>of truth</a:t>
            </a:r>
            <a:r>
              <a:rPr lang="en-US" sz="3200" dirty="0"/>
              <a:t> </a:t>
            </a:r>
            <a:r>
              <a:rPr lang="en-US" sz="3200" dirty="0" smtClean="0"/>
              <a:t/>
            </a:r>
            <a:br>
              <a:rPr lang="en-US" sz="3200" dirty="0" smtClean="0"/>
            </a:br>
            <a:r>
              <a:rPr lang="en-US" sz="3200" b="1" dirty="0" smtClean="0">
                <a:solidFill>
                  <a:srgbClr val="66FFFF"/>
                </a:solidFill>
              </a:rPr>
              <a:t>will </a:t>
            </a:r>
            <a:r>
              <a:rPr lang="en-US" sz="3200" b="1" dirty="0">
                <a:solidFill>
                  <a:srgbClr val="66FFFF"/>
                </a:solidFill>
              </a:rPr>
              <a:t>always cause division.</a:t>
            </a:r>
            <a:r>
              <a:rPr lang="en-US" sz="3200" dirty="0"/>
              <a:t> </a:t>
            </a:r>
            <a:r>
              <a:rPr lang="en-US" sz="3200" dirty="0" smtClean="0"/>
              <a:t> </a:t>
            </a:r>
            <a:br>
              <a:rPr lang="en-US" sz="3200" dirty="0" smtClean="0"/>
            </a:br>
            <a:r>
              <a:rPr lang="en-US" sz="3200" b="1" dirty="0" smtClean="0"/>
              <a:t>And </a:t>
            </a:r>
            <a:r>
              <a:rPr lang="en-US" sz="3200" b="1" dirty="0"/>
              <a:t>upon the messenger of truth </a:t>
            </a:r>
            <a:r>
              <a:rPr lang="en-US" sz="3200" b="1" dirty="0" smtClean="0"/>
              <a:t/>
            </a:r>
            <a:br>
              <a:rPr lang="en-US" sz="3200" b="1" dirty="0" smtClean="0"/>
            </a:br>
            <a:r>
              <a:rPr lang="en-US" sz="3200" b="1" dirty="0" smtClean="0"/>
              <a:t>the </a:t>
            </a:r>
            <a:r>
              <a:rPr lang="en-US" sz="3200" b="1" dirty="0"/>
              <a:t>blame of the trouble will be cast.</a:t>
            </a:r>
          </a:p>
        </p:txBody>
      </p:sp>
      <p:sp>
        <p:nvSpPr>
          <p:cNvPr id="126981" name="WordArt 5"/>
          <p:cNvSpPr>
            <a:spLocks noChangeArrowheads="1" noChangeShapeType="1" noTextEdit="1"/>
          </p:cNvSpPr>
          <p:nvPr/>
        </p:nvSpPr>
        <p:spPr bwMode="auto">
          <a:xfrm>
            <a:off x="533401" y="2727929"/>
            <a:ext cx="6942226" cy="2117977"/>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kern="10" spc="300" dirty="0">
                <a:ln w="9525">
                  <a:solidFill>
                    <a:srgbClr val="002060"/>
                  </a:solidFill>
                  <a:round/>
                  <a:headEnd/>
                  <a:tailEnd/>
                </a:ln>
                <a:gradFill rotWithShape="0">
                  <a:gsLst>
                    <a:gs pos="0">
                      <a:srgbClr val="FFE701"/>
                    </a:gs>
                    <a:gs pos="100000">
                      <a:srgbClr val="FE3E02"/>
                    </a:gs>
                  </a:gsLst>
                  <a:lin ang="5400000" scaled="1"/>
                </a:gradFill>
                <a:latin typeface="Impact"/>
              </a:rPr>
              <a:t>That is a promise!</a:t>
            </a:r>
          </a:p>
        </p:txBody>
      </p:sp>
    </p:spTree>
    <p:custDataLst>
      <p:tags r:id="rId1"/>
    </p:custDataLst>
    <p:extLst>
      <p:ext uri="{BB962C8B-B14F-4D97-AF65-F5344CB8AC3E}">
        <p14:creationId xmlns:p14="http://schemas.microsoft.com/office/powerpoint/2010/main" val="41097511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wipe(down)">
                                      <p:cBhvr>
                                        <p:cTn id="7" dur="580">
                                          <p:stCondLst>
                                            <p:cond delay="0"/>
                                          </p:stCondLst>
                                        </p:cTn>
                                        <p:tgtEl>
                                          <p:spTgt spid="126981"/>
                                        </p:tgtEl>
                                      </p:cBhvr>
                                    </p:animEffect>
                                    <p:anim calcmode="lin" valueType="num">
                                      <p:cBhvr>
                                        <p:cTn id="8" dur="1822" tmFilter="0,0; 0.14,0.36; 0.43,0.73; 0.71,0.91; 1.0,1.0">
                                          <p:stCondLst>
                                            <p:cond delay="0"/>
                                          </p:stCondLst>
                                        </p:cTn>
                                        <p:tgtEl>
                                          <p:spTgt spid="12698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698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698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698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6981"/>
                                        </p:tgtEl>
                                        <p:attrNameLst>
                                          <p:attrName>ppt_y</p:attrName>
                                        </p:attrNameLst>
                                      </p:cBhvr>
                                      <p:tavLst>
                                        <p:tav tm="0" fmla="#ppt_y-sin(pi*$)/81">
                                          <p:val>
                                            <p:fltVal val="0"/>
                                          </p:val>
                                        </p:tav>
                                        <p:tav tm="100000">
                                          <p:val>
                                            <p:fltVal val="1"/>
                                          </p:val>
                                        </p:tav>
                                      </p:tavLst>
                                    </p:anim>
                                    <p:animScale>
                                      <p:cBhvr>
                                        <p:cTn id="13" dur="26">
                                          <p:stCondLst>
                                            <p:cond delay="650"/>
                                          </p:stCondLst>
                                        </p:cTn>
                                        <p:tgtEl>
                                          <p:spTgt spid="126981"/>
                                        </p:tgtEl>
                                      </p:cBhvr>
                                      <p:to x="100000" y="60000"/>
                                    </p:animScale>
                                    <p:animScale>
                                      <p:cBhvr>
                                        <p:cTn id="14" dur="166" decel="50000">
                                          <p:stCondLst>
                                            <p:cond delay="676"/>
                                          </p:stCondLst>
                                        </p:cTn>
                                        <p:tgtEl>
                                          <p:spTgt spid="126981"/>
                                        </p:tgtEl>
                                      </p:cBhvr>
                                      <p:to x="100000" y="100000"/>
                                    </p:animScale>
                                    <p:animScale>
                                      <p:cBhvr>
                                        <p:cTn id="15" dur="26">
                                          <p:stCondLst>
                                            <p:cond delay="1312"/>
                                          </p:stCondLst>
                                        </p:cTn>
                                        <p:tgtEl>
                                          <p:spTgt spid="126981"/>
                                        </p:tgtEl>
                                      </p:cBhvr>
                                      <p:to x="100000" y="80000"/>
                                    </p:animScale>
                                    <p:animScale>
                                      <p:cBhvr>
                                        <p:cTn id="16" dur="166" decel="50000">
                                          <p:stCondLst>
                                            <p:cond delay="1338"/>
                                          </p:stCondLst>
                                        </p:cTn>
                                        <p:tgtEl>
                                          <p:spTgt spid="126981"/>
                                        </p:tgtEl>
                                      </p:cBhvr>
                                      <p:to x="100000" y="100000"/>
                                    </p:animScale>
                                    <p:animScale>
                                      <p:cBhvr>
                                        <p:cTn id="17" dur="26">
                                          <p:stCondLst>
                                            <p:cond delay="1642"/>
                                          </p:stCondLst>
                                        </p:cTn>
                                        <p:tgtEl>
                                          <p:spTgt spid="126981"/>
                                        </p:tgtEl>
                                      </p:cBhvr>
                                      <p:to x="100000" y="90000"/>
                                    </p:animScale>
                                    <p:animScale>
                                      <p:cBhvr>
                                        <p:cTn id="18" dur="166" decel="50000">
                                          <p:stCondLst>
                                            <p:cond delay="1668"/>
                                          </p:stCondLst>
                                        </p:cTn>
                                        <p:tgtEl>
                                          <p:spTgt spid="126981"/>
                                        </p:tgtEl>
                                      </p:cBhvr>
                                      <p:to x="100000" y="100000"/>
                                    </p:animScale>
                                    <p:animScale>
                                      <p:cBhvr>
                                        <p:cTn id="19" dur="26">
                                          <p:stCondLst>
                                            <p:cond delay="1808"/>
                                          </p:stCondLst>
                                        </p:cTn>
                                        <p:tgtEl>
                                          <p:spTgt spid="126981"/>
                                        </p:tgtEl>
                                      </p:cBhvr>
                                      <p:to x="100000" y="95000"/>
                                    </p:animScale>
                                    <p:animScale>
                                      <p:cBhvr>
                                        <p:cTn id="20" dur="166" decel="50000">
                                          <p:stCondLst>
                                            <p:cond delay="1834"/>
                                          </p:stCondLst>
                                        </p:cTn>
                                        <p:tgtEl>
                                          <p:spTgt spid="12698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Text Box 4"/>
          <p:cNvSpPr txBox="1">
            <a:spLocks noChangeArrowheads="1"/>
          </p:cNvSpPr>
          <p:nvPr/>
        </p:nvSpPr>
        <p:spPr bwMode="auto">
          <a:xfrm>
            <a:off x="1066800" y="914400"/>
            <a:ext cx="99822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a:spcBef>
                <a:spcPct val="50000"/>
              </a:spcBef>
            </a:pPr>
            <a:r>
              <a:rPr lang="en-US" dirty="0" smtClean="0"/>
              <a:t>Who, </a:t>
            </a:r>
            <a:r>
              <a:rPr lang="en-US" dirty="0"/>
              <a:t>or </a:t>
            </a:r>
            <a:r>
              <a:rPr lang="en-US" dirty="0" smtClean="0"/>
              <a:t>what, </a:t>
            </a:r>
            <a:r>
              <a:rPr lang="en-US" dirty="0"/>
              <a:t>should be causing division </a:t>
            </a:r>
            <a:r>
              <a:rPr lang="en-US" dirty="0" smtClean="0"/>
              <a:t/>
            </a:r>
            <a:br>
              <a:rPr lang="en-US" dirty="0" smtClean="0"/>
            </a:br>
            <a:r>
              <a:rPr lang="en-US" dirty="0" smtClean="0"/>
              <a:t>and </a:t>
            </a:r>
            <a:r>
              <a:rPr lang="en-US" dirty="0"/>
              <a:t>trouble?</a:t>
            </a:r>
          </a:p>
          <a:p>
            <a:pPr>
              <a:spcBef>
                <a:spcPct val="50000"/>
              </a:spcBef>
            </a:pPr>
            <a:r>
              <a:rPr lang="en-US" dirty="0"/>
              <a:t>Should it be the message or the messenger?</a:t>
            </a:r>
          </a:p>
          <a:p>
            <a:pPr algn="ctr">
              <a:spcBef>
                <a:spcPct val="50000"/>
              </a:spcBef>
            </a:pPr>
            <a:r>
              <a:rPr lang="en-US" sz="4000" b="1" dirty="0">
                <a:solidFill>
                  <a:srgbClr val="00B0F0"/>
                </a:solidFill>
              </a:rPr>
              <a:t>It is the message of truth alone </a:t>
            </a:r>
            <a:r>
              <a:rPr lang="en-US" sz="4000" b="1" dirty="0" smtClean="0">
                <a:solidFill>
                  <a:srgbClr val="00B0F0"/>
                </a:solidFill>
              </a:rPr>
              <a:t/>
            </a:r>
            <a:br>
              <a:rPr lang="en-US" sz="4000" b="1" dirty="0" smtClean="0">
                <a:solidFill>
                  <a:srgbClr val="00B0F0"/>
                </a:solidFill>
              </a:rPr>
            </a:br>
            <a:r>
              <a:rPr lang="en-US" sz="4000" b="1" dirty="0" smtClean="0">
                <a:solidFill>
                  <a:srgbClr val="00B0F0"/>
                </a:solidFill>
              </a:rPr>
              <a:t>that </a:t>
            </a:r>
            <a:r>
              <a:rPr lang="en-US" sz="4000" b="1" dirty="0">
                <a:solidFill>
                  <a:srgbClr val="00B0F0"/>
                </a:solidFill>
              </a:rPr>
              <a:t>must do the cutting, </a:t>
            </a:r>
            <a:r>
              <a:rPr lang="en-US" sz="4000" b="1" dirty="0" smtClean="0">
                <a:solidFill>
                  <a:srgbClr val="00B0F0"/>
                </a:solidFill>
              </a:rPr>
              <a:t/>
            </a:r>
            <a:br>
              <a:rPr lang="en-US" sz="4000" b="1" dirty="0" smtClean="0">
                <a:solidFill>
                  <a:srgbClr val="00B0F0"/>
                </a:solidFill>
              </a:rPr>
            </a:br>
            <a:r>
              <a:rPr lang="en-US" sz="4000" b="1" dirty="0" smtClean="0">
                <a:solidFill>
                  <a:srgbClr val="92D050"/>
                </a:solidFill>
              </a:rPr>
              <a:t>not </a:t>
            </a:r>
            <a:r>
              <a:rPr lang="en-US" sz="4000" b="1" dirty="0">
                <a:solidFill>
                  <a:srgbClr val="92D050"/>
                </a:solidFill>
              </a:rPr>
              <a:t>the messenger </a:t>
            </a:r>
            <a:r>
              <a:rPr lang="en-US" sz="4000" b="1" dirty="0" smtClean="0">
                <a:solidFill>
                  <a:srgbClr val="92D050"/>
                </a:solidFill>
              </a:rPr>
              <a:t/>
            </a:r>
            <a:br>
              <a:rPr lang="en-US" sz="4000" b="1" dirty="0" smtClean="0">
                <a:solidFill>
                  <a:srgbClr val="92D050"/>
                </a:solidFill>
              </a:rPr>
            </a:br>
            <a:r>
              <a:rPr lang="en-US" sz="4000" b="1" dirty="0" smtClean="0">
                <a:solidFill>
                  <a:srgbClr val="92D050"/>
                </a:solidFill>
              </a:rPr>
              <a:t>presenting </a:t>
            </a:r>
            <a:r>
              <a:rPr lang="en-US" sz="4000" b="1" dirty="0">
                <a:solidFill>
                  <a:srgbClr val="92D050"/>
                </a:solidFill>
              </a:rPr>
              <a:t>the message!</a:t>
            </a:r>
          </a:p>
        </p:txBody>
      </p:sp>
      <p:sp>
        <p:nvSpPr>
          <p:cNvPr id="2" name="Rectangle 1"/>
          <p:cNvSpPr/>
          <p:nvPr/>
        </p:nvSpPr>
        <p:spPr>
          <a:xfrm>
            <a:off x="304800" y="381000"/>
            <a:ext cx="11430000" cy="6096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E6C024B7-7ED7-456B-BAFB-087A92C6B44A}"/>
              </a:ext>
            </a:extLst>
          </p:cNvPr>
          <p:cNvSpPr>
            <a:spLocks noGrp="1"/>
          </p:cNvSpPr>
          <p:nvPr>
            <p:ph type="sldNum" sz="quarter" idx="12"/>
          </p:nvPr>
        </p:nvSpPr>
        <p:spPr>
          <a:xfrm>
            <a:off x="8737600" y="6172200"/>
            <a:ext cx="2844800" cy="457200"/>
          </a:xfrm>
        </p:spPr>
        <p:txBody>
          <a:bodyPr/>
          <a:lstStyle/>
          <a:p>
            <a:fld id="{3EFE0250-1CA5-4220-A998-ACDFCBD2B15C}" type="slidenum">
              <a:rPr lang="en-US" smtClean="0"/>
              <a:pPr/>
              <a:t>72</a:t>
            </a:fld>
            <a:endParaRPr lang="en-US" dirty="0"/>
          </a:p>
        </p:txBody>
      </p:sp>
      <p:pic>
        <p:nvPicPr>
          <p:cNvPr id="3" name="Picture 2">
            <a:extLst>
              <a:ext uri="{FF2B5EF4-FFF2-40B4-BE49-F238E27FC236}">
                <a16:creationId xmlns="" xmlns:a16="http://schemas.microsoft.com/office/drawing/2014/main" id="{9C1BCE74-4CE8-4EAE-AEED-6E8F5D85E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4932">
                                            <p:txEl>
                                              <p:pRg st="1" end="1"/>
                                            </p:txEl>
                                          </p:spTgt>
                                        </p:tgtEl>
                                        <p:attrNameLst>
                                          <p:attrName>style.visibility</p:attrName>
                                        </p:attrNameLst>
                                      </p:cBhvr>
                                      <p:to>
                                        <p:strVal val="visible"/>
                                      </p:to>
                                    </p:set>
                                    <p:animEffect transition="in" filter="diamond(in)">
                                      <p:cBhvr>
                                        <p:cTn id="7" dur="1000"/>
                                        <p:tgtEl>
                                          <p:spTgt spid="12493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4932">
                                            <p:txEl>
                                              <p:pRg st="2" end="2"/>
                                            </p:txEl>
                                          </p:spTgt>
                                        </p:tgtEl>
                                        <p:attrNameLst>
                                          <p:attrName>style.visibility</p:attrName>
                                        </p:attrNameLst>
                                      </p:cBhvr>
                                      <p:to>
                                        <p:strVal val="visible"/>
                                      </p:to>
                                    </p:set>
                                    <p:animEffect transition="in" filter="diamond(in)">
                                      <p:cBhvr>
                                        <p:cTn id="12" dur="1000"/>
                                        <p:tgtEl>
                                          <p:spTgt spid="1249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a:xfrm>
            <a:off x="1295400" y="1066801"/>
            <a:ext cx="9525000" cy="502919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sp3d extrusionH="57150">
              <a:bevelT w="38100" h="38100"/>
            </a:sp3d>
          </a:bodyPr>
          <a:lstStyle/>
          <a:p>
            <a:pPr algn="ctr">
              <a:buFont typeface="Wingdings" pitchFamily="2" charset="2"/>
              <a:buNone/>
            </a:pPr>
            <a:r>
              <a:rPr lang="en-US" dirty="0"/>
              <a:t>	</a:t>
            </a:r>
            <a:r>
              <a:rPr lang="en-US" sz="5400" dirty="0"/>
              <a:t>One must be sure that it is not the messenger that is causing the problem by </a:t>
            </a:r>
            <a:r>
              <a:rPr lang="en-US" sz="5400" dirty="0" smtClean="0"/>
              <a:t>his </a:t>
            </a:r>
            <a:r>
              <a:rPr lang="en-US" sz="5400" dirty="0"/>
              <a:t>way of presenting the truth </a:t>
            </a:r>
            <a:r>
              <a:rPr lang="en-US" sz="5400" dirty="0" smtClean="0"/>
              <a:t/>
            </a:r>
            <a:br>
              <a:rPr lang="en-US" sz="5400" dirty="0" smtClean="0"/>
            </a:br>
            <a:r>
              <a:rPr lang="en-US" sz="5400" dirty="0" smtClean="0"/>
              <a:t>in </a:t>
            </a:r>
            <a:r>
              <a:rPr lang="en-US" sz="5400" dirty="0"/>
              <a:t>a condemnatory, </a:t>
            </a:r>
            <a:r>
              <a:rPr lang="en-US" sz="5400" dirty="0" smtClean="0"/>
              <a:t/>
            </a:r>
            <a:br>
              <a:rPr lang="en-US" sz="5400" dirty="0" smtClean="0"/>
            </a:br>
            <a:r>
              <a:rPr lang="en-US" sz="5400" dirty="0" smtClean="0"/>
              <a:t>accusing</a:t>
            </a:r>
            <a:r>
              <a:rPr lang="en-US" sz="5400" dirty="0"/>
              <a:t> </a:t>
            </a:r>
            <a:r>
              <a:rPr lang="en-US" sz="5400" dirty="0" smtClean="0"/>
              <a:t>&amp;</a:t>
            </a:r>
            <a:r>
              <a:rPr lang="en-US" sz="5400" dirty="0" smtClean="0"/>
              <a:t> </a:t>
            </a:r>
            <a:r>
              <a:rPr lang="en-US" sz="5400" dirty="0"/>
              <a:t>hateful manner!</a:t>
            </a:r>
          </a:p>
        </p:txBody>
      </p:sp>
      <p:sp>
        <p:nvSpPr>
          <p:cNvPr id="2" name="Rectangle 1"/>
          <p:cNvSpPr/>
          <p:nvPr/>
        </p:nvSpPr>
        <p:spPr>
          <a:xfrm>
            <a:off x="609600" y="304800"/>
            <a:ext cx="10972800" cy="6248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0AB3C660-88A9-4132-B906-4E0202E10321}"/>
              </a:ext>
            </a:extLst>
          </p:cNvPr>
          <p:cNvSpPr>
            <a:spLocks noGrp="1"/>
          </p:cNvSpPr>
          <p:nvPr>
            <p:ph type="sldNum" sz="quarter" idx="12"/>
          </p:nvPr>
        </p:nvSpPr>
        <p:spPr/>
        <p:txBody>
          <a:bodyPr/>
          <a:lstStyle/>
          <a:p>
            <a:fld id="{E2FD0E68-1B83-4BD9-A5ED-58552BC41DCD}" type="slidenum">
              <a:rPr lang="en-US" smtClean="0"/>
              <a:pPr/>
              <a:t>73</a:t>
            </a:fld>
            <a:endParaRPr lang="en-US"/>
          </a:p>
        </p:txBody>
      </p:sp>
      <p:pic>
        <p:nvPicPr>
          <p:cNvPr id="3" name="Picture 2">
            <a:extLst>
              <a:ext uri="{FF2B5EF4-FFF2-40B4-BE49-F238E27FC236}">
                <a16:creationId xmlns="" xmlns:a16="http://schemas.microsoft.com/office/drawing/2014/main" id="{34630E24-4D59-4B39-BCB7-5370FEA03B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10972800" cy="6248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0AB3C660-88A9-4132-B906-4E0202E10321}"/>
              </a:ext>
            </a:extLst>
          </p:cNvPr>
          <p:cNvSpPr>
            <a:spLocks noGrp="1"/>
          </p:cNvSpPr>
          <p:nvPr>
            <p:ph type="sldNum" sz="quarter" idx="12"/>
          </p:nvPr>
        </p:nvSpPr>
        <p:spPr/>
        <p:txBody>
          <a:bodyPr/>
          <a:lstStyle/>
          <a:p>
            <a:fld id="{E2FD0E68-1B83-4BD9-A5ED-58552BC41DCD}" type="slidenum">
              <a:rPr lang="en-US" smtClean="0"/>
              <a:pPr/>
              <a:t>74</a:t>
            </a:fld>
            <a:endParaRPr lang="en-US"/>
          </a:p>
        </p:txBody>
      </p:sp>
      <p:pic>
        <p:nvPicPr>
          <p:cNvPr id="3" name="Picture 2">
            <a:extLst>
              <a:ext uri="{FF2B5EF4-FFF2-40B4-BE49-F238E27FC236}">
                <a16:creationId xmlns="" xmlns:a16="http://schemas.microsoft.com/office/drawing/2014/main" id="{34630E24-4D59-4B39-BCB7-5370FEA03B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7" name="Picture 6">
            <a:extLst>
              <a:ext uri="{FF2B5EF4-FFF2-40B4-BE49-F238E27FC236}">
                <a16:creationId xmlns="" xmlns:a16="http://schemas.microsoft.com/office/drawing/2014/main" id="{558E9F7C-E9AE-4056-AC3E-F907C902F968}"/>
              </a:ext>
            </a:extLst>
          </p:cNvPr>
          <p:cNvPicPr>
            <a:picLocks noChangeAspect="1"/>
          </p:cNvPicPr>
          <p:nvPr/>
        </p:nvPicPr>
        <p:blipFill>
          <a:blip r:embed="rId3"/>
          <a:stretch>
            <a:fillRect/>
          </a:stretch>
        </p:blipFill>
        <p:spPr>
          <a:xfrm>
            <a:off x="1254951" y="914400"/>
            <a:ext cx="9682098" cy="5181600"/>
          </a:xfrm>
          <a:prstGeom prst="rect">
            <a:avLst/>
          </a:prstGeom>
        </p:spPr>
      </p:pic>
    </p:spTree>
    <p:extLst>
      <p:ext uri="{BB962C8B-B14F-4D97-AF65-F5344CB8AC3E}">
        <p14:creationId xmlns:p14="http://schemas.microsoft.com/office/powerpoint/2010/main" val="1554556178"/>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FF33"/>
        </a:solidFill>
        <a:effectLst/>
      </p:bgPr>
    </p:bg>
    <p:spTree>
      <p:nvGrpSpPr>
        <p:cNvPr id="1" name=""/>
        <p:cNvGrpSpPr/>
        <p:nvPr/>
      </p:nvGrpSpPr>
      <p:grpSpPr>
        <a:xfrm>
          <a:off x="0" y="0"/>
          <a:ext cx="0" cy="0"/>
          <a:chOff x="0" y="0"/>
          <a:chExt cx="0" cy="0"/>
        </a:xfrm>
      </p:grpSpPr>
      <p:sp>
        <p:nvSpPr>
          <p:cNvPr id="129028" name="Text Box 4"/>
          <p:cNvSpPr txBox="1">
            <a:spLocks noChangeArrowheads="1"/>
          </p:cNvSpPr>
          <p:nvPr/>
        </p:nvSpPr>
        <p:spPr bwMode="auto">
          <a:xfrm>
            <a:off x="914400" y="609600"/>
            <a:ext cx="10591800" cy="5355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dirty="0"/>
              <a:t>A faithful messenger of YHVH should have no scruples to </a:t>
            </a:r>
            <a:r>
              <a:rPr lang="en-US" b="1" u="sng" dirty="0"/>
              <a:t>preach the truth</a:t>
            </a:r>
            <a:r>
              <a:rPr lang="en-US" dirty="0"/>
              <a:t> as it is found in Scripture. That was Paul’s advice to the young Timothy when he told him in </a:t>
            </a:r>
            <a:r>
              <a:rPr lang="en-US" dirty="0" smtClean="0"/>
              <a:t>2 Timothy </a:t>
            </a:r>
            <a:r>
              <a:rPr lang="en-US" dirty="0"/>
              <a:t>4:2 </a:t>
            </a:r>
            <a:r>
              <a:rPr lang="en-US" sz="2800" dirty="0"/>
              <a:t>KJV</a:t>
            </a:r>
            <a:r>
              <a:rPr lang="en-US" dirty="0"/>
              <a:t> </a:t>
            </a:r>
            <a:r>
              <a:rPr lang="en-US" b="1" dirty="0"/>
              <a:t>“Preach the word; be instant in season, </a:t>
            </a:r>
            <a:r>
              <a:rPr lang="en-US" b="1" dirty="0" smtClean="0"/>
              <a:t/>
            </a:r>
            <a:br>
              <a:rPr lang="en-US" b="1" dirty="0" smtClean="0"/>
            </a:br>
            <a:r>
              <a:rPr lang="en-US" b="1" dirty="0" smtClean="0"/>
              <a:t>out </a:t>
            </a:r>
            <a:r>
              <a:rPr lang="en-US" b="1" dirty="0"/>
              <a:t>of season; reprove, rebuke, exhort with </a:t>
            </a:r>
            <a:r>
              <a:rPr lang="en-US" b="1" dirty="0" smtClean="0"/>
              <a:t/>
            </a:r>
            <a:br>
              <a:rPr lang="en-US" b="1" dirty="0" smtClean="0"/>
            </a:br>
            <a:r>
              <a:rPr lang="en-US" b="1" dirty="0" smtClean="0"/>
              <a:t>all </a:t>
            </a:r>
            <a:r>
              <a:rPr lang="en-US" b="1" dirty="0"/>
              <a:t>longsuffering and doctrine.” </a:t>
            </a:r>
          </a:p>
          <a:p>
            <a:pPr algn="ctr">
              <a:spcBef>
                <a:spcPct val="50000"/>
              </a:spcBef>
            </a:pPr>
            <a:r>
              <a:rPr lang="en-US" dirty="0"/>
              <a:t>Truth must be proclaimed. </a:t>
            </a:r>
            <a:r>
              <a:rPr lang="en-US" b="1" u="sng" dirty="0">
                <a:solidFill>
                  <a:srgbClr val="00FFCC"/>
                </a:solidFill>
              </a:rPr>
              <a:t>Only the false shepherds preach a peace and safety message</a:t>
            </a:r>
            <a:r>
              <a:rPr lang="en-US" b="1" dirty="0">
                <a:solidFill>
                  <a:srgbClr val="00FFCC"/>
                </a:solidFill>
              </a:rPr>
              <a:t>!</a:t>
            </a:r>
          </a:p>
        </p:txBody>
      </p:sp>
      <p:sp>
        <p:nvSpPr>
          <p:cNvPr id="3" name="Slide Number Placeholder 2">
            <a:extLst>
              <a:ext uri="{FF2B5EF4-FFF2-40B4-BE49-F238E27FC236}">
                <a16:creationId xmlns="" xmlns:a16="http://schemas.microsoft.com/office/drawing/2014/main" id="{CD6B11D2-B30E-4C68-B358-616E285DF922}"/>
              </a:ext>
            </a:extLst>
          </p:cNvPr>
          <p:cNvSpPr>
            <a:spLocks noGrp="1"/>
          </p:cNvSpPr>
          <p:nvPr>
            <p:ph type="sldNum" sz="quarter" idx="12"/>
          </p:nvPr>
        </p:nvSpPr>
        <p:spPr/>
        <p:txBody>
          <a:bodyPr/>
          <a:lstStyle/>
          <a:p>
            <a:fld id="{002C98E3-60A6-48CC-A549-FBA7FAF9B334}" type="slidenum">
              <a:rPr lang="en-US" smtClean="0"/>
              <a:pPr/>
              <a:t>75</a:t>
            </a:fld>
            <a:endParaRPr lang="en-US"/>
          </a:p>
        </p:txBody>
      </p:sp>
      <p:pic>
        <p:nvPicPr>
          <p:cNvPr id="2" name="Picture 1">
            <a:extLst>
              <a:ext uri="{FF2B5EF4-FFF2-40B4-BE49-F238E27FC236}">
                <a16:creationId xmlns="" xmlns:a16="http://schemas.microsoft.com/office/drawing/2014/main" id="{AFA7E25B-E980-4AB2-8706-A8A0224DF3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29028">
                                            <p:txEl>
                                              <p:pRg st="1" end="1"/>
                                            </p:txEl>
                                          </p:spTgt>
                                        </p:tgtEl>
                                        <p:attrNameLst>
                                          <p:attrName>style.visibility</p:attrName>
                                        </p:attrNameLst>
                                      </p:cBhvr>
                                      <p:to>
                                        <p:strVal val="visible"/>
                                      </p:to>
                                    </p:set>
                                    <p:anim calcmode="lin" valueType="num">
                                      <p:cBhvr>
                                        <p:cTn id="7" dur="500" fill="hold"/>
                                        <p:tgtEl>
                                          <p:spTgt spid="1290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9028">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1290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90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90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type="body" idx="1"/>
          </p:nvPr>
        </p:nvSpPr>
        <p:spPr>
          <a:xfrm>
            <a:off x="1219200" y="1143000"/>
            <a:ext cx="10134600" cy="4419600"/>
          </a:xfrm>
          <a:solidFill>
            <a:srgbClr val="00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3d extrusionH="57150">
              <a:bevelT w="38100" h="38100"/>
            </a:sp3d>
          </a:bodyPr>
          <a:lstStyle/>
          <a:p>
            <a:pPr algn="ctr">
              <a:buFont typeface="Wingdings" pitchFamily="2" charset="2"/>
              <a:buNone/>
            </a:pPr>
            <a:r>
              <a:rPr lang="en-US" dirty="0"/>
              <a:t>	</a:t>
            </a:r>
            <a:r>
              <a:rPr lang="en-US" sz="4000" dirty="0">
                <a:effectLst/>
              </a:rPr>
              <a:t>Anyone who defends the honor of YHVH and upholds HIS Torah will </a:t>
            </a:r>
            <a:r>
              <a:rPr lang="en-US" sz="4000" dirty="0" smtClean="0">
                <a:effectLst/>
              </a:rPr>
              <a:t>sooner </a:t>
            </a:r>
            <a:r>
              <a:rPr lang="en-US" sz="4000" dirty="0">
                <a:effectLst/>
              </a:rPr>
              <a:t>or later </a:t>
            </a:r>
            <a:r>
              <a:rPr lang="en-US" sz="4000" dirty="0" smtClean="0">
                <a:effectLst/>
              </a:rPr>
              <a:t>bring censure </a:t>
            </a:r>
            <a:r>
              <a:rPr lang="en-US" sz="4000" dirty="0">
                <a:effectLst/>
              </a:rPr>
              <a:t>and condemnation upon himself </a:t>
            </a:r>
            <a:r>
              <a:rPr lang="en-US" sz="4000" u="sng" dirty="0">
                <a:effectLst/>
              </a:rPr>
              <a:t>from the majority of people</a:t>
            </a:r>
            <a:r>
              <a:rPr lang="en-US" sz="4000" dirty="0">
                <a:effectLst/>
              </a:rPr>
              <a:t>. </a:t>
            </a:r>
            <a:r>
              <a:rPr lang="en-US" sz="4000" dirty="0" smtClean="0">
                <a:effectLst/>
              </a:rPr>
              <a:t/>
            </a:r>
            <a:br>
              <a:rPr lang="en-US" sz="4000" dirty="0" smtClean="0">
                <a:effectLst/>
              </a:rPr>
            </a:br>
            <a:r>
              <a:rPr lang="en-US" sz="4000" dirty="0" smtClean="0">
                <a:effectLst/>
              </a:rPr>
              <a:t>That </a:t>
            </a:r>
            <a:r>
              <a:rPr lang="en-US" sz="4000" dirty="0">
                <a:effectLst/>
              </a:rPr>
              <a:t>was the case in the past, </a:t>
            </a:r>
            <a:r>
              <a:rPr lang="en-US" sz="4000" dirty="0" smtClean="0">
                <a:effectLst/>
              </a:rPr>
              <a:t/>
            </a:r>
            <a:br>
              <a:rPr lang="en-US" sz="4000" dirty="0" smtClean="0">
                <a:effectLst/>
              </a:rPr>
            </a:br>
            <a:r>
              <a:rPr lang="en-US" sz="4000" dirty="0" smtClean="0">
                <a:effectLst/>
              </a:rPr>
              <a:t>it </a:t>
            </a:r>
            <a:r>
              <a:rPr lang="en-US" sz="4000" dirty="0">
                <a:effectLst/>
              </a:rPr>
              <a:t>is the case at present </a:t>
            </a:r>
            <a:r>
              <a:rPr lang="en-US" sz="4000" dirty="0" smtClean="0">
                <a:effectLst/>
              </a:rPr>
              <a:t>and</a:t>
            </a:r>
            <a:br>
              <a:rPr lang="en-US" sz="4000" dirty="0" smtClean="0">
                <a:effectLst/>
              </a:rPr>
            </a:br>
            <a:r>
              <a:rPr lang="en-US" sz="4000" dirty="0" smtClean="0">
                <a:effectLst/>
              </a:rPr>
              <a:t> </a:t>
            </a:r>
            <a:r>
              <a:rPr lang="en-US" sz="4000" dirty="0">
                <a:effectLst/>
              </a:rPr>
              <a:t>will be so in the future.</a:t>
            </a:r>
            <a:endParaRPr lang="en-US" dirty="0"/>
          </a:p>
        </p:txBody>
      </p:sp>
      <p:sp>
        <p:nvSpPr>
          <p:cNvPr id="2" name="Rectangle 1"/>
          <p:cNvSpPr/>
          <p:nvPr/>
        </p:nvSpPr>
        <p:spPr>
          <a:xfrm>
            <a:off x="609600" y="304800"/>
            <a:ext cx="11201400" cy="6172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E1118CFF-E840-4D79-BAED-2838B3FEDF8F}"/>
              </a:ext>
            </a:extLst>
          </p:cNvPr>
          <p:cNvSpPr>
            <a:spLocks noGrp="1"/>
          </p:cNvSpPr>
          <p:nvPr>
            <p:ph type="sldNum" sz="quarter" idx="12"/>
          </p:nvPr>
        </p:nvSpPr>
        <p:spPr/>
        <p:txBody>
          <a:bodyPr/>
          <a:lstStyle/>
          <a:p>
            <a:fld id="{E2FD0E68-1B83-4BD9-A5ED-58552BC41DCD}" type="slidenum">
              <a:rPr lang="en-US" smtClean="0"/>
              <a:pPr/>
              <a:t>76</a:t>
            </a:fld>
            <a:endParaRPr lang="en-US"/>
          </a:p>
        </p:txBody>
      </p:sp>
      <p:pic>
        <p:nvPicPr>
          <p:cNvPr id="3" name="Picture 2">
            <a:extLst>
              <a:ext uri="{FF2B5EF4-FFF2-40B4-BE49-F238E27FC236}">
                <a16:creationId xmlns="" xmlns:a16="http://schemas.microsoft.com/office/drawing/2014/main" id="{BD9787BD-799C-44FD-90D4-5FED86B2BC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1" y="685800"/>
            <a:ext cx="10820399" cy="1200329"/>
          </a:xfrm>
          <a:prstGeom prst="rect">
            <a:avLst/>
          </a:prstGeom>
          <a:solidFill>
            <a:schemeClr val="bg1">
              <a:alpha val="22000"/>
            </a:schemeClr>
          </a:solidFill>
          <a:effectLst>
            <a:glow rad="228600">
              <a:schemeClr val="accent1">
                <a:satMod val="175000"/>
                <a:alpha val="40000"/>
              </a:schemeClr>
            </a:glow>
          </a:effectLst>
        </p:spPr>
        <p:txBody>
          <a:bodyPr wrap="square" lIns="91440" tIns="45720" rIns="91440" bIns="45720">
            <a:spAutoFit/>
            <a:scene3d>
              <a:camera prst="orthographicFront"/>
              <a:lightRig rig="threePt" dir="t"/>
            </a:scene3d>
            <a:sp3d extrusionH="57150">
              <a:bevelT w="38100" h="38100"/>
            </a:sp3d>
          </a:bodyPr>
          <a:lstStyle/>
          <a:p>
            <a:pPr algn="ctr"/>
            <a:r>
              <a:rPr lang="en-US" sz="5400" b="1" dirty="0">
                <a:ln w="1905"/>
                <a:solidFill>
                  <a:schemeClr val="bg1"/>
                </a:solidFill>
                <a:effectLst>
                  <a:innerShdw blurRad="69850" dist="43180" dir="5400000">
                    <a:srgbClr val="000000">
                      <a:alpha val="65000"/>
                    </a:srgbClr>
                  </a:innerShdw>
                </a:effectLst>
              </a:rPr>
              <a:t>The majority was </a:t>
            </a:r>
            <a:r>
              <a:rPr lang="en-US" sz="7200" b="1" u="sng" dirty="0">
                <a:ln w="1905"/>
                <a:solidFill>
                  <a:srgbClr val="FF0000"/>
                </a:solidFill>
                <a:effectLst>
                  <a:innerShdw blurRad="69850" dist="43180" dir="5400000">
                    <a:srgbClr val="000000">
                      <a:alpha val="65000"/>
                    </a:srgbClr>
                  </a:innerShdw>
                </a:effectLst>
                <a:latin typeface="Arial Black" panose="020B0A04020102020204" pitchFamily="34" charset="0"/>
              </a:rPr>
              <a:t>never </a:t>
            </a:r>
            <a:r>
              <a:rPr lang="en-US" sz="5400" b="1" dirty="0">
                <a:ln w="1905"/>
                <a:solidFill>
                  <a:schemeClr val="bg1"/>
                </a:solidFill>
                <a:effectLst>
                  <a:innerShdw blurRad="69850" dist="43180" dir="5400000">
                    <a:srgbClr val="000000">
                      <a:alpha val="65000"/>
                    </a:srgbClr>
                  </a:innerShdw>
                </a:effectLst>
              </a:rPr>
              <a:t>right!</a:t>
            </a:r>
          </a:p>
        </p:txBody>
      </p:sp>
      <p:sp>
        <p:nvSpPr>
          <p:cNvPr id="5" name="Slide Number Placeholder 4">
            <a:extLst>
              <a:ext uri="{FF2B5EF4-FFF2-40B4-BE49-F238E27FC236}">
                <a16:creationId xmlns="" xmlns:a16="http://schemas.microsoft.com/office/drawing/2014/main" id="{6DF9CE8E-7266-4112-A91D-83EE10D8B8B4}"/>
              </a:ext>
            </a:extLst>
          </p:cNvPr>
          <p:cNvSpPr>
            <a:spLocks noGrp="1"/>
          </p:cNvSpPr>
          <p:nvPr>
            <p:ph type="sldNum" sz="quarter" idx="12"/>
          </p:nvPr>
        </p:nvSpPr>
        <p:spPr/>
        <p:txBody>
          <a:bodyPr/>
          <a:lstStyle/>
          <a:p>
            <a:fld id="{3EFE0250-1CA5-4220-A998-ACDFCBD2B15C}" type="slidenum">
              <a:rPr lang="en-US" smtClean="0"/>
              <a:pPr/>
              <a:t>77</a:t>
            </a:fld>
            <a:endParaRPr lang="en-US"/>
          </a:p>
        </p:txBody>
      </p:sp>
      <p:pic>
        <p:nvPicPr>
          <p:cNvPr id="4" name="Picture 3">
            <a:extLst>
              <a:ext uri="{FF2B5EF4-FFF2-40B4-BE49-F238E27FC236}">
                <a16:creationId xmlns="" xmlns:a16="http://schemas.microsoft.com/office/drawing/2014/main" id="{E306726F-37FA-44B8-9118-DEF231B98F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descr="http://www.disputeabout.eu/dwn/1003/26447en_USI_QuestionMar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21664" y="2806759"/>
            <a:ext cx="2962275" cy="29527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990600" y="608737"/>
            <a:ext cx="10210800"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wrap="square">
            <a:spAutoFit/>
            <a:sp3d extrusionH="57150">
              <a:bevelT w="38100" h="38100"/>
            </a:sp3d>
          </a:bodyPr>
          <a:lstStyle/>
          <a:p>
            <a:pPr algn="ctr"/>
            <a:r>
              <a:rPr lang="en-US" sz="3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How does one become a troublemaker in a church?</a:t>
            </a:r>
          </a:p>
        </p:txBody>
      </p:sp>
      <p:sp>
        <p:nvSpPr>
          <p:cNvPr id="2" name="Rectangle 1"/>
          <p:cNvSpPr/>
          <p:nvPr/>
        </p:nvSpPr>
        <p:spPr>
          <a:xfrm>
            <a:off x="609600" y="228600"/>
            <a:ext cx="10972800" cy="638175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71FECAD6-373B-4129-A182-501B116A77DE}"/>
              </a:ext>
            </a:extLst>
          </p:cNvPr>
          <p:cNvSpPr>
            <a:spLocks noGrp="1"/>
          </p:cNvSpPr>
          <p:nvPr>
            <p:ph type="sldNum" sz="quarter" idx="12"/>
          </p:nvPr>
        </p:nvSpPr>
        <p:spPr/>
        <p:txBody>
          <a:bodyPr/>
          <a:lstStyle/>
          <a:p>
            <a:fld id="{002C98E3-60A6-48CC-A549-FBA7FAF9B334}" type="slidenum">
              <a:rPr lang="en-US" smtClean="0">
                <a:solidFill>
                  <a:schemeClr val="bg1"/>
                </a:solidFill>
              </a:rPr>
              <a:pPr/>
              <a:t>78</a:t>
            </a:fld>
            <a:endParaRPr lang="en-US" dirty="0">
              <a:solidFill>
                <a:schemeClr val="bg1"/>
              </a:solidFill>
            </a:endParaRPr>
          </a:p>
        </p:txBody>
      </p:sp>
      <p:pic>
        <p:nvPicPr>
          <p:cNvPr id="3" name="Picture 2">
            <a:extLst>
              <a:ext uri="{FF2B5EF4-FFF2-40B4-BE49-F238E27FC236}">
                <a16:creationId xmlns="" xmlns:a16="http://schemas.microsoft.com/office/drawing/2014/main" id="{92F25B59-F1DF-437B-999D-4121B82A6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a:extLst>
              <a:ext uri="{FF2B5EF4-FFF2-40B4-BE49-F238E27FC236}">
                <a16:creationId xmlns="" xmlns:a16="http://schemas.microsoft.com/office/drawing/2014/main" id="{56A4AD09-148B-4495-A755-0921C51CCD24}"/>
              </a:ext>
            </a:extLst>
          </p:cNvPr>
          <p:cNvSpPr txBox="1"/>
          <p:nvPr/>
        </p:nvSpPr>
        <p:spPr>
          <a:xfrm>
            <a:off x="990600" y="1613159"/>
            <a:ext cx="10210800" cy="70788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What made Elijah a troubler in Israel?</a:t>
            </a:r>
          </a:p>
        </p:txBody>
      </p:sp>
      <p:sp>
        <p:nvSpPr>
          <p:cNvPr id="7" name="TextBox 6">
            <a:extLst>
              <a:ext uri="{FF2B5EF4-FFF2-40B4-BE49-F238E27FC236}">
                <a16:creationId xmlns="" xmlns:a16="http://schemas.microsoft.com/office/drawing/2014/main" id="{E9DE26BB-1AC5-46EC-9BDD-CFBE30240471}"/>
              </a:ext>
            </a:extLst>
          </p:cNvPr>
          <p:cNvSpPr txBox="1"/>
          <p:nvPr/>
        </p:nvSpPr>
        <p:spPr>
          <a:xfrm>
            <a:off x="883356" y="2806926"/>
            <a:ext cx="7086600" cy="304698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solidFill>
                  <a:srgbClr val="FFFFFF"/>
                </a:solidFill>
                <a:effectLst>
                  <a:outerShdw blurRad="50800" dist="39000" dir="5460000" algn="tl">
                    <a:srgbClr val="000000">
                      <a:alpha val="38000"/>
                    </a:srgbClr>
                  </a:outerShdw>
                </a:effectLst>
                <a:uLnTx/>
                <a:uFillTx/>
                <a:latin typeface="Arial"/>
                <a:ea typeface="+mn-ea"/>
                <a:cs typeface="+mn-cs"/>
              </a:rPr>
              <a:t>What made Jeremiah</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ln w="11430"/>
                <a:solidFill>
                  <a:srgbClr val="FFFFFF"/>
                </a:solidFill>
                <a:effectLst>
                  <a:outerShdw blurRad="50800" dist="39000" dir="5460000" algn="tl">
                    <a:srgbClr val="000000">
                      <a:alpha val="38000"/>
                    </a:srgbClr>
                  </a:outerShdw>
                </a:effectLst>
                <a:latin typeface="Arial"/>
              </a:rPr>
              <a:t>a</a:t>
            </a:r>
            <a:r>
              <a:rPr kumimoji="0" lang="en-US" sz="4800" b="1" i="0" u="none" strike="noStrike" kern="1200" cap="none" spc="0" normalizeH="0" baseline="0" noProof="0" dirty="0" smtClean="0">
                <a:ln w="11430"/>
                <a:solidFill>
                  <a:srgbClr val="FFFFFF"/>
                </a:solidFill>
                <a:effectLst>
                  <a:outerShdw blurRad="50800" dist="39000" dir="5460000" algn="tl">
                    <a:srgbClr val="000000">
                      <a:alpha val="38000"/>
                    </a:srgbClr>
                  </a:outerShdw>
                </a:effectLst>
                <a:uLnTx/>
                <a:uFillTx/>
                <a:latin typeface="Arial"/>
                <a:ea typeface="+mn-ea"/>
                <a:cs typeface="+mn-cs"/>
              </a:rPr>
              <a:t> </a:t>
            </a:r>
            <a:r>
              <a:rPr kumimoji="0" lang="en-US" sz="4800" b="1" i="0" u="none" strike="noStrike" kern="1200" cap="none" spc="0" normalizeH="0" baseline="0" noProof="0" dirty="0">
                <a:ln w="11430"/>
                <a:solidFill>
                  <a:srgbClr val="FFFFFF"/>
                </a:solidFill>
                <a:effectLst>
                  <a:outerShdw blurRad="50800" dist="39000" dir="5460000" algn="tl">
                    <a:srgbClr val="000000">
                      <a:alpha val="38000"/>
                    </a:srgbClr>
                  </a:outerShdw>
                </a:effectLst>
                <a:uLnTx/>
                <a:uFillTx/>
                <a:latin typeface="Arial"/>
                <a:ea typeface="+mn-ea"/>
                <a:cs typeface="+mn-cs"/>
              </a:rPr>
              <a:t>traitor or Paul</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ln w="11430"/>
                <a:solidFill>
                  <a:srgbClr val="FFFFFF"/>
                </a:solidFill>
                <a:effectLst>
                  <a:outerShdw blurRad="50800" dist="39000" dir="5460000" algn="tl">
                    <a:srgbClr val="000000">
                      <a:alpha val="38000"/>
                    </a:srgbClr>
                  </a:outerShdw>
                </a:effectLst>
                <a:latin typeface="Arial"/>
              </a:rPr>
              <a:t>a</a:t>
            </a:r>
            <a:r>
              <a:rPr kumimoji="0" lang="en-US" sz="4800" b="1" i="0" u="none" strike="noStrike" kern="1200" cap="none" spc="0" normalizeH="0" baseline="0" noProof="0" dirty="0" smtClean="0">
                <a:ln w="11430"/>
                <a:solidFill>
                  <a:srgbClr val="FFFFFF"/>
                </a:solidFill>
                <a:effectLst>
                  <a:outerShdw blurRad="50800" dist="39000" dir="5460000" algn="tl">
                    <a:srgbClr val="000000">
                      <a:alpha val="38000"/>
                    </a:srgbClr>
                  </a:outerShdw>
                </a:effectLst>
                <a:uLnTx/>
                <a:uFillTx/>
                <a:latin typeface="Arial"/>
                <a:ea typeface="+mn-ea"/>
                <a:cs typeface="+mn-cs"/>
              </a:rPr>
              <a:t> </a:t>
            </a:r>
            <a:r>
              <a:rPr kumimoji="0" lang="en-US" sz="4800" b="1" i="0" u="none" strike="noStrike" kern="1200" cap="none" spc="0" normalizeH="0" baseline="0" noProof="0" dirty="0">
                <a:ln w="11430"/>
                <a:solidFill>
                  <a:srgbClr val="FFFFFF"/>
                </a:solidFill>
                <a:effectLst>
                  <a:outerShdw blurRad="50800" dist="39000" dir="5460000" algn="tl">
                    <a:srgbClr val="000000">
                      <a:alpha val="38000"/>
                    </a:srgbClr>
                  </a:outerShdw>
                </a:effectLst>
                <a:uLnTx/>
                <a:uFillTx/>
                <a:latin typeface="Arial"/>
                <a:ea typeface="+mn-ea"/>
                <a:cs typeface="+mn-cs"/>
              </a:rPr>
              <a:t>polluter of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ln w="11430"/>
                <a:solidFill>
                  <a:srgbClr val="FFFFFF"/>
                </a:solidFill>
                <a:effectLst>
                  <a:outerShdw blurRad="50800" dist="39000" dir="5460000" algn="tl">
                    <a:srgbClr val="000000">
                      <a:alpha val="38000"/>
                    </a:srgbClr>
                  </a:outerShdw>
                </a:effectLst>
                <a:latin typeface="Arial"/>
              </a:rPr>
              <a:t>t</a:t>
            </a:r>
            <a:r>
              <a:rPr kumimoji="0" lang="en-US" sz="4800" b="1" i="0" u="none" strike="noStrike" kern="1200" cap="none" spc="0" normalizeH="0" baseline="0" noProof="0" dirty="0" smtClean="0">
                <a:ln w="11430"/>
                <a:solidFill>
                  <a:srgbClr val="FFFFFF"/>
                </a:solidFill>
                <a:effectLst>
                  <a:outerShdw blurRad="50800" dist="39000" dir="5460000" algn="tl">
                    <a:srgbClr val="000000">
                      <a:alpha val="38000"/>
                    </a:srgbClr>
                  </a:outerShdw>
                </a:effectLst>
                <a:uLnTx/>
                <a:uFillTx/>
                <a:latin typeface="Arial"/>
                <a:ea typeface="+mn-ea"/>
                <a:cs typeface="+mn-cs"/>
              </a:rPr>
              <a:t>he </a:t>
            </a:r>
            <a:r>
              <a:rPr kumimoji="0" lang="en-US" sz="4800" b="1" i="0" u="none" strike="noStrike" kern="1200" cap="none" spc="0" normalizeH="0" baseline="0" noProof="0" dirty="0">
                <a:ln w="11430"/>
                <a:solidFill>
                  <a:srgbClr val="FFFFFF"/>
                </a:solidFill>
                <a:effectLst>
                  <a:outerShdw blurRad="50800" dist="39000" dir="5460000" algn="tl">
                    <a:srgbClr val="000000">
                      <a:alpha val="38000"/>
                    </a:srgbClr>
                  </a:outerShdw>
                </a:effectLst>
                <a:uLnTx/>
                <a:uFillTx/>
                <a:latin typeface="Arial"/>
                <a:ea typeface="+mn-ea"/>
                <a:cs typeface="+mn-cs"/>
              </a:rPr>
              <a:t>temple?</a:t>
            </a:r>
          </a:p>
        </p:txBody>
      </p:sp>
    </p:spTree>
    <p:extLst>
      <p:ext uri="{BB962C8B-B14F-4D97-AF65-F5344CB8AC3E}">
        <p14:creationId xmlns:p14="http://schemas.microsoft.com/office/powerpoint/2010/main" val="347975942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57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1676400"/>
            <a:ext cx="8915400" cy="34778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400" b="1" dirty="0"/>
              <a:t>Very </a:t>
            </a:r>
            <a:r>
              <a:rPr lang="en-US" sz="4400" b="1" dirty="0" smtClean="0"/>
              <a:t>simple ~ </a:t>
            </a:r>
            <a:r>
              <a:rPr lang="en-US" sz="4400" b="1" dirty="0"/>
              <a:t>just by living a set-apart life, by standing up for the principles of Torah and </a:t>
            </a:r>
            <a:r>
              <a:rPr lang="en-US" sz="4400" b="1" dirty="0" smtClean="0"/>
              <a:t/>
            </a:r>
            <a:br>
              <a:rPr lang="en-US" sz="4400" b="1" dirty="0" smtClean="0"/>
            </a:br>
            <a:r>
              <a:rPr lang="en-US" sz="4400" b="1" dirty="0" smtClean="0"/>
              <a:t>by </a:t>
            </a:r>
            <a:r>
              <a:rPr lang="en-US" sz="4400" b="1" dirty="0"/>
              <a:t>daring to reprove </a:t>
            </a:r>
            <a:r>
              <a:rPr lang="en-US" sz="4400" b="1" dirty="0" smtClean="0"/>
              <a:t/>
            </a:r>
            <a:br>
              <a:rPr lang="en-US" sz="4400" b="1" dirty="0" smtClean="0"/>
            </a:br>
            <a:r>
              <a:rPr lang="en-US" sz="4400" b="1" dirty="0" smtClean="0"/>
              <a:t>fashionable </a:t>
            </a:r>
            <a:r>
              <a:rPr lang="en-US" sz="4400" b="1" dirty="0"/>
              <a:t>sins!</a:t>
            </a:r>
          </a:p>
        </p:txBody>
      </p:sp>
      <p:sp>
        <p:nvSpPr>
          <p:cNvPr id="4" name="Slide Number Placeholder 3">
            <a:extLst>
              <a:ext uri="{FF2B5EF4-FFF2-40B4-BE49-F238E27FC236}">
                <a16:creationId xmlns="" xmlns:a16="http://schemas.microsoft.com/office/drawing/2014/main" id="{8B4D1D2D-6709-4715-861C-09A927574CB4}"/>
              </a:ext>
            </a:extLst>
          </p:cNvPr>
          <p:cNvSpPr>
            <a:spLocks noGrp="1"/>
          </p:cNvSpPr>
          <p:nvPr>
            <p:ph type="sldNum" sz="quarter" idx="12"/>
          </p:nvPr>
        </p:nvSpPr>
        <p:spPr>
          <a:xfrm>
            <a:off x="8737600" y="6245225"/>
            <a:ext cx="3149600" cy="476250"/>
          </a:xfrm>
        </p:spPr>
        <p:txBody>
          <a:bodyPr/>
          <a:lstStyle/>
          <a:p>
            <a:fld id="{002C98E3-60A6-48CC-A549-FBA7FAF9B334}" type="slidenum">
              <a:rPr lang="en-US" smtClean="0">
                <a:solidFill>
                  <a:srgbClr val="000000"/>
                </a:solidFill>
              </a:rPr>
              <a:pPr/>
              <a:t>79</a:t>
            </a:fld>
            <a:endParaRPr lang="en-US" dirty="0">
              <a:solidFill>
                <a:srgbClr val="000000"/>
              </a:solidFill>
            </a:endParaRPr>
          </a:p>
        </p:txBody>
      </p:sp>
      <p:pic>
        <p:nvPicPr>
          <p:cNvPr id="3" name="Picture 2">
            <a:extLst>
              <a:ext uri="{FF2B5EF4-FFF2-40B4-BE49-F238E27FC236}">
                <a16:creationId xmlns="" xmlns:a16="http://schemas.microsoft.com/office/drawing/2014/main" id="{C14C365D-0F2A-4C38-B6F7-C0BF5A6137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129195807"/>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6038"/>
            <a:ext cx="12268200" cy="69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WordArt 4"/>
          <p:cNvSpPr>
            <a:spLocks noChangeArrowheads="1" noChangeShapeType="1" noTextEdit="1"/>
          </p:cNvSpPr>
          <p:nvPr/>
        </p:nvSpPr>
        <p:spPr bwMode="auto">
          <a:xfrm>
            <a:off x="1219200" y="685800"/>
            <a:ext cx="95250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kern="10" dirty="0">
                <a:ln w="9525">
                  <a:solidFill>
                    <a:srgbClr val="000000"/>
                  </a:solidFill>
                  <a:round/>
                  <a:headEnd/>
                  <a:tailEnd/>
                </a:ln>
                <a:solidFill>
                  <a:srgbClr val="FFFFFF"/>
                </a:solidFill>
                <a:latin typeface="Arial Black"/>
              </a:rPr>
              <a:t>Peacemakers are blessed by YHVH</a:t>
            </a:r>
            <a:r>
              <a:rPr lang="en-US" kern="10" dirty="0" smtClean="0">
                <a:ln w="9525">
                  <a:solidFill>
                    <a:srgbClr val="000000"/>
                  </a:solidFill>
                  <a:round/>
                  <a:headEnd/>
                  <a:tailEnd/>
                </a:ln>
                <a:solidFill>
                  <a:srgbClr val="FFFFFF"/>
                </a:solidFill>
                <a:latin typeface="Arial Black"/>
              </a:rPr>
              <a:t>... </a:t>
            </a:r>
            <a:endParaRPr lang="en-US" kern="10" dirty="0">
              <a:ln w="9525">
                <a:solidFill>
                  <a:srgbClr val="000000"/>
                </a:solidFill>
                <a:round/>
                <a:headEnd/>
                <a:tailEnd/>
              </a:ln>
              <a:solidFill>
                <a:srgbClr val="FFFFFF"/>
              </a:solidFill>
              <a:latin typeface="Arial Black"/>
            </a:endParaRPr>
          </a:p>
        </p:txBody>
      </p:sp>
      <p:sp>
        <p:nvSpPr>
          <p:cNvPr id="2" name="Rectangle 1"/>
          <p:cNvSpPr/>
          <p:nvPr/>
        </p:nvSpPr>
        <p:spPr>
          <a:xfrm>
            <a:off x="1828800" y="5105400"/>
            <a:ext cx="836665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non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Troublemakers are NOT!</a:t>
            </a:r>
          </a:p>
        </p:txBody>
      </p:sp>
      <p:sp>
        <p:nvSpPr>
          <p:cNvPr id="4" name="Slide Number Placeholder 3">
            <a:extLst>
              <a:ext uri="{FF2B5EF4-FFF2-40B4-BE49-F238E27FC236}">
                <a16:creationId xmlns="" xmlns:a16="http://schemas.microsoft.com/office/drawing/2014/main" id="{2E4FFFA5-86CC-4448-A7EE-8213F7D2E36F}"/>
              </a:ext>
            </a:extLst>
          </p:cNvPr>
          <p:cNvSpPr>
            <a:spLocks noGrp="1"/>
          </p:cNvSpPr>
          <p:nvPr>
            <p:ph type="sldNum" sz="quarter" idx="12"/>
          </p:nvPr>
        </p:nvSpPr>
        <p:spPr/>
        <p:txBody>
          <a:bodyPr/>
          <a:lstStyle/>
          <a:p>
            <a:fld id="{3EFE0250-1CA5-4220-A998-ACDFCBD2B15C}" type="slidenum">
              <a:rPr lang="en-US" smtClean="0"/>
              <a:pPr/>
              <a:t>8</a:t>
            </a:fld>
            <a:endParaRPr lang="en-US"/>
          </a:p>
        </p:txBody>
      </p:sp>
      <p:pic>
        <p:nvPicPr>
          <p:cNvPr id="3" name="Picture 2">
            <a:extLst>
              <a:ext uri="{FF2B5EF4-FFF2-40B4-BE49-F238E27FC236}">
                <a16:creationId xmlns="" xmlns:a16="http://schemas.microsoft.com/office/drawing/2014/main" id="{08452B82-BD70-4A9E-A0FC-F6C8183E2D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685800"/>
            <a:ext cx="3985555" cy="510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55653" name="Text Box 5"/>
          <p:cNvSpPr txBox="1">
            <a:spLocks noChangeArrowheads="1"/>
          </p:cNvSpPr>
          <p:nvPr/>
        </p:nvSpPr>
        <p:spPr bwMode="auto">
          <a:xfrm>
            <a:off x="1219200" y="804041"/>
            <a:ext cx="4876800"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sp3d extrusionH="57150">
              <a:bevelT h="25400" prst="softRound"/>
            </a:sp3d>
          </a:bodyPr>
          <a:lstStyle/>
          <a:p>
            <a:pPr algn="ctr">
              <a:spcBef>
                <a:spcPct val="50000"/>
              </a:spcBef>
            </a:pPr>
            <a:r>
              <a:rPr lang="en-US" sz="4000" dirty="0"/>
              <a:t>What was the question of Ahab </a:t>
            </a:r>
            <a:r>
              <a:rPr lang="en-US" sz="4000" dirty="0" smtClean="0"/>
              <a:t/>
            </a:r>
            <a:br>
              <a:rPr lang="en-US" sz="4000" dirty="0" smtClean="0"/>
            </a:br>
            <a:r>
              <a:rPr lang="en-US" sz="4000" dirty="0" smtClean="0"/>
              <a:t>to </a:t>
            </a:r>
            <a:r>
              <a:rPr lang="en-US" sz="4000" dirty="0"/>
              <a:t>Elijah?</a:t>
            </a:r>
          </a:p>
          <a:p>
            <a:pPr algn="ctr">
              <a:spcBef>
                <a:spcPct val="50000"/>
              </a:spcBef>
            </a:pPr>
            <a:r>
              <a:rPr lang="en-US" sz="4000" b="1" dirty="0">
                <a:solidFill>
                  <a:srgbClr val="FF0000"/>
                </a:solidFill>
              </a:rPr>
              <a:t>“Art thou he that troubleth Israel?”</a:t>
            </a:r>
          </a:p>
          <a:p>
            <a:pPr algn="ctr">
              <a:spcBef>
                <a:spcPct val="50000"/>
              </a:spcBef>
            </a:pPr>
            <a:r>
              <a:rPr lang="en-US" sz="4000" dirty="0"/>
              <a:t>What was </a:t>
            </a:r>
            <a:r>
              <a:rPr lang="en-US" sz="4000" dirty="0" smtClean="0"/>
              <a:t/>
            </a:r>
            <a:br>
              <a:rPr lang="en-US" sz="4000" dirty="0" smtClean="0"/>
            </a:br>
            <a:r>
              <a:rPr lang="en-US" sz="4000" dirty="0" smtClean="0"/>
              <a:t>Elijah’s </a:t>
            </a:r>
            <a:r>
              <a:rPr lang="en-US" sz="4000" dirty="0"/>
              <a:t>answer?</a:t>
            </a:r>
          </a:p>
        </p:txBody>
      </p:sp>
      <p:sp>
        <p:nvSpPr>
          <p:cNvPr id="2" name="Rectangle 1"/>
          <p:cNvSpPr/>
          <p:nvPr/>
        </p:nvSpPr>
        <p:spPr>
          <a:xfrm>
            <a:off x="609600" y="228600"/>
            <a:ext cx="11125200" cy="64008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D2C1D70F-FFE5-4F7A-B5C3-319980237187}"/>
              </a:ext>
            </a:extLst>
          </p:cNvPr>
          <p:cNvSpPr>
            <a:spLocks noGrp="1"/>
          </p:cNvSpPr>
          <p:nvPr>
            <p:ph type="sldNum" sz="quarter" idx="12"/>
          </p:nvPr>
        </p:nvSpPr>
        <p:spPr/>
        <p:txBody>
          <a:bodyPr/>
          <a:lstStyle/>
          <a:p>
            <a:fld id="{3EFE0250-1CA5-4220-A998-ACDFCBD2B15C}" type="slidenum">
              <a:rPr lang="en-US" smtClean="0"/>
              <a:pPr/>
              <a:t>80</a:t>
            </a:fld>
            <a:endParaRPr lang="en-US"/>
          </a:p>
        </p:txBody>
      </p:sp>
      <p:pic>
        <p:nvPicPr>
          <p:cNvPr id="3" name="Picture 2">
            <a:extLst>
              <a:ext uri="{FF2B5EF4-FFF2-40B4-BE49-F238E27FC236}">
                <a16:creationId xmlns="" xmlns:a16="http://schemas.microsoft.com/office/drawing/2014/main" id="{928356A6-28B7-49BC-80A0-D1D06A61EA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5653">
                                            <p:txEl>
                                              <p:pRg st="1" end="1"/>
                                            </p:txEl>
                                          </p:spTgt>
                                        </p:tgtEl>
                                        <p:attrNameLst>
                                          <p:attrName>style.visibility</p:attrName>
                                        </p:attrNameLst>
                                      </p:cBhvr>
                                      <p:to>
                                        <p:strVal val="visible"/>
                                      </p:to>
                                    </p:set>
                                    <p:anim calcmode="lin" valueType="num">
                                      <p:cBhvr>
                                        <p:cTn id="7" dur="1000" fill="hold"/>
                                        <p:tgtEl>
                                          <p:spTgt spid="155653">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15565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5565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5653">
                                            <p:txEl>
                                              <p:pRg st="2" end="2"/>
                                            </p:txEl>
                                          </p:spTgt>
                                        </p:tgtEl>
                                        <p:attrNameLst>
                                          <p:attrName>style.visibility</p:attrName>
                                        </p:attrNameLst>
                                      </p:cBhvr>
                                      <p:to>
                                        <p:strVal val="visible"/>
                                      </p:to>
                                    </p:set>
                                    <p:anim calcmode="lin" valueType="num">
                                      <p:cBhvr>
                                        <p:cTn id="14" dur="1000" fill="hold"/>
                                        <p:tgtEl>
                                          <p:spTgt spid="155653">
                                            <p:txEl>
                                              <p:pRg st="2" end="2"/>
                                            </p:txEl>
                                          </p:spTgt>
                                        </p:tgtEl>
                                        <p:attrNameLst>
                                          <p:attrName>ppt_w</p:attrName>
                                        </p:attrNameLst>
                                      </p:cBhvr>
                                      <p:tavLst>
                                        <p:tav tm="0">
                                          <p:val>
                                            <p:strVal val="#ppt_w+.3"/>
                                          </p:val>
                                        </p:tav>
                                        <p:tav tm="100000">
                                          <p:val>
                                            <p:strVal val="#ppt_w"/>
                                          </p:val>
                                        </p:tav>
                                      </p:tavLst>
                                    </p:anim>
                                    <p:anim calcmode="lin" valueType="num">
                                      <p:cBhvr>
                                        <p:cTn id="15" dur="1000" fill="hold"/>
                                        <p:tgtEl>
                                          <p:spTgt spid="15565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556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3800" y="988741"/>
            <a:ext cx="3810000" cy="4880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56675" name="Text Box 3"/>
          <p:cNvSpPr txBox="1">
            <a:spLocks noChangeArrowheads="1"/>
          </p:cNvSpPr>
          <p:nvPr/>
        </p:nvSpPr>
        <p:spPr bwMode="auto">
          <a:xfrm>
            <a:off x="628454" y="762000"/>
            <a:ext cx="6629400" cy="53245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a:spAutoFit/>
            <a:sp3d extrusionH="57150">
              <a:bevelT w="38100" h="38100"/>
            </a:sp3d>
          </a:bodyPr>
          <a:lstStyle/>
          <a:p>
            <a:pPr algn="ctr">
              <a:spcBef>
                <a:spcPct val="50000"/>
              </a:spcBef>
            </a:pPr>
            <a:r>
              <a:rPr lang="en-US" sz="4400" b="1" dirty="0"/>
              <a:t>“I have not troubled Israel; but </a:t>
            </a:r>
            <a:r>
              <a:rPr lang="en-US" sz="4400" b="1" u="sng" dirty="0"/>
              <a:t>thou and </a:t>
            </a:r>
            <a:r>
              <a:rPr lang="en-US" sz="4400" b="1" u="sng" dirty="0" smtClean="0"/>
              <a:t/>
            </a:r>
            <a:br>
              <a:rPr lang="en-US" sz="4400" b="1" u="sng" dirty="0" smtClean="0"/>
            </a:br>
            <a:r>
              <a:rPr lang="en-US" sz="4400" b="1" u="sng" dirty="0" smtClean="0"/>
              <a:t>thy </a:t>
            </a:r>
            <a:r>
              <a:rPr lang="en-US" sz="4400" b="1" u="sng" dirty="0"/>
              <a:t>father’s house</a:t>
            </a:r>
            <a:r>
              <a:rPr lang="en-US" sz="4400" b="1" dirty="0"/>
              <a:t>, </a:t>
            </a:r>
            <a:r>
              <a:rPr lang="en-US" sz="4400" b="1" dirty="0" smtClean="0"/>
              <a:t/>
            </a:r>
            <a:br>
              <a:rPr lang="en-US" sz="4400" b="1" dirty="0" smtClean="0"/>
            </a:br>
            <a:r>
              <a:rPr lang="en-US" sz="4400" b="1" dirty="0" smtClean="0"/>
              <a:t>in </a:t>
            </a:r>
            <a:r>
              <a:rPr lang="en-US" sz="4400" b="1" u="sng" dirty="0"/>
              <a:t>that </a:t>
            </a:r>
            <a:r>
              <a:rPr lang="en-US" sz="4400" b="1" u="sng" dirty="0">
                <a:solidFill>
                  <a:srgbClr val="FFFF00"/>
                </a:solidFill>
              </a:rPr>
              <a:t>ye have forsaken the commandments of </a:t>
            </a:r>
            <a:r>
              <a:rPr lang="en-US" sz="4400" b="1" u="sng" dirty="0" smtClean="0">
                <a:solidFill>
                  <a:srgbClr val="FFFF00"/>
                </a:solidFill>
              </a:rPr>
              <a:t>YHVH</a:t>
            </a:r>
            <a:r>
              <a:rPr lang="en-US" sz="4400" dirty="0" smtClean="0">
                <a:solidFill>
                  <a:srgbClr val="FFFF00"/>
                </a:solidFill>
              </a:rPr>
              <a:t>,</a:t>
            </a:r>
            <a:r>
              <a:rPr lang="en-US" sz="4400" b="1" dirty="0" smtClean="0"/>
              <a:t> </a:t>
            </a:r>
            <a:r>
              <a:rPr lang="en-US" sz="4400" b="1" dirty="0">
                <a:solidFill>
                  <a:srgbClr val="66FFFF"/>
                </a:solidFill>
              </a:rPr>
              <a:t>and thou hast followed Baalim.”</a:t>
            </a:r>
            <a:r>
              <a:rPr lang="en-US" sz="4400" b="1" dirty="0"/>
              <a:t> </a:t>
            </a:r>
            <a:r>
              <a:rPr lang="en-US" sz="4400" b="1" dirty="0" smtClean="0"/>
              <a:t/>
            </a:r>
            <a:br>
              <a:rPr lang="en-US" sz="4400" b="1" dirty="0" smtClean="0"/>
            </a:br>
            <a:r>
              <a:rPr lang="en-US" sz="3200" dirty="0" smtClean="0"/>
              <a:t>1 Kings </a:t>
            </a:r>
            <a:r>
              <a:rPr lang="en-US" sz="3200" dirty="0"/>
              <a:t>18:17-18 KJV</a:t>
            </a:r>
          </a:p>
        </p:txBody>
      </p:sp>
      <p:sp>
        <p:nvSpPr>
          <p:cNvPr id="2" name="Rectangle 1"/>
          <p:cNvSpPr/>
          <p:nvPr/>
        </p:nvSpPr>
        <p:spPr>
          <a:xfrm>
            <a:off x="381000" y="228600"/>
            <a:ext cx="113538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1AA02D87-9539-408E-B966-7E1A703E258D}"/>
              </a:ext>
            </a:extLst>
          </p:cNvPr>
          <p:cNvSpPr>
            <a:spLocks noGrp="1"/>
          </p:cNvSpPr>
          <p:nvPr>
            <p:ph type="sldNum" sz="quarter" idx="12"/>
          </p:nvPr>
        </p:nvSpPr>
        <p:spPr/>
        <p:txBody>
          <a:bodyPr/>
          <a:lstStyle/>
          <a:p>
            <a:fld id="{3EFE0250-1CA5-4220-A998-ACDFCBD2B15C}" type="slidenum">
              <a:rPr lang="en-US" smtClean="0"/>
              <a:pPr/>
              <a:t>81</a:t>
            </a:fld>
            <a:endParaRPr lang="en-US" dirty="0"/>
          </a:p>
        </p:txBody>
      </p:sp>
      <p:pic>
        <p:nvPicPr>
          <p:cNvPr id="3" name="Picture 2">
            <a:extLst>
              <a:ext uri="{FF2B5EF4-FFF2-40B4-BE49-F238E27FC236}">
                <a16:creationId xmlns="" xmlns:a16="http://schemas.microsoft.com/office/drawing/2014/main" id="{ED63F0C4-4FA4-40F7-9BE3-940A9B6D7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1115" y="902771"/>
            <a:ext cx="481012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3" name="Text Box 5"/>
          <p:cNvSpPr txBox="1">
            <a:spLocks noChangeArrowheads="1"/>
          </p:cNvSpPr>
          <p:nvPr/>
        </p:nvSpPr>
        <p:spPr bwMode="auto">
          <a:xfrm>
            <a:off x="1124146" y="881648"/>
            <a:ext cx="5097464" cy="50783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dirty="0"/>
              <a:t>Yahuwah’s followers </a:t>
            </a:r>
            <a:r>
              <a:rPr lang="en-US" dirty="0" smtClean="0"/>
              <a:t/>
            </a:r>
            <a:br>
              <a:rPr lang="en-US" dirty="0" smtClean="0"/>
            </a:br>
            <a:r>
              <a:rPr lang="en-US" dirty="0" smtClean="0"/>
              <a:t>are </a:t>
            </a:r>
            <a:r>
              <a:rPr lang="en-US" dirty="0"/>
              <a:t>called to be peacemakers, not by compromise or watering down the message but by living the truth and preaching it with </a:t>
            </a:r>
            <a:r>
              <a:rPr lang="en-US" dirty="0" smtClean="0"/>
              <a:t>determination: </a:t>
            </a:r>
            <a:r>
              <a:rPr lang="en-US" dirty="0"/>
              <a:t>lovingly, patiently and kindly. </a:t>
            </a:r>
          </a:p>
        </p:txBody>
      </p:sp>
      <p:sp>
        <p:nvSpPr>
          <p:cNvPr id="3" name="Rectangle 2"/>
          <p:cNvSpPr/>
          <p:nvPr/>
        </p:nvSpPr>
        <p:spPr>
          <a:xfrm>
            <a:off x="381000" y="228600"/>
            <a:ext cx="11353800" cy="6324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D3865F46-D856-4B07-B641-A0DFB5FE378B}"/>
              </a:ext>
            </a:extLst>
          </p:cNvPr>
          <p:cNvSpPr>
            <a:spLocks noGrp="1"/>
          </p:cNvSpPr>
          <p:nvPr>
            <p:ph type="sldNum" sz="quarter" idx="12"/>
          </p:nvPr>
        </p:nvSpPr>
        <p:spPr/>
        <p:txBody>
          <a:bodyPr/>
          <a:lstStyle/>
          <a:p>
            <a:fld id="{3EFE0250-1CA5-4220-A998-ACDFCBD2B15C}" type="slidenum">
              <a:rPr lang="en-US" smtClean="0"/>
              <a:pPr/>
              <a:t>82</a:t>
            </a:fld>
            <a:endParaRPr lang="en-US"/>
          </a:p>
        </p:txBody>
      </p:sp>
      <p:pic>
        <p:nvPicPr>
          <p:cNvPr id="2" name="Picture 1">
            <a:extLst>
              <a:ext uri="{FF2B5EF4-FFF2-40B4-BE49-F238E27FC236}">
                <a16:creationId xmlns="" xmlns:a16="http://schemas.microsoft.com/office/drawing/2014/main" id="{E3721B03-1470-42F9-892B-8A975A23B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Text Box 5"/>
          <p:cNvSpPr txBox="1">
            <a:spLocks noChangeArrowheads="1"/>
          </p:cNvSpPr>
          <p:nvPr/>
        </p:nvSpPr>
        <p:spPr bwMode="auto">
          <a:xfrm>
            <a:off x="838200" y="838200"/>
            <a:ext cx="5638800" cy="50783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a:spAutoFit/>
            <a:sp3d extrusionH="57150">
              <a:bevelT w="38100" h="38100"/>
            </a:sp3d>
          </a:bodyPr>
          <a:lstStyle/>
          <a:p>
            <a:pPr algn="ctr">
              <a:spcBef>
                <a:spcPct val="50000"/>
              </a:spcBef>
            </a:pPr>
            <a:r>
              <a:rPr lang="en-US" b="1" dirty="0"/>
              <a:t>However, it usually doesn’t matter how kindly, lovingly and carefully a person presents </a:t>
            </a:r>
            <a:r>
              <a:rPr lang="en-US" b="1" u="sng" dirty="0"/>
              <a:t>truth</a:t>
            </a:r>
            <a:r>
              <a:rPr lang="en-US" b="1" dirty="0"/>
              <a:t> he/she </a:t>
            </a:r>
            <a:r>
              <a:rPr lang="en-US" b="1" dirty="0" smtClean="0"/>
              <a:t/>
            </a:r>
            <a:br>
              <a:rPr lang="en-US" b="1" dirty="0" smtClean="0"/>
            </a:br>
            <a:r>
              <a:rPr lang="en-US" b="1" dirty="0" smtClean="0"/>
              <a:t>will </a:t>
            </a:r>
            <a:r>
              <a:rPr lang="en-US" b="1" dirty="0"/>
              <a:t>most of the time </a:t>
            </a:r>
            <a:r>
              <a:rPr lang="en-US" b="1" dirty="0" smtClean="0"/>
              <a:t/>
            </a:r>
            <a:br>
              <a:rPr lang="en-US" b="1" dirty="0" smtClean="0"/>
            </a:br>
            <a:r>
              <a:rPr lang="en-US" b="1" dirty="0" smtClean="0"/>
              <a:t>be considered </a:t>
            </a:r>
            <a:r>
              <a:rPr lang="en-US" b="1" dirty="0"/>
              <a:t>by the majority </a:t>
            </a:r>
            <a:r>
              <a:rPr lang="en-US" b="1" dirty="0" smtClean="0"/>
              <a:t>as a troublemaker!</a:t>
            </a:r>
            <a:endParaRPr lang="en-US" b="1" dirty="0"/>
          </a:p>
        </p:txBody>
      </p:sp>
      <p:sp>
        <p:nvSpPr>
          <p:cNvPr id="163846" name="WordArt 6"/>
          <p:cNvSpPr>
            <a:spLocks noChangeArrowheads="1" noChangeShapeType="1" noTextEdit="1"/>
          </p:cNvSpPr>
          <p:nvPr/>
        </p:nvSpPr>
        <p:spPr bwMode="auto">
          <a:xfrm>
            <a:off x="6705600" y="1886932"/>
            <a:ext cx="4495800" cy="36576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51403"/>
              </a:avLst>
            </a:prstTxWarp>
            <a:scene3d>
              <a:camera prst="legacyPerspectiveFront">
                <a:rot lat="20519999" lon="1080000" rev="0"/>
              </a:camera>
              <a:lightRig rig="legacyHarsh2" dir="b"/>
            </a:scene3d>
            <a:sp3d extrusionH="430200" prstMaterial="legacyMatte">
              <a:bevelT w="82550" h="38100" prst="coolSlant"/>
              <a:extrusionClr>
                <a:srgbClr val="FF6600"/>
              </a:extrusionClr>
            </a:sp3d>
          </a:bodyPr>
          <a:lstStyle/>
          <a:p>
            <a:pPr algn="ctr"/>
            <a:r>
              <a:rPr lang="en-US" sz="6000" kern="10" spc="300" dirty="0" smtClean="0">
                <a:ln w="76200">
                  <a:solidFill>
                    <a:srgbClr val="C00000"/>
                  </a:solidFill>
                  <a:round/>
                  <a:headEnd/>
                  <a:tailEnd/>
                </a:ln>
                <a:gradFill rotWithShape="0">
                  <a:gsLst>
                    <a:gs pos="0">
                      <a:srgbClr val="FFE701"/>
                    </a:gs>
                    <a:gs pos="100000">
                      <a:srgbClr val="FE3E02"/>
                    </a:gs>
                  </a:gsLst>
                  <a:lin ang="5400000" scaled="1"/>
                </a:gradFill>
                <a:latin typeface="Impact"/>
              </a:rPr>
              <a:t>Why</a:t>
            </a:r>
            <a:r>
              <a:rPr lang="en-US" sz="6000" kern="10" spc="300" dirty="0">
                <a:ln w="76200">
                  <a:solidFill>
                    <a:srgbClr val="C00000"/>
                  </a:solidFill>
                  <a:round/>
                  <a:headEnd/>
                  <a:tailEnd/>
                </a:ln>
                <a:gradFill rotWithShape="0">
                  <a:gsLst>
                    <a:gs pos="0">
                      <a:srgbClr val="FFE701"/>
                    </a:gs>
                    <a:gs pos="100000">
                      <a:srgbClr val="FE3E02"/>
                    </a:gs>
                  </a:gsLst>
                  <a:lin ang="5400000" scaled="1"/>
                </a:gradFill>
                <a:latin typeface="Impact"/>
              </a:rPr>
              <a:t>?</a:t>
            </a:r>
          </a:p>
        </p:txBody>
      </p:sp>
      <p:sp>
        <p:nvSpPr>
          <p:cNvPr id="3" name="Slide Number Placeholder 2">
            <a:extLst>
              <a:ext uri="{FF2B5EF4-FFF2-40B4-BE49-F238E27FC236}">
                <a16:creationId xmlns="" xmlns:a16="http://schemas.microsoft.com/office/drawing/2014/main" id="{E588EB88-8C01-4F8B-87B0-733B1DEC2FA1}"/>
              </a:ext>
            </a:extLst>
          </p:cNvPr>
          <p:cNvSpPr>
            <a:spLocks noGrp="1"/>
          </p:cNvSpPr>
          <p:nvPr>
            <p:ph type="sldNum" sz="quarter" idx="12"/>
          </p:nvPr>
        </p:nvSpPr>
        <p:spPr/>
        <p:txBody>
          <a:bodyPr/>
          <a:lstStyle/>
          <a:p>
            <a:fld id="{3EFE0250-1CA5-4220-A998-ACDFCBD2B15C}" type="slidenum">
              <a:rPr lang="en-US" smtClean="0"/>
              <a:pPr/>
              <a:t>83</a:t>
            </a:fld>
            <a:endParaRPr lang="en-US"/>
          </a:p>
        </p:txBody>
      </p:sp>
      <p:pic>
        <p:nvPicPr>
          <p:cNvPr id="2" name="Picture 1">
            <a:extLst>
              <a:ext uri="{FF2B5EF4-FFF2-40B4-BE49-F238E27FC236}">
                <a16:creationId xmlns="" xmlns:a16="http://schemas.microsoft.com/office/drawing/2014/main" id="{DCB469C7-7C3E-486E-A80A-B893F9A29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3846"/>
                                        </p:tgtEl>
                                        <p:attrNameLst>
                                          <p:attrName>style.visibility</p:attrName>
                                        </p:attrNameLst>
                                      </p:cBhvr>
                                      <p:to>
                                        <p:strVal val="visible"/>
                                      </p:to>
                                    </p:set>
                                    <p:animEffect transition="in" filter="wipe(down)">
                                      <p:cBhvr>
                                        <p:cTn id="7" dur="580">
                                          <p:stCondLst>
                                            <p:cond delay="0"/>
                                          </p:stCondLst>
                                        </p:cTn>
                                        <p:tgtEl>
                                          <p:spTgt spid="163846"/>
                                        </p:tgtEl>
                                      </p:cBhvr>
                                    </p:animEffect>
                                    <p:anim calcmode="lin" valueType="num">
                                      <p:cBhvr>
                                        <p:cTn id="8" dur="1822" tmFilter="0,0; 0.14,0.36; 0.43,0.73; 0.71,0.91; 1.0,1.0">
                                          <p:stCondLst>
                                            <p:cond delay="0"/>
                                          </p:stCondLst>
                                        </p:cTn>
                                        <p:tgtEl>
                                          <p:spTgt spid="1638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4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46"/>
                                        </p:tgtEl>
                                      </p:cBhvr>
                                      <p:to x="100000" y="60000"/>
                                    </p:animScale>
                                    <p:animScale>
                                      <p:cBhvr>
                                        <p:cTn id="14" dur="166" decel="50000">
                                          <p:stCondLst>
                                            <p:cond delay="676"/>
                                          </p:stCondLst>
                                        </p:cTn>
                                        <p:tgtEl>
                                          <p:spTgt spid="163846"/>
                                        </p:tgtEl>
                                      </p:cBhvr>
                                      <p:to x="100000" y="100000"/>
                                    </p:animScale>
                                    <p:animScale>
                                      <p:cBhvr>
                                        <p:cTn id="15" dur="26">
                                          <p:stCondLst>
                                            <p:cond delay="1312"/>
                                          </p:stCondLst>
                                        </p:cTn>
                                        <p:tgtEl>
                                          <p:spTgt spid="163846"/>
                                        </p:tgtEl>
                                      </p:cBhvr>
                                      <p:to x="100000" y="80000"/>
                                    </p:animScale>
                                    <p:animScale>
                                      <p:cBhvr>
                                        <p:cTn id="16" dur="166" decel="50000">
                                          <p:stCondLst>
                                            <p:cond delay="1338"/>
                                          </p:stCondLst>
                                        </p:cTn>
                                        <p:tgtEl>
                                          <p:spTgt spid="163846"/>
                                        </p:tgtEl>
                                      </p:cBhvr>
                                      <p:to x="100000" y="100000"/>
                                    </p:animScale>
                                    <p:animScale>
                                      <p:cBhvr>
                                        <p:cTn id="17" dur="26">
                                          <p:stCondLst>
                                            <p:cond delay="1642"/>
                                          </p:stCondLst>
                                        </p:cTn>
                                        <p:tgtEl>
                                          <p:spTgt spid="163846"/>
                                        </p:tgtEl>
                                      </p:cBhvr>
                                      <p:to x="100000" y="90000"/>
                                    </p:animScale>
                                    <p:animScale>
                                      <p:cBhvr>
                                        <p:cTn id="18" dur="166" decel="50000">
                                          <p:stCondLst>
                                            <p:cond delay="1668"/>
                                          </p:stCondLst>
                                        </p:cTn>
                                        <p:tgtEl>
                                          <p:spTgt spid="163846"/>
                                        </p:tgtEl>
                                      </p:cBhvr>
                                      <p:to x="100000" y="100000"/>
                                    </p:animScale>
                                    <p:animScale>
                                      <p:cBhvr>
                                        <p:cTn id="19" dur="26">
                                          <p:stCondLst>
                                            <p:cond delay="1808"/>
                                          </p:stCondLst>
                                        </p:cTn>
                                        <p:tgtEl>
                                          <p:spTgt spid="163846"/>
                                        </p:tgtEl>
                                      </p:cBhvr>
                                      <p:to x="100000" y="95000"/>
                                    </p:animScale>
                                    <p:animScale>
                                      <p:cBhvr>
                                        <p:cTn id="20" dur="166" decel="50000">
                                          <p:stCondLst>
                                            <p:cond delay="1834"/>
                                          </p:stCondLst>
                                        </p:cTn>
                                        <p:tgtEl>
                                          <p:spTgt spid="1638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www.matthewferrara.com/wp-content/uploads/2011/12/mean-cashi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04581" y="269047"/>
            <a:ext cx="5348608" cy="6319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561454"/>
            <a:ext cx="5105400"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Because</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 Hurts!</a:t>
            </a:r>
          </a:p>
        </p:txBody>
      </p:sp>
      <p:sp>
        <p:nvSpPr>
          <p:cNvPr id="3" name="Rectangle 2"/>
          <p:cNvSpPr/>
          <p:nvPr/>
        </p:nvSpPr>
        <p:spPr>
          <a:xfrm>
            <a:off x="522111" y="3406422"/>
            <a:ext cx="5605737" cy="25853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p3d extrusionH="57150">
              <a:bevelT w="38100" h="38100"/>
            </a:sp3d>
          </a:bodyPr>
          <a:lstStyle/>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Truth</a:t>
            </a:r>
          </a:p>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Makes People</a:t>
            </a:r>
          </a:p>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Uncomfortable!</a:t>
            </a:r>
          </a:p>
        </p:txBody>
      </p:sp>
      <p:sp>
        <p:nvSpPr>
          <p:cNvPr id="5" name="Slide Number Placeholder 4">
            <a:extLst>
              <a:ext uri="{FF2B5EF4-FFF2-40B4-BE49-F238E27FC236}">
                <a16:creationId xmlns="" xmlns:a16="http://schemas.microsoft.com/office/drawing/2014/main" id="{4AB41830-8B2A-4AA8-A11B-978EEF17318B}"/>
              </a:ext>
            </a:extLst>
          </p:cNvPr>
          <p:cNvSpPr>
            <a:spLocks noGrp="1"/>
          </p:cNvSpPr>
          <p:nvPr>
            <p:ph type="sldNum" sz="quarter" idx="12"/>
          </p:nvPr>
        </p:nvSpPr>
        <p:spPr/>
        <p:txBody>
          <a:bodyPr/>
          <a:lstStyle/>
          <a:p>
            <a:fld id="{002C98E3-60A6-48CC-A549-FBA7FAF9B334}" type="slidenum">
              <a:rPr lang="en-US" smtClean="0"/>
              <a:pPr/>
              <a:t>84</a:t>
            </a:fld>
            <a:endParaRPr lang="en-US" dirty="0"/>
          </a:p>
        </p:txBody>
      </p:sp>
      <p:pic>
        <p:nvPicPr>
          <p:cNvPr id="4" name="Picture 3">
            <a:extLst>
              <a:ext uri="{FF2B5EF4-FFF2-40B4-BE49-F238E27FC236}">
                <a16:creationId xmlns="" xmlns:a16="http://schemas.microsoft.com/office/drawing/2014/main" id="{71FC8AC4-E3CA-41C9-ADCA-BD036ACC3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extLst>
      <p:ext uri="{BB962C8B-B14F-4D97-AF65-F5344CB8AC3E}">
        <p14:creationId xmlns:p14="http://schemas.microsoft.com/office/powerpoint/2010/main" val="2932699793"/>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y-wordpress-hosting.info/wp-content/uploads/Backgrounds-for-powerpoint-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399" y="1032695"/>
            <a:ext cx="10363200"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w="38100" h="38100"/>
            </a:sp3d>
          </a:bodyPr>
          <a:lstStyle/>
          <a:p>
            <a:pPr algn="ctr" fontAlgn="auto">
              <a:spcBef>
                <a:spcPts val="0"/>
              </a:spcBef>
              <a:spcAft>
                <a:spcPts val="0"/>
              </a:spcAft>
            </a:pPr>
            <a:r>
              <a:rPr lang="en-US" sz="4000" b="1" dirty="0">
                <a:solidFill>
                  <a:prstClr val="white"/>
                </a:solidFill>
                <a:latin typeface="Calibri"/>
              </a:rPr>
              <a:t>The truth will set you free, but first it will </a:t>
            </a:r>
            <a:r>
              <a:rPr lang="en-US" sz="4000" b="1" dirty="0" smtClean="0">
                <a:solidFill>
                  <a:prstClr val="white"/>
                </a:solidFill>
                <a:latin typeface="Calibri"/>
              </a:rPr>
              <a:t/>
            </a:r>
            <a:br>
              <a:rPr lang="en-US" sz="4000" b="1" dirty="0" smtClean="0">
                <a:solidFill>
                  <a:prstClr val="white"/>
                </a:solidFill>
                <a:latin typeface="Calibri"/>
              </a:rPr>
            </a:br>
            <a:r>
              <a:rPr lang="en-US" sz="4000" b="1" dirty="0" smtClean="0">
                <a:solidFill>
                  <a:prstClr val="white"/>
                </a:solidFill>
                <a:latin typeface="Calibri"/>
              </a:rPr>
              <a:t>make </a:t>
            </a:r>
            <a:r>
              <a:rPr lang="en-US" sz="4000" b="1" dirty="0">
                <a:solidFill>
                  <a:prstClr val="white"/>
                </a:solidFill>
                <a:latin typeface="Calibri"/>
              </a:rPr>
              <a:t>you miserable.</a:t>
            </a:r>
            <a:r>
              <a:rPr lang="en-US" sz="4000" i="1" dirty="0">
                <a:solidFill>
                  <a:prstClr val="white"/>
                </a:solidFill>
                <a:latin typeface="Calibri"/>
              </a:rPr>
              <a:t> </a:t>
            </a:r>
            <a:r>
              <a:rPr lang="en-US" sz="4000" i="1" dirty="0" smtClean="0">
                <a:solidFill>
                  <a:prstClr val="white"/>
                </a:solidFill>
                <a:latin typeface="Calibri"/>
              </a:rPr>
              <a:t> </a:t>
            </a:r>
            <a:r>
              <a:rPr lang="en-US" sz="2400" i="1" dirty="0" smtClean="0">
                <a:solidFill>
                  <a:prstClr val="white"/>
                </a:solidFill>
                <a:latin typeface="Calibri"/>
              </a:rPr>
              <a:t>Attributed </a:t>
            </a:r>
            <a:r>
              <a:rPr lang="en-US" sz="2400" i="1" dirty="0">
                <a:solidFill>
                  <a:prstClr val="white"/>
                </a:solidFill>
                <a:latin typeface="Calibri"/>
              </a:rPr>
              <a:t>to James A. Garfield</a:t>
            </a:r>
          </a:p>
        </p:txBody>
      </p:sp>
      <p:sp>
        <p:nvSpPr>
          <p:cNvPr id="3" name="TextBox 2"/>
          <p:cNvSpPr txBox="1"/>
          <p:nvPr/>
        </p:nvSpPr>
        <p:spPr>
          <a:xfrm>
            <a:off x="990600" y="3132951"/>
            <a:ext cx="10210799" cy="2308324"/>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wrap="square" rtlCol="0">
            <a:spAutoFit/>
            <a:scene3d>
              <a:camera prst="orthographicFront"/>
              <a:lightRig rig="threePt" dir="t"/>
            </a:scene3d>
            <a:sp3d extrusionH="57150">
              <a:bevelT w="38100" h="38100"/>
            </a:sp3d>
          </a:bodyPr>
          <a:lstStyle/>
          <a:p>
            <a:pPr algn="ctr" fontAlgn="auto">
              <a:spcBef>
                <a:spcPts val="0"/>
              </a:spcBef>
              <a:spcAft>
                <a:spcPts val="0"/>
              </a:spcAft>
            </a:pPr>
            <a:r>
              <a:rPr lang="en-US" b="1" dirty="0">
                <a:solidFill>
                  <a:prstClr val="white"/>
                </a:solidFill>
                <a:latin typeface="Calibri"/>
              </a:rPr>
              <a:t>Every truth passes through three stages before </a:t>
            </a:r>
            <a:r>
              <a:rPr lang="en-US" b="1" dirty="0" smtClean="0">
                <a:solidFill>
                  <a:prstClr val="white"/>
                </a:solidFill>
                <a:latin typeface="Calibri"/>
              </a:rPr>
              <a:t/>
            </a:r>
            <a:br>
              <a:rPr lang="en-US" b="1" dirty="0" smtClean="0">
                <a:solidFill>
                  <a:prstClr val="white"/>
                </a:solidFill>
                <a:latin typeface="Calibri"/>
              </a:rPr>
            </a:br>
            <a:r>
              <a:rPr lang="en-US" b="1" dirty="0" smtClean="0">
                <a:solidFill>
                  <a:prstClr val="white"/>
                </a:solidFill>
                <a:latin typeface="Calibri"/>
              </a:rPr>
              <a:t>it </a:t>
            </a:r>
            <a:r>
              <a:rPr lang="en-US" b="1" dirty="0">
                <a:solidFill>
                  <a:prstClr val="white"/>
                </a:solidFill>
                <a:latin typeface="Calibri"/>
              </a:rPr>
              <a:t>is recognized.  In the first, it is ridiculed, </a:t>
            </a:r>
            <a:r>
              <a:rPr lang="en-US" b="1" dirty="0" smtClean="0">
                <a:solidFill>
                  <a:prstClr val="white"/>
                </a:solidFill>
                <a:latin typeface="Calibri"/>
              </a:rPr>
              <a:t/>
            </a:r>
            <a:br>
              <a:rPr lang="en-US" b="1" dirty="0" smtClean="0">
                <a:solidFill>
                  <a:prstClr val="white"/>
                </a:solidFill>
                <a:latin typeface="Calibri"/>
              </a:rPr>
            </a:br>
            <a:r>
              <a:rPr lang="en-US" b="1" dirty="0" smtClean="0">
                <a:solidFill>
                  <a:prstClr val="white"/>
                </a:solidFill>
                <a:latin typeface="Calibri"/>
              </a:rPr>
              <a:t>in </a:t>
            </a:r>
            <a:r>
              <a:rPr lang="en-US" b="1" dirty="0">
                <a:solidFill>
                  <a:prstClr val="white"/>
                </a:solidFill>
                <a:latin typeface="Calibri"/>
              </a:rPr>
              <a:t>the second it is opposed, in the third it is </a:t>
            </a:r>
            <a:r>
              <a:rPr lang="en-US" b="1" dirty="0" smtClean="0">
                <a:solidFill>
                  <a:prstClr val="white"/>
                </a:solidFill>
                <a:latin typeface="Calibri"/>
              </a:rPr>
              <a:t/>
            </a:r>
            <a:br>
              <a:rPr lang="en-US" b="1" dirty="0" smtClean="0">
                <a:solidFill>
                  <a:prstClr val="white"/>
                </a:solidFill>
                <a:latin typeface="Calibri"/>
              </a:rPr>
            </a:br>
            <a:r>
              <a:rPr lang="en-US" b="1" dirty="0" smtClean="0">
                <a:solidFill>
                  <a:prstClr val="white"/>
                </a:solidFill>
                <a:latin typeface="Calibri"/>
              </a:rPr>
              <a:t>regarded </a:t>
            </a:r>
            <a:r>
              <a:rPr lang="en-US" b="1" dirty="0">
                <a:solidFill>
                  <a:prstClr val="white"/>
                </a:solidFill>
                <a:latin typeface="Calibri"/>
              </a:rPr>
              <a:t>as </a:t>
            </a:r>
            <a:r>
              <a:rPr lang="en-US" b="1" dirty="0" smtClean="0">
                <a:solidFill>
                  <a:prstClr val="white"/>
                </a:solidFill>
                <a:latin typeface="Calibri"/>
              </a:rPr>
              <a:t>self-evident</a:t>
            </a:r>
            <a:r>
              <a:rPr lang="en-US" b="1" dirty="0">
                <a:solidFill>
                  <a:prstClr val="white"/>
                </a:solidFill>
                <a:latin typeface="Calibri"/>
              </a:rPr>
              <a:t>.  </a:t>
            </a:r>
            <a:r>
              <a:rPr lang="en-US" b="1" dirty="0" smtClean="0">
                <a:solidFill>
                  <a:prstClr val="white"/>
                </a:solidFill>
                <a:latin typeface="Calibri"/>
              </a:rPr>
              <a:t> </a:t>
            </a:r>
            <a:r>
              <a:rPr lang="en-US" sz="2400" i="1" dirty="0" smtClean="0">
                <a:solidFill>
                  <a:prstClr val="white"/>
                </a:solidFill>
                <a:latin typeface="Calibri"/>
              </a:rPr>
              <a:t>Arthur </a:t>
            </a:r>
            <a:r>
              <a:rPr lang="en-US" sz="2400" i="1" dirty="0">
                <a:solidFill>
                  <a:prstClr val="white"/>
                </a:solidFill>
                <a:latin typeface="Calibri"/>
              </a:rPr>
              <a:t>Schopenhauer</a:t>
            </a:r>
          </a:p>
        </p:txBody>
      </p:sp>
      <p:sp>
        <p:nvSpPr>
          <p:cNvPr id="5" name="Rectangle 4"/>
          <p:cNvSpPr/>
          <p:nvPr/>
        </p:nvSpPr>
        <p:spPr>
          <a:xfrm>
            <a:off x="228600" y="152400"/>
            <a:ext cx="11734800" cy="6400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pic>
        <p:nvPicPr>
          <p:cNvPr id="4" name="Picture 3">
            <a:extLst>
              <a:ext uri="{FF2B5EF4-FFF2-40B4-BE49-F238E27FC236}">
                <a16:creationId xmlns="" xmlns:a16="http://schemas.microsoft.com/office/drawing/2014/main" id="{D1BD5263-B1F4-4D59-B01A-7246BD8D55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4">
            <a:extLst>
              <a:ext uri="{FF2B5EF4-FFF2-40B4-BE49-F238E27FC236}">
                <a16:creationId xmlns="" xmlns:a16="http://schemas.microsoft.com/office/drawing/2014/main" id="{4AB41830-8B2A-4AA8-A11B-978EEF17318B}"/>
              </a:ext>
            </a:extLst>
          </p:cNvPr>
          <p:cNvSpPr>
            <a:spLocks noGrp="1"/>
          </p:cNvSpPr>
          <p:nvPr>
            <p:ph type="sldNum" sz="quarter" idx="12"/>
          </p:nvPr>
        </p:nvSpPr>
        <p:spPr>
          <a:xfrm>
            <a:off x="9329530" y="6223828"/>
            <a:ext cx="1706217" cy="365125"/>
          </a:xfrm>
        </p:spPr>
        <p:txBody>
          <a:bodyPr/>
          <a:lstStyle/>
          <a:p>
            <a:fld id="{002C98E3-60A6-48CC-A549-FBA7FAF9B334}" type="slidenum">
              <a:rPr lang="en-US" smtClean="0"/>
              <a:pPr/>
              <a:t>85</a:t>
            </a:fld>
            <a:endParaRPr lang="en-US" dirty="0"/>
          </a:p>
        </p:txBody>
      </p:sp>
    </p:spTree>
    <p:custDataLst>
      <p:tags r:id="rId1"/>
    </p:custDataLst>
    <p:extLst>
      <p:ext uri="{BB962C8B-B14F-4D97-AF65-F5344CB8AC3E}">
        <p14:creationId xmlns:p14="http://schemas.microsoft.com/office/powerpoint/2010/main" val="2351595356"/>
      </p:ext>
    </p:extLst>
  </p:cSld>
  <p:clrMapOvr>
    <a:masterClrMapping/>
  </p:clrMapOvr>
  <p:transition spd="slow" advTm="2919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285980"/>
            <a:ext cx="3857625" cy="281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9" name="Text Box 5"/>
          <p:cNvSpPr txBox="1">
            <a:spLocks noChangeArrowheads="1"/>
          </p:cNvSpPr>
          <p:nvPr/>
        </p:nvSpPr>
        <p:spPr bwMode="auto">
          <a:xfrm>
            <a:off x="685801" y="2429473"/>
            <a:ext cx="80486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a:spcBef>
                <a:spcPct val="50000"/>
              </a:spcBef>
            </a:pPr>
            <a:r>
              <a:rPr lang="en-US" dirty="0"/>
              <a:t>He said, </a:t>
            </a:r>
            <a:r>
              <a:rPr lang="en-US" b="1" dirty="0">
                <a:solidFill>
                  <a:srgbClr val="0070C0"/>
                </a:solidFill>
              </a:rPr>
              <a:t>“Because I tell you the truth, ye believe me not”</a:t>
            </a:r>
            <a:r>
              <a:rPr lang="en-US" dirty="0">
                <a:solidFill>
                  <a:srgbClr val="0070C0"/>
                </a:solidFill>
              </a:rPr>
              <a:t> </a:t>
            </a:r>
            <a:r>
              <a:rPr lang="en-US" sz="3200" i="1" dirty="0"/>
              <a:t>(John 8:45).  </a:t>
            </a:r>
          </a:p>
        </p:txBody>
      </p:sp>
      <p:sp>
        <p:nvSpPr>
          <p:cNvPr id="169990" name="Text Box 6"/>
          <p:cNvSpPr txBox="1">
            <a:spLocks noChangeArrowheads="1"/>
          </p:cNvSpPr>
          <p:nvPr/>
        </p:nvSpPr>
        <p:spPr bwMode="auto">
          <a:xfrm>
            <a:off x="685800" y="617812"/>
            <a:ext cx="74676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Yahusha</a:t>
            </a:r>
            <a:r>
              <a:rPr lang="en-US" sz="2800" i="1" dirty="0"/>
              <a:t> </a:t>
            </a:r>
            <a:r>
              <a:rPr lang="en-US" dirty="0"/>
              <a:t>spoke the </a:t>
            </a:r>
            <a:r>
              <a:rPr lang="en-US" dirty="0" smtClean="0"/>
              <a:t>truth.  </a:t>
            </a:r>
            <a:br>
              <a:rPr lang="en-US" dirty="0" smtClean="0"/>
            </a:br>
            <a:r>
              <a:rPr lang="en-US" dirty="0" smtClean="0"/>
              <a:t>That </a:t>
            </a:r>
            <a:r>
              <a:rPr lang="en-US" dirty="0"/>
              <a:t>is the reason the Sadducees and Pharisees did not believe Him.</a:t>
            </a:r>
          </a:p>
        </p:txBody>
      </p:sp>
      <p:sp>
        <p:nvSpPr>
          <p:cNvPr id="3" name="TextBox 2"/>
          <p:cNvSpPr txBox="1"/>
          <p:nvPr/>
        </p:nvSpPr>
        <p:spPr>
          <a:xfrm>
            <a:off x="1371600" y="4260916"/>
            <a:ext cx="9182100" cy="175432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tx1"/>
                </a:solidFill>
              </a:rPr>
              <a:t>It was the truth then that offended these </a:t>
            </a:r>
            <a:r>
              <a:rPr lang="en-US" b="1" dirty="0" smtClean="0">
                <a:solidFill>
                  <a:schemeClr val="tx1"/>
                </a:solidFill>
              </a:rPr>
              <a:t/>
            </a:r>
            <a:br>
              <a:rPr lang="en-US" b="1" dirty="0" smtClean="0">
                <a:solidFill>
                  <a:schemeClr val="tx1"/>
                </a:solidFill>
              </a:rPr>
            </a:br>
            <a:r>
              <a:rPr lang="en-US" b="1" dirty="0" smtClean="0">
                <a:solidFill>
                  <a:schemeClr val="tx1"/>
                </a:solidFill>
              </a:rPr>
              <a:t>self-righteous </a:t>
            </a:r>
            <a:r>
              <a:rPr lang="en-US" b="1" dirty="0">
                <a:solidFill>
                  <a:schemeClr val="tx1"/>
                </a:solidFill>
              </a:rPr>
              <a:t>men, and it is truth today </a:t>
            </a:r>
            <a:r>
              <a:rPr lang="en-US" b="1" dirty="0" smtClean="0">
                <a:solidFill>
                  <a:schemeClr val="tx1"/>
                </a:solidFill>
              </a:rPr>
              <a:t/>
            </a:r>
            <a:br>
              <a:rPr lang="en-US" b="1" dirty="0" smtClean="0">
                <a:solidFill>
                  <a:schemeClr val="tx1"/>
                </a:solidFill>
              </a:rPr>
            </a:br>
            <a:r>
              <a:rPr lang="en-US" b="1" dirty="0" smtClean="0">
                <a:solidFill>
                  <a:schemeClr val="tx1"/>
                </a:solidFill>
              </a:rPr>
              <a:t>that </a:t>
            </a:r>
            <a:r>
              <a:rPr lang="en-US" b="1" dirty="0">
                <a:solidFill>
                  <a:schemeClr val="tx1"/>
                </a:solidFill>
              </a:rPr>
              <a:t>offends people.</a:t>
            </a:r>
          </a:p>
        </p:txBody>
      </p:sp>
      <p:sp>
        <p:nvSpPr>
          <p:cNvPr id="4" name="Rectangle 3"/>
          <p:cNvSpPr/>
          <p:nvPr/>
        </p:nvSpPr>
        <p:spPr>
          <a:xfrm>
            <a:off x="304800" y="228600"/>
            <a:ext cx="11506200" cy="640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D0429646-C8A4-45CD-9EB9-C86E410B5CE1}"/>
              </a:ext>
            </a:extLst>
          </p:cNvPr>
          <p:cNvSpPr>
            <a:spLocks noGrp="1"/>
          </p:cNvSpPr>
          <p:nvPr>
            <p:ph type="sldNum" sz="quarter" idx="12"/>
          </p:nvPr>
        </p:nvSpPr>
        <p:spPr/>
        <p:txBody>
          <a:bodyPr/>
          <a:lstStyle/>
          <a:p>
            <a:fld id="{002C98E3-60A6-48CC-A549-FBA7FAF9B334}" type="slidenum">
              <a:rPr lang="en-US" smtClean="0"/>
              <a:pPr/>
              <a:t>86</a:t>
            </a:fld>
            <a:endParaRPr lang="en-US"/>
          </a:p>
        </p:txBody>
      </p:sp>
      <p:pic>
        <p:nvPicPr>
          <p:cNvPr id="2" name="Picture 1">
            <a:extLst>
              <a:ext uri="{FF2B5EF4-FFF2-40B4-BE49-F238E27FC236}">
                <a16:creationId xmlns="" xmlns:a16="http://schemas.microsoft.com/office/drawing/2014/main" id="{B68B2849-EDC3-4C1C-B860-3557E8F306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9" name="Text Box 5"/>
          <p:cNvSpPr txBox="1">
            <a:spLocks noChangeArrowheads="1"/>
          </p:cNvSpPr>
          <p:nvPr/>
        </p:nvSpPr>
        <p:spPr bwMode="auto">
          <a:xfrm>
            <a:off x="609600" y="4724400"/>
            <a:ext cx="107061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prst="angle"/>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And truth is always truth, it never changes, because YHVH never changes according to Malachi 3:6!</a:t>
            </a:r>
          </a:p>
        </p:txBody>
      </p:sp>
      <p:pic>
        <p:nvPicPr>
          <p:cNvPr id="2" name="Picture 1">
            <a:extLst>
              <a:ext uri="{FF2B5EF4-FFF2-40B4-BE49-F238E27FC236}">
                <a16:creationId xmlns="" xmlns:a16="http://schemas.microsoft.com/office/drawing/2014/main" id="{7A9FDA01-7647-45D1-80E0-6252CB1276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4">
            <a:extLst>
              <a:ext uri="{FF2B5EF4-FFF2-40B4-BE49-F238E27FC236}">
                <a16:creationId xmlns="" xmlns:a16="http://schemas.microsoft.com/office/drawing/2014/main" id="{940E7642-4BF3-4141-B425-A5F19DA50996}"/>
              </a:ext>
            </a:extLst>
          </p:cNvPr>
          <p:cNvSpPr txBox="1">
            <a:spLocks/>
          </p:cNvSpPr>
          <p:nvPr/>
        </p:nvSpPr>
        <p:spPr bwMode="auto">
          <a:xfrm>
            <a:off x="8890000" y="63976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a:defRPr/>
            </a:pPr>
            <a:fld id="{5E72B5C8-FB01-42A8-AF0B-E2348A687A5E}" type="slidenum">
              <a:rPr lang="en-US" smtClean="0">
                <a:solidFill>
                  <a:schemeClr val="bg1"/>
                </a:solidFill>
              </a:rPr>
              <a:pPr>
                <a:defRPr/>
              </a:pPr>
              <a:t>87</a:t>
            </a:fld>
            <a:endParaRPr lang="en-US" dirty="0">
              <a:solidFill>
                <a:schemeClr val="bg1"/>
              </a:solidFill>
            </a:endParaRPr>
          </a:p>
        </p:txBody>
      </p:sp>
    </p:spTree>
    <p:extLst>
      <p:ext uri="{BB962C8B-B14F-4D97-AF65-F5344CB8AC3E}">
        <p14:creationId xmlns:p14="http://schemas.microsoft.com/office/powerpoint/2010/main" val="370686290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804" y="1305341"/>
            <a:ext cx="9677400"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outerShdw blurRad="25400" algn="tl" rotWithShape="0">
                    <a:srgbClr val="000000">
                      <a:alpha val="43000"/>
                    </a:srgbClr>
                  </a:outerShdw>
                </a:effectLst>
              </a:rPr>
              <a:t>Truth never changes because of </a:t>
            </a:r>
            <a:r>
              <a:rPr lang="en-US" sz="5400" b="1" spc="150" dirty="0" smtClean="0">
                <a:ln w="11430"/>
                <a:solidFill>
                  <a:srgbClr val="F8F8F8"/>
                </a:solidFill>
                <a:effectLst>
                  <a:outerShdw blurRad="25400" algn="tl" rotWithShape="0">
                    <a:srgbClr val="000000">
                      <a:alpha val="43000"/>
                    </a:srgbClr>
                  </a:outerShdw>
                </a:effectLst>
              </a:rPr>
              <a:t>circumstances. That </a:t>
            </a:r>
            <a:r>
              <a:rPr lang="en-US" sz="5400" b="1" spc="150" dirty="0">
                <a:ln w="11430"/>
                <a:solidFill>
                  <a:srgbClr val="F8F8F8"/>
                </a:solidFill>
                <a:effectLst>
                  <a:outerShdw blurRad="25400" algn="tl" rotWithShape="0">
                    <a:srgbClr val="000000">
                      <a:alpha val="43000"/>
                    </a:srgbClr>
                  </a:outerShdw>
                </a:effectLst>
              </a:rPr>
              <a:t>means it is absolute and not </a:t>
            </a:r>
            <a:r>
              <a:rPr lang="en-US" sz="5400" b="1" spc="150" dirty="0" smtClean="0">
                <a:ln w="11430"/>
                <a:solidFill>
                  <a:srgbClr val="F8F8F8"/>
                </a:solidFill>
                <a:effectLst>
                  <a:outerShdw blurRad="25400" algn="tl" rotWithShape="0">
                    <a:srgbClr val="000000">
                      <a:alpha val="43000"/>
                    </a:srgbClr>
                  </a:outerShdw>
                </a:effectLst>
              </a:rPr>
              <a:t>relative </a:t>
            </a:r>
            <a:r>
              <a:rPr lang="en-US" sz="5400" b="1" spc="150" dirty="0">
                <a:ln w="11430"/>
                <a:solidFill>
                  <a:srgbClr val="F8F8F8"/>
                </a:solidFill>
                <a:effectLst>
                  <a:outerShdw blurRad="25400" algn="tl" rotWithShape="0">
                    <a:srgbClr val="000000">
                      <a:alpha val="43000"/>
                    </a:srgbClr>
                  </a:outerShdw>
                </a:effectLst>
              </a:rPr>
              <a:t>as some people think. </a:t>
            </a:r>
          </a:p>
        </p:txBody>
      </p:sp>
      <p:sp>
        <p:nvSpPr>
          <p:cNvPr id="4" name="Slide Number Placeholder 3">
            <a:extLst>
              <a:ext uri="{FF2B5EF4-FFF2-40B4-BE49-F238E27FC236}">
                <a16:creationId xmlns="" xmlns:a16="http://schemas.microsoft.com/office/drawing/2014/main" id="{CDBCA9CD-1963-470D-B27D-A828862E791C}"/>
              </a:ext>
            </a:extLst>
          </p:cNvPr>
          <p:cNvSpPr>
            <a:spLocks noGrp="1"/>
          </p:cNvSpPr>
          <p:nvPr>
            <p:ph type="sldNum" sz="quarter" idx="12"/>
          </p:nvPr>
        </p:nvSpPr>
        <p:spPr/>
        <p:txBody>
          <a:bodyPr/>
          <a:lstStyle/>
          <a:p>
            <a:fld id="{DECA6D14-60D3-4E2B-9187-8E275C825FB7}" type="slidenum">
              <a:rPr lang="en-US" smtClean="0"/>
              <a:pPr/>
              <a:t>88</a:t>
            </a:fld>
            <a:endParaRPr lang="en-US"/>
          </a:p>
        </p:txBody>
      </p:sp>
      <p:pic>
        <p:nvPicPr>
          <p:cNvPr id="3" name="Picture 2">
            <a:extLst>
              <a:ext uri="{FF2B5EF4-FFF2-40B4-BE49-F238E27FC236}">
                <a16:creationId xmlns="" xmlns:a16="http://schemas.microsoft.com/office/drawing/2014/main" id="{C290EA36-F2AD-43EA-AEF8-E2977B26FA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851524566"/>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4" name="Picture 4" descr="WorshipMediaPro1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3600" y="1914317"/>
            <a:ext cx="7848600" cy="25853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rtlCol="0">
            <a:spAutoFit/>
            <a:sp3d extrusionH="57150">
              <a:bevelT w="38100" h="38100" prst="angle"/>
            </a:sp3d>
          </a:bodyPr>
          <a:lstStyle/>
          <a:p>
            <a:pPr algn="ctr" fontAlgn="auto">
              <a:spcBef>
                <a:spcPts val="0"/>
              </a:spcBef>
              <a:spcAft>
                <a:spcPts val="0"/>
              </a:spcAft>
            </a:pPr>
            <a:r>
              <a:rPr lang="en-US" sz="5400" b="1" dirty="0">
                <a:solidFill>
                  <a:srgbClr val="000000"/>
                </a:solidFill>
                <a:latin typeface="Berlin Sans FB Demi" pitchFamily="34" charset="0"/>
              </a:rPr>
              <a:t>“It is better to be </a:t>
            </a:r>
            <a:r>
              <a:rPr lang="en-US" sz="5400" b="1" dirty="0">
                <a:solidFill>
                  <a:srgbClr val="0070C0"/>
                </a:solidFill>
                <a:latin typeface="Berlin Sans FB Demi" pitchFamily="34" charset="0"/>
              </a:rPr>
              <a:t>divided by truth</a:t>
            </a:r>
            <a:r>
              <a:rPr lang="en-US" sz="5400" b="1" dirty="0">
                <a:solidFill>
                  <a:srgbClr val="000000"/>
                </a:solidFill>
                <a:latin typeface="Berlin Sans FB Demi" pitchFamily="34" charset="0"/>
              </a:rPr>
              <a:t> than to be </a:t>
            </a:r>
            <a:r>
              <a:rPr lang="en-US" sz="5400" b="1" dirty="0">
                <a:solidFill>
                  <a:srgbClr val="C00000"/>
                </a:solidFill>
                <a:latin typeface="Berlin Sans FB Demi" pitchFamily="34" charset="0"/>
              </a:rPr>
              <a:t>united in error!</a:t>
            </a:r>
            <a:r>
              <a:rPr lang="en-US" sz="5400" b="1" dirty="0">
                <a:solidFill>
                  <a:srgbClr val="000000"/>
                </a:solidFill>
                <a:latin typeface="Berlin Sans FB Demi" pitchFamily="34" charset="0"/>
              </a:rPr>
              <a:t>” </a:t>
            </a:r>
            <a:r>
              <a:rPr lang="en-US" sz="2800" i="1" dirty="0">
                <a:solidFill>
                  <a:srgbClr val="000000"/>
                </a:solidFill>
                <a:latin typeface="Arial" pitchFamily="34" charset="0"/>
                <a:cs typeface="Arial" pitchFamily="34" charset="0"/>
              </a:rPr>
              <a:t>(Adrian Rogers)</a:t>
            </a:r>
          </a:p>
        </p:txBody>
      </p:sp>
      <p:sp>
        <p:nvSpPr>
          <p:cNvPr id="3" name="Rectangle 2"/>
          <p:cNvSpPr/>
          <p:nvPr/>
        </p:nvSpPr>
        <p:spPr>
          <a:xfrm>
            <a:off x="2926277" y="304800"/>
            <a:ext cx="6263254"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rPr>
              <a:t>Think about </a:t>
            </a:r>
            <a:r>
              <a:rPr lang="en-US" sz="5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rPr>
              <a:t>that…</a:t>
            </a:r>
            <a:endPar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ndParaRPr>
          </a:p>
        </p:txBody>
      </p:sp>
      <p:pic>
        <p:nvPicPr>
          <p:cNvPr id="4" name="Picture 3">
            <a:extLst>
              <a:ext uri="{FF2B5EF4-FFF2-40B4-BE49-F238E27FC236}">
                <a16:creationId xmlns="" xmlns:a16="http://schemas.microsoft.com/office/drawing/2014/main" id="{9F7E7A56-A0EA-4998-BA9B-5BA2D35D58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4">
            <a:extLst>
              <a:ext uri="{FF2B5EF4-FFF2-40B4-BE49-F238E27FC236}">
                <a16:creationId xmlns="" xmlns:a16="http://schemas.microsoft.com/office/drawing/2014/main" id="{940E7642-4BF3-4141-B425-A5F19DA50996}"/>
              </a:ext>
            </a:extLst>
          </p:cNvPr>
          <p:cNvSpPr>
            <a:spLocks noGrp="1"/>
          </p:cNvSpPr>
          <p:nvPr>
            <p:ph type="sldNum" sz="quarter" idx="12"/>
          </p:nvPr>
        </p:nvSpPr>
        <p:spPr>
          <a:xfrm>
            <a:off x="8737600" y="6245225"/>
            <a:ext cx="28448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2B5C8-FB01-42A8-AF0B-E2348A687A5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4276710"/>
      </p:ext>
    </p:extLst>
  </p:cSld>
  <p:clrMapOvr>
    <a:masterClrMapping/>
  </p:clrMapOvr>
  <mc:AlternateContent xmlns:mc="http://schemas.openxmlformats.org/markup-compatibility/2006" xmlns:p14="http://schemas.microsoft.com/office/powerpoint/2010/main">
    <mc:Choice Requires="p14">
      <p:transition spd="slow" p14:dur="1200" advTm="11736">
        <p14:prism dir="d"/>
      </p:transition>
    </mc:Choice>
    <mc:Fallback xmlns="">
      <p:transition spd="slow" advTm="1173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996702"/>
            <a:ext cx="3544668" cy="25892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5843" name="Text Box 3"/>
          <p:cNvSpPr txBox="1">
            <a:spLocks noChangeArrowheads="1"/>
          </p:cNvSpPr>
          <p:nvPr/>
        </p:nvSpPr>
        <p:spPr bwMode="auto">
          <a:xfrm>
            <a:off x="1051651" y="4038600"/>
            <a:ext cx="3505200" cy="13112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spAutoFit/>
            <a:sp3d extrusionH="57150">
              <a:bevelT w="38100" h="38100"/>
            </a:sp3d>
          </a:bodyPr>
          <a:lstStyle/>
          <a:p>
            <a:pPr algn="ctr">
              <a:spcBef>
                <a:spcPct val="50000"/>
              </a:spcBef>
            </a:pPr>
            <a:r>
              <a:rPr lang="en-US" sz="4000" dirty="0"/>
              <a:t>Let’s look at Isaiah </a:t>
            </a:r>
            <a:r>
              <a:rPr lang="en-US" sz="4000" dirty="0" smtClean="0"/>
              <a:t>52:7.</a:t>
            </a:r>
            <a:endParaRPr lang="en-US" sz="4000" dirty="0"/>
          </a:p>
        </p:txBody>
      </p:sp>
      <p:sp>
        <p:nvSpPr>
          <p:cNvPr id="35844" name="Text Box 4"/>
          <p:cNvSpPr txBox="1">
            <a:spLocks noChangeArrowheads="1"/>
          </p:cNvSpPr>
          <p:nvPr/>
        </p:nvSpPr>
        <p:spPr bwMode="auto">
          <a:xfrm>
            <a:off x="6324600" y="612844"/>
            <a:ext cx="5105400" cy="563231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sz="4000" dirty="0">
                <a:latin typeface="Arial" panose="020B0604020202020204" pitchFamily="34" charset="0"/>
                <a:cs typeface="Arial" panose="020B0604020202020204" pitchFamily="34" charset="0"/>
              </a:rPr>
              <a:t>“How beautiful upon the mountains are </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the </a:t>
            </a:r>
            <a:r>
              <a:rPr lang="en-US" sz="4000" dirty="0">
                <a:latin typeface="Arial" panose="020B0604020202020204" pitchFamily="34" charset="0"/>
                <a:cs typeface="Arial" panose="020B0604020202020204" pitchFamily="34" charset="0"/>
              </a:rPr>
              <a:t>feet of him that bringeth good tidings, that </a:t>
            </a:r>
            <a:r>
              <a:rPr lang="en-US" sz="4000" dirty="0" err="1">
                <a:latin typeface="Arial" panose="020B0604020202020204" pitchFamily="34" charset="0"/>
                <a:cs typeface="Arial" panose="020B0604020202020204" pitchFamily="34" charset="0"/>
              </a:rPr>
              <a:t>publisheth</a:t>
            </a:r>
            <a:r>
              <a:rPr lang="en-US" sz="4000" dirty="0">
                <a:latin typeface="Arial" panose="020B0604020202020204" pitchFamily="34" charset="0"/>
                <a:cs typeface="Arial" panose="020B0604020202020204" pitchFamily="34" charset="0"/>
              </a:rPr>
              <a:t> </a:t>
            </a:r>
            <a:r>
              <a:rPr lang="en-US" sz="4000" b="1" u="sng" dirty="0">
                <a:latin typeface="Arial" panose="020B0604020202020204" pitchFamily="34" charset="0"/>
                <a:cs typeface="Arial" panose="020B0604020202020204" pitchFamily="34" charset="0"/>
              </a:rPr>
              <a:t>peace</a:t>
            </a:r>
            <a:r>
              <a:rPr lang="en-US" sz="4000" dirty="0">
                <a:latin typeface="Arial" panose="020B0604020202020204" pitchFamily="34" charset="0"/>
                <a:cs typeface="Arial" panose="020B0604020202020204" pitchFamily="34" charset="0"/>
              </a:rPr>
              <a:t>; that bringeth good tidings of good, that </a:t>
            </a:r>
            <a:r>
              <a:rPr lang="en-US" sz="4000" dirty="0" err="1">
                <a:latin typeface="Arial" panose="020B0604020202020204" pitchFamily="34" charset="0"/>
                <a:cs typeface="Arial" panose="020B0604020202020204" pitchFamily="34" charset="0"/>
              </a:rPr>
              <a:t>publisheth</a:t>
            </a:r>
            <a:r>
              <a:rPr lang="en-US" sz="4000" dirty="0">
                <a:latin typeface="Arial" panose="020B0604020202020204" pitchFamily="34" charset="0"/>
                <a:cs typeface="Arial" panose="020B0604020202020204" pitchFamily="34" charset="0"/>
              </a:rPr>
              <a:t> salvation …” </a:t>
            </a:r>
            <a:r>
              <a:rPr lang="en-US" sz="3200" dirty="0">
                <a:latin typeface="Verdana" pitchFamily="34" charset="0"/>
              </a:rPr>
              <a:t>KJV</a:t>
            </a:r>
          </a:p>
        </p:txBody>
      </p:sp>
      <p:sp>
        <p:nvSpPr>
          <p:cNvPr id="3" name="Slide Number Placeholder 2">
            <a:extLst>
              <a:ext uri="{FF2B5EF4-FFF2-40B4-BE49-F238E27FC236}">
                <a16:creationId xmlns="" xmlns:a16="http://schemas.microsoft.com/office/drawing/2014/main" id="{9DC9A3B3-08FC-4164-BD00-3711CEA87881}"/>
              </a:ext>
            </a:extLst>
          </p:cNvPr>
          <p:cNvSpPr>
            <a:spLocks noGrp="1"/>
          </p:cNvSpPr>
          <p:nvPr>
            <p:ph type="sldNum" sz="quarter" idx="12"/>
          </p:nvPr>
        </p:nvSpPr>
        <p:spPr/>
        <p:txBody>
          <a:bodyPr/>
          <a:lstStyle/>
          <a:p>
            <a:fld id="{002C98E3-60A6-48CC-A549-FBA7FAF9B334}" type="slidenum">
              <a:rPr lang="en-US" smtClean="0">
                <a:solidFill>
                  <a:schemeClr val="accent2">
                    <a:lumMod val="75000"/>
                  </a:schemeClr>
                </a:solidFill>
              </a:rPr>
              <a:pPr/>
              <a:t>9</a:t>
            </a:fld>
            <a:endParaRPr lang="en-US" dirty="0">
              <a:solidFill>
                <a:schemeClr val="accent2">
                  <a:lumMod val="75000"/>
                </a:schemeClr>
              </a:solidFill>
            </a:endParaRPr>
          </a:p>
        </p:txBody>
      </p:sp>
      <p:pic>
        <p:nvPicPr>
          <p:cNvPr id="2" name="Picture 1">
            <a:extLst>
              <a:ext uri="{FF2B5EF4-FFF2-40B4-BE49-F238E27FC236}">
                <a16:creationId xmlns="" xmlns:a16="http://schemas.microsoft.com/office/drawing/2014/main" id="{37C9838B-212F-49AA-9AC0-36C46B595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arn(inVertical)">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34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6" name="Text Box 6"/>
          <p:cNvSpPr txBox="1">
            <a:spLocks noChangeArrowheads="1"/>
          </p:cNvSpPr>
          <p:nvPr/>
        </p:nvSpPr>
        <p:spPr bwMode="auto">
          <a:xfrm>
            <a:off x="533400" y="1524000"/>
            <a:ext cx="2438400"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spAutoFit/>
            <a:sp3d extrusionH="57150">
              <a:bevelT w="38100" h="38100"/>
            </a:sp3d>
          </a:bodyPr>
          <a:lstStyle/>
          <a:p>
            <a:pPr algn="ctr">
              <a:spcBef>
                <a:spcPct val="50000"/>
              </a:spcBef>
            </a:pPr>
            <a:r>
              <a:rPr lang="en-US" sz="3200" b="1" dirty="0">
                <a:solidFill>
                  <a:schemeClr val="bg1"/>
                </a:solidFill>
              </a:rPr>
              <a:t>We can count on the birds; they know their time and they obey!</a:t>
            </a:r>
          </a:p>
        </p:txBody>
      </p:sp>
      <p:sp>
        <p:nvSpPr>
          <p:cNvPr id="3" name="Slide Number Placeholder 2">
            <a:extLst>
              <a:ext uri="{FF2B5EF4-FFF2-40B4-BE49-F238E27FC236}">
                <a16:creationId xmlns="" xmlns:a16="http://schemas.microsoft.com/office/drawing/2014/main" id="{774B95BC-7FDC-438F-BBC2-431A8D1303C4}"/>
              </a:ext>
            </a:extLst>
          </p:cNvPr>
          <p:cNvSpPr>
            <a:spLocks noGrp="1"/>
          </p:cNvSpPr>
          <p:nvPr>
            <p:ph type="sldNum" sz="quarter" idx="12"/>
          </p:nvPr>
        </p:nvSpPr>
        <p:spPr>
          <a:xfrm>
            <a:off x="8915400" y="6360772"/>
            <a:ext cx="2844800" cy="476250"/>
          </a:xfrm>
        </p:spPr>
        <p:txBody>
          <a:bodyPr/>
          <a:lstStyle/>
          <a:p>
            <a:fld id="{002C98E3-60A6-48CC-A549-FBA7FAF9B334}" type="slidenum">
              <a:rPr lang="en-US" smtClean="0"/>
              <a:pPr/>
              <a:t>90</a:t>
            </a:fld>
            <a:endParaRPr lang="en-US" dirty="0"/>
          </a:p>
        </p:txBody>
      </p:sp>
      <p:pic>
        <p:nvPicPr>
          <p:cNvPr id="2" name="Picture 1">
            <a:extLst>
              <a:ext uri="{FF2B5EF4-FFF2-40B4-BE49-F238E27FC236}">
                <a16:creationId xmlns="" xmlns:a16="http://schemas.microsoft.com/office/drawing/2014/main" id="{46DCFB33-669D-44F3-9D63-BE583A6BA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843736B-504E-46B0-9CFF-6BF5CF2E8C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Rectangle 7">
            <a:extLst>
              <a:ext uri="{FF2B5EF4-FFF2-40B4-BE49-F238E27FC236}">
                <a16:creationId xmlns=""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 xmlns:a16="http://schemas.microsoft.com/office/drawing/2014/main" id="{4952032C-B168-4142-9E23-21F8995D26B3}"/>
              </a:ext>
            </a:extLst>
          </p:cNvPr>
          <p:cNvSpPr>
            <a:spLocks noGrp="1"/>
          </p:cNvSpPr>
          <p:nvPr>
            <p:ph type="sldNum" sz="quarter" idx="12"/>
          </p:nvPr>
        </p:nvSpPr>
        <p:spPr>
          <a:xfrm>
            <a:off x="8610600" y="6356350"/>
            <a:ext cx="2743200" cy="365125"/>
          </a:xfrm>
        </p:spPr>
        <p:txBody>
          <a:bodyPr>
            <a:normAutofit/>
          </a:bodyPr>
          <a:lstStyle/>
          <a:p>
            <a:pPr>
              <a:spcAft>
                <a:spcPts val="600"/>
              </a:spcAft>
            </a:pPr>
            <a:fld id="{002C98E3-60A6-48CC-A549-FBA7FAF9B334}" type="slidenum">
              <a:rPr lang="en-US"/>
              <a:pPr>
                <a:spcAft>
                  <a:spcPts val="600"/>
                </a:spcAft>
              </a:pPr>
              <a:t>91</a:t>
            </a:fld>
            <a:endParaRPr lang="en-US" dirty="0"/>
          </a:p>
        </p:txBody>
      </p:sp>
      <p:sp>
        <p:nvSpPr>
          <p:cNvPr id="4" name="TextBox 3">
            <a:extLst>
              <a:ext uri="{FF2B5EF4-FFF2-40B4-BE49-F238E27FC236}">
                <a16:creationId xmlns="" xmlns:a16="http://schemas.microsoft.com/office/drawing/2014/main" id="{59DC1EE6-F997-4B6F-925A-9B795B640CD8}"/>
              </a:ext>
            </a:extLst>
          </p:cNvPr>
          <p:cNvSpPr txBox="1"/>
          <p:nvPr/>
        </p:nvSpPr>
        <p:spPr>
          <a:xfrm>
            <a:off x="8077200" y="1066800"/>
            <a:ext cx="2971800" cy="452431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charset="0"/>
                <a:ea typeface="+mn-ea"/>
                <a:cs typeface="+mn-cs"/>
              </a:rPr>
              <a:t>The birds know when the day begins by starting to sing even before dawn!</a:t>
            </a:r>
          </a:p>
        </p:txBody>
      </p:sp>
      <p:pic>
        <p:nvPicPr>
          <p:cNvPr id="5" name="Picture 4">
            <a:extLst>
              <a:ext uri="{FF2B5EF4-FFF2-40B4-BE49-F238E27FC236}">
                <a16:creationId xmlns="" xmlns:a16="http://schemas.microsoft.com/office/drawing/2014/main" id="{DBA6E212-CC6C-4C4F-AA30-C5BD4E383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09291541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4771C7-844A-4475-BA65-31B8B6F83B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 y="10"/>
            <a:ext cx="11978640" cy="6857990"/>
          </a:xfrm>
          <a:custGeom>
            <a:avLst/>
            <a:gdLst/>
            <a:ahLst/>
            <a:cxnLst/>
            <a:rect l="l" t="t" r="r" b="b"/>
            <a:pathLst>
              <a:path w="11841276" h="6858000">
                <a:moveTo>
                  <a:pt x="0" y="0"/>
                </a:moveTo>
                <a:lnTo>
                  <a:pt x="11841276" y="0"/>
                </a:lnTo>
                <a:lnTo>
                  <a:pt x="11841276" y="6858000"/>
                </a:lnTo>
                <a:lnTo>
                  <a:pt x="3176154" y="6858000"/>
                </a:lnTo>
                <a:close/>
              </a:path>
            </a:pathLst>
          </a:custGeom>
        </p:spPr>
      </p:pic>
      <p:sp>
        <p:nvSpPr>
          <p:cNvPr id="8" name="Freeform: Shape 7">
            <a:extLst>
              <a:ext uri="{FF2B5EF4-FFF2-40B4-BE49-F238E27FC236}">
                <a16:creationId xmlns="" xmlns:a16="http://schemas.microsoft.com/office/drawing/2014/main" id="{A4D1609B-102A-4C77-86A2-ACB29FB96D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52050"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38CA0C41-9332-42E9-BF4A-5DB3363BE1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3524051"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 xmlns:a16="http://schemas.microsoft.com/office/drawing/2014/main" id="{3E7F3A0D-6DFD-4426-9C7D-5FE4C47952BC}"/>
              </a:ext>
            </a:extLst>
          </p:cNvPr>
          <p:cNvSpPr>
            <a:spLocks noGrp="1"/>
          </p:cNvSpPr>
          <p:nvPr>
            <p:ph type="sldNum" sz="quarter" idx="12"/>
          </p:nvPr>
        </p:nvSpPr>
        <p:spPr>
          <a:xfrm>
            <a:off x="8610600" y="6356350"/>
            <a:ext cx="2743200" cy="365125"/>
          </a:xfrm>
        </p:spPr>
        <p:txBody>
          <a:bodyPr>
            <a:normAutofit/>
          </a:bodyPr>
          <a:lstStyle/>
          <a:p>
            <a:pPr>
              <a:spcAft>
                <a:spcPts val="600"/>
              </a:spcAft>
            </a:pPr>
            <a:fld id="{002C98E3-60A6-48CC-A549-FBA7FAF9B334}" type="slidenum">
              <a:rPr lang="en-US">
                <a:solidFill>
                  <a:srgbClr val="FFFFFF"/>
                </a:solidFill>
              </a:rPr>
              <a:pPr>
                <a:spcAft>
                  <a:spcPts val="600"/>
                </a:spcAft>
              </a:pPr>
              <a:t>92</a:t>
            </a:fld>
            <a:endParaRPr lang="en-US">
              <a:solidFill>
                <a:srgbClr val="FFFFFF"/>
              </a:solidFill>
            </a:endParaRPr>
          </a:p>
        </p:txBody>
      </p:sp>
      <p:sp>
        <p:nvSpPr>
          <p:cNvPr id="4" name="TextBox 3">
            <a:extLst>
              <a:ext uri="{FF2B5EF4-FFF2-40B4-BE49-F238E27FC236}">
                <a16:creationId xmlns="" xmlns:a16="http://schemas.microsoft.com/office/drawing/2014/main" id="{28EA4C64-644D-46EC-96BE-E6DC319BE308}"/>
              </a:ext>
            </a:extLst>
          </p:cNvPr>
          <p:cNvSpPr txBox="1"/>
          <p:nvPr/>
        </p:nvSpPr>
        <p:spPr>
          <a:xfrm>
            <a:off x="7848600" y="838200"/>
            <a:ext cx="2819400" cy="34163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2060"/>
                </a:solidFill>
              </a:rPr>
              <a:t>The rooster</a:t>
            </a:r>
          </a:p>
          <a:p>
            <a:pPr algn="ctr"/>
            <a:r>
              <a:rPr lang="en-US" b="1" dirty="0">
                <a:solidFill>
                  <a:srgbClr val="002060"/>
                </a:solidFill>
              </a:rPr>
              <a:t>k</a:t>
            </a:r>
            <a:r>
              <a:rPr lang="en-US" b="1" dirty="0" smtClean="0">
                <a:solidFill>
                  <a:srgbClr val="002060"/>
                </a:solidFill>
              </a:rPr>
              <a:t>nows </a:t>
            </a:r>
            <a:r>
              <a:rPr lang="en-US" b="1" dirty="0">
                <a:solidFill>
                  <a:srgbClr val="002060"/>
                </a:solidFill>
              </a:rPr>
              <a:t>that the day begins before dawn!</a:t>
            </a:r>
          </a:p>
        </p:txBody>
      </p:sp>
      <p:pic>
        <p:nvPicPr>
          <p:cNvPr id="5" name="Picture 4">
            <a:extLst>
              <a:ext uri="{FF2B5EF4-FFF2-40B4-BE49-F238E27FC236}">
                <a16:creationId xmlns="" xmlns:a16="http://schemas.microsoft.com/office/drawing/2014/main" id="{3F13F04A-8542-4D64-B806-31EF9714B5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409147375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DA9FE0-FB18-4B51-8023-FFEBDA472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DCC9494E-3C9B-4614-AC32-E68CD1EAAC6A}"/>
              </a:ext>
            </a:extLst>
          </p:cNvPr>
          <p:cNvSpPr>
            <a:spLocks noGrp="1"/>
          </p:cNvSpPr>
          <p:nvPr>
            <p:ph type="sldNum" sz="quarter" idx="12"/>
          </p:nvPr>
        </p:nvSpPr>
        <p:spPr>
          <a:xfrm>
            <a:off x="8610600" y="6515390"/>
            <a:ext cx="2743200" cy="365125"/>
          </a:xfrm>
        </p:spPr>
        <p:txBody>
          <a:bodyPr>
            <a:normAutofit/>
          </a:bodyPr>
          <a:lstStyle/>
          <a:p>
            <a:pPr>
              <a:spcAft>
                <a:spcPts val="600"/>
              </a:spcAft>
            </a:pPr>
            <a:fld id="{002C98E3-60A6-48CC-A549-FBA7FAF9B334}" type="slidenum">
              <a:rPr lang="en-US">
                <a:solidFill>
                  <a:schemeClr val="tx1">
                    <a:tint val="75000"/>
                    <a:alpha val="80000"/>
                  </a:schemeClr>
                </a:solidFill>
              </a:rPr>
              <a:pPr>
                <a:spcAft>
                  <a:spcPts val="600"/>
                </a:spcAft>
              </a:pPr>
              <a:t>93</a:t>
            </a:fld>
            <a:endParaRPr lang="en-US">
              <a:solidFill>
                <a:schemeClr val="tx1">
                  <a:tint val="75000"/>
                  <a:alpha val="80000"/>
                </a:schemeClr>
              </a:solidFill>
            </a:endParaRPr>
          </a:p>
        </p:txBody>
      </p:sp>
      <p:sp>
        <p:nvSpPr>
          <p:cNvPr id="6" name="TextBox 5">
            <a:extLst>
              <a:ext uri="{FF2B5EF4-FFF2-40B4-BE49-F238E27FC236}">
                <a16:creationId xmlns="" xmlns:a16="http://schemas.microsoft.com/office/drawing/2014/main" id="{1AD88B7B-7697-4F87-BB7D-3A199EF3CD1F}"/>
              </a:ext>
            </a:extLst>
          </p:cNvPr>
          <p:cNvSpPr txBox="1"/>
          <p:nvPr/>
        </p:nvSpPr>
        <p:spPr>
          <a:xfrm>
            <a:off x="533400" y="5334000"/>
            <a:ext cx="11125200" cy="1077218"/>
          </a:xfrm>
          <a:prstGeom prst="rect">
            <a:avLst/>
          </a:prstGeom>
          <a:solidFill>
            <a:srgbClr val="311E8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200" b="1" dirty="0"/>
              <a:t>Chickens know that the night begins at dusk</a:t>
            </a:r>
          </a:p>
          <a:p>
            <a:pPr algn="ctr"/>
            <a:r>
              <a:rPr lang="en-US" sz="3200" b="1" dirty="0"/>
              <a:t>a</a:t>
            </a:r>
            <a:r>
              <a:rPr lang="en-US" sz="3200" b="1" dirty="0" smtClean="0"/>
              <a:t>nd </a:t>
            </a:r>
            <a:r>
              <a:rPr lang="en-US" sz="3200" b="1" dirty="0"/>
              <a:t>they start settling down for the night! </a:t>
            </a:r>
          </a:p>
        </p:txBody>
      </p:sp>
      <p:pic>
        <p:nvPicPr>
          <p:cNvPr id="3" name="Picture 2">
            <a:extLst>
              <a:ext uri="{FF2B5EF4-FFF2-40B4-BE49-F238E27FC236}">
                <a16:creationId xmlns="" xmlns:a16="http://schemas.microsoft.com/office/drawing/2014/main" id="{044E83F1-FCD3-4A63-B84F-48B8933214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282616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612880"/>
            <a:ext cx="10106208"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a:ea typeface="+mn-ea"/>
                <a:cs typeface="+mn-cs"/>
              </a:rPr>
              <a:t>Only man is the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dirty="0" smtClean="0">
                <a:solidFill>
                  <a:prstClr val="white"/>
                </a:solidFill>
                <a:latin typeface="Century Gothic" panose="020B0502020202020204"/>
              </a:rPr>
              <a:t>“t</a:t>
            </a:r>
            <a:r>
              <a:rPr kumimoji="0" lang="en-US" sz="5400" b="1" i="0" u="none" strike="noStrike" kern="1200" cap="none" spc="0" normalizeH="0" baseline="0" noProof="0" dirty="0" err="1" smtClean="0">
                <a:ln>
                  <a:noFill/>
                </a:ln>
                <a:solidFill>
                  <a:prstClr val="white"/>
                </a:solidFill>
                <a:effectLst/>
                <a:uLnTx/>
                <a:uFillTx/>
                <a:latin typeface="Century Gothic" panose="020B0502020202020204"/>
                <a:ea typeface="+mn-ea"/>
                <a:cs typeface="+mn-cs"/>
              </a:rPr>
              <a:t>roublemaker</a:t>
            </a:r>
            <a:r>
              <a:rPr kumimoji="0" lang="en-US" sz="54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r>
              <a:rPr kumimoji="0" lang="en-US" sz="5400" b="1" i="0" u="none" strike="noStrike" kern="1200" cap="none" spc="0" normalizeH="0" baseline="0" noProof="0" dirty="0">
                <a:ln>
                  <a:noFill/>
                </a:ln>
                <a:solidFill>
                  <a:prstClr val="white"/>
                </a:solidFill>
                <a:effectLst/>
                <a:uLnTx/>
                <a:uFillTx/>
                <a:latin typeface="Century Gothic" panose="020B0502020202020204"/>
                <a:ea typeface="+mn-ea"/>
                <a:cs typeface="+mn-cs"/>
              </a:rPr>
              <a:t>trying to convince people that a </a:t>
            </a:r>
            <a:r>
              <a:rPr kumimoji="0" lang="en-US" sz="54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
            </a:r>
            <a:br>
              <a:rPr kumimoji="0" lang="en-US" sz="54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br>
            <a:r>
              <a:rPr kumimoji="0" lang="en-US" sz="54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new </a:t>
            </a:r>
            <a:r>
              <a:rPr kumimoji="0" lang="en-US" sz="5400" b="1" i="0" u="none" strike="noStrike" kern="1200" cap="none" spc="0" normalizeH="0" baseline="0" noProof="0" dirty="0">
                <a:ln>
                  <a:noFill/>
                </a:ln>
                <a:solidFill>
                  <a:prstClr val="white"/>
                </a:solidFill>
                <a:effectLst/>
                <a:uLnTx/>
                <a:uFillTx/>
                <a:latin typeface="Century Gothic" panose="020B0502020202020204"/>
                <a:ea typeface="+mn-ea"/>
                <a:cs typeface="+mn-cs"/>
              </a:rPr>
              <a:t>day begins at sundown !</a:t>
            </a:r>
          </a:p>
        </p:txBody>
      </p:sp>
      <p:sp>
        <p:nvSpPr>
          <p:cNvPr id="4" name="Slide Number Placeholder 3">
            <a:extLst>
              <a:ext uri="{FF2B5EF4-FFF2-40B4-BE49-F238E27FC236}">
                <a16:creationId xmlns="" xmlns:a16="http://schemas.microsoft.com/office/drawing/2014/main" id="{CDBCA9CD-1963-470D-B27D-A828862E791C}"/>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ECA6D14-60D3-4E2B-9187-8E275C825FB7}" type="slidenum">
              <a:rPr kumimoji="0" lang="en-US" sz="2800" b="0" i="0" u="none" strike="noStrike" kern="1200" cap="none" spc="0" normalizeH="0" baseline="0" noProof="0" smtClean="0">
                <a:ln>
                  <a:noFill/>
                </a:ln>
                <a:solidFill>
                  <a:prstClr val="white">
                    <a:tint val="75000"/>
                  </a:prst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94</a:t>
            </a:fld>
            <a:endParaRPr kumimoji="0" lang="en-US" sz="2800" b="0" i="0" u="none" strike="noStrike" kern="1200" cap="none" spc="0" normalizeH="0" baseline="0" noProof="0">
              <a:ln>
                <a:noFill/>
              </a:ln>
              <a:solidFill>
                <a:prstClr val="white">
                  <a:tint val="75000"/>
                </a:prstClr>
              </a:solidFill>
              <a:effectLst/>
              <a:uLnTx/>
              <a:uFillTx/>
              <a:latin typeface="Arial" charset="0"/>
              <a:ea typeface="+mn-ea"/>
              <a:cs typeface="+mn-cs"/>
            </a:endParaRPr>
          </a:p>
        </p:txBody>
      </p:sp>
      <p:pic>
        <p:nvPicPr>
          <p:cNvPr id="3" name="Picture 2">
            <a:extLst>
              <a:ext uri="{FF2B5EF4-FFF2-40B4-BE49-F238E27FC236}">
                <a16:creationId xmlns="" xmlns:a16="http://schemas.microsoft.com/office/drawing/2014/main" id="{C290EA36-F2AD-43EA-AEF8-E2977B26FA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528993441"/>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C407F70-3080-4593-AD5B-D874587935ED}"/>
              </a:ext>
            </a:extLst>
          </p:cNvPr>
          <p:cNvSpPr txBox="1"/>
          <p:nvPr/>
        </p:nvSpPr>
        <p:spPr bwMode="auto">
          <a:xfrm>
            <a:off x="609600" y="427774"/>
            <a:ext cx="10972800" cy="1139825"/>
          </a:xfrm>
          <a:prstGeom prst="rect">
            <a:avLst/>
          </a:prstGeom>
          <a:noFill/>
          <a:ln>
            <a:noFill/>
          </a:ln>
          <a:effectLst/>
        </p:spPr>
        <p:txBody>
          <a:bodyPr vert="horz" wrap="square" lIns="91440" tIns="45720" rIns="91440" bIns="45720" numCol="1" rtlCol="0" anchor="ctr" anchorCtr="1" compatLnSpc="1">
            <a:prstTxWarp prst="textNoShape">
              <a:avLst/>
            </a:prstTxWarp>
            <a:normAutofit/>
            <a:scene3d>
              <a:camera prst="orthographicFront"/>
              <a:lightRig rig="threePt" dir="t"/>
            </a:scene3d>
            <a:sp3d extrusionH="57150">
              <a:bevelT w="38100" h="38100"/>
            </a:sp3d>
          </a:bodyPr>
          <a:lstStyle/>
          <a:p>
            <a:pPr algn="ctr">
              <a:lnSpc>
                <a:spcPct val="90000"/>
              </a:lnSpc>
              <a:spcAft>
                <a:spcPts val="600"/>
              </a:spcAft>
            </a:pPr>
            <a:r>
              <a:rPr lang="en-US" sz="3700" b="1" dirty="0">
                <a:solidFill>
                  <a:schemeClr val="tx2"/>
                </a:solidFill>
                <a:effectLst>
                  <a:outerShdw blurRad="38100" dist="38100" dir="2700000" algn="tl">
                    <a:srgbClr val="FFFFFF"/>
                  </a:outerShdw>
                </a:effectLst>
                <a:latin typeface="+mj-lt"/>
                <a:ea typeface="+mj-ea"/>
                <a:cs typeface="+mj-cs"/>
              </a:rPr>
              <a:t>Question, if the day really begins at sundown, when does the night begin?</a:t>
            </a:r>
          </a:p>
        </p:txBody>
      </p:sp>
      <p:pic>
        <p:nvPicPr>
          <p:cNvPr id="4" name="Picture 3" descr="A close up of a toy&#10;&#10;Description automatically generated">
            <a:extLst>
              <a:ext uri="{FF2B5EF4-FFF2-40B4-BE49-F238E27FC236}">
                <a16:creationId xmlns="" xmlns:a16="http://schemas.microsoft.com/office/drawing/2014/main" id="{0C29B374-75FD-44B8-A2A6-96F2509CBB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0637" y="1905000"/>
            <a:ext cx="4530725" cy="45307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a:extLst>
              <a:ext uri="{FF2B5EF4-FFF2-40B4-BE49-F238E27FC236}">
                <a16:creationId xmlns="" xmlns:a16="http://schemas.microsoft.com/office/drawing/2014/main" id="{FCF747D8-F78B-4FAC-904D-5E771D250BBE}"/>
              </a:ext>
            </a:extLst>
          </p:cNvPr>
          <p:cNvSpPr>
            <a:spLocks noGrp="1"/>
          </p:cNvSpPr>
          <p:nvPr>
            <p:ph type="sldNum" sz="quarter" idx="12"/>
          </p:nvPr>
        </p:nvSpPr>
        <p:spPr>
          <a:xfrm>
            <a:off x="8737600" y="6248400"/>
            <a:ext cx="2844800" cy="457200"/>
          </a:xfrm>
        </p:spPr>
        <p:txBody>
          <a:bodyPr vert="horz" wrap="square" lIns="91440" tIns="45720" rIns="91440" bIns="45720" numCol="1" anchor="t" anchorCtr="0" compatLnSpc="1">
            <a:prstTxWarp prst="textNoShape">
              <a:avLst/>
            </a:prstTxWarp>
            <a:normAutofit/>
          </a:bodyPr>
          <a:lstStyle/>
          <a:p>
            <a:pPr>
              <a:spcAft>
                <a:spcPts val="600"/>
              </a:spcAft>
            </a:pPr>
            <a:fld id="{002C98E3-60A6-48CC-A549-FBA7FAF9B334}" type="slidenum">
              <a:rPr lang="en-US" kern="1200">
                <a:effectLst>
                  <a:outerShdw blurRad="38100" dist="38100" dir="2700000" algn="tl">
                    <a:srgbClr val="010199"/>
                  </a:outerShdw>
                </a:effectLst>
                <a:latin typeface="Arial" charset="0"/>
                <a:ea typeface="+mn-ea"/>
                <a:cs typeface="+mn-cs"/>
              </a:rPr>
              <a:pPr>
                <a:spcAft>
                  <a:spcPts val="600"/>
                </a:spcAft>
              </a:pPr>
              <a:t>95</a:t>
            </a:fld>
            <a:endParaRPr lang="en-US" kern="1200">
              <a:effectLst>
                <a:outerShdw blurRad="38100" dist="38100" dir="2700000" algn="tl">
                  <a:srgbClr val="010199"/>
                </a:outerShdw>
              </a:effectLst>
              <a:latin typeface="Arial" charset="0"/>
              <a:ea typeface="+mn-ea"/>
              <a:cs typeface="+mn-cs"/>
            </a:endParaRPr>
          </a:p>
        </p:txBody>
      </p:sp>
      <p:pic>
        <p:nvPicPr>
          <p:cNvPr id="3" name="Picture 2">
            <a:extLst>
              <a:ext uri="{FF2B5EF4-FFF2-40B4-BE49-F238E27FC236}">
                <a16:creationId xmlns="" xmlns:a16="http://schemas.microsoft.com/office/drawing/2014/main" id="{10ADA772-2E3D-432E-96AC-81B7EF20F1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440097490"/>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122682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1" name="Text Box 5"/>
          <p:cNvSpPr txBox="1">
            <a:spLocks noChangeArrowheads="1"/>
          </p:cNvSpPr>
          <p:nvPr/>
        </p:nvSpPr>
        <p:spPr bwMode="auto">
          <a:xfrm>
            <a:off x="990600" y="4648200"/>
            <a:ext cx="1036320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lgn="ctr">
              <a:spcBef>
                <a:spcPct val="50000"/>
              </a:spcBef>
            </a:pPr>
            <a:r>
              <a:rPr lang="en-US" dirty="0">
                <a:solidFill>
                  <a:schemeClr val="bg1"/>
                </a:solidFill>
              </a:rPr>
              <a:t>The sun knows when to rise and when to set.  </a:t>
            </a:r>
            <a:r>
              <a:rPr lang="en-US" sz="2800" i="1" dirty="0">
                <a:solidFill>
                  <a:schemeClr val="bg1"/>
                </a:solidFill>
              </a:rPr>
              <a:t>(Psalm 104:19)</a:t>
            </a:r>
          </a:p>
        </p:txBody>
      </p:sp>
      <p:sp>
        <p:nvSpPr>
          <p:cNvPr id="188422" name="WordArt 6"/>
          <p:cNvSpPr>
            <a:spLocks noChangeArrowheads="1" noChangeShapeType="1" noTextEdit="1"/>
          </p:cNvSpPr>
          <p:nvPr/>
        </p:nvSpPr>
        <p:spPr bwMode="auto">
          <a:xfrm>
            <a:off x="1485900" y="871878"/>
            <a:ext cx="9220200" cy="1219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kern="10" dirty="0">
                <a:ln w="9525">
                  <a:solidFill>
                    <a:srgbClr val="000000"/>
                  </a:solidFill>
                  <a:round/>
                  <a:headEnd/>
                  <a:tailEnd/>
                </a:ln>
                <a:solidFill>
                  <a:srgbClr val="FFFFFF"/>
                </a:solidFill>
                <a:latin typeface="Arial Black"/>
              </a:rPr>
              <a:t>We can depend on the sun!</a:t>
            </a:r>
          </a:p>
        </p:txBody>
      </p:sp>
      <p:sp>
        <p:nvSpPr>
          <p:cNvPr id="3" name="Slide Number Placeholder 2">
            <a:extLst>
              <a:ext uri="{FF2B5EF4-FFF2-40B4-BE49-F238E27FC236}">
                <a16:creationId xmlns="" xmlns:a16="http://schemas.microsoft.com/office/drawing/2014/main" id="{A01D86AD-F624-4CF2-B251-2BA16F42200C}"/>
              </a:ext>
            </a:extLst>
          </p:cNvPr>
          <p:cNvSpPr>
            <a:spLocks noGrp="1"/>
          </p:cNvSpPr>
          <p:nvPr>
            <p:ph type="sldNum" sz="quarter" idx="12"/>
          </p:nvPr>
        </p:nvSpPr>
        <p:spPr/>
        <p:txBody>
          <a:bodyPr/>
          <a:lstStyle/>
          <a:p>
            <a:fld id="{002C98E3-60A6-48CC-A549-FBA7FAF9B334}" type="slidenum">
              <a:rPr lang="en-US" smtClean="0">
                <a:solidFill>
                  <a:schemeClr val="bg1"/>
                </a:solidFill>
              </a:rPr>
              <a:pPr/>
              <a:t>96</a:t>
            </a:fld>
            <a:endParaRPr lang="en-US" dirty="0">
              <a:solidFill>
                <a:schemeClr val="bg1"/>
              </a:solidFill>
            </a:endParaRPr>
          </a:p>
        </p:txBody>
      </p:sp>
      <p:pic>
        <p:nvPicPr>
          <p:cNvPr id="2" name="Picture 1">
            <a:extLst>
              <a:ext uri="{FF2B5EF4-FFF2-40B4-BE49-F238E27FC236}">
                <a16:creationId xmlns="" xmlns:a16="http://schemas.microsoft.com/office/drawing/2014/main" id="{3B27B8E9-5AAB-40C9-AC5A-DB8EED5C5E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 calcmode="lin" valueType="num">
                                      <p:cBhvr>
                                        <p:cTn id="7" dur="1000" fill="hold"/>
                                        <p:tgtEl>
                                          <p:spTgt spid="188422"/>
                                        </p:tgtEl>
                                        <p:attrNameLst>
                                          <p:attrName>ppt_w</p:attrName>
                                        </p:attrNameLst>
                                      </p:cBhvr>
                                      <p:tavLst>
                                        <p:tav tm="0">
                                          <p:val>
                                            <p:strVal val="#ppt_w+.3"/>
                                          </p:val>
                                        </p:tav>
                                        <p:tav tm="100000">
                                          <p:val>
                                            <p:strVal val="#ppt_w"/>
                                          </p:val>
                                        </p:tav>
                                      </p:tavLst>
                                    </p:anim>
                                    <p:anim calcmode="lin" valueType="num">
                                      <p:cBhvr>
                                        <p:cTn id="8" dur="1000" fill="hold"/>
                                        <p:tgtEl>
                                          <p:spTgt spid="188422"/>
                                        </p:tgtEl>
                                        <p:attrNameLst>
                                          <p:attrName>ppt_h</p:attrName>
                                        </p:attrNameLst>
                                      </p:cBhvr>
                                      <p:tavLst>
                                        <p:tav tm="0">
                                          <p:val>
                                            <p:strVal val="#ppt_h"/>
                                          </p:val>
                                        </p:tav>
                                        <p:tav tm="100000">
                                          <p:val>
                                            <p:strVal val="#ppt_h"/>
                                          </p:val>
                                        </p:tav>
                                      </p:tavLst>
                                    </p:anim>
                                    <p:animEffect transition="in" filter="fade">
                                      <p:cBhvr>
                                        <p:cTn id="9" dur="1000"/>
                                        <p:tgtEl>
                                          <p:spTgt spid="18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3444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65" name="Text Box 5"/>
          <p:cNvSpPr txBox="1">
            <a:spLocks noChangeArrowheads="1"/>
          </p:cNvSpPr>
          <p:nvPr/>
        </p:nvSpPr>
        <p:spPr bwMode="auto">
          <a:xfrm>
            <a:off x="6553200" y="1600200"/>
            <a:ext cx="3429000" cy="2838450"/>
          </a:xfrm>
          <a:prstGeom prst="rect">
            <a:avLst/>
          </a:prstGeom>
          <a:solidFill>
            <a:schemeClr val="dk1">
              <a:alpha val="38000"/>
            </a:schemeClr>
          </a:solidFill>
          <a:ln/>
          <a:effectLst>
            <a:glow rad="228600">
              <a:schemeClr val="accent3">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a:spAutoFit/>
            <a:scene3d>
              <a:camera prst="orthographicFront"/>
              <a:lightRig rig="threePt" dir="t"/>
            </a:scene3d>
            <a:sp3d extrusionH="57150">
              <a:bevelT w="38100" h="38100"/>
            </a:sp3d>
          </a:bodyPr>
          <a:lstStyle/>
          <a:p>
            <a:pPr algn="ctr">
              <a:spcBef>
                <a:spcPct val="50000"/>
              </a:spcBef>
            </a:pPr>
            <a:r>
              <a:rPr lang="en-US" b="1" dirty="0">
                <a:solidFill>
                  <a:schemeClr val="bg1"/>
                </a:solidFill>
              </a:rPr>
              <a:t>We can count and depend on </a:t>
            </a:r>
            <a:r>
              <a:rPr lang="en-US" b="1" dirty="0" smtClean="0">
                <a:solidFill>
                  <a:schemeClr val="bg1"/>
                </a:solidFill>
              </a:rPr>
              <a:t>nature.  </a:t>
            </a:r>
            <a:r>
              <a:rPr lang="en-US" b="1" dirty="0">
                <a:solidFill>
                  <a:schemeClr val="bg1"/>
                </a:solidFill>
              </a:rPr>
              <a:t>T</a:t>
            </a:r>
            <a:r>
              <a:rPr lang="en-US" b="1" dirty="0" smtClean="0">
                <a:solidFill>
                  <a:schemeClr val="bg1"/>
                </a:solidFill>
              </a:rPr>
              <a:t>hat </a:t>
            </a:r>
            <a:r>
              <a:rPr lang="en-US" b="1" dirty="0">
                <a:solidFill>
                  <a:schemeClr val="bg1"/>
                </a:solidFill>
              </a:rPr>
              <a:t>is absolute truth!</a:t>
            </a:r>
          </a:p>
        </p:txBody>
      </p:sp>
      <p:sp>
        <p:nvSpPr>
          <p:cNvPr id="3" name="Slide Number Placeholder 2">
            <a:extLst>
              <a:ext uri="{FF2B5EF4-FFF2-40B4-BE49-F238E27FC236}">
                <a16:creationId xmlns="" xmlns:a16="http://schemas.microsoft.com/office/drawing/2014/main" id="{E9EBBD88-EE43-4E53-846A-E458A8E17C80}"/>
              </a:ext>
            </a:extLst>
          </p:cNvPr>
          <p:cNvSpPr>
            <a:spLocks noGrp="1"/>
          </p:cNvSpPr>
          <p:nvPr>
            <p:ph type="sldNum" sz="quarter" idx="12"/>
          </p:nvPr>
        </p:nvSpPr>
        <p:spPr/>
        <p:txBody>
          <a:bodyPr/>
          <a:lstStyle/>
          <a:p>
            <a:fld id="{002C98E3-60A6-48CC-A549-FBA7FAF9B334}" type="slidenum">
              <a:rPr lang="en-US" smtClean="0"/>
              <a:pPr/>
              <a:t>97</a:t>
            </a:fld>
            <a:endParaRPr lang="en-US"/>
          </a:p>
        </p:txBody>
      </p:sp>
      <p:pic>
        <p:nvPicPr>
          <p:cNvPr id="2" name="Picture 1">
            <a:extLst>
              <a:ext uri="{FF2B5EF4-FFF2-40B4-BE49-F238E27FC236}">
                <a16:creationId xmlns="" xmlns:a16="http://schemas.microsoft.com/office/drawing/2014/main" id="{18059643-49B7-42D5-A070-3D4E98348F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Rectangle 3">
            <a:extLst>
              <a:ext uri="{FF2B5EF4-FFF2-40B4-BE49-F238E27FC236}">
                <a16:creationId xmlns="" xmlns:a16="http://schemas.microsoft.com/office/drawing/2014/main" id="{16D57054-9A2D-44B4-82BB-FCB391204E1C}"/>
              </a:ext>
            </a:extLst>
          </p:cNvPr>
          <p:cNvSpPr/>
          <p:nvPr/>
        </p:nvSpPr>
        <p:spPr>
          <a:xfrm>
            <a:off x="2115218" y="5115520"/>
            <a:ext cx="7263528" cy="92333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0000FF"/>
                </a:solidFill>
                <a:effectLst>
                  <a:outerShdw dist="38100" dir="2640000" algn="bl" rotWithShape="0">
                    <a:schemeClr val="tx2">
                      <a:lumMod val="75000"/>
                    </a:schemeClr>
                  </a:outerShdw>
                </a:effectLst>
              </a:rPr>
              <a:t>Why is that the case?</a:t>
            </a:r>
          </a:p>
        </p:txBody>
      </p:sp>
    </p:spTree>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www.garmentsofsalvation.net/images/GS%20torah%20scrolls/75dpiLARGE_shadow_blueb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7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1981200"/>
            <a:ext cx="8991600" cy="25853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sp3d extrusionH="57150">
              <a:bevelT w="38100" h="38100"/>
            </a:sp3d>
          </a:bodyPr>
          <a:lstStyle/>
          <a:p>
            <a:pPr algn="ctr"/>
            <a:r>
              <a:rPr lang="en-US" sz="5400" dirty="0">
                <a:solidFill>
                  <a:schemeClr val="accent2"/>
                </a:solidFill>
                <a:latin typeface="Aharoni" pitchFamily="2" charset="-79"/>
                <a:cs typeface="Aharoni" pitchFamily="2" charset="-79"/>
              </a:rPr>
              <a:t>Who created all these things that we can count  and depend on?</a:t>
            </a:r>
          </a:p>
        </p:txBody>
      </p:sp>
      <p:sp>
        <p:nvSpPr>
          <p:cNvPr id="4" name="Slide Number Placeholder 3">
            <a:extLst>
              <a:ext uri="{FF2B5EF4-FFF2-40B4-BE49-F238E27FC236}">
                <a16:creationId xmlns="" xmlns:a16="http://schemas.microsoft.com/office/drawing/2014/main" id="{A0E6D410-15E4-466C-A5F5-24FD19AEE774}"/>
              </a:ext>
            </a:extLst>
          </p:cNvPr>
          <p:cNvSpPr>
            <a:spLocks noGrp="1"/>
          </p:cNvSpPr>
          <p:nvPr>
            <p:ph type="sldNum" sz="quarter" idx="12"/>
          </p:nvPr>
        </p:nvSpPr>
        <p:spPr>
          <a:xfrm>
            <a:off x="8737600" y="6245225"/>
            <a:ext cx="3225800" cy="476250"/>
          </a:xfrm>
        </p:spPr>
        <p:txBody>
          <a:bodyPr/>
          <a:lstStyle/>
          <a:p>
            <a:fld id="{002C98E3-60A6-48CC-A549-FBA7FAF9B334}" type="slidenum">
              <a:rPr lang="en-US" smtClean="0"/>
              <a:pPr/>
              <a:t>98</a:t>
            </a:fld>
            <a:endParaRPr lang="en-US" dirty="0"/>
          </a:p>
        </p:txBody>
      </p:sp>
      <p:pic>
        <p:nvPicPr>
          <p:cNvPr id="3" name="Picture 2">
            <a:extLst>
              <a:ext uri="{FF2B5EF4-FFF2-40B4-BE49-F238E27FC236}">
                <a16:creationId xmlns="" xmlns:a16="http://schemas.microsoft.com/office/drawing/2014/main" id="{4E565C34-7462-408B-BF02-04185B3EB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653890809"/>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0FB580B2-2F47-4615-95D6-B34DED2A6E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Slide Number Placeholder 1">
            <a:extLst>
              <a:ext uri="{FF2B5EF4-FFF2-40B4-BE49-F238E27FC236}">
                <a16:creationId xmlns="" xmlns:a16="http://schemas.microsoft.com/office/drawing/2014/main" id="{CCE6E558-5317-4A0F-9F6E-7641E39126F0}"/>
              </a:ext>
            </a:extLst>
          </p:cNvPr>
          <p:cNvSpPr>
            <a:spLocks noGrp="1"/>
          </p:cNvSpPr>
          <p:nvPr>
            <p:ph type="sldNum" sz="quarter" idx="12"/>
          </p:nvPr>
        </p:nvSpPr>
        <p:spPr>
          <a:xfrm>
            <a:off x="8610600" y="6356350"/>
            <a:ext cx="2743200" cy="365125"/>
          </a:xfrm>
        </p:spPr>
        <p:txBody>
          <a:bodyPr>
            <a:normAutofit/>
          </a:bodyPr>
          <a:lstStyle/>
          <a:p>
            <a:pPr>
              <a:spcAft>
                <a:spcPts val="600"/>
              </a:spcAft>
            </a:pPr>
            <a:fld id="{002C98E3-60A6-48CC-A549-FBA7FAF9B334}" type="slidenum">
              <a:rPr lang="en-US">
                <a:solidFill>
                  <a:srgbClr val="FFFFFF"/>
                </a:solidFill>
              </a:rPr>
              <a:pPr>
                <a:spcAft>
                  <a:spcPts val="600"/>
                </a:spcAft>
              </a:pPr>
              <a:t>99</a:t>
            </a:fld>
            <a:endParaRPr lang="en-US">
              <a:solidFill>
                <a:srgbClr val="FFFFFF"/>
              </a:solidFill>
            </a:endParaRPr>
          </a:p>
        </p:txBody>
      </p:sp>
      <p:sp>
        <p:nvSpPr>
          <p:cNvPr id="4" name="TextBox 3">
            <a:extLst>
              <a:ext uri="{FF2B5EF4-FFF2-40B4-BE49-F238E27FC236}">
                <a16:creationId xmlns="" xmlns:a16="http://schemas.microsoft.com/office/drawing/2014/main" id="{3975316E-E29F-4D82-8A98-C3CC3E0B2A93}"/>
              </a:ext>
            </a:extLst>
          </p:cNvPr>
          <p:cNvSpPr txBox="1"/>
          <p:nvPr/>
        </p:nvSpPr>
        <p:spPr>
          <a:xfrm>
            <a:off x="762000" y="914400"/>
            <a:ext cx="4191000" cy="2308324"/>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FFFF00"/>
                </a:solidFill>
                <a:effectLst>
                  <a:glow rad="228600">
                    <a:schemeClr val="tx1">
                      <a:lumMod val="85000"/>
                      <a:lumOff val="15000"/>
                      <a:alpha val="40000"/>
                    </a:schemeClr>
                  </a:glow>
                </a:effectLst>
              </a:rPr>
              <a:t>According to Hebrews 1:2 it was Yahusha, </a:t>
            </a:r>
            <a:r>
              <a:rPr lang="en-US" b="1" dirty="0" smtClean="0">
                <a:solidFill>
                  <a:srgbClr val="FFFF00"/>
                </a:solidFill>
                <a:effectLst>
                  <a:glow rad="228600">
                    <a:schemeClr val="tx1">
                      <a:lumMod val="85000"/>
                      <a:lumOff val="15000"/>
                      <a:alpha val="40000"/>
                    </a:schemeClr>
                  </a:glow>
                </a:effectLst>
              </a:rPr>
              <a:t/>
            </a:r>
            <a:br>
              <a:rPr lang="en-US" b="1" dirty="0" smtClean="0">
                <a:solidFill>
                  <a:srgbClr val="FFFF00"/>
                </a:solidFill>
                <a:effectLst>
                  <a:glow rad="228600">
                    <a:schemeClr val="tx1">
                      <a:lumMod val="85000"/>
                      <a:lumOff val="15000"/>
                      <a:alpha val="40000"/>
                    </a:schemeClr>
                  </a:glow>
                </a:effectLst>
              </a:rPr>
            </a:br>
            <a:r>
              <a:rPr lang="en-US" b="1" dirty="0" smtClean="0">
                <a:solidFill>
                  <a:srgbClr val="FFFF00"/>
                </a:solidFill>
                <a:effectLst>
                  <a:glow rad="228600">
                    <a:schemeClr val="tx1">
                      <a:lumMod val="85000"/>
                      <a:lumOff val="15000"/>
                      <a:alpha val="40000"/>
                    </a:schemeClr>
                  </a:glow>
                </a:effectLst>
              </a:rPr>
              <a:t>the </a:t>
            </a:r>
            <a:r>
              <a:rPr lang="en-US" b="1" dirty="0">
                <a:solidFill>
                  <a:srgbClr val="FFFF00"/>
                </a:solidFill>
                <a:effectLst>
                  <a:glow rad="228600">
                    <a:schemeClr val="tx1">
                      <a:lumMod val="85000"/>
                      <a:lumOff val="15000"/>
                      <a:alpha val="40000"/>
                    </a:schemeClr>
                  </a:glow>
                </a:effectLst>
              </a:rPr>
              <a:t>Son of YHVH.</a:t>
            </a:r>
          </a:p>
        </p:txBody>
      </p:sp>
      <p:sp>
        <p:nvSpPr>
          <p:cNvPr id="5" name="TextBox 4">
            <a:extLst>
              <a:ext uri="{FF2B5EF4-FFF2-40B4-BE49-F238E27FC236}">
                <a16:creationId xmlns="" xmlns:a16="http://schemas.microsoft.com/office/drawing/2014/main" id="{96558498-EAD7-472C-91EB-C59CDC12FBAE}"/>
              </a:ext>
            </a:extLst>
          </p:cNvPr>
          <p:cNvSpPr txBox="1"/>
          <p:nvPr/>
        </p:nvSpPr>
        <p:spPr>
          <a:xfrm>
            <a:off x="838200" y="3780773"/>
            <a:ext cx="4038600" cy="2062103"/>
          </a:xfrm>
          <a:prstGeom prst="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02000"/>
                </a:solidFill>
                <a:effectLst/>
                <a:uLnTx/>
                <a:uFillTx/>
                <a:latin typeface="Tahoma"/>
                <a:ea typeface="+mn-ea"/>
                <a:cs typeface="+mn-cs"/>
              </a:rPr>
              <a:t>And according to John 14:6 HIS Word (the Torah) is “The Truth!” </a:t>
            </a:r>
            <a:r>
              <a:rPr kumimoji="0" lang="en-US" sz="3200" i="0" u="none" strike="noStrike" kern="1200" cap="none" spc="0" normalizeH="0" baseline="0" noProof="0" dirty="0">
                <a:ln>
                  <a:noFill/>
                </a:ln>
                <a:solidFill>
                  <a:srgbClr val="602000"/>
                </a:solidFill>
                <a:effectLst/>
                <a:uLnTx/>
                <a:uFillTx/>
                <a:latin typeface="Tahoma"/>
                <a:ea typeface="+mn-ea"/>
                <a:cs typeface="+mn-cs"/>
              </a:rPr>
              <a:t>KJV</a:t>
            </a:r>
          </a:p>
        </p:txBody>
      </p:sp>
      <p:sp>
        <p:nvSpPr>
          <p:cNvPr id="6" name="TextBox 5">
            <a:extLst>
              <a:ext uri="{FF2B5EF4-FFF2-40B4-BE49-F238E27FC236}">
                <a16:creationId xmlns="" xmlns:a16="http://schemas.microsoft.com/office/drawing/2014/main" id="{D2DBF149-3F31-4A13-B780-7196BDE1758D}"/>
              </a:ext>
            </a:extLst>
          </p:cNvPr>
          <p:cNvSpPr txBox="1"/>
          <p:nvPr/>
        </p:nvSpPr>
        <p:spPr>
          <a:xfrm>
            <a:off x="6400800" y="4519437"/>
            <a:ext cx="4468876" cy="1323439"/>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ST Gothic Hv" panose="020B0903030202020204" pitchFamily="34" charset="0"/>
              </a:rPr>
              <a:t>THE ABSOLUTE TRUTH!</a:t>
            </a:r>
          </a:p>
        </p:txBody>
      </p:sp>
      <p:pic>
        <p:nvPicPr>
          <p:cNvPr id="7" name="Picture 6">
            <a:extLst>
              <a:ext uri="{FF2B5EF4-FFF2-40B4-BE49-F238E27FC236}">
                <a16:creationId xmlns="" xmlns:a16="http://schemas.microsoft.com/office/drawing/2014/main" id="{0A67E220-0374-4F94-AEBF-4A6249F7E3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556011185"/>
      </p:ext>
    </p:extLst>
  </p:cSld>
  <p:clrMapOvr>
    <a:masterClrMapping/>
  </p:clrMapOvr>
  <mc:AlternateContent xmlns:mc="http://schemas.openxmlformats.org/markup-compatibility/2006" xmlns:p14="http://schemas.microsoft.com/office/powerpoint/2010/main">
    <mc:Choice Requires="p14">
      <p:transition spd="slow" p14:dur="1500" advTm="6385">
        <p:split orient="vert"/>
      </p:transition>
    </mc:Choice>
    <mc:Fallback xmlns="">
      <p:transition spd="slow" advTm="63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10.xml><?xml version="1.0" encoding="utf-8"?>
<p:tagLst xmlns:a="http://schemas.openxmlformats.org/drawingml/2006/main" xmlns:r="http://schemas.openxmlformats.org/officeDocument/2006/relationships" xmlns:p="http://schemas.openxmlformats.org/presentationml/2006/main">
  <p:tag name="TIMING" val="|11.6"/>
</p:tagLst>
</file>

<file path=ppt/tags/tag11.xml><?xml version="1.0" encoding="utf-8"?>
<p:tagLst xmlns:a="http://schemas.openxmlformats.org/drawingml/2006/main" xmlns:r="http://schemas.openxmlformats.org/officeDocument/2006/relationships" xmlns:p="http://schemas.openxmlformats.org/presentationml/2006/main">
  <p:tag name="TIMING" val="|21.9"/>
</p:tagLst>
</file>

<file path=ppt/tags/tag12.xml><?xml version="1.0" encoding="utf-8"?>
<p:tagLst xmlns:a="http://schemas.openxmlformats.org/drawingml/2006/main" xmlns:r="http://schemas.openxmlformats.org/officeDocument/2006/relationships" xmlns:p="http://schemas.openxmlformats.org/presentationml/2006/main">
  <p:tag name="TIMING" val="|10|5.3|7.2"/>
</p:tagLst>
</file>

<file path=ppt/tags/tag13.xml><?xml version="1.0" encoding="utf-8"?>
<p:tagLst xmlns:a="http://schemas.openxmlformats.org/drawingml/2006/main" xmlns:r="http://schemas.openxmlformats.org/officeDocument/2006/relationships" xmlns:p="http://schemas.openxmlformats.org/presentationml/2006/main">
  <p:tag name="TIMING" val="|5.7"/>
</p:tagLst>
</file>

<file path=ppt/tags/tag14.xml><?xml version="1.0" encoding="utf-8"?>
<p:tagLst xmlns:a="http://schemas.openxmlformats.org/drawingml/2006/main" xmlns:r="http://schemas.openxmlformats.org/officeDocument/2006/relationships" xmlns:p="http://schemas.openxmlformats.org/presentationml/2006/main">
  <p:tag name="TIMING" val="|22.8"/>
</p:tagLst>
</file>

<file path=ppt/tags/tag15.xml><?xml version="1.0" encoding="utf-8"?>
<p:tagLst xmlns:a="http://schemas.openxmlformats.org/drawingml/2006/main" xmlns:r="http://schemas.openxmlformats.org/officeDocument/2006/relationships" xmlns:p="http://schemas.openxmlformats.org/presentationml/2006/main">
  <p:tag name="TIMING" val="|24.2|5"/>
</p:tagLst>
</file>

<file path=ppt/tags/tag16.xml><?xml version="1.0" encoding="utf-8"?>
<p:tagLst xmlns:a="http://schemas.openxmlformats.org/drawingml/2006/main" xmlns:r="http://schemas.openxmlformats.org/officeDocument/2006/relationships" xmlns:p="http://schemas.openxmlformats.org/presentationml/2006/main">
  <p:tag name="TIMING" val="|7.4|5.2|4.3"/>
</p:tagLst>
</file>

<file path=ppt/tags/tag17.xml><?xml version="1.0" encoding="utf-8"?>
<p:tagLst xmlns:a="http://schemas.openxmlformats.org/drawingml/2006/main" xmlns:r="http://schemas.openxmlformats.org/officeDocument/2006/relationships" xmlns:p="http://schemas.openxmlformats.org/presentationml/2006/main">
  <p:tag name="TIMING" val="|25.5"/>
</p:tagLst>
</file>

<file path=ppt/tags/tag18.xml><?xml version="1.0" encoding="utf-8"?>
<p:tagLst xmlns:a="http://schemas.openxmlformats.org/drawingml/2006/main" xmlns:r="http://schemas.openxmlformats.org/officeDocument/2006/relationships" xmlns:p="http://schemas.openxmlformats.org/presentationml/2006/main">
  <p:tag name="TIMING" val="|3.9"/>
</p:tagLst>
</file>

<file path=ppt/tags/tag19.xml><?xml version="1.0" encoding="utf-8"?>
<p:tagLst xmlns:a="http://schemas.openxmlformats.org/drawingml/2006/main" xmlns:r="http://schemas.openxmlformats.org/officeDocument/2006/relationships" xmlns:p="http://schemas.openxmlformats.org/presentationml/2006/main">
  <p:tag name="TIMING" val="|3.3"/>
</p:tagLst>
</file>

<file path=ppt/tags/tag2.xml><?xml version="1.0" encoding="utf-8"?>
<p:tagLst xmlns:a="http://schemas.openxmlformats.org/drawingml/2006/main" xmlns:r="http://schemas.openxmlformats.org/officeDocument/2006/relationships" xmlns:p="http://schemas.openxmlformats.org/presentationml/2006/main">
  <p:tag name="TIMING" val="|8.4"/>
</p:tagLst>
</file>

<file path=ppt/tags/tag20.xml><?xml version="1.0" encoding="utf-8"?>
<p:tagLst xmlns:a="http://schemas.openxmlformats.org/drawingml/2006/main" xmlns:r="http://schemas.openxmlformats.org/officeDocument/2006/relationships" xmlns:p="http://schemas.openxmlformats.org/presentationml/2006/main">
  <p:tag name="TIMING" val="|8"/>
</p:tagLst>
</file>

<file path=ppt/tags/tag21.xml><?xml version="1.0" encoding="utf-8"?>
<p:tagLst xmlns:a="http://schemas.openxmlformats.org/drawingml/2006/main" xmlns:r="http://schemas.openxmlformats.org/officeDocument/2006/relationships" xmlns:p="http://schemas.openxmlformats.org/presentationml/2006/main">
  <p:tag name="TIMING" val="|13|6.2"/>
</p:tagLst>
</file>

<file path=ppt/tags/tag22.xml><?xml version="1.0" encoding="utf-8"?>
<p:tagLst xmlns:a="http://schemas.openxmlformats.org/drawingml/2006/main" xmlns:r="http://schemas.openxmlformats.org/officeDocument/2006/relationships" xmlns:p="http://schemas.openxmlformats.org/presentationml/2006/main">
  <p:tag name="TIMING" val="|4.2|4.7|7.4"/>
</p:tagLst>
</file>

<file path=ppt/tags/tag23.xml><?xml version="1.0" encoding="utf-8"?>
<p:tagLst xmlns:a="http://schemas.openxmlformats.org/drawingml/2006/main" xmlns:r="http://schemas.openxmlformats.org/officeDocument/2006/relationships" xmlns:p="http://schemas.openxmlformats.org/presentationml/2006/main">
  <p:tag name="TIMING" val="|15.2|16.4"/>
</p:tagLst>
</file>

<file path=ppt/tags/tag24.xml><?xml version="1.0" encoding="utf-8"?>
<p:tagLst xmlns:a="http://schemas.openxmlformats.org/drawingml/2006/main" xmlns:r="http://schemas.openxmlformats.org/officeDocument/2006/relationships" xmlns:p="http://schemas.openxmlformats.org/presentationml/2006/main">
  <p:tag name="TIMING" val="|15.2|16.4"/>
</p:tagLst>
</file>

<file path=ppt/tags/tag25.xml><?xml version="1.0" encoding="utf-8"?>
<p:tagLst xmlns:a="http://schemas.openxmlformats.org/drawingml/2006/main" xmlns:r="http://schemas.openxmlformats.org/officeDocument/2006/relationships" xmlns:p="http://schemas.openxmlformats.org/presentationml/2006/main">
  <p:tag name="TIMING" val="|8.7|5.6"/>
</p:tagLst>
</file>

<file path=ppt/tags/tag26.xml><?xml version="1.0" encoding="utf-8"?>
<p:tagLst xmlns:a="http://schemas.openxmlformats.org/drawingml/2006/main" xmlns:r="http://schemas.openxmlformats.org/officeDocument/2006/relationships" xmlns:p="http://schemas.openxmlformats.org/presentationml/2006/main">
  <p:tag name="TIMING" val="|5.1|5.7"/>
</p:tagLst>
</file>

<file path=ppt/tags/tag27.xml><?xml version="1.0" encoding="utf-8"?>
<p:tagLst xmlns:a="http://schemas.openxmlformats.org/drawingml/2006/main" xmlns:r="http://schemas.openxmlformats.org/officeDocument/2006/relationships" xmlns:p="http://schemas.openxmlformats.org/presentationml/2006/main">
  <p:tag name="TIMING" val="|20.9"/>
</p:tagLst>
</file>

<file path=ppt/tags/tag28.xml><?xml version="1.0" encoding="utf-8"?>
<p:tagLst xmlns:a="http://schemas.openxmlformats.org/drawingml/2006/main" xmlns:r="http://schemas.openxmlformats.org/officeDocument/2006/relationships" xmlns:p="http://schemas.openxmlformats.org/presentationml/2006/main">
  <p:tag name="TIMING" val="|4.2"/>
</p:tagLst>
</file>

<file path=ppt/tags/tag29.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3.4"/>
</p:tagLst>
</file>

<file path=ppt/tags/tag30.xml><?xml version="1.0" encoding="utf-8"?>
<p:tagLst xmlns:a="http://schemas.openxmlformats.org/drawingml/2006/main" xmlns:r="http://schemas.openxmlformats.org/officeDocument/2006/relationships" xmlns:p="http://schemas.openxmlformats.org/presentationml/2006/main">
  <p:tag name="TIMING" val="|10.7"/>
</p:tagLst>
</file>

<file path=ppt/tags/tag31.xml><?xml version="1.0" encoding="utf-8"?>
<p:tagLst xmlns:a="http://schemas.openxmlformats.org/drawingml/2006/main" xmlns:r="http://schemas.openxmlformats.org/officeDocument/2006/relationships" xmlns:p="http://schemas.openxmlformats.org/presentationml/2006/main">
  <p:tag name="TIMING" val="|4.7|7|4.2"/>
</p:tagLst>
</file>

<file path=ppt/tags/tag32.xml><?xml version="1.0" encoding="utf-8"?>
<p:tagLst xmlns:a="http://schemas.openxmlformats.org/drawingml/2006/main" xmlns:r="http://schemas.openxmlformats.org/officeDocument/2006/relationships" xmlns:p="http://schemas.openxmlformats.org/presentationml/2006/main">
  <p:tag name="TIMING" val="|8.7|5.6"/>
</p:tagLst>
</file>

<file path=ppt/tags/tag33.xml><?xml version="1.0" encoding="utf-8"?>
<p:tagLst xmlns:a="http://schemas.openxmlformats.org/drawingml/2006/main" xmlns:r="http://schemas.openxmlformats.org/officeDocument/2006/relationships" xmlns:p="http://schemas.openxmlformats.org/presentationml/2006/main">
  <p:tag name="TIMING" val="|14.9|7.2"/>
</p:tagLst>
</file>

<file path=ppt/tags/tag4.xml><?xml version="1.0" encoding="utf-8"?>
<p:tagLst xmlns:a="http://schemas.openxmlformats.org/drawingml/2006/main" xmlns:r="http://schemas.openxmlformats.org/officeDocument/2006/relationships" xmlns:p="http://schemas.openxmlformats.org/presentationml/2006/main">
  <p:tag name="TIMING" val="|2.9"/>
</p:tagLst>
</file>

<file path=ppt/tags/tag5.xml><?xml version="1.0" encoding="utf-8"?>
<p:tagLst xmlns:a="http://schemas.openxmlformats.org/drawingml/2006/main" xmlns:r="http://schemas.openxmlformats.org/officeDocument/2006/relationships" xmlns:p="http://schemas.openxmlformats.org/presentationml/2006/main">
  <p:tag name="TIMING" val="|12.8"/>
</p:tagLst>
</file>

<file path=ppt/tags/tag6.xml><?xml version="1.0" encoding="utf-8"?>
<p:tagLst xmlns:a="http://schemas.openxmlformats.org/drawingml/2006/main" xmlns:r="http://schemas.openxmlformats.org/officeDocument/2006/relationships" xmlns:p="http://schemas.openxmlformats.org/presentationml/2006/main">
  <p:tag name="TIMING" val="|5.2|3.9"/>
</p:tagLst>
</file>

<file path=ppt/tags/tag7.xml><?xml version="1.0" encoding="utf-8"?>
<p:tagLst xmlns:a="http://schemas.openxmlformats.org/drawingml/2006/main" xmlns:r="http://schemas.openxmlformats.org/officeDocument/2006/relationships" xmlns:p="http://schemas.openxmlformats.org/presentationml/2006/main">
  <p:tag name="TIMING" val="|21.8|4.7"/>
</p:tagLst>
</file>

<file path=ppt/tags/tag8.xml><?xml version="1.0" encoding="utf-8"?>
<p:tagLst xmlns:a="http://schemas.openxmlformats.org/drawingml/2006/main" xmlns:r="http://schemas.openxmlformats.org/officeDocument/2006/relationships" xmlns:p="http://schemas.openxmlformats.org/presentationml/2006/main">
  <p:tag name="TIMING" val="|11.7|4|4.7"/>
</p:tagLst>
</file>

<file path=ppt/tags/tag9.xml><?xml version="1.0" encoding="utf-8"?>
<p:tagLst xmlns:a="http://schemas.openxmlformats.org/drawingml/2006/main" xmlns:r="http://schemas.openxmlformats.org/officeDocument/2006/relationships" xmlns:p="http://schemas.openxmlformats.org/presentationml/2006/main">
  <p:tag name="TIMING" val="|7.2"/>
</p:tagLst>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446C221D-F63F-4DD8-B509-CFE168687BF2}"/>
    </a:ext>
  </a:extLst>
</a:theme>
</file>

<file path=ppt/theme/theme1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3.xml><?xml version="1.0" encoding="utf-8"?>
<a:theme xmlns:a="http://schemas.openxmlformats.org/drawingml/2006/main" name="2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446C221D-F63F-4DD8-B509-CFE168687BF2}"/>
    </a:ext>
  </a:extLst>
</a:theme>
</file>

<file path=ppt/theme/theme1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3E4F19A7-A959-40BB-972C-4880BAF8EB09}"/>
    </a:ext>
  </a:extLst>
</a:theme>
</file>

<file path=ppt/theme/theme15.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ahoma"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187</TotalTime>
  <Words>3156</Words>
  <Application>Microsoft Office PowerPoint</Application>
  <PresentationFormat>Custom</PresentationFormat>
  <Paragraphs>406</Paragraphs>
  <Slides>115</Slides>
  <Notes>41</Notes>
  <HiddenSlides>0</HiddenSlides>
  <MMClips>0</MMClips>
  <ScaleCrop>false</ScaleCrop>
  <HeadingPairs>
    <vt:vector size="4" baseType="variant">
      <vt:variant>
        <vt:lpstr>Theme</vt:lpstr>
      </vt:variant>
      <vt:variant>
        <vt:i4>18</vt:i4>
      </vt:variant>
      <vt:variant>
        <vt:lpstr>Slide Titles</vt:lpstr>
      </vt:variant>
      <vt:variant>
        <vt:i4>115</vt:i4>
      </vt:variant>
    </vt:vector>
  </HeadingPairs>
  <TitlesOfParts>
    <vt:vector size="133" baseType="lpstr">
      <vt:lpstr>Orbit</vt:lpstr>
      <vt:lpstr>Default Design</vt:lpstr>
      <vt:lpstr>1_Default Design</vt:lpstr>
      <vt:lpstr>2_Default Design</vt:lpstr>
      <vt:lpstr>3_Default Design</vt:lpstr>
      <vt:lpstr>4_Default Design</vt:lpstr>
      <vt:lpstr>5_Default Design</vt:lpstr>
      <vt:lpstr>6_Default Design</vt:lpstr>
      <vt:lpstr>Basis</vt:lpstr>
      <vt:lpstr>1_Basis</vt:lpstr>
      <vt:lpstr>Ion</vt:lpstr>
      <vt:lpstr>1_Ion</vt:lpstr>
      <vt:lpstr>2_Basis</vt:lpstr>
      <vt:lpstr>6_Office Theme</vt:lpstr>
      <vt:lpstr>2_Ion</vt:lpstr>
      <vt:lpstr>7_Default Design</vt:lpstr>
      <vt:lpstr>Facet</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question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was Yahuwah’s purpose in giving this message through Jeremiah?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that sword He is referring to?</vt:lpstr>
      <vt:lpstr>It was His Word starting in Genesis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23</cp:revision>
  <dcterms:created xsi:type="dcterms:W3CDTF">2020-10-16T22:56:36Z</dcterms:created>
  <dcterms:modified xsi:type="dcterms:W3CDTF">2020-11-11T15:36:03Z</dcterms:modified>
</cp:coreProperties>
</file>