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slideshow.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tags/tag9.xml" ContentType="application/vnd.openxmlformats-officedocument.presentationml.tags+xml"/>
  <Override PartName="/ppt/notesSlides/notesSlide18.xml" ContentType="application/vnd.openxmlformats-officedocument.presentationml.notesSlide+xml"/>
  <Override PartName="/ppt/tags/tag10.xml" ContentType="application/vnd.openxmlformats-officedocument.presentationml.tags+xml"/>
  <Override PartName="/ppt/notesSlides/notesSlide19.xml" ContentType="application/vnd.openxmlformats-officedocument.presentationml.notesSlide+xml"/>
  <Override PartName="/ppt/tags/tag11.xml" ContentType="application/vnd.openxmlformats-officedocument.presentationml.tags+xml"/>
  <Override PartName="/ppt/notesSlides/notesSlide20.xml" ContentType="application/vnd.openxmlformats-officedocument.presentationml.notesSlide+xml"/>
  <Override PartName="/ppt/tags/tag12.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3.xml" ContentType="application/vnd.openxmlformats-officedocument.presentationml.tags+xml"/>
  <Override PartName="/ppt/notesSlides/notesSlide24.xml" ContentType="application/vnd.openxmlformats-officedocument.presentationml.notesSlide+xml"/>
  <Override PartName="/ppt/tags/tag14.xml" ContentType="application/vnd.openxmlformats-officedocument.presentationml.tags+xml"/>
  <Override PartName="/ppt/notesSlides/notesSlide25.xml" ContentType="application/vnd.openxmlformats-officedocument.presentationml.notesSlide+xml"/>
  <Override PartName="/ppt/tags/tag15.xml" ContentType="application/vnd.openxmlformats-officedocument.presentationml.tags+xml"/>
  <Override PartName="/ppt/notesSlides/notesSlide26.xml" ContentType="application/vnd.openxmlformats-officedocument.presentationml.notesSlide+xml"/>
  <Override PartName="/ppt/tags/tag16.xml" ContentType="application/vnd.openxmlformats-officedocument.presentationml.tags+xml"/>
  <Override PartName="/ppt/notesSlides/notesSlide27.xml" ContentType="application/vnd.openxmlformats-officedocument.presentationml.notesSlide+xml"/>
  <Override PartName="/ppt/tags/tag17.xml" ContentType="application/vnd.openxmlformats-officedocument.presentationml.tags+xml"/>
  <Override PartName="/ppt/notesSlides/notesSlide28.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20.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21.xml" ContentType="application/vnd.openxmlformats-officedocument.presentationml.tags+xml"/>
  <Override PartName="/ppt/notesSlides/notesSlide34.xml" ContentType="application/vnd.openxmlformats-officedocument.presentationml.notesSlide+xml"/>
  <Override PartName="/ppt/tags/tag22.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23.xml" ContentType="application/vnd.openxmlformats-officedocument.presentationml.tags+xml"/>
  <Override PartName="/ppt/notesSlides/notesSlide37.xml" ContentType="application/vnd.openxmlformats-officedocument.presentationml.notesSlide+xml"/>
  <Override PartName="/ppt/tags/tag24.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25.xml" ContentType="application/vnd.openxmlformats-officedocument.presentationml.tags+xml"/>
  <Override PartName="/ppt/notesSlides/notesSlide40.xml" ContentType="application/vnd.openxmlformats-officedocument.presentationml.notesSlide+xml"/>
  <Override PartName="/ppt/tags/tag26.xml" ContentType="application/vnd.openxmlformats-officedocument.presentationml.tags+xml"/>
  <Override PartName="/ppt/notesSlides/notesSlide41.xml" ContentType="application/vnd.openxmlformats-officedocument.presentationml.notesSlide+xml"/>
  <Override PartName="/ppt/tags/tag27.xml" ContentType="application/vnd.openxmlformats-officedocument.presentationml.tags+xml"/>
  <Override PartName="/ppt/notesSlides/notesSlide42.xml" ContentType="application/vnd.openxmlformats-officedocument.presentationml.notesSlide+xml"/>
  <Override PartName="/ppt/tags/tag28.xml" ContentType="application/vnd.openxmlformats-officedocument.presentationml.tags+xml"/>
  <Override PartName="/ppt/notesSlides/notesSlide43.xml" ContentType="application/vnd.openxmlformats-officedocument.presentationml.notesSlide+xml"/>
  <Override PartName="/ppt/tags/tag29.xml" ContentType="application/vnd.openxmlformats-officedocument.presentationml.tags+xml"/>
  <Override PartName="/ppt/notesSlides/notesSlide44.xml" ContentType="application/vnd.openxmlformats-officedocument.presentationml.notesSlide+xml"/>
  <Override PartName="/ppt/tags/tag30.xml" ContentType="application/vnd.openxmlformats-officedocument.presentationml.tags+xml"/>
  <Override PartName="/ppt/notesSlides/notesSlide45.xml" ContentType="application/vnd.openxmlformats-officedocument.presentationml.notesSlide+xml"/>
  <Override PartName="/ppt/tags/tag31.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32.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33.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34.xml" ContentType="application/vnd.openxmlformats-officedocument.presentationml.tags+xml"/>
  <Override PartName="/ppt/notesSlides/notesSlide58.xml" ContentType="application/vnd.openxmlformats-officedocument.presentationml.notesSlide+xml"/>
  <Override PartName="/ppt/tags/tag35.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72" r:id="rId2"/>
    <p:sldMasterId id="2147483684" r:id="rId3"/>
    <p:sldMasterId id="2147483702" r:id="rId4"/>
    <p:sldMasterId id="2147483720" r:id="rId5"/>
  </p:sldMasterIdLst>
  <p:notesMasterIdLst>
    <p:notesMasterId r:id="rId85"/>
  </p:notesMasterIdLst>
  <p:sldIdLst>
    <p:sldId id="256" r:id="rId6"/>
    <p:sldId id="297" r:id="rId7"/>
    <p:sldId id="425" r:id="rId8"/>
    <p:sldId id="328" r:id="rId9"/>
    <p:sldId id="329" r:id="rId10"/>
    <p:sldId id="427" r:id="rId11"/>
    <p:sldId id="330" r:id="rId12"/>
    <p:sldId id="331" r:id="rId13"/>
    <p:sldId id="334" r:id="rId14"/>
    <p:sldId id="428" r:id="rId15"/>
    <p:sldId id="295" r:id="rId16"/>
    <p:sldId id="259" r:id="rId17"/>
    <p:sldId id="260" r:id="rId18"/>
    <p:sldId id="262" r:id="rId19"/>
    <p:sldId id="263" r:id="rId20"/>
    <p:sldId id="261" r:id="rId21"/>
    <p:sldId id="268" r:id="rId22"/>
    <p:sldId id="299" r:id="rId23"/>
    <p:sldId id="269" r:id="rId24"/>
    <p:sldId id="270" r:id="rId25"/>
    <p:sldId id="264" r:id="rId26"/>
    <p:sldId id="266" r:id="rId27"/>
    <p:sldId id="265" r:id="rId28"/>
    <p:sldId id="267" r:id="rId29"/>
    <p:sldId id="272" r:id="rId30"/>
    <p:sldId id="274" r:id="rId31"/>
    <p:sldId id="273" r:id="rId32"/>
    <p:sldId id="271" r:id="rId33"/>
    <p:sldId id="276" r:id="rId34"/>
    <p:sldId id="278" r:id="rId35"/>
    <p:sldId id="280" r:id="rId36"/>
    <p:sldId id="279" r:id="rId37"/>
    <p:sldId id="281" r:id="rId38"/>
    <p:sldId id="284" r:id="rId39"/>
    <p:sldId id="283" r:id="rId40"/>
    <p:sldId id="288" r:id="rId41"/>
    <p:sldId id="287" r:id="rId42"/>
    <p:sldId id="289" r:id="rId43"/>
    <p:sldId id="285" r:id="rId44"/>
    <p:sldId id="286" r:id="rId45"/>
    <p:sldId id="282" r:id="rId46"/>
    <p:sldId id="291" r:id="rId47"/>
    <p:sldId id="290" r:id="rId48"/>
    <p:sldId id="292" r:id="rId49"/>
    <p:sldId id="293" r:id="rId50"/>
    <p:sldId id="300" r:id="rId51"/>
    <p:sldId id="301" r:id="rId52"/>
    <p:sldId id="302" r:id="rId53"/>
    <p:sldId id="304" r:id="rId54"/>
    <p:sldId id="305" r:id="rId55"/>
    <p:sldId id="303" r:id="rId56"/>
    <p:sldId id="306" r:id="rId57"/>
    <p:sldId id="309" r:id="rId58"/>
    <p:sldId id="310" r:id="rId59"/>
    <p:sldId id="311" r:id="rId60"/>
    <p:sldId id="312" r:id="rId61"/>
    <p:sldId id="313" r:id="rId62"/>
    <p:sldId id="336" r:id="rId63"/>
    <p:sldId id="337" r:id="rId64"/>
    <p:sldId id="307" r:id="rId65"/>
    <p:sldId id="314" r:id="rId66"/>
    <p:sldId id="308" r:id="rId67"/>
    <p:sldId id="315" r:id="rId68"/>
    <p:sldId id="316" r:id="rId69"/>
    <p:sldId id="317" r:id="rId70"/>
    <p:sldId id="318" r:id="rId71"/>
    <p:sldId id="319" r:id="rId72"/>
    <p:sldId id="320" r:id="rId73"/>
    <p:sldId id="321" r:id="rId74"/>
    <p:sldId id="323" r:id="rId75"/>
    <p:sldId id="324" r:id="rId76"/>
    <p:sldId id="325" r:id="rId77"/>
    <p:sldId id="326" r:id="rId78"/>
    <p:sldId id="327" r:id="rId79"/>
    <p:sldId id="322" r:id="rId80"/>
    <p:sldId id="333" r:id="rId81"/>
    <p:sldId id="335" r:id="rId82"/>
    <p:sldId id="338" r:id="rId83"/>
    <p:sldId id="332"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E8E8"/>
    <a:srgbClr val="92D050"/>
    <a:srgbClr val="0D68B4"/>
    <a:srgbClr val="C3C7C2"/>
    <a:srgbClr val="00FF99"/>
    <a:srgbClr val="0000CC"/>
    <a:srgbClr val="000000"/>
    <a:srgbClr val="0000FF"/>
    <a:srgbClr val="1C1512"/>
    <a:srgbClr val="2511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24" autoAdjust="0"/>
    <p:restoredTop sz="96433" autoAdjust="0"/>
  </p:normalViewPr>
  <p:slideViewPr>
    <p:cSldViewPr snapToGrid="0" showGuides="1">
      <p:cViewPr>
        <p:scale>
          <a:sx n="100" d="100"/>
          <a:sy n="100" d="100"/>
        </p:scale>
        <p:origin x="-264" y="-372"/>
      </p:cViewPr>
      <p:guideLst>
        <p:guide orient="horz" pos="2160"/>
        <p:guide pos="3840"/>
      </p:guideLst>
    </p:cSldViewPr>
  </p:slideViewPr>
  <p:notesTextViewPr>
    <p:cViewPr>
      <p:scale>
        <a:sx n="152" d="100"/>
        <a:sy n="152" d="100"/>
      </p:scale>
      <p:origin x="0" y="0"/>
    </p:cViewPr>
  </p:notesTextViewPr>
  <p:sorterViewPr>
    <p:cViewPr>
      <p:scale>
        <a:sx n="100" d="100"/>
        <a:sy n="100" d="100"/>
      </p:scale>
      <p:origin x="0" y="-139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E11112-D1BD-4517-8604-FC97EB111F09}" type="datetimeFigureOut">
              <a:rPr lang="en-US" smtClean="0"/>
              <a:t>6/12/2021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33E91B-238F-46DB-9BE6-97E587A3C05B}" type="slidenum">
              <a:rPr lang="en-US" smtClean="0"/>
              <a:t>‹#›</a:t>
            </a:fld>
            <a:endParaRPr lang="en-US"/>
          </a:p>
        </p:txBody>
      </p:sp>
    </p:spTree>
    <p:extLst>
      <p:ext uri="{BB962C8B-B14F-4D97-AF65-F5344CB8AC3E}">
        <p14:creationId xmlns:p14="http://schemas.microsoft.com/office/powerpoint/2010/main" val="407721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33E91B-238F-46DB-9BE6-97E587A3C05B}" type="slidenum">
              <a:rPr lang="en-US" smtClean="0"/>
              <a:t>1</a:t>
            </a:fld>
            <a:endParaRPr lang="en-US"/>
          </a:p>
        </p:txBody>
      </p:sp>
    </p:spTree>
    <p:extLst>
      <p:ext uri="{BB962C8B-B14F-4D97-AF65-F5344CB8AC3E}">
        <p14:creationId xmlns:p14="http://schemas.microsoft.com/office/powerpoint/2010/main" val="26573970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33E91B-238F-46DB-9BE6-97E587A3C05B}" type="slidenum">
              <a:rPr lang="en-US" smtClean="0"/>
              <a:t>13</a:t>
            </a:fld>
            <a:endParaRPr lang="en-US"/>
          </a:p>
        </p:txBody>
      </p:sp>
    </p:spTree>
    <p:extLst>
      <p:ext uri="{BB962C8B-B14F-4D97-AF65-F5344CB8AC3E}">
        <p14:creationId xmlns:p14="http://schemas.microsoft.com/office/powerpoint/2010/main" val="3796069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33E91B-238F-46DB-9BE6-97E587A3C05B}" type="slidenum">
              <a:rPr lang="en-US" smtClean="0"/>
              <a:t>15</a:t>
            </a:fld>
            <a:endParaRPr lang="en-US"/>
          </a:p>
        </p:txBody>
      </p:sp>
    </p:spTree>
    <p:extLst>
      <p:ext uri="{BB962C8B-B14F-4D97-AF65-F5344CB8AC3E}">
        <p14:creationId xmlns:p14="http://schemas.microsoft.com/office/powerpoint/2010/main" val="1399935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33E91B-238F-46DB-9BE6-97E587A3C05B}" type="slidenum">
              <a:rPr lang="en-US" smtClean="0"/>
              <a:t>16</a:t>
            </a:fld>
            <a:endParaRPr lang="en-US"/>
          </a:p>
        </p:txBody>
      </p:sp>
    </p:spTree>
    <p:extLst>
      <p:ext uri="{BB962C8B-B14F-4D97-AF65-F5344CB8AC3E}">
        <p14:creationId xmlns:p14="http://schemas.microsoft.com/office/powerpoint/2010/main" val="889417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t>
            </a:r>
          </a:p>
          <a:p>
            <a:endParaRPr lang="en-US" dirty="0"/>
          </a:p>
        </p:txBody>
      </p:sp>
      <p:sp>
        <p:nvSpPr>
          <p:cNvPr id="4" name="Slide Number Placeholder 3"/>
          <p:cNvSpPr>
            <a:spLocks noGrp="1"/>
          </p:cNvSpPr>
          <p:nvPr>
            <p:ph type="sldNum" sz="quarter" idx="10"/>
          </p:nvPr>
        </p:nvSpPr>
        <p:spPr/>
        <p:txBody>
          <a:bodyPr/>
          <a:lstStyle/>
          <a:p>
            <a:fld id="{1233E91B-238F-46DB-9BE6-97E587A3C05B}" type="slidenum">
              <a:rPr lang="en-US" smtClean="0"/>
              <a:t>17</a:t>
            </a:fld>
            <a:endParaRPr lang="en-US"/>
          </a:p>
        </p:txBody>
      </p:sp>
    </p:spTree>
    <p:extLst>
      <p:ext uri="{BB962C8B-B14F-4D97-AF65-F5344CB8AC3E}">
        <p14:creationId xmlns:p14="http://schemas.microsoft.com/office/powerpoint/2010/main" val="1128879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33E91B-238F-46DB-9BE6-97E587A3C05B}" type="slidenum">
              <a:rPr lang="en-US" smtClean="0"/>
              <a:t>18</a:t>
            </a:fld>
            <a:endParaRPr lang="en-US"/>
          </a:p>
        </p:txBody>
      </p:sp>
    </p:spTree>
    <p:extLst>
      <p:ext uri="{BB962C8B-B14F-4D97-AF65-F5344CB8AC3E}">
        <p14:creationId xmlns:p14="http://schemas.microsoft.com/office/powerpoint/2010/main" val="18182420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1233E91B-238F-46DB-9BE6-97E587A3C05B}" type="slidenum">
              <a:rPr lang="en-US" smtClean="0"/>
              <a:t>19</a:t>
            </a:fld>
            <a:endParaRPr lang="en-US"/>
          </a:p>
        </p:txBody>
      </p:sp>
    </p:spTree>
    <p:extLst>
      <p:ext uri="{BB962C8B-B14F-4D97-AF65-F5344CB8AC3E}">
        <p14:creationId xmlns:p14="http://schemas.microsoft.com/office/powerpoint/2010/main" val="1782977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233E91B-238F-46DB-9BE6-97E587A3C05B}" type="slidenum">
              <a:rPr lang="en-US" smtClean="0"/>
              <a:t>20</a:t>
            </a:fld>
            <a:endParaRPr lang="en-US"/>
          </a:p>
        </p:txBody>
      </p:sp>
    </p:spTree>
    <p:extLst>
      <p:ext uri="{BB962C8B-B14F-4D97-AF65-F5344CB8AC3E}">
        <p14:creationId xmlns:p14="http://schemas.microsoft.com/office/powerpoint/2010/main" val="2716398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33E91B-238F-46DB-9BE6-97E587A3C05B}" type="slidenum">
              <a:rPr lang="en-US" smtClean="0"/>
              <a:t>21</a:t>
            </a:fld>
            <a:endParaRPr lang="en-US"/>
          </a:p>
        </p:txBody>
      </p:sp>
    </p:spTree>
    <p:extLst>
      <p:ext uri="{BB962C8B-B14F-4D97-AF65-F5344CB8AC3E}">
        <p14:creationId xmlns:p14="http://schemas.microsoft.com/office/powerpoint/2010/main" val="33352328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33E91B-238F-46DB-9BE6-97E587A3C05B}" type="slidenum">
              <a:rPr lang="en-US" smtClean="0"/>
              <a:t>23</a:t>
            </a:fld>
            <a:endParaRPr lang="en-US"/>
          </a:p>
        </p:txBody>
      </p:sp>
    </p:spTree>
    <p:extLst>
      <p:ext uri="{BB962C8B-B14F-4D97-AF65-F5344CB8AC3E}">
        <p14:creationId xmlns:p14="http://schemas.microsoft.com/office/powerpoint/2010/main" val="41491196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33E91B-238F-46DB-9BE6-97E587A3C05B}" type="slidenum">
              <a:rPr lang="en-US" smtClean="0"/>
              <a:t>24</a:t>
            </a:fld>
            <a:endParaRPr lang="en-US"/>
          </a:p>
        </p:txBody>
      </p:sp>
    </p:spTree>
    <p:extLst>
      <p:ext uri="{BB962C8B-B14F-4D97-AF65-F5344CB8AC3E}">
        <p14:creationId xmlns:p14="http://schemas.microsoft.com/office/powerpoint/2010/main" val="2807420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33E91B-238F-46DB-9BE6-97E587A3C05B}" type="slidenum">
              <a:rPr lang="en-US" smtClean="0"/>
              <a:t>2</a:t>
            </a:fld>
            <a:endParaRPr lang="en-US"/>
          </a:p>
        </p:txBody>
      </p:sp>
    </p:spTree>
    <p:extLst>
      <p:ext uri="{BB962C8B-B14F-4D97-AF65-F5344CB8AC3E}">
        <p14:creationId xmlns:p14="http://schemas.microsoft.com/office/powerpoint/2010/main" val="6180412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Romans 8:1  There is, then, now no condemnation to those who are in Messiah </a:t>
            </a:r>
            <a:r>
              <a:rPr lang="he-IL" dirty="0"/>
              <a:t>יהושע, </a:t>
            </a:r>
            <a:r>
              <a:rPr lang="en-US" dirty="0"/>
              <a:t>who do not walk according to the flesh, but according to the Spirit. </a:t>
            </a:r>
          </a:p>
          <a:p>
            <a:endParaRPr lang="en-US" dirty="0"/>
          </a:p>
        </p:txBody>
      </p:sp>
      <p:sp>
        <p:nvSpPr>
          <p:cNvPr id="4" name="Slide Number Placeholder 3"/>
          <p:cNvSpPr>
            <a:spLocks noGrp="1"/>
          </p:cNvSpPr>
          <p:nvPr>
            <p:ph type="sldNum" sz="quarter" idx="10"/>
          </p:nvPr>
        </p:nvSpPr>
        <p:spPr/>
        <p:txBody>
          <a:bodyPr/>
          <a:lstStyle/>
          <a:p>
            <a:fld id="{1233E91B-238F-46DB-9BE6-97E587A3C05B}" type="slidenum">
              <a:rPr lang="en-US" smtClean="0"/>
              <a:t>25</a:t>
            </a:fld>
            <a:endParaRPr lang="en-US"/>
          </a:p>
        </p:txBody>
      </p:sp>
    </p:spTree>
    <p:extLst>
      <p:ext uri="{BB962C8B-B14F-4D97-AF65-F5344CB8AC3E}">
        <p14:creationId xmlns:p14="http://schemas.microsoft.com/office/powerpoint/2010/main" val="1993975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33E91B-238F-46DB-9BE6-97E587A3C05B}" type="slidenum">
              <a:rPr lang="en-US" smtClean="0"/>
              <a:t>26</a:t>
            </a:fld>
            <a:endParaRPr lang="en-US"/>
          </a:p>
        </p:txBody>
      </p:sp>
    </p:spTree>
    <p:extLst>
      <p:ext uri="{BB962C8B-B14F-4D97-AF65-F5344CB8AC3E}">
        <p14:creationId xmlns:p14="http://schemas.microsoft.com/office/powerpoint/2010/main" val="31139295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33E91B-238F-46DB-9BE6-97E587A3C05B}" type="slidenum">
              <a:rPr lang="en-US" smtClean="0"/>
              <a:t>27</a:t>
            </a:fld>
            <a:endParaRPr lang="en-US"/>
          </a:p>
        </p:txBody>
      </p:sp>
    </p:spTree>
    <p:extLst>
      <p:ext uri="{BB962C8B-B14F-4D97-AF65-F5344CB8AC3E}">
        <p14:creationId xmlns:p14="http://schemas.microsoft.com/office/powerpoint/2010/main" val="35073179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33E91B-238F-46DB-9BE6-97E587A3C05B}" type="slidenum">
              <a:rPr lang="en-US" smtClean="0"/>
              <a:t>28</a:t>
            </a:fld>
            <a:endParaRPr lang="en-US"/>
          </a:p>
        </p:txBody>
      </p:sp>
    </p:spTree>
    <p:extLst>
      <p:ext uri="{BB962C8B-B14F-4D97-AF65-F5344CB8AC3E}">
        <p14:creationId xmlns:p14="http://schemas.microsoft.com/office/powerpoint/2010/main" val="31891989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33E91B-238F-46DB-9BE6-97E587A3C05B}" type="slidenum">
              <a:rPr lang="en-US" smtClean="0"/>
              <a:t>29</a:t>
            </a:fld>
            <a:endParaRPr lang="en-US"/>
          </a:p>
        </p:txBody>
      </p:sp>
    </p:spTree>
    <p:extLst>
      <p:ext uri="{BB962C8B-B14F-4D97-AF65-F5344CB8AC3E}">
        <p14:creationId xmlns:p14="http://schemas.microsoft.com/office/powerpoint/2010/main" val="1086922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filled</a:t>
            </a:r>
            <a:r>
              <a:rPr lang="en-US" baseline="0" dirty="0"/>
              <a:t> with His word, truth!</a:t>
            </a:r>
            <a:endParaRPr lang="en-US" dirty="0"/>
          </a:p>
        </p:txBody>
      </p:sp>
      <p:sp>
        <p:nvSpPr>
          <p:cNvPr id="4" name="Slide Number Placeholder 3"/>
          <p:cNvSpPr>
            <a:spLocks noGrp="1"/>
          </p:cNvSpPr>
          <p:nvPr>
            <p:ph type="sldNum" sz="quarter" idx="10"/>
          </p:nvPr>
        </p:nvSpPr>
        <p:spPr/>
        <p:txBody>
          <a:bodyPr/>
          <a:lstStyle/>
          <a:p>
            <a:fld id="{1233E91B-238F-46DB-9BE6-97E587A3C05B}" type="slidenum">
              <a:rPr lang="en-US" smtClean="0"/>
              <a:t>30</a:t>
            </a:fld>
            <a:endParaRPr lang="en-US"/>
          </a:p>
        </p:txBody>
      </p:sp>
    </p:spTree>
    <p:extLst>
      <p:ext uri="{BB962C8B-B14F-4D97-AF65-F5344CB8AC3E}">
        <p14:creationId xmlns:p14="http://schemas.microsoft.com/office/powerpoint/2010/main" val="21212007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because you are member of a Christian denomination, beware. Remember the 3 unclean spirits. </a:t>
            </a:r>
          </a:p>
          <a:p>
            <a:r>
              <a:rPr lang="en-US" dirty="0"/>
              <a:t>Revelation 16:13 And I saw three unclean spirits like frogs [come] out of the mouth of the dragon, and out of the mouth of the beast, and out of the mouth of the false prophet. </a:t>
            </a:r>
          </a:p>
          <a:p>
            <a:r>
              <a:rPr lang="en-US" dirty="0"/>
              <a:t>Romans 8:1  There is, then, now no condemnation to those who are in Messiah </a:t>
            </a:r>
            <a:r>
              <a:rPr lang="he-IL" dirty="0"/>
              <a:t>יהושע, </a:t>
            </a:r>
            <a:r>
              <a:rPr lang="en-US" dirty="0"/>
              <a:t>who do not walk according to the flesh, but according to the Spirit. </a:t>
            </a:r>
          </a:p>
          <a:p>
            <a:endParaRPr lang="en-US" dirty="0"/>
          </a:p>
          <a:p>
            <a:r>
              <a:rPr lang="en-US" dirty="0"/>
              <a:t>Strong delusions!</a:t>
            </a:r>
          </a:p>
        </p:txBody>
      </p:sp>
      <p:sp>
        <p:nvSpPr>
          <p:cNvPr id="4" name="Slide Number Placeholder 3"/>
          <p:cNvSpPr>
            <a:spLocks noGrp="1"/>
          </p:cNvSpPr>
          <p:nvPr>
            <p:ph type="sldNum" sz="quarter" idx="10"/>
          </p:nvPr>
        </p:nvSpPr>
        <p:spPr/>
        <p:txBody>
          <a:bodyPr/>
          <a:lstStyle/>
          <a:p>
            <a:fld id="{1233E91B-238F-46DB-9BE6-97E587A3C05B}" type="slidenum">
              <a:rPr lang="en-US" smtClean="0"/>
              <a:t>31</a:t>
            </a:fld>
            <a:endParaRPr lang="en-US"/>
          </a:p>
        </p:txBody>
      </p:sp>
    </p:spTree>
    <p:extLst>
      <p:ext uri="{BB962C8B-B14F-4D97-AF65-F5344CB8AC3E}">
        <p14:creationId xmlns:p14="http://schemas.microsoft.com/office/powerpoint/2010/main" val="34076776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33E91B-238F-46DB-9BE6-97E587A3C05B}" type="slidenum">
              <a:rPr lang="en-US" smtClean="0"/>
              <a:t>32</a:t>
            </a:fld>
            <a:endParaRPr lang="en-US"/>
          </a:p>
        </p:txBody>
      </p:sp>
    </p:spTree>
    <p:extLst>
      <p:ext uri="{BB962C8B-B14F-4D97-AF65-F5344CB8AC3E}">
        <p14:creationId xmlns:p14="http://schemas.microsoft.com/office/powerpoint/2010/main" val="1838514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33E91B-238F-46DB-9BE6-97E587A3C05B}" type="slidenum">
              <a:rPr lang="en-US" smtClean="0"/>
              <a:t>33</a:t>
            </a:fld>
            <a:endParaRPr lang="en-US"/>
          </a:p>
        </p:txBody>
      </p:sp>
    </p:spTree>
    <p:extLst>
      <p:ext uri="{BB962C8B-B14F-4D97-AF65-F5344CB8AC3E}">
        <p14:creationId xmlns:p14="http://schemas.microsoft.com/office/powerpoint/2010/main" val="40966348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5C8A74-E276-4939-A7E3-2BE88FDA5325}"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111026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0F7EF-6A5F-4324-8F84-5914ABACC9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44928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5C8A74-E276-4939-A7E3-2BE88FDA5325}" type="slidenum">
              <a:rPr lang="en-US" smtClean="0"/>
              <a:t>36</a:t>
            </a:fld>
            <a:endParaRPr lang="en-US"/>
          </a:p>
        </p:txBody>
      </p:sp>
    </p:spTree>
    <p:extLst>
      <p:ext uri="{BB962C8B-B14F-4D97-AF65-F5344CB8AC3E}">
        <p14:creationId xmlns:p14="http://schemas.microsoft.com/office/powerpoint/2010/main" val="830199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5C8A74-E276-4939-A7E3-2BE88FDA5325}"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5959709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A824B4-FEB0-4415-8FC3-8D12694CE6E5}"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6490292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A824B4-FEB0-4415-8FC3-8D12694CE6E5}"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0952410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because you are member of a Christian denomination, beware. Remember the 3 unclean spirits. </a:t>
            </a:r>
          </a:p>
          <a:p>
            <a:r>
              <a:rPr lang="en-US" dirty="0"/>
              <a:t>Revelation 16:13 And I saw three unclean spirits like frogs [come] out of the mouth of the dragon, and out of the mouth of the beast, and out of the mouth of the false prophet. </a:t>
            </a:r>
          </a:p>
          <a:p>
            <a:r>
              <a:rPr lang="en-US" dirty="0"/>
              <a:t>Romans 8:1  There is, then, now no condemnation to those who are in Messiah </a:t>
            </a:r>
            <a:r>
              <a:rPr lang="he-IL" dirty="0"/>
              <a:t>יהושע, </a:t>
            </a:r>
            <a:r>
              <a:rPr lang="en-US" dirty="0"/>
              <a:t>who do not walk according to the flesh, but according to the Spirit. </a:t>
            </a:r>
          </a:p>
          <a:p>
            <a:endParaRPr lang="en-US" dirty="0"/>
          </a:p>
          <a:p>
            <a:r>
              <a:rPr lang="en-US" dirty="0"/>
              <a:t>Strong delusions!</a:t>
            </a:r>
          </a:p>
        </p:txBody>
      </p:sp>
      <p:sp>
        <p:nvSpPr>
          <p:cNvPr id="4" name="Slide Number Placeholder 3"/>
          <p:cNvSpPr>
            <a:spLocks noGrp="1"/>
          </p:cNvSpPr>
          <p:nvPr>
            <p:ph type="sldNum" sz="quarter" idx="10"/>
          </p:nvPr>
        </p:nvSpPr>
        <p:spPr/>
        <p:txBody>
          <a:bodyPr/>
          <a:lstStyle/>
          <a:p>
            <a:fld id="{1233E91B-238F-46DB-9BE6-97E587A3C05B}" type="slidenum">
              <a:rPr lang="en-US" smtClean="0"/>
              <a:t>41</a:t>
            </a:fld>
            <a:endParaRPr lang="en-US"/>
          </a:p>
        </p:txBody>
      </p:sp>
    </p:spTree>
    <p:extLst>
      <p:ext uri="{BB962C8B-B14F-4D97-AF65-F5344CB8AC3E}">
        <p14:creationId xmlns:p14="http://schemas.microsoft.com/office/powerpoint/2010/main" val="6783043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85C8A74-E276-4939-A7E3-2BE88FDA5325}"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7222049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33E91B-238F-46DB-9BE6-97E587A3C05B}" type="slidenum">
              <a:rPr lang="en-US" smtClean="0"/>
              <a:t>43</a:t>
            </a:fld>
            <a:endParaRPr lang="en-US"/>
          </a:p>
        </p:txBody>
      </p:sp>
    </p:spTree>
    <p:extLst>
      <p:ext uri="{BB962C8B-B14F-4D97-AF65-F5344CB8AC3E}">
        <p14:creationId xmlns:p14="http://schemas.microsoft.com/office/powerpoint/2010/main" val="7435027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5C8A74-E276-4939-A7E3-2BE88FDA5325}" type="slidenum">
              <a:rPr lang="en-US" smtClean="0"/>
              <a:t>44</a:t>
            </a:fld>
            <a:endParaRPr lang="en-US"/>
          </a:p>
        </p:txBody>
      </p:sp>
    </p:spTree>
    <p:extLst>
      <p:ext uri="{BB962C8B-B14F-4D97-AF65-F5344CB8AC3E}">
        <p14:creationId xmlns:p14="http://schemas.microsoft.com/office/powerpoint/2010/main" val="42890675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5C8A74-E276-4939-A7E3-2BE88FDA5325}" type="slidenum">
              <a:rPr lang="en-US" smtClean="0"/>
              <a:t>45</a:t>
            </a:fld>
            <a:endParaRPr lang="en-US"/>
          </a:p>
        </p:txBody>
      </p:sp>
    </p:spTree>
    <p:extLst>
      <p:ext uri="{BB962C8B-B14F-4D97-AF65-F5344CB8AC3E}">
        <p14:creationId xmlns:p14="http://schemas.microsoft.com/office/powerpoint/2010/main" val="3513349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33E91B-238F-46DB-9BE6-97E587A3C05B}" type="slidenum">
              <a:rPr lang="en-US" smtClean="0"/>
              <a:t>46</a:t>
            </a:fld>
            <a:endParaRPr lang="en-US"/>
          </a:p>
        </p:txBody>
      </p:sp>
    </p:spTree>
    <p:extLst>
      <p:ext uri="{BB962C8B-B14F-4D97-AF65-F5344CB8AC3E}">
        <p14:creationId xmlns:p14="http://schemas.microsoft.com/office/powerpoint/2010/main" val="4232924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87FFE5-6825-45D4-91B7-C5AFBA8CC9F9}" type="slidenum">
              <a:rPr lang="en-US" smtClean="0"/>
              <a:t>7</a:t>
            </a:fld>
            <a:endParaRPr lang="en-US"/>
          </a:p>
        </p:txBody>
      </p:sp>
    </p:spTree>
    <p:extLst>
      <p:ext uri="{BB962C8B-B14F-4D97-AF65-F5344CB8AC3E}">
        <p14:creationId xmlns:p14="http://schemas.microsoft.com/office/powerpoint/2010/main" val="5952796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33E91B-238F-46DB-9BE6-97E587A3C05B}" type="slidenum">
              <a:rPr lang="en-US" smtClean="0"/>
              <a:t>47</a:t>
            </a:fld>
            <a:endParaRPr lang="en-US"/>
          </a:p>
        </p:txBody>
      </p:sp>
    </p:spTree>
    <p:extLst>
      <p:ext uri="{BB962C8B-B14F-4D97-AF65-F5344CB8AC3E}">
        <p14:creationId xmlns:p14="http://schemas.microsoft.com/office/powerpoint/2010/main" val="4393611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the 3 unclean spirits. </a:t>
            </a:r>
          </a:p>
          <a:p>
            <a:r>
              <a:rPr lang="en-US" dirty="0"/>
              <a:t>Revelation 16:13 And I saw three unclean spirits like frogs [come] out of the mouth of the dragon, and out of the mouth of the beast, and out of the mouth of the false prophet. </a:t>
            </a:r>
          </a:p>
          <a:p>
            <a:r>
              <a:rPr lang="en-US" dirty="0"/>
              <a:t>Romans 8:1  There is, then, now no condemnation to those who are in Messiah </a:t>
            </a:r>
            <a:r>
              <a:rPr lang="he-IL" dirty="0"/>
              <a:t>יהושע, </a:t>
            </a:r>
            <a:r>
              <a:rPr lang="en-US" dirty="0"/>
              <a:t>who do not walk according to the flesh, but according to the Spirit. </a:t>
            </a:r>
          </a:p>
          <a:p>
            <a:endParaRPr lang="en-US" dirty="0"/>
          </a:p>
          <a:p>
            <a:r>
              <a:rPr lang="en-US" dirty="0"/>
              <a:t>Strong delusions! See 2</a:t>
            </a:r>
            <a:r>
              <a:rPr lang="en-US" baseline="30000" dirty="0"/>
              <a:t>nd</a:t>
            </a:r>
            <a:r>
              <a:rPr lang="en-US" dirty="0"/>
              <a:t> Thessalonians 2:10</a:t>
            </a:r>
          </a:p>
        </p:txBody>
      </p:sp>
      <p:sp>
        <p:nvSpPr>
          <p:cNvPr id="4" name="Slide Number Placeholder 3"/>
          <p:cNvSpPr>
            <a:spLocks noGrp="1"/>
          </p:cNvSpPr>
          <p:nvPr>
            <p:ph type="sldNum" sz="quarter" idx="10"/>
          </p:nvPr>
        </p:nvSpPr>
        <p:spPr/>
        <p:txBody>
          <a:bodyPr/>
          <a:lstStyle/>
          <a:p>
            <a:fld id="{1233E91B-238F-46DB-9BE6-97E587A3C05B}" type="slidenum">
              <a:rPr lang="en-US" smtClean="0"/>
              <a:t>48</a:t>
            </a:fld>
            <a:endParaRPr lang="en-US"/>
          </a:p>
        </p:txBody>
      </p:sp>
    </p:spTree>
    <p:extLst>
      <p:ext uri="{BB962C8B-B14F-4D97-AF65-F5344CB8AC3E}">
        <p14:creationId xmlns:p14="http://schemas.microsoft.com/office/powerpoint/2010/main" val="7257661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33E91B-238F-46DB-9BE6-97E587A3C05B}" type="slidenum">
              <a:rPr lang="en-US" smtClean="0"/>
              <a:t>49</a:t>
            </a:fld>
            <a:endParaRPr lang="en-US"/>
          </a:p>
        </p:txBody>
      </p:sp>
    </p:spTree>
    <p:extLst>
      <p:ext uri="{BB962C8B-B14F-4D97-AF65-F5344CB8AC3E}">
        <p14:creationId xmlns:p14="http://schemas.microsoft.com/office/powerpoint/2010/main" val="5908949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the 3 unclean spirits. </a:t>
            </a:r>
          </a:p>
          <a:p>
            <a:r>
              <a:rPr lang="en-US" dirty="0"/>
              <a:t>Revelation 16:13 And I saw three unclean spirits like frogs [come] out of the mouth of the dragon, and out of the mouth of the beast, and out of the mouth of the false prophet. </a:t>
            </a:r>
          </a:p>
          <a:p>
            <a:r>
              <a:rPr lang="en-US" dirty="0"/>
              <a:t>Romans 8:1  There is, then, now no condemnation to those who are in Messiah </a:t>
            </a:r>
            <a:r>
              <a:rPr lang="he-IL" dirty="0"/>
              <a:t>יהושע, </a:t>
            </a:r>
            <a:r>
              <a:rPr lang="en-US" dirty="0"/>
              <a:t>who do not walk according to the flesh, but according to the Spirit. </a:t>
            </a:r>
          </a:p>
          <a:p>
            <a:endParaRPr lang="en-US" dirty="0"/>
          </a:p>
          <a:p>
            <a:r>
              <a:rPr lang="en-US" dirty="0"/>
              <a:t>Strong delusions! See 2</a:t>
            </a:r>
            <a:r>
              <a:rPr lang="en-US" baseline="30000" dirty="0"/>
              <a:t>nd</a:t>
            </a:r>
            <a:r>
              <a:rPr lang="en-US" dirty="0"/>
              <a:t> Thessalonians 2:10</a:t>
            </a:r>
          </a:p>
        </p:txBody>
      </p:sp>
      <p:sp>
        <p:nvSpPr>
          <p:cNvPr id="4" name="Slide Number Placeholder 3"/>
          <p:cNvSpPr>
            <a:spLocks noGrp="1"/>
          </p:cNvSpPr>
          <p:nvPr>
            <p:ph type="sldNum" sz="quarter" idx="10"/>
          </p:nvPr>
        </p:nvSpPr>
        <p:spPr/>
        <p:txBody>
          <a:bodyPr/>
          <a:lstStyle/>
          <a:p>
            <a:fld id="{1233E91B-238F-46DB-9BE6-97E587A3C05B}" type="slidenum">
              <a:rPr lang="en-US" smtClean="0"/>
              <a:t>50</a:t>
            </a:fld>
            <a:endParaRPr lang="en-US"/>
          </a:p>
        </p:txBody>
      </p:sp>
    </p:spTree>
    <p:extLst>
      <p:ext uri="{BB962C8B-B14F-4D97-AF65-F5344CB8AC3E}">
        <p14:creationId xmlns:p14="http://schemas.microsoft.com/office/powerpoint/2010/main" val="708189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beginning was the Word, and the Word was with God, and the Word was God. 1:4 and the word was made flesh</a:t>
            </a:r>
          </a:p>
          <a:p>
            <a:r>
              <a:rPr lang="en-US" dirty="0"/>
              <a:t>Ps 119:142 “thy law (Torah) is the truth”</a:t>
            </a:r>
          </a:p>
        </p:txBody>
      </p:sp>
      <p:sp>
        <p:nvSpPr>
          <p:cNvPr id="4" name="Slide Number Placeholder 3"/>
          <p:cNvSpPr>
            <a:spLocks noGrp="1"/>
          </p:cNvSpPr>
          <p:nvPr>
            <p:ph type="sldNum" sz="quarter" idx="10"/>
          </p:nvPr>
        </p:nvSpPr>
        <p:spPr/>
        <p:txBody>
          <a:bodyPr/>
          <a:lstStyle/>
          <a:p>
            <a:fld id="{1233E91B-238F-46DB-9BE6-97E587A3C05B}" type="slidenum">
              <a:rPr lang="en-US" smtClean="0"/>
              <a:t>53</a:t>
            </a:fld>
            <a:endParaRPr lang="en-US"/>
          </a:p>
        </p:txBody>
      </p:sp>
    </p:spTree>
    <p:extLst>
      <p:ext uri="{BB962C8B-B14F-4D97-AF65-F5344CB8AC3E}">
        <p14:creationId xmlns:p14="http://schemas.microsoft.com/office/powerpoint/2010/main" val="6846997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33E91B-238F-46DB-9BE6-97E587A3C05B}" type="slidenum">
              <a:rPr lang="en-US" smtClean="0"/>
              <a:t>54</a:t>
            </a:fld>
            <a:endParaRPr lang="en-US"/>
          </a:p>
        </p:txBody>
      </p:sp>
    </p:spTree>
    <p:extLst>
      <p:ext uri="{BB962C8B-B14F-4D97-AF65-F5344CB8AC3E}">
        <p14:creationId xmlns:p14="http://schemas.microsoft.com/office/powerpoint/2010/main" val="19453116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33E91B-238F-46DB-9BE6-97E587A3C05B}" type="slidenum">
              <a:rPr lang="en-US" smtClean="0"/>
              <a:t>56</a:t>
            </a:fld>
            <a:endParaRPr lang="en-US"/>
          </a:p>
        </p:txBody>
      </p:sp>
    </p:spTree>
    <p:extLst>
      <p:ext uri="{BB962C8B-B14F-4D97-AF65-F5344CB8AC3E}">
        <p14:creationId xmlns:p14="http://schemas.microsoft.com/office/powerpoint/2010/main" val="3699405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33E91B-238F-46DB-9BE6-97E587A3C05B}" type="slidenum">
              <a:rPr lang="en-US" smtClean="0"/>
              <a:t>60</a:t>
            </a:fld>
            <a:endParaRPr lang="en-US"/>
          </a:p>
        </p:txBody>
      </p:sp>
    </p:spTree>
    <p:extLst>
      <p:ext uri="{BB962C8B-B14F-4D97-AF65-F5344CB8AC3E}">
        <p14:creationId xmlns:p14="http://schemas.microsoft.com/office/powerpoint/2010/main" val="11997472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33E91B-238F-46DB-9BE6-97E587A3C05B}" type="slidenum">
              <a:rPr lang="en-US" smtClean="0"/>
              <a:t>61</a:t>
            </a:fld>
            <a:endParaRPr lang="en-US"/>
          </a:p>
        </p:txBody>
      </p:sp>
    </p:spTree>
    <p:extLst>
      <p:ext uri="{BB962C8B-B14F-4D97-AF65-F5344CB8AC3E}">
        <p14:creationId xmlns:p14="http://schemas.microsoft.com/office/powerpoint/2010/main" val="42733482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1233E91B-238F-46DB-9BE6-97E587A3C05B}" type="slidenum">
              <a:rPr lang="en-US" smtClean="0"/>
              <a:t>62</a:t>
            </a:fld>
            <a:endParaRPr lang="en-US"/>
          </a:p>
        </p:txBody>
      </p:sp>
    </p:spTree>
    <p:extLst>
      <p:ext uri="{BB962C8B-B14F-4D97-AF65-F5344CB8AC3E}">
        <p14:creationId xmlns:p14="http://schemas.microsoft.com/office/powerpoint/2010/main" val="2573543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093814-D654-42FB-824E-522042B5D649}" type="slidenum">
              <a:rPr lang="en-US" smtClean="0"/>
              <a:t>8</a:t>
            </a:fld>
            <a:endParaRPr lang="en-US"/>
          </a:p>
        </p:txBody>
      </p:sp>
    </p:spTree>
    <p:extLst>
      <p:ext uri="{BB962C8B-B14F-4D97-AF65-F5344CB8AC3E}">
        <p14:creationId xmlns:p14="http://schemas.microsoft.com/office/powerpoint/2010/main" val="40234261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33E91B-238F-46DB-9BE6-97E587A3C05B}" type="slidenum">
              <a:rPr lang="en-US" smtClean="0"/>
              <a:t>65</a:t>
            </a:fld>
            <a:endParaRPr lang="en-US"/>
          </a:p>
        </p:txBody>
      </p:sp>
    </p:spTree>
    <p:extLst>
      <p:ext uri="{BB962C8B-B14F-4D97-AF65-F5344CB8AC3E}">
        <p14:creationId xmlns:p14="http://schemas.microsoft.com/office/powerpoint/2010/main" val="29851835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33E91B-238F-46DB-9BE6-97E587A3C05B}" type="slidenum">
              <a:rPr lang="en-US" smtClean="0"/>
              <a:t>66</a:t>
            </a:fld>
            <a:endParaRPr lang="en-US"/>
          </a:p>
        </p:txBody>
      </p:sp>
    </p:spTree>
    <p:extLst>
      <p:ext uri="{BB962C8B-B14F-4D97-AF65-F5344CB8AC3E}">
        <p14:creationId xmlns:p14="http://schemas.microsoft.com/office/powerpoint/2010/main" val="34436645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33E91B-238F-46DB-9BE6-97E587A3C05B}" type="slidenum">
              <a:rPr lang="en-US" smtClean="0"/>
              <a:t>67</a:t>
            </a:fld>
            <a:endParaRPr lang="en-US"/>
          </a:p>
        </p:txBody>
      </p:sp>
    </p:spTree>
    <p:extLst>
      <p:ext uri="{BB962C8B-B14F-4D97-AF65-F5344CB8AC3E}">
        <p14:creationId xmlns:p14="http://schemas.microsoft.com/office/powerpoint/2010/main" val="6179035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33E91B-238F-46DB-9BE6-97E587A3C05B}" type="slidenum">
              <a:rPr lang="en-US" smtClean="0"/>
              <a:t>68</a:t>
            </a:fld>
            <a:endParaRPr lang="en-US"/>
          </a:p>
        </p:txBody>
      </p:sp>
    </p:spTree>
    <p:extLst>
      <p:ext uri="{BB962C8B-B14F-4D97-AF65-F5344CB8AC3E}">
        <p14:creationId xmlns:p14="http://schemas.microsoft.com/office/powerpoint/2010/main" val="7736305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33E91B-238F-46DB-9BE6-97E587A3C05B}" type="slidenum">
              <a:rPr lang="en-US" smtClean="0"/>
              <a:t>69</a:t>
            </a:fld>
            <a:endParaRPr lang="en-US"/>
          </a:p>
        </p:txBody>
      </p:sp>
    </p:spTree>
    <p:extLst>
      <p:ext uri="{BB962C8B-B14F-4D97-AF65-F5344CB8AC3E}">
        <p14:creationId xmlns:p14="http://schemas.microsoft.com/office/powerpoint/2010/main" val="26240806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FD8E99-8FE9-4843-91CB-180CC14A2CF6}" type="slidenum">
              <a:rPr lang="en-US" smtClean="0"/>
              <a:t>70</a:t>
            </a:fld>
            <a:endParaRPr lang="en-US"/>
          </a:p>
        </p:txBody>
      </p:sp>
    </p:spTree>
    <p:extLst>
      <p:ext uri="{BB962C8B-B14F-4D97-AF65-F5344CB8AC3E}">
        <p14:creationId xmlns:p14="http://schemas.microsoft.com/office/powerpoint/2010/main" val="34132359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FD8E99-8FE9-4843-91CB-180CC14A2CF6}" type="slidenum">
              <a:rPr lang="en-US" smtClean="0"/>
              <a:t>71</a:t>
            </a:fld>
            <a:endParaRPr lang="en-US"/>
          </a:p>
        </p:txBody>
      </p:sp>
    </p:spTree>
    <p:extLst>
      <p:ext uri="{BB962C8B-B14F-4D97-AF65-F5344CB8AC3E}">
        <p14:creationId xmlns:p14="http://schemas.microsoft.com/office/powerpoint/2010/main" val="38074038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33E91B-238F-46DB-9BE6-97E587A3C05B}" type="slidenum">
              <a:rPr lang="en-US" smtClean="0"/>
              <a:t>73</a:t>
            </a:fld>
            <a:endParaRPr lang="en-US"/>
          </a:p>
        </p:txBody>
      </p:sp>
    </p:spTree>
    <p:extLst>
      <p:ext uri="{BB962C8B-B14F-4D97-AF65-F5344CB8AC3E}">
        <p14:creationId xmlns:p14="http://schemas.microsoft.com/office/powerpoint/2010/main" val="29707302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87FFE5-6825-45D4-91B7-C5AFBA8CC9F9}" type="slidenum">
              <a:rPr lang="en-US" smtClean="0"/>
              <a:t>76</a:t>
            </a:fld>
            <a:endParaRPr lang="en-US"/>
          </a:p>
        </p:txBody>
      </p:sp>
    </p:spTree>
    <p:extLst>
      <p:ext uri="{BB962C8B-B14F-4D97-AF65-F5344CB8AC3E}">
        <p14:creationId xmlns:p14="http://schemas.microsoft.com/office/powerpoint/2010/main" val="22928970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87FFE5-6825-45D4-91B7-C5AFBA8CC9F9}" type="slidenum">
              <a:rPr lang="en-US" smtClean="0"/>
              <a:t>77</a:t>
            </a:fld>
            <a:endParaRPr lang="en-US"/>
          </a:p>
        </p:txBody>
      </p:sp>
    </p:spTree>
    <p:extLst>
      <p:ext uri="{BB962C8B-B14F-4D97-AF65-F5344CB8AC3E}">
        <p14:creationId xmlns:p14="http://schemas.microsoft.com/office/powerpoint/2010/main" val="3131247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33E91B-238F-46DB-9BE6-97E587A3C05B}" type="slidenum">
              <a:rPr lang="en-US" smtClean="0"/>
              <a:t>9</a:t>
            </a:fld>
            <a:endParaRPr lang="en-US"/>
          </a:p>
        </p:txBody>
      </p:sp>
    </p:spTree>
    <p:extLst>
      <p:ext uri="{BB962C8B-B14F-4D97-AF65-F5344CB8AC3E}">
        <p14:creationId xmlns:p14="http://schemas.microsoft.com/office/powerpoint/2010/main" val="41501142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33E91B-238F-46DB-9BE6-97E587A3C05B}" type="slidenum">
              <a:rPr lang="en-US" smtClean="0"/>
              <a:t>79</a:t>
            </a:fld>
            <a:endParaRPr lang="en-US"/>
          </a:p>
        </p:txBody>
      </p:sp>
    </p:spTree>
    <p:extLst>
      <p:ext uri="{BB962C8B-B14F-4D97-AF65-F5344CB8AC3E}">
        <p14:creationId xmlns:p14="http://schemas.microsoft.com/office/powerpoint/2010/main" val="2167099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33E91B-238F-46DB-9BE6-97E587A3C05B}" type="slidenum">
              <a:rPr lang="en-US" smtClean="0"/>
              <a:t>10</a:t>
            </a:fld>
            <a:endParaRPr lang="en-US"/>
          </a:p>
        </p:txBody>
      </p:sp>
    </p:spTree>
    <p:extLst>
      <p:ext uri="{BB962C8B-B14F-4D97-AF65-F5344CB8AC3E}">
        <p14:creationId xmlns:p14="http://schemas.microsoft.com/office/powerpoint/2010/main" val="4150114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33E91B-238F-46DB-9BE6-97E587A3C05B}" type="slidenum">
              <a:rPr lang="en-US" smtClean="0"/>
              <a:t>11</a:t>
            </a:fld>
            <a:endParaRPr lang="en-US"/>
          </a:p>
        </p:txBody>
      </p:sp>
    </p:spTree>
    <p:extLst>
      <p:ext uri="{BB962C8B-B14F-4D97-AF65-F5344CB8AC3E}">
        <p14:creationId xmlns:p14="http://schemas.microsoft.com/office/powerpoint/2010/main" val="3129104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33E91B-238F-46DB-9BE6-97E587A3C05B}" type="slidenum">
              <a:rPr lang="en-US" smtClean="0"/>
              <a:t>12</a:t>
            </a:fld>
            <a:endParaRPr lang="en-US"/>
          </a:p>
        </p:txBody>
      </p:sp>
    </p:spTree>
    <p:extLst>
      <p:ext uri="{BB962C8B-B14F-4D97-AF65-F5344CB8AC3E}">
        <p14:creationId xmlns:p14="http://schemas.microsoft.com/office/powerpoint/2010/main" val="2689703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1137040956"/>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427568265"/>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1241394693"/>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accent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A2602673-6227-473F-AF8E-951CD6C0BF06}"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6729557"/>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1026082212"/>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marL="0" algn="ctr" defTabSz="914400" rtl="0" eaLnBrk="1" latinLnBrk="0" hangingPunct="1">
              <a:lnSpc>
                <a:spcPct val="85000"/>
              </a:lnSpc>
              <a:spcBef>
                <a:spcPct val="0"/>
              </a:spcBef>
              <a:buNone/>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Corbel" pitchFamily="34" charset="0"/>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602673-6227-473F-AF8E-951CD6C0BF06}"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6157824"/>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2027185016"/>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897678111"/>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3415804845"/>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2462734323"/>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1759492331"/>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3404002150"/>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188518399"/>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1425891514"/>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1797728173"/>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410139297"/>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2361535848"/>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262850695"/>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1616371308"/>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2780880206"/>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1853295833"/>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2313113882"/>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1656616536"/>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1570232497"/>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1912283995"/>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1475815740"/>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3538428189"/>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602673-6227-473F-AF8E-951CD6C0BF06}"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892359427"/>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2978906736"/>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2786236906"/>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2645145971"/>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4015354692"/>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2208387829"/>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1394659742"/>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333161" y="6397625"/>
            <a:ext cx="753545" cy="365125"/>
          </a:xfrm>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3837656166"/>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7" name="Slide Number Placeholder 5"/>
          <p:cNvSpPr>
            <a:spLocks noGrp="1"/>
          </p:cNvSpPr>
          <p:nvPr>
            <p:ph type="sldNum" sz="quarter" idx="12"/>
          </p:nvPr>
        </p:nvSpPr>
        <p:spPr>
          <a:xfrm>
            <a:off x="11333161" y="6397625"/>
            <a:ext cx="753545" cy="365125"/>
          </a:xfrm>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2636545186"/>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7" name="Slide Number Placeholder 5"/>
          <p:cNvSpPr>
            <a:spLocks noGrp="1"/>
          </p:cNvSpPr>
          <p:nvPr>
            <p:ph type="sldNum" sz="quarter" idx="12"/>
          </p:nvPr>
        </p:nvSpPr>
        <p:spPr>
          <a:xfrm>
            <a:off x="11333161" y="6397625"/>
            <a:ext cx="753545" cy="365125"/>
          </a:xfrm>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3586189213"/>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3320686904"/>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3603093036"/>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333161" y="6397625"/>
            <a:ext cx="753545" cy="365125"/>
          </a:xfrm>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1170746290"/>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5" name="Slide Number Placeholder 5"/>
          <p:cNvSpPr>
            <a:spLocks noGrp="1"/>
          </p:cNvSpPr>
          <p:nvPr>
            <p:ph type="sldNum" sz="quarter" idx="12"/>
          </p:nvPr>
        </p:nvSpPr>
        <p:spPr>
          <a:xfrm>
            <a:off x="11333161" y="6397625"/>
            <a:ext cx="753545" cy="365125"/>
          </a:xfrm>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2433306008"/>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2031134523"/>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4278724549"/>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810783682"/>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578962445"/>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313171660"/>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602673-6227-473F-AF8E-951CD6C0BF06}" type="slidenum">
              <a:rPr lang="en-US" smtClean="0"/>
              <a:t>‹#›</a:t>
            </a:fld>
            <a:endParaRPr lang="en-US"/>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882957058"/>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4187460124"/>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1085279405"/>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298220186"/>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4112231491"/>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2178905224"/>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eaLnBrk="1" latinLnBrk="0" hangingPunct="1"/>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25429544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eaLnBrk="1" latinLnBrk="0" hangingPunct="1"/>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42726867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eaLnBrk="1" latinLnBrk="0" hangingPunct="1"/>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3511949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591265477"/>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eaLnBrk="1" latinLnBrk="0" hangingPunct="1"/>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11363041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eaLnBrk="1" latinLnBrk="0" hangingPunct="1"/>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33637050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eaLnBrk="1" latinLnBrk="0" hangingPunct="1"/>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17168818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latinLnBrk="0" hangingPunct="1"/>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30723118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eaLnBrk="1" latinLnBrk="0" hangingPunct="1"/>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19981968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eaLnBrk="1" latinLnBrk="0" hangingPunct="1"/>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34840486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eaLnBrk="1" latinLnBrk="0" hangingPunct="1"/>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19236618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eaLnBrk="1" latinLnBrk="0" hangingPunct="1"/>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348744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3011873863"/>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283557234"/>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602673-6227-473F-AF8E-951CD6C0BF06}" type="slidenum">
              <a:rPr lang="en-US" smtClean="0"/>
              <a:t>‹#›</a:t>
            </a:fld>
            <a:endParaRPr lang="en-US"/>
          </a:p>
        </p:txBody>
      </p:sp>
    </p:spTree>
    <p:extLst>
      <p:ext uri="{BB962C8B-B14F-4D97-AF65-F5344CB8AC3E}">
        <p14:creationId xmlns:p14="http://schemas.microsoft.com/office/powerpoint/2010/main" val="3507997491"/>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602673-6227-473F-AF8E-951CD6C0BF06}" type="slidenum">
              <a:rPr lang="en-US" smtClean="0"/>
              <a:t>‹#›</a:t>
            </a:fld>
            <a:endParaRPr lang="en-US"/>
          </a:p>
        </p:txBody>
      </p:sp>
    </p:spTree>
    <p:extLst>
      <p:ext uri="{BB962C8B-B14F-4D97-AF65-F5344CB8AC3E}">
        <p14:creationId xmlns:p14="http://schemas.microsoft.com/office/powerpoint/2010/main" val="29145056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A2602673-6227-473F-AF8E-951CD6C0BF06}" type="slidenum">
              <a:rPr lang="en-US" smtClean="0"/>
              <a:t>‹#›</a:t>
            </a:fld>
            <a:endParaRPr lang="en-US"/>
          </a:p>
        </p:txBody>
      </p:sp>
    </p:spTree>
    <p:extLst>
      <p:ext uri="{BB962C8B-B14F-4D97-AF65-F5344CB8AC3E}">
        <p14:creationId xmlns:p14="http://schemas.microsoft.com/office/powerpoint/2010/main" val="5888647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fade/>
  </p:transition>
  <p:hf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A2602673-6227-473F-AF8E-951CD6C0BF06}" type="slidenum">
              <a:rPr lang="en-US" smtClean="0"/>
              <a:t>‹#›</a:t>
            </a:fld>
            <a:endParaRPr lang="en-US"/>
          </a:p>
        </p:txBody>
      </p:sp>
    </p:spTree>
    <p:extLst>
      <p:ext uri="{BB962C8B-B14F-4D97-AF65-F5344CB8AC3E}">
        <p14:creationId xmlns:p14="http://schemas.microsoft.com/office/powerpoint/2010/main" val="147839163"/>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ransition spd="slow">
    <p:fade/>
  </p:transition>
  <p:hf hdr="0" ftr="0" dt="0"/>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2602673-6227-473F-AF8E-951CD6C0BF06}" type="slidenum">
              <a:rPr lang="en-US" smtClean="0"/>
              <a:t>‹#›</a:t>
            </a:fld>
            <a:endParaRPr lang="en-US"/>
          </a:p>
        </p:txBody>
      </p:sp>
    </p:spTree>
    <p:extLst>
      <p:ext uri="{BB962C8B-B14F-4D97-AF65-F5344CB8AC3E}">
        <p14:creationId xmlns:p14="http://schemas.microsoft.com/office/powerpoint/2010/main" val="975800980"/>
      </p:ext>
    </p:extLst>
  </p:cSld>
  <p:clrMap bg1="dk1" tx1="lt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Lst>
  <p:transition spd="slow">
    <p:fade/>
  </p:transition>
  <p:hf hdr="0" ftr="0" dt="0"/>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latinLnBrk="0" hangingPunct="1"/>
            <a:endParaRPr lang="en-US">
              <a:solidFill>
                <a:schemeClr val="tx1">
                  <a:shade val="50000"/>
                </a:scheme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0" lang="en-US">
              <a:solidFill>
                <a:schemeClr val="tx1">
                  <a:shade val="50000"/>
                </a:scheme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E29E33-B620-47F9-BB04-8846C2A5AFCC}" type="slidenum">
              <a:rPr kumimoji="0" lang="en-US" smtClean="0"/>
              <a:pPr eaLnBrk="1" latinLnBrk="0" hangingPunct="1"/>
              <a:t>‹#›</a:t>
            </a:fld>
            <a:endParaRPr kumimoji="0" lang="en-US" dirty="0">
              <a:solidFill>
                <a:schemeClr val="tx1">
                  <a:shade val="50000"/>
                </a:schemeClr>
              </a:solidFill>
            </a:endParaRPr>
          </a:p>
        </p:txBody>
      </p:sp>
    </p:spTree>
    <p:extLst>
      <p:ext uri="{BB962C8B-B14F-4D97-AF65-F5344CB8AC3E}">
        <p14:creationId xmlns:p14="http://schemas.microsoft.com/office/powerpoint/2010/main" val="263642513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0.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8.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8.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9.xml"/><Relationship Id="rId1" Type="http://schemas.openxmlformats.org/officeDocument/2006/relationships/tags" Target="../tags/tag7.xml"/><Relationship Id="rId5" Type="http://schemas.openxmlformats.org/officeDocument/2006/relationships/image" Target="../media/image8.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9.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9.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0.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9.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8.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8.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8.png"/><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8.png"/><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8.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9.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9.xml"/><Relationship Id="rId1" Type="http://schemas.openxmlformats.org/officeDocument/2006/relationships/tags" Target="../tags/tag13.xml"/><Relationship Id="rId5" Type="http://schemas.openxmlformats.org/officeDocument/2006/relationships/image" Target="../media/image8.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63.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9.xml"/><Relationship Id="rId1" Type="http://schemas.openxmlformats.org/officeDocument/2006/relationships/tags" Target="../tags/tag14.xml"/><Relationship Id="rId5" Type="http://schemas.openxmlformats.org/officeDocument/2006/relationships/image" Target="../media/image8.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9.xml"/><Relationship Id="rId1" Type="http://schemas.openxmlformats.org/officeDocument/2006/relationships/tags" Target="../tags/tag15.xml"/><Relationship Id="rId5" Type="http://schemas.openxmlformats.org/officeDocument/2006/relationships/image" Target="../media/image8.png"/><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8.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17.xml"/><Relationship Id="rId5" Type="http://schemas.openxmlformats.org/officeDocument/2006/relationships/image" Target="../media/image8.pn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notesSlide" Target="../notesSlides/notesSlide29.xml"/><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8.png"/><Relationship Id="rId2" Type="http://schemas.openxmlformats.org/officeDocument/2006/relationships/slideLayout" Target="../slideLayouts/slideLayout29.xml"/><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tags" Target="../tags/tag1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32.png"/><Relationship Id="rId15" Type="http://schemas.openxmlformats.org/officeDocument/2006/relationships/image" Target="../media/image42.png"/><Relationship Id="rId23" Type="http://schemas.openxmlformats.org/officeDocument/2006/relationships/image" Target="../media/image50.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31.jpeg"/><Relationship Id="rId9" Type="http://schemas.openxmlformats.org/officeDocument/2006/relationships/image" Target="../media/image36.png"/><Relationship Id="rId14" Type="http://schemas.openxmlformats.org/officeDocument/2006/relationships/image" Target="../media/image41.jpeg"/><Relationship Id="rId22"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30.xml"/><Relationship Id="rId1" Type="http://schemas.openxmlformats.org/officeDocument/2006/relationships/slideLayout" Target="../slideLayouts/slideLayout29.xml"/><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29.xml"/><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9.xml"/><Relationship Id="rId1" Type="http://schemas.openxmlformats.org/officeDocument/2006/relationships/tags" Target="../tags/tag20.xml"/><Relationship Id="rId6" Type="http://schemas.openxmlformats.org/officeDocument/2006/relationships/image" Target="../media/image8.png"/><Relationship Id="rId5" Type="http://schemas.openxmlformats.org/officeDocument/2006/relationships/image" Target="../media/image55.jpeg"/><Relationship Id="rId4" Type="http://schemas.openxmlformats.org/officeDocument/2006/relationships/image" Target="../media/image54.jpe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29.xml"/><Relationship Id="rId5" Type="http://schemas.openxmlformats.org/officeDocument/2006/relationships/image" Target="../media/image55.jpeg"/><Relationship Id="rId4" Type="http://schemas.openxmlformats.org/officeDocument/2006/relationships/image" Target="../media/image54.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21.xml"/><Relationship Id="rId5" Type="http://schemas.openxmlformats.org/officeDocument/2006/relationships/image" Target="../media/image8.png"/><Relationship Id="rId4" Type="http://schemas.openxmlformats.org/officeDocument/2006/relationships/image" Target="../media/image28.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8.png"/><Relationship Id="rId5" Type="http://schemas.openxmlformats.org/officeDocument/2006/relationships/image" Target="../media/image57.jpeg"/><Relationship Id="rId4" Type="http://schemas.openxmlformats.org/officeDocument/2006/relationships/image" Target="../media/image56.jpeg"/></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9.xml"/><Relationship Id="rId1" Type="http://schemas.openxmlformats.org/officeDocument/2006/relationships/tags" Target="../tags/tag23.xml"/><Relationship Id="rId5" Type="http://schemas.openxmlformats.org/officeDocument/2006/relationships/image" Target="../media/image8.png"/><Relationship Id="rId4" Type="http://schemas.openxmlformats.org/officeDocument/2006/relationships/image" Target="../media/image58.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9.xml"/><Relationship Id="rId1" Type="http://schemas.openxmlformats.org/officeDocument/2006/relationships/tags" Target="../tags/tag24.xml"/><Relationship Id="rId5" Type="http://schemas.openxmlformats.org/officeDocument/2006/relationships/image" Target="../media/image8.png"/><Relationship Id="rId4" Type="http://schemas.openxmlformats.org/officeDocument/2006/relationships/image" Target="../media/image59.jpeg"/></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29.xml"/><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9.xml"/><Relationship Id="rId1" Type="http://schemas.openxmlformats.org/officeDocument/2006/relationships/tags" Target="../tags/tag25.xml"/><Relationship Id="rId5" Type="http://schemas.openxmlformats.org/officeDocument/2006/relationships/image" Target="../media/image8.png"/><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9.xml"/><Relationship Id="rId1" Type="http://schemas.openxmlformats.org/officeDocument/2006/relationships/tags" Target="../tags/tag26.xml"/><Relationship Id="rId5" Type="http://schemas.openxmlformats.org/officeDocument/2006/relationships/image" Target="../media/image8.png"/><Relationship Id="rId4" Type="http://schemas.openxmlformats.org/officeDocument/2006/relationships/image" Target="../media/image28.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27.xml"/><Relationship Id="rId5" Type="http://schemas.openxmlformats.org/officeDocument/2006/relationships/image" Target="../media/image8.png"/><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46.xml"/><Relationship Id="rId1" Type="http://schemas.openxmlformats.org/officeDocument/2006/relationships/tags" Target="../tags/tag1.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28.xml"/><Relationship Id="rId5" Type="http://schemas.openxmlformats.org/officeDocument/2006/relationships/image" Target="../media/image8.png"/><Relationship Id="rId4" Type="http://schemas.openxmlformats.org/officeDocument/2006/relationships/image" Target="../media/image28.jpeg"/></Relationships>
</file>

<file path=ppt/slides/_rels/slide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29.xml"/><Relationship Id="rId5" Type="http://schemas.openxmlformats.org/officeDocument/2006/relationships/image" Target="../media/image8.png"/><Relationship Id="rId4" Type="http://schemas.openxmlformats.org/officeDocument/2006/relationships/image" Target="../media/image62.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30.xml"/><Relationship Id="rId5" Type="http://schemas.openxmlformats.org/officeDocument/2006/relationships/image" Target="../media/image8.png"/><Relationship Id="rId4" Type="http://schemas.openxmlformats.org/officeDocument/2006/relationships/image" Target="../media/image62.jpeg"/></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9.xml"/><Relationship Id="rId1" Type="http://schemas.openxmlformats.org/officeDocument/2006/relationships/tags" Target="../tags/tag31.xml"/></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46.xml"/><Relationship Id="rId1" Type="http://schemas.openxmlformats.org/officeDocument/2006/relationships/tags" Target="../tags/tag2.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9.xml"/><Relationship Id="rId1" Type="http://schemas.openxmlformats.org/officeDocument/2006/relationships/slideLayout" Target="../slideLayouts/slideLayout29.xml"/><Relationship Id="rId5" Type="http://schemas.openxmlformats.org/officeDocument/2006/relationships/image" Target="../media/image8.png"/><Relationship Id="rId4" Type="http://schemas.openxmlformats.org/officeDocument/2006/relationships/image" Target="../media/image66.png"/></Relationships>
</file>

<file path=ppt/slides/_rels/slide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ags" Target="../tags/tag32.xml"/><Relationship Id="rId5" Type="http://schemas.openxmlformats.org/officeDocument/2006/relationships/image" Target="../media/image8.png"/><Relationship Id="rId4" Type="http://schemas.openxmlformats.org/officeDocument/2006/relationships/image" Target="../media/image68.jpeg"/></Relationships>
</file>

<file path=ppt/slides/_rels/slide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1.xml"/><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2.xml"/><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3.xml"/><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9.xml"/><Relationship Id="rId1" Type="http://schemas.openxmlformats.org/officeDocument/2006/relationships/tags" Target="../tags/tag3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7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5.xml"/><Relationship Id="rId1" Type="http://schemas.openxmlformats.org/officeDocument/2006/relationships/slideLayout" Target="../slideLayouts/slideLayout29.xml"/><Relationship Id="rId4" Type="http://schemas.openxmlformats.org/officeDocument/2006/relationships/image" Target="../media/image8.png"/></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6.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1.jpeg"/><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7.xml"/><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2.png"/><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9.xml"/><Relationship Id="rId1" Type="http://schemas.openxmlformats.org/officeDocument/2006/relationships/tags" Target="../tags/tag34.xml"/></Relationships>
</file>

<file path=ppt/slides/_rels/slide7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8.xml"/><Relationship Id="rId1" Type="http://schemas.openxmlformats.org/officeDocument/2006/relationships/slideLayout" Target="../slideLayouts/slideLayout29.xml"/><Relationship Id="rId4" Type="http://schemas.openxmlformats.org/officeDocument/2006/relationships/image" Target="../media/image8.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9.xml"/><Relationship Id="rId1" Type="http://schemas.openxmlformats.org/officeDocument/2006/relationships/tags" Target="../tags/tag35.xml"/><Relationship Id="rId5" Type="http://schemas.openxmlformats.org/officeDocument/2006/relationships/image" Target="../media/image8.png"/><Relationship Id="rId4" Type="http://schemas.openxmlformats.org/officeDocument/2006/relationships/image" Target="../media/image73.png"/></Relationships>
</file>

<file path=ppt/slides/_rels/slide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8.png"/><Relationship Id="rId4" Type="http://schemas.openxmlformats.org/officeDocument/2006/relationships/image" Target="../media/image7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6.xml"/><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0.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
            <a:ext cx="12192000" cy="6849687"/>
          </a:xfrm>
          <a:prstGeom prst="rect">
            <a:avLst/>
          </a:prstGeom>
        </p:spPr>
      </p:pic>
      <p:pic>
        <p:nvPicPr>
          <p:cNvPr id="2" name="Picture 1">
            <a:extLst>
              <a:ext uri="{FF2B5EF4-FFF2-40B4-BE49-F238E27FC236}">
                <a16:creationId xmlns="" xmlns:a16="http://schemas.microsoft.com/office/drawing/2014/main" id="{7F615F67-E2DC-4B05-88F8-D90B551BE2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Tree>
    <p:extLst>
      <p:ext uri="{BB962C8B-B14F-4D97-AF65-F5344CB8AC3E}">
        <p14:creationId xmlns:p14="http://schemas.microsoft.com/office/powerpoint/2010/main" val="1301826792"/>
      </p:ext>
    </p:extLst>
  </p:cSld>
  <p:clrMapOvr>
    <a:masterClrMapping/>
  </p:clrMapOvr>
  <p:transition spd="slow" advTm="6008">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238A722F-916D-4D0B-A7A2-89310FB82C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grpSp>
        <p:nvGrpSpPr>
          <p:cNvPr id="2" name="Group 1"/>
          <p:cNvGrpSpPr/>
          <p:nvPr/>
        </p:nvGrpSpPr>
        <p:grpSpPr>
          <a:xfrm>
            <a:off x="1609820" y="331945"/>
            <a:ext cx="9002727" cy="5964308"/>
            <a:chOff x="1798502" y="375487"/>
            <a:chExt cx="9002727" cy="5964308"/>
          </a:xfrm>
        </p:grpSpPr>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98502" y="375487"/>
              <a:ext cx="9002727" cy="5964308"/>
            </a:xfrm>
            <a:prstGeom prst="rect">
              <a:avLst/>
            </a:prstGeom>
            <a:scene3d>
              <a:camera prst="orthographicFront"/>
              <a:lightRig rig="threePt" dir="t"/>
            </a:scene3d>
            <a:sp3d>
              <a:bevelT w="114300" prst="artDeco"/>
            </a:sp3d>
          </p:spPr>
        </p:pic>
        <p:sp>
          <p:nvSpPr>
            <p:cNvPr id="9" name="Rectangle 8"/>
            <p:cNvSpPr/>
            <p:nvPr/>
          </p:nvSpPr>
          <p:spPr>
            <a:xfrm>
              <a:off x="5181602" y="2917369"/>
              <a:ext cx="4963882" cy="646331"/>
            </a:xfrm>
            <a:prstGeom prst="rect">
              <a:avLst/>
            </a:prstGeom>
            <a:solidFill>
              <a:srgbClr val="FFFF00"/>
            </a:solidFill>
          </p:spPr>
          <p:txBody>
            <a:bodyPr wrap="square" lIns="91440" tIns="45720" rIns="91440" bIns="45720">
              <a:spAutoFit/>
              <a:scene3d>
                <a:camera prst="orthographicFront"/>
                <a:lightRig rig="threePt" dir="t"/>
              </a:scene3d>
              <a:sp3d extrusionH="57150">
                <a:bevelT h="25400" prst="softRound"/>
              </a:sp3d>
            </a:bodyPr>
            <a:lstStyle/>
            <a:p>
              <a:pPr algn="ctr"/>
              <a:r>
                <a:rPr lang="en-US"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STRONG </a:t>
              </a:r>
              <a:r>
                <a:rPr lang="en-US" sz="36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DELUSION</a:t>
              </a:r>
              <a:endParaRPr lang="en-US"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grpSp>
      <p:sp>
        <p:nvSpPr>
          <p:cNvPr id="7" name="Slide Number Placeholder 2"/>
          <p:cNvSpPr>
            <a:spLocks noGrp="1"/>
          </p:cNvSpPr>
          <p:nvPr>
            <p:ph type="sldNum" sz="quarter" idx="12"/>
          </p:nvPr>
        </p:nvSpPr>
        <p:spPr>
          <a:xfrm>
            <a:off x="11333161" y="6397625"/>
            <a:ext cx="753545" cy="365125"/>
          </a:xfrm>
        </p:spPr>
        <p:txBody>
          <a:bodyPr/>
          <a:lstStyle/>
          <a:p>
            <a:fld id="{A2602673-6227-473F-AF8E-951CD6C0BF06}" type="slidenum">
              <a:rPr lang="en-US" smtClean="0"/>
              <a:t>10</a:t>
            </a:fld>
            <a:endParaRPr lang="en-US"/>
          </a:p>
        </p:txBody>
      </p:sp>
    </p:spTree>
    <p:extLst>
      <p:ext uri="{BB962C8B-B14F-4D97-AF65-F5344CB8AC3E}">
        <p14:creationId xmlns:p14="http://schemas.microsoft.com/office/powerpoint/2010/main" val="488377072"/>
      </p:ext>
    </p:extLst>
  </p:cSld>
  <p:clrMapOvr>
    <a:masterClrMapping/>
  </p:clrMapOvr>
  <p:transition spd="slow" advTm="9600">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ectangle 1"/>
          <p:cNvSpPr/>
          <p:nvPr/>
        </p:nvSpPr>
        <p:spPr>
          <a:xfrm>
            <a:off x="2643593" y="4858250"/>
            <a:ext cx="7078989" cy="1754326"/>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a:r>
              <a:rPr lang="en-US" sz="5400" b="1" dirty="0">
                <a:ln w="12700">
                  <a:solidFill>
                    <a:schemeClr val="tx2">
                      <a:lumMod val="75000"/>
                    </a:schemeClr>
                  </a:solidFill>
                  <a:prstDash val="solid"/>
                </a:ln>
                <a:solidFill>
                  <a:schemeClr val="bg1"/>
                </a:solidFill>
                <a:effectLst>
                  <a:outerShdw dist="38100" dir="2640000" algn="bl" rotWithShape="0">
                    <a:schemeClr val="tx2">
                      <a:lumMod val="75000"/>
                    </a:schemeClr>
                  </a:outerShdw>
                </a:effectLst>
              </a:rPr>
              <a:t>According to </a:t>
            </a:r>
            <a:r>
              <a:rPr lang="en-US" sz="5400" b="1" dirty="0" smtClean="0">
                <a:ln w="12700">
                  <a:solidFill>
                    <a:schemeClr val="tx2">
                      <a:lumMod val="75000"/>
                    </a:schemeClr>
                  </a:solidFill>
                  <a:prstDash val="solid"/>
                </a:ln>
                <a:solidFill>
                  <a:schemeClr val="bg1"/>
                </a:solidFill>
                <a:effectLst>
                  <a:outerShdw dist="38100" dir="2640000" algn="bl" rotWithShape="0">
                    <a:schemeClr val="tx2">
                      <a:lumMod val="75000"/>
                    </a:schemeClr>
                  </a:outerShdw>
                </a:effectLst>
              </a:rPr>
              <a:t>Scripture</a:t>
            </a:r>
            <a:endParaRPr lang="en-US" sz="5400" b="1" dirty="0">
              <a:ln w="12700">
                <a:solidFill>
                  <a:schemeClr val="tx2">
                    <a:lumMod val="75000"/>
                  </a:schemeClr>
                </a:solidFill>
                <a:prstDash val="solid"/>
              </a:ln>
              <a:solidFill>
                <a:schemeClr val="bg1"/>
              </a:solidFill>
              <a:effectLst>
                <a:outerShdw dist="38100" dir="2640000" algn="bl" rotWithShape="0">
                  <a:schemeClr val="tx2">
                    <a:lumMod val="75000"/>
                  </a:schemeClr>
                </a:outerShdw>
              </a:effectLst>
            </a:endParaRPr>
          </a:p>
          <a:p>
            <a:pPr algn="ctr"/>
            <a:r>
              <a:rPr lang="en-US" sz="5400" b="1" dirty="0">
                <a:ln w="12700">
                  <a:solidFill>
                    <a:schemeClr val="tx2">
                      <a:lumMod val="75000"/>
                    </a:schemeClr>
                  </a:solidFill>
                  <a:prstDash val="solid"/>
                </a:ln>
                <a:solidFill>
                  <a:schemeClr val="bg1"/>
                </a:solidFill>
                <a:effectLst>
                  <a:outerShdw dist="38100" dir="2640000" algn="bl" rotWithShape="0">
                    <a:schemeClr val="tx2">
                      <a:lumMod val="75000"/>
                    </a:schemeClr>
                  </a:outerShdw>
                </a:effectLst>
              </a:rPr>
              <a:t>Man is an empty vessel!</a:t>
            </a:r>
            <a:endParaRPr lang="en-US" sz="5400" b="1" cap="none" spc="0" dirty="0">
              <a:ln w="12700">
                <a:solidFill>
                  <a:schemeClr val="tx2">
                    <a:lumMod val="75000"/>
                  </a:schemeClr>
                </a:solidFill>
                <a:prstDash val="solid"/>
              </a:ln>
              <a:solidFill>
                <a:schemeClr val="bg1"/>
              </a:solidFill>
              <a:effectLst>
                <a:outerShdw dist="38100" dir="2640000" algn="bl" rotWithShape="0">
                  <a:schemeClr val="tx2">
                    <a:lumMod val="75000"/>
                  </a:schemeClr>
                </a:outerShdw>
              </a:effectLst>
            </a:endParaRPr>
          </a:p>
        </p:txBody>
      </p:sp>
      <p:pic>
        <p:nvPicPr>
          <p:cNvPr id="3" name="Picture 2">
            <a:extLst>
              <a:ext uri="{FF2B5EF4-FFF2-40B4-BE49-F238E27FC236}">
                <a16:creationId xmlns="" xmlns:a16="http://schemas.microsoft.com/office/drawing/2014/main" id="{3644F3D1-8EAE-4EB6-B43C-512F0A5C6C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2"/>
          <p:cNvSpPr>
            <a:spLocks noGrp="1"/>
          </p:cNvSpPr>
          <p:nvPr>
            <p:ph type="sldNum" sz="quarter" idx="12"/>
          </p:nvPr>
        </p:nvSpPr>
        <p:spPr>
          <a:xfrm>
            <a:off x="11333161" y="6302375"/>
            <a:ext cx="753545" cy="365125"/>
          </a:xfrm>
        </p:spPr>
        <p:txBody>
          <a:bodyPr/>
          <a:lstStyle/>
          <a:p>
            <a:fld id="{A2602673-6227-473F-AF8E-951CD6C0BF06}" type="slidenum">
              <a:rPr lang="en-US" smtClean="0">
                <a:solidFill>
                  <a:schemeClr val="tx1"/>
                </a:solidFill>
              </a:rPr>
              <a:t>11</a:t>
            </a:fld>
            <a:endParaRPr lang="en-US" dirty="0">
              <a:solidFill>
                <a:schemeClr val="tx1"/>
              </a:solidFill>
            </a:endParaRPr>
          </a:p>
        </p:txBody>
      </p:sp>
    </p:spTree>
    <p:extLst>
      <p:ext uri="{BB962C8B-B14F-4D97-AF65-F5344CB8AC3E}">
        <p14:creationId xmlns:p14="http://schemas.microsoft.com/office/powerpoint/2010/main" val="366433823"/>
      </p:ext>
    </p:extLst>
  </p:cSld>
  <p:clrMapOvr>
    <a:masterClrMapping/>
  </p:clrMapOvr>
  <p:transition spd="slow" advTm="7671">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12192000" cy="6858000"/>
          </a:xfrm>
          <a:prstGeom prst="rect">
            <a:avLst/>
          </a:prstGeom>
        </p:spPr>
      </p:pic>
      <p:sp>
        <p:nvSpPr>
          <p:cNvPr id="3" name="Rectangle 2"/>
          <p:cNvSpPr/>
          <p:nvPr/>
        </p:nvSpPr>
        <p:spPr>
          <a:xfrm>
            <a:off x="714180" y="475128"/>
            <a:ext cx="10374251" cy="923330"/>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5400" b="1" cap="none" spc="0" dirty="0">
                <a:ln w="13462">
                  <a:solidFill>
                    <a:schemeClr val="bg1"/>
                  </a:solidFill>
                  <a:prstDash val="solid"/>
                </a:ln>
                <a:solidFill>
                  <a:schemeClr val="bg1"/>
                </a:solidFill>
                <a:effectLst>
                  <a:outerShdw dist="38100" dir="2700000" algn="bl" rotWithShape="0">
                    <a:schemeClr val="accent5"/>
                  </a:outerShdw>
                </a:effectLst>
              </a:rPr>
              <a:t>Each one of us was created as an … </a:t>
            </a:r>
          </a:p>
        </p:txBody>
      </p:sp>
      <p:sp>
        <p:nvSpPr>
          <p:cNvPr id="4" name="TextBox 3"/>
          <p:cNvSpPr txBox="1"/>
          <p:nvPr/>
        </p:nvSpPr>
        <p:spPr>
          <a:xfrm rot="576739">
            <a:off x="10189029" y="2280976"/>
            <a:ext cx="663191" cy="904351"/>
          </a:xfrm>
          <a:prstGeom prst="rect">
            <a:avLst/>
          </a:prstGeom>
          <a:solidFill>
            <a:schemeClr val="tx1"/>
          </a:solidFill>
        </p:spPr>
        <p:txBody>
          <a:bodyPr wrap="square" rtlCol="0">
            <a:spAutoFit/>
          </a:bodyPr>
          <a:lstStyle/>
          <a:p>
            <a:endParaRPr lang="en-US" dirty="0"/>
          </a:p>
        </p:txBody>
      </p:sp>
      <p:sp>
        <p:nvSpPr>
          <p:cNvPr id="5" name="Rectangle 4"/>
          <p:cNvSpPr/>
          <p:nvPr/>
        </p:nvSpPr>
        <p:spPr>
          <a:xfrm>
            <a:off x="1247254" y="3754472"/>
            <a:ext cx="9675816" cy="2585323"/>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5400" b="1" cap="none" spc="0" dirty="0">
                <a:ln w="13462">
                  <a:solidFill>
                    <a:schemeClr val="bg1"/>
                  </a:solidFill>
                  <a:prstDash val="solid"/>
                </a:ln>
                <a:solidFill>
                  <a:srgbClr val="FFFF00"/>
                </a:solidFill>
                <a:effectLst>
                  <a:outerShdw dist="38100" dir="2700000" algn="bl" rotWithShape="0">
                    <a:schemeClr val="accent5"/>
                  </a:outerShdw>
                </a:effectLst>
              </a:rPr>
              <a:t>But this vessel is always being</a:t>
            </a:r>
          </a:p>
          <a:p>
            <a:pPr algn="ctr"/>
            <a:r>
              <a:rPr lang="en-US" sz="5400" b="1" cap="none" spc="0" dirty="0">
                <a:ln w="13462">
                  <a:solidFill>
                    <a:schemeClr val="bg1"/>
                  </a:solidFill>
                  <a:prstDash val="solid"/>
                </a:ln>
                <a:solidFill>
                  <a:srgbClr val="FFFF00"/>
                </a:solidFill>
                <a:effectLst>
                  <a:outerShdw dist="38100" dir="2700000" algn="bl" rotWithShape="0">
                    <a:schemeClr val="accent5"/>
                  </a:outerShdw>
                </a:effectLst>
              </a:rPr>
              <a:t> filled with something! </a:t>
            </a:r>
            <a:r>
              <a:rPr lang="en-US" sz="5400" b="1" cap="none" spc="0" dirty="0" smtClean="0">
                <a:ln w="13462">
                  <a:solidFill>
                    <a:schemeClr val="bg1"/>
                  </a:solidFill>
                  <a:prstDash val="solid"/>
                </a:ln>
                <a:solidFill>
                  <a:srgbClr val="FFFF00"/>
                </a:solidFill>
                <a:effectLst>
                  <a:outerShdw dist="38100" dir="2700000" algn="bl" rotWithShape="0">
                    <a:schemeClr val="accent5"/>
                  </a:outerShdw>
                </a:effectLst>
              </a:rPr>
              <a:t/>
            </a:r>
            <a:br>
              <a:rPr lang="en-US" sz="5400" b="1" cap="none" spc="0" dirty="0" smtClean="0">
                <a:ln w="13462">
                  <a:solidFill>
                    <a:schemeClr val="bg1"/>
                  </a:solidFill>
                  <a:prstDash val="solid"/>
                </a:ln>
                <a:solidFill>
                  <a:srgbClr val="FFFF00"/>
                </a:solidFill>
                <a:effectLst>
                  <a:outerShdw dist="38100" dir="2700000" algn="bl" rotWithShape="0">
                    <a:schemeClr val="accent5"/>
                  </a:outerShdw>
                </a:effectLst>
              </a:rPr>
            </a:br>
            <a:r>
              <a:rPr lang="en-US" sz="5400" b="1" cap="none" spc="0" dirty="0" smtClean="0">
                <a:ln w="13462">
                  <a:solidFill>
                    <a:schemeClr val="bg1"/>
                  </a:solidFill>
                  <a:prstDash val="solid"/>
                </a:ln>
                <a:solidFill>
                  <a:srgbClr val="FFFF00"/>
                </a:solidFill>
                <a:effectLst>
                  <a:outerShdw dist="38100" dir="2700000" algn="bl" rotWithShape="0">
                    <a:schemeClr val="accent5"/>
                  </a:outerShdw>
                </a:effectLst>
              </a:rPr>
              <a:t>It cannot </a:t>
            </a:r>
            <a:r>
              <a:rPr lang="en-US" sz="5400" b="1" dirty="0" smtClean="0">
                <a:ln w="13462">
                  <a:solidFill>
                    <a:schemeClr val="bg1"/>
                  </a:solidFill>
                  <a:prstDash val="solid"/>
                </a:ln>
                <a:solidFill>
                  <a:srgbClr val="FFFF00"/>
                </a:solidFill>
                <a:effectLst>
                  <a:outerShdw dist="38100" dir="2700000" algn="bl" rotWithShape="0">
                    <a:schemeClr val="accent5"/>
                  </a:outerShdw>
                </a:effectLst>
              </a:rPr>
              <a:t>remain </a:t>
            </a:r>
            <a:r>
              <a:rPr lang="en-US" sz="5400" b="1" dirty="0">
                <a:ln w="13462">
                  <a:solidFill>
                    <a:schemeClr val="bg1"/>
                  </a:solidFill>
                  <a:prstDash val="solid"/>
                </a:ln>
                <a:solidFill>
                  <a:srgbClr val="FFFF00"/>
                </a:solidFill>
                <a:effectLst>
                  <a:outerShdw dist="38100" dir="2700000" algn="bl" rotWithShape="0">
                    <a:schemeClr val="accent5"/>
                  </a:outerShdw>
                </a:effectLst>
              </a:rPr>
              <a:t>empty!</a:t>
            </a:r>
            <a:endParaRPr lang="en-US" sz="5400" b="1" cap="none" spc="0" dirty="0">
              <a:ln w="13462">
                <a:solidFill>
                  <a:schemeClr val="bg1"/>
                </a:solidFill>
                <a:prstDash val="solid"/>
              </a:ln>
              <a:solidFill>
                <a:srgbClr val="FFFF00"/>
              </a:solidFill>
              <a:effectLst>
                <a:outerShdw dist="38100" dir="2700000" algn="bl" rotWithShape="0">
                  <a:schemeClr val="accent5"/>
                </a:outerShdw>
              </a:effectLst>
            </a:endParaRPr>
          </a:p>
        </p:txBody>
      </p:sp>
      <p:pic>
        <p:nvPicPr>
          <p:cNvPr id="7" name="Picture 6">
            <a:extLst>
              <a:ext uri="{FF2B5EF4-FFF2-40B4-BE49-F238E27FC236}">
                <a16:creationId xmlns="" xmlns:a16="http://schemas.microsoft.com/office/drawing/2014/main" id="{5950BCCC-E870-4711-9F07-D8D8C2A694F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8" name="Slide Number Placeholder 2"/>
          <p:cNvSpPr>
            <a:spLocks noGrp="1"/>
          </p:cNvSpPr>
          <p:nvPr>
            <p:ph type="sldNum" sz="quarter" idx="12"/>
          </p:nvPr>
        </p:nvSpPr>
        <p:spPr>
          <a:xfrm>
            <a:off x="11333161" y="6397625"/>
            <a:ext cx="753545" cy="365125"/>
          </a:xfrm>
        </p:spPr>
        <p:txBody>
          <a:bodyPr/>
          <a:lstStyle/>
          <a:p>
            <a:fld id="{A2602673-6227-473F-AF8E-951CD6C0BF06}" type="slidenum">
              <a:rPr lang="en-US" smtClean="0"/>
              <a:t>12</a:t>
            </a:fld>
            <a:endParaRPr lang="en-US"/>
          </a:p>
        </p:txBody>
      </p:sp>
    </p:spTree>
    <p:custDataLst>
      <p:tags r:id="rId1"/>
    </p:custDataLst>
    <p:extLst>
      <p:ext uri="{BB962C8B-B14F-4D97-AF65-F5344CB8AC3E}">
        <p14:creationId xmlns:p14="http://schemas.microsoft.com/office/powerpoint/2010/main" val="3467867139"/>
      </p:ext>
    </p:extLst>
  </p:cSld>
  <p:clrMapOvr>
    <a:masterClrMapping/>
  </p:clrMapOvr>
  <p:transition spd="slow" advTm="16346">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4893" y="0"/>
            <a:ext cx="12206893" cy="6858000"/>
          </a:xfrm>
          <a:prstGeom prst="rect">
            <a:avLst/>
          </a:prstGeom>
        </p:spPr>
      </p:pic>
      <p:sp>
        <p:nvSpPr>
          <p:cNvPr id="3" name="Rectangle 2"/>
          <p:cNvSpPr/>
          <p:nvPr/>
        </p:nvSpPr>
        <p:spPr>
          <a:xfrm>
            <a:off x="2015109" y="2967335"/>
            <a:ext cx="8161786" cy="2585323"/>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5400" b="1" cap="none" spc="0" dirty="0">
                <a:ln w="13462">
                  <a:solidFill>
                    <a:schemeClr val="bg1"/>
                  </a:solidFill>
                  <a:prstDash val="solid"/>
                </a:ln>
                <a:solidFill>
                  <a:srgbClr val="FFFF00"/>
                </a:solidFill>
                <a:effectLst>
                  <a:glow rad="330200">
                    <a:schemeClr val="accent2">
                      <a:satMod val="175000"/>
                      <a:alpha val="46000"/>
                    </a:schemeClr>
                  </a:glow>
                  <a:outerShdw dist="38100" dir="2700000" algn="bl" rotWithShape="0">
                    <a:schemeClr val="accent5"/>
                  </a:outerShdw>
                </a:effectLst>
              </a:rPr>
              <a:t>We are filled and controlled</a:t>
            </a:r>
          </a:p>
          <a:p>
            <a:pPr algn="ctr"/>
            <a:r>
              <a:rPr lang="en-US" sz="5400" b="1" dirty="0">
                <a:ln w="13462">
                  <a:solidFill>
                    <a:schemeClr val="bg1"/>
                  </a:solidFill>
                  <a:prstDash val="solid"/>
                </a:ln>
                <a:solidFill>
                  <a:srgbClr val="FFFF00"/>
                </a:solidFill>
                <a:effectLst>
                  <a:glow rad="330200">
                    <a:schemeClr val="accent2">
                      <a:satMod val="175000"/>
                      <a:alpha val="46000"/>
                    </a:schemeClr>
                  </a:glow>
                  <a:outerShdw dist="38100" dir="2700000" algn="bl" rotWithShape="0">
                    <a:schemeClr val="accent5"/>
                  </a:outerShdw>
                </a:effectLst>
              </a:rPr>
              <a:t>either by the Spirit of YHVH</a:t>
            </a:r>
          </a:p>
          <a:p>
            <a:pPr algn="ctr"/>
            <a:r>
              <a:rPr lang="en-US" sz="5400" b="1" dirty="0">
                <a:ln w="13462">
                  <a:solidFill>
                    <a:schemeClr val="bg1"/>
                  </a:solidFill>
                  <a:prstDash val="solid"/>
                </a:ln>
                <a:solidFill>
                  <a:srgbClr val="FFFF00"/>
                </a:solidFill>
                <a:effectLst>
                  <a:glow rad="330200">
                    <a:schemeClr val="accent2">
                      <a:satMod val="175000"/>
                      <a:alpha val="46000"/>
                    </a:schemeClr>
                  </a:glow>
                  <a:outerShdw dist="38100" dir="2700000" algn="bl" rotWithShape="0">
                    <a:schemeClr val="accent5"/>
                  </a:outerShdw>
                </a:effectLst>
              </a:rPr>
              <a:t>o</a:t>
            </a:r>
            <a:r>
              <a:rPr lang="en-US" sz="5400" b="1" dirty="0" smtClean="0">
                <a:ln w="13462">
                  <a:solidFill>
                    <a:schemeClr val="bg1"/>
                  </a:solidFill>
                  <a:prstDash val="solid"/>
                </a:ln>
                <a:solidFill>
                  <a:srgbClr val="FFFF00"/>
                </a:solidFill>
                <a:effectLst>
                  <a:glow rad="330200">
                    <a:schemeClr val="accent2">
                      <a:satMod val="175000"/>
                      <a:alpha val="46000"/>
                    </a:schemeClr>
                  </a:glow>
                  <a:outerShdw dist="38100" dir="2700000" algn="bl" rotWithShape="0">
                    <a:schemeClr val="accent5"/>
                  </a:outerShdw>
                </a:effectLst>
              </a:rPr>
              <a:t>r </a:t>
            </a:r>
            <a:r>
              <a:rPr lang="en-US" sz="5400" b="1" dirty="0">
                <a:ln w="13462">
                  <a:solidFill>
                    <a:schemeClr val="bg1"/>
                  </a:solidFill>
                  <a:prstDash val="solid"/>
                </a:ln>
                <a:solidFill>
                  <a:srgbClr val="FFFF00"/>
                </a:solidFill>
                <a:effectLst>
                  <a:glow rad="330200">
                    <a:schemeClr val="accent2">
                      <a:satMod val="175000"/>
                      <a:alpha val="46000"/>
                    </a:schemeClr>
                  </a:glow>
                  <a:outerShdw dist="38100" dir="2700000" algn="bl" rotWithShape="0">
                    <a:schemeClr val="accent5"/>
                  </a:outerShdw>
                </a:effectLst>
              </a:rPr>
              <a:t>by demons!</a:t>
            </a:r>
            <a:endParaRPr lang="en-US" sz="5400" b="1" cap="none" spc="0" dirty="0">
              <a:ln w="13462">
                <a:solidFill>
                  <a:schemeClr val="bg1"/>
                </a:solidFill>
                <a:prstDash val="solid"/>
              </a:ln>
              <a:solidFill>
                <a:srgbClr val="FFFF00"/>
              </a:solidFill>
              <a:effectLst>
                <a:glow rad="330200">
                  <a:schemeClr val="accent2">
                    <a:satMod val="175000"/>
                    <a:alpha val="46000"/>
                  </a:schemeClr>
                </a:glow>
                <a:outerShdw dist="38100" dir="2700000" algn="bl" rotWithShape="0">
                  <a:schemeClr val="accent5"/>
                </a:outerShdw>
              </a:effectLst>
            </a:endParaRPr>
          </a:p>
        </p:txBody>
      </p:sp>
      <p:sp>
        <p:nvSpPr>
          <p:cNvPr id="4" name="Rectangle 3"/>
          <p:cNvSpPr/>
          <p:nvPr/>
        </p:nvSpPr>
        <p:spPr>
          <a:xfrm>
            <a:off x="1661082" y="444748"/>
            <a:ext cx="7446333" cy="1754326"/>
          </a:xfrm>
          <a:prstGeom prst="rect">
            <a:avLst/>
          </a:prstGeom>
          <a:solidFill>
            <a:srgbClr val="92D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That is a fact and no one</a:t>
            </a:r>
          </a:p>
          <a:p>
            <a:pPr algn="ctr"/>
            <a:r>
              <a:rPr lang="en-US" sz="54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 can get around it!</a:t>
            </a:r>
            <a:endParaRPr lang="en-US" sz="54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endParaRPr>
          </a:p>
        </p:txBody>
      </p:sp>
      <p:pic>
        <p:nvPicPr>
          <p:cNvPr id="6" name="Picture 5">
            <a:extLst>
              <a:ext uri="{FF2B5EF4-FFF2-40B4-BE49-F238E27FC236}">
                <a16:creationId xmlns="" xmlns:a16="http://schemas.microsoft.com/office/drawing/2014/main" id="{280DF9D3-02E6-490B-B0EF-CA4CE75C7E3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7" name="Slide Number Placeholder 2"/>
          <p:cNvSpPr>
            <a:spLocks noGrp="1"/>
          </p:cNvSpPr>
          <p:nvPr>
            <p:ph type="sldNum" sz="quarter" idx="12"/>
          </p:nvPr>
        </p:nvSpPr>
        <p:spPr>
          <a:xfrm>
            <a:off x="11333161" y="6397625"/>
            <a:ext cx="753545" cy="365125"/>
          </a:xfrm>
        </p:spPr>
        <p:txBody>
          <a:bodyPr/>
          <a:lstStyle/>
          <a:p>
            <a:fld id="{A2602673-6227-473F-AF8E-951CD6C0BF06}" type="slidenum">
              <a:rPr lang="en-US" b="1" smtClean="0">
                <a:solidFill>
                  <a:schemeClr val="tx1"/>
                </a:solidFill>
              </a:rPr>
              <a:t>13</a:t>
            </a:fld>
            <a:endParaRPr lang="en-US" b="1" dirty="0">
              <a:solidFill>
                <a:schemeClr val="tx1"/>
              </a:solidFill>
            </a:endParaRPr>
          </a:p>
        </p:txBody>
      </p:sp>
    </p:spTree>
    <p:custDataLst>
      <p:tags r:id="rId1"/>
    </p:custDataLst>
    <p:extLst>
      <p:ext uri="{BB962C8B-B14F-4D97-AF65-F5344CB8AC3E}">
        <p14:creationId xmlns:p14="http://schemas.microsoft.com/office/powerpoint/2010/main" val="3913419645"/>
      </p:ext>
    </p:extLst>
  </p:cSld>
  <p:clrMapOvr>
    <a:masterClrMapping/>
  </p:clrMapOvr>
  <p:transition spd="slow" advTm="16529">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113639" y="1044678"/>
            <a:ext cx="4572000" cy="4572000"/>
          </a:xfrm>
          <a:prstGeom prst="rect">
            <a:avLst/>
          </a:prstGeom>
        </p:spPr>
      </p:pic>
      <p:sp>
        <p:nvSpPr>
          <p:cNvPr id="3" name="Rectangle 2"/>
          <p:cNvSpPr/>
          <p:nvPr/>
        </p:nvSpPr>
        <p:spPr>
          <a:xfrm>
            <a:off x="955382" y="1207019"/>
            <a:ext cx="5722721" cy="4247317"/>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5400" b="1" cap="none" spc="0"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That means that</a:t>
            </a:r>
          </a:p>
          <a:p>
            <a:pPr algn="ctr"/>
            <a:r>
              <a:rPr lang="en-US" sz="54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there is no such</a:t>
            </a:r>
          </a:p>
          <a:p>
            <a:pPr algn="ctr"/>
            <a:r>
              <a:rPr lang="en-US" sz="5400" b="1" cap="none" spc="0"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thing as being</a:t>
            </a:r>
          </a:p>
          <a:p>
            <a:pPr algn="ctr"/>
            <a:r>
              <a:rPr lang="en-US" sz="54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neutral as some</a:t>
            </a:r>
          </a:p>
          <a:p>
            <a:pPr algn="ctr"/>
            <a:r>
              <a:rPr lang="en-US" sz="54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people claim to be!</a:t>
            </a:r>
            <a:endParaRPr lang="en-US" sz="5400" b="1" cap="none" spc="0"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endParaRPr>
          </a:p>
        </p:txBody>
      </p:sp>
      <p:pic>
        <p:nvPicPr>
          <p:cNvPr id="5" name="Picture 4">
            <a:extLst>
              <a:ext uri="{FF2B5EF4-FFF2-40B4-BE49-F238E27FC236}">
                <a16:creationId xmlns="" xmlns:a16="http://schemas.microsoft.com/office/drawing/2014/main" id="{031A29FC-9D69-48B3-9DA3-5510F6F36B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p:cNvSpPr>
            <a:spLocks noGrp="1"/>
          </p:cNvSpPr>
          <p:nvPr>
            <p:ph type="sldNum" sz="quarter" idx="12"/>
          </p:nvPr>
        </p:nvSpPr>
        <p:spPr>
          <a:xfrm>
            <a:off x="9399639" y="6416334"/>
            <a:ext cx="2743200" cy="365125"/>
          </a:xfrm>
        </p:spPr>
        <p:txBody>
          <a:bodyPr/>
          <a:lstStyle/>
          <a:p>
            <a:fld id="{A2602673-6227-473F-AF8E-951CD6C0BF06}" type="slidenum">
              <a:rPr lang="en-US" smtClean="0"/>
              <a:t>14</a:t>
            </a:fld>
            <a:endParaRPr lang="en-US" dirty="0"/>
          </a:p>
        </p:txBody>
      </p:sp>
    </p:spTree>
    <p:extLst>
      <p:ext uri="{BB962C8B-B14F-4D97-AF65-F5344CB8AC3E}">
        <p14:creationId xmlns:p14="http://schemas.microsoft.com/office/powerpoint/2010/main" val="2138314484"/>
      </p:ext>
    </p:extLst>
  </p:cSld>
  <p:clrMapOvr>
    <a:masterClrMapping/>
  </p:clrMapOvr>
  <p:transition spd="slow" advTm="9977">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113639" y="1044678"/>
            <a:ext cx="4572000" cy="4572000"/>
          </a:xfrm>
          <a:prstGeom prst="rect">
            <a:avLst/>
          </a:prstGeom>
        </p:spPr>
      </p:pic>
      <p:sp>
        <p:nvSpPr>
          <p:cNvPr id="3" name="Rectangle 2"/>
          <p:cNvSpPr/>
          <p:nvPr/>
        </p:nvSpPr>
        <p:spPr>
          <a:xfrm>
            <a:off x="541480" y="902561"/>
            <a:ext cx="6448560" cy="5078313"/>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5400" b="1" cap="none" spc="0" dirty="0">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rPr>
              <a:t>Again, an individual is</a:t>
            </a:r>
          </a:p>
          <a:p>
            <a:pPr algn="ctr"/>
            <a:r>
              <a:rPr lang="en-US" sz="5400" b="1" dirty="0">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rPr>
              <a:t>e</a:t>
            </a:r>
            <a:r>
              <a:rPr lang="en-US" sz="5400" b="1" dirty="0" smtClean="0">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rPr>
              <a:t>ither </a:t>
            </a:r>
            <a:r>
              <a:rPr lang="en-US" sz="5400" b="1" dirty="0">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rPr>
              <a:t>filled with</a:t>
            </a:r>
          </a:p>
          <a:p>
            <a:pPr algn="ctr"/>
            <a:r>
              <a:rPr lang="en-US" sz="5400" b="1" cap="none" spc="0" dirty="0">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rPr>
              <a:t>The Spirit of YHVH</a:t>
            </a:r>
          </a:p>
          <a:p>
            <a:pPr algn="ctr"/>
            <a:r>
              <a:rPr lang="en-US" sz="5400" b="1" dirty="0">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rPr>
              <a:t>o</a:t>
            </a:r>
            <a:r>
              <a:rPr lang="en-US" sz="5400" b="1" dirty="0" smtClean="0">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rPr>
              <a:t>r </a:t>
            </a:r>
            <a:r>
              <a:rPr lang="en-US" sz="5400" b="1" dirty="0">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rPr>
              <a:t>with an </a:t>
            </a:r>
          </a:p>
          <a:p>
            <a:pPr algn="ctr"/>
            <a:r>
              <a:rPr lang="en-US" sz="5400" b="1" dirty="0">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rPr>
              <a:t>e</a:t>
            </a:r>
            <a:r>
              <a:rPr lang="en-US" sz="5400" b="1" cap="none" spc="0" dirty="0" smtClean="0">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rPr>
              <a:t>vil </a:t>
            </a:r>
            <a:r>
              <a:rPr lang="en-US" sz="5400" b="1" cap="none" spc="0" dirty="0">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rPr>
              <a:t>spirit, there is</a:t>
            </a:r>
          </a:p>
          <a:p>
            <a:pPr algn="ctr"/>
            <a:r>
              <a:rPr lang="en-US" sz="5400" b="1" dirty="0">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rPr>
              <a:t>n</a:t>
            </a:r>
            <a:r>
              <a:rPr lang="en-US" sz="5400" b="1" dirty="0" smtClean="0">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rPr>
              <a:t>o </a:t>
            </a:r>
            <a:r>
              <a:rPr lang="en-US" sz="5400" b="1" dirty="0">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rPr>
              <a:t>in-between!</a:t>
            </a:r>
            <a:r>
              <a:rPr lang="en-US" sz="5400" b="1" cap="none" spc="0" dirty="0">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rPr>
              <a:t> </a:t>
            </a:r>
          </a:p>
        </p:txBody>
      </p:sp>
      <p:pic>
        <p:nvPicPr>
          <p:cNvPr id="5" name="Picture 4">
            <a:extLst>
              <a:ext uri="{FF2B5EF4-FFF2-40B4-BE49-F238E27FC236}">
                <a16:creationId xmlns="" xmlns:a16="http://schemas.microsoft.com/office/drawing/2014/main" id="{A44C5536-2D97-4914-B4F2-5348AA8910F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p:cNvSpPr>
            <a:spLocks noGrp="1"/>
          </p:cNvSpPr>
          <p:nvPr>
            <p:ph type="sldNum" sz="quarter" idx="12"/>
          </p:nvPr>
        </p:nvSpPr>
        <p:spPr>
          <a:xfrm>
            <a:off x="9324975" y="6416334"/>
            <a:ext cx="2743200" cy="365125"/>
          </a:xfrm>
        </p:spPr>
        <p:txBody>
          <a:bodyPr/>
          <a:lstStyle/>
          <a:p>
            <a:fld id="{A2602673-6227-473F-AF8E-951CD6C0BF06}" type="slidenum">
              <a:rPr lang="en-US" smtClean="0"/>
              <a:t>15</a:t>
            </a:fld>
            <a:endParaRPr lang="en-US" dirty="0"/>
          </a:p>
        </p:txBody>
      </p:sp>
    </p:spTree>
    <p:extLst>
      <p:ext uri="{BB962C8B-B14F-4D97-AF65-F5344CB8AC3E}">
        <p14:creationId xmlns:p14="http://schemas.microsoft.com/office/powerpoint/2010/main" val="1830878800"/>
      </p:ext>
    </p:extLst>
  </p:cSld>
  <p:clrMapOvr>
    <a:masterClrMapping/>
  </p:clrMapOvr>
  <mc:AlternateContent xmlns:mc="http://schemas.openxmlformats.org/markup-compatibility/2006" xmlns:p14="http://schemas.microsoft.com/office/powerpoint/2010/main">
    <mc:Choice Requires="p14">
      <p:transition spd="med" p14:dur="700" advTm="14762">
        <p:fade/>
      </p:transition>
    </mc:Choice>
    <mc:Fallback xmlns="">
      <p:transition spd="med" advTm="14762">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C202C"/>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10388" y="447092"/>
            <a:ext cx="3704863" cy="208190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Box 2"/>
          <p:cNvSpPr txBox="1"/>
          <p:nvPr/>
        </p:nvSpPr>
        <p:spPr>
          <a:xfrm>
            <a:off x="824961" y="580103"/>
            <a:ext cx="6667220" cy="1815882"/>
          </a:xfrm>
          <a:prstGeom prst="rect">
            <a:avLst/>
          </a:prstGeom>
          <a:noFill/>
        </p:spPr>
        <p:txBody>
          <a:bodyPr wrap="square" rtlCol="0">
            <a:spAutoFit/>
          </a:bodyPr>
          <a:lstStyle/>
          <a:p>
            <a:r>
              <a:rPr lang="en-US" sz="2800" dirty="0">
                <a:solidFill>
                  <a:schemeClr val="bg1"/>
                </a:solidFill>
                <a:latin typeface="Arial" panose="020B0604020202020204" pitchFamily="34" charset="0"/>
                <a:cs typeface="Arial" panose="020B0604020202020204" pitchFamily="34" charset="0"/>
              </a:rPr>
              <a:t>According to Romans 9:21 and 23 man was created by YHVH as a vessel for </a:t>
            </a:r>
            <a:r>
              <a:rPr lang="en-US" sz="2800" b="1" u="sng" dirty="0">
                <a:solidFill>
                  <a:schemeClr val="bg1"/>
                </a:solidFill>
                <a:latin typeface="Arial" panose="020B0604020202020204" pitchFamily="34" charset="0"/>
                <a:cs typeface="Arial" panose="020B0604020202020204" pitchFamily="34" charset="0"/>
              </a:rPr>
              <a:t>HIS</a:t>
            </a:r>
            <a:r>
              <a:rPr lang="en-US" sz="2800" b="1" dirty="0">
                <a:solidFill>
                  <a:schemeClr val="bg1"/>
                </a:solidFill>
                <a:latin typeface="Arial" panose="020B0604020202020204" pitchFamily="34" charset="0"/>
                <a:cs typeface="Arial" panose="020B0604020202020204" pitchFamily="34" charset="0"/>
              </a:rPr>
              <a:t> glory, for </a:t>
            </a:r>
            <a:r>
              <a:rPr lang="en-US" sz="2800" b="1" u="sng" dirty="0">
                <a:solidFill>
                  <a:schemeClr val="bg1"/>
                </a:solidFill>
                <a:latin typeface="Arial" panose="020B0604020202020204" pitchFamily="34" charset="0"/>
                <a:cs typeface="Arial" panose="020B0604020202020204" pitchFamily="34" charset="0"/>
              </a:rPr>
              <a:t>His</a:t>
            </a:r>
            <a:r>
              <a:rPr lang="en-US" sz="2800" b="1" dirty="0">
                <a:solidFill>
                  <a:schemeClr val="bg1"/>
                </a:solidFill>
                <a:latin typeface="Arial" panose="020B0604020202020204" pitchFamily="34" charset="0"/>
                <a:cs typeface="Arial" panose="020B0604020202020204" pitchFamily="34" charset="0"/>
              </a:rPr>
              <a:t> honor</a:t>
            </a:r>
            <a:r>
              <a:rPr lang="en-US" sz="2800" dirty="0">
                <a:solidFill>
                  <a:schemeClr val="bg1"/>
                </a:solidFill>
                <a:latin typeface="Arial" panose="020B0604020202020204" pitchFamily="34" charset="0"/>
                <a:cs typeface="Arial" panose="020B0604020202020204" pitchFamily="34" charset="0"/>
              </a:rPr>
              <a:t>. </a:t>
            </a:r>
            <a:r>
              <a:rPr lang="en-US" sz="2800" dirty="0" smtClean="0">
                <a:solidFill>
                  <a:schemeClr val="bg1"/>
                </a:solidFill>
                <a:latin typeface="Arial" panose="020B0604020202020204" pitchFamily="34" charset="0"/>
                <a:cs typeface="Arial" panose="020B0604020202020204" pitchFamily="34" charset="0"/>
              </a:rPr>
              <a:t/>
            </a:r>
            <a:br>
              <a:rPr lang="en-US" sz="2800" dirty="0" smtClean="0">
                <a:solidFill>
                  <a:schemeClr val="bg1"/>
                </a:solidFill>
                <a:latin typeface="Arial" panose="020B0604020202020204" pitchFamily="34" charset="0"/>
                <a:cs typeface="Arial" panose="020B0604020202020204" pitchFamily="34" charset="0"/>
              </a:rPr>
            </a:br>
            <a:r>
              <a:rPr lang="en-US" sz="2800" dirty="0" smtClean="0">
                <a:solidFill>
                  <a:schemeClr val="bg1"/>
                </a:solidFill>
                <a:latin typeface="Arial" panose="020B0604020202020204" pitchFamily="34" charset="0"/>
                <a:cs typeface="Arial" panose="020B0604020202020204" pitchFamily="34" charset="0"/>
              </a:rPr>
              <a:t>Here </a:t>
            </a:r>
            <a:r>
              <a:rPr lang="en-US" sz="2800" dirty="0">
                <a:solidFill>
                  <a:schemeClr val="bg1"/>
                </a:solidFill>
                <a:latin typeface="Arial" panose="020B0604020202020204" pitchFamily="34" charset="0"/>
                <a:cs typeface="Arial" panose="020B0604020202020204" pitchFamily="34" charset="0"/>
              </a:rPr>
              <a:t>is what it states in Romans:</a:t>
            </a:r>
          </a:p>
        </p:txBody>
      </p:sp>
      <p:sp>
        <p:nvSpPr>
          <p:cNvPr id="4" name="TextBox 3"/>
          <p:cNvSpPr txBox="1"/>
          <p:nvPr/>
        </p:nvSpPr>
        <p:spPr>
          <a:xfrm>
            <a:off x="746303" y="2395985"/>
            <a:ext cx="6253316" cy="3908762"/>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“Does not the potter have authority over the clay, from the same lump </a:t>
            </a:r>
            <a:r>
              <a:rPr lang="en-US" sz="2800" b="1" dirty="0">
                <a:solidFill>
                  <a:srgbClr val="FFFF00"/>
                </a:solidFill>
                <a:latin typeface="Arial" panose="020B0604020202020204" pitchFamily="34" charset="0"/>
                <a:cs typeface="Arial" panose="020B0604020202020204" pitchFamily="34" charset="0"/>
              </a:rPr>
              <a:t>to make one vessel</a:t>
            </a:r>
            <a:r>
              <a:rPr lang="en-US" sz="2800" b="1" dirty="0">
                <a:solidFill>
                  <a:schemeClr val="bg1"/>
                </a:solidFill>
                <a:latin typeface="Arial" panose="020B0604020202020204" pitchFamily="34" charset="0"/>
                <a:cs typeface="Arial" panose="020B0604020202020204" pitchFamily="34" charset="0"/>
              </a:rPr>
              <a:t> for value and another not for value? </a:t>
            </a:r>
            <a:r>
              <a:rPr lang="en-US" sz="2800" b="1" dirty="0" smtClean="0">
                <a:solidFill>
                  <a:schemeClr val="bg1"/>
                </a:solidFill>
                <a:latin typeface="Arial" panose="020B0604020202020204" pitchFamily="34" charset="0"/>
                <a:cs typeface="Arial" panose="020B0604020202020204" pitchFamily="34" charset="0"/>
              </a:rPr>
              <a:t> </a:t>
            </a:r>
            <a:br>
              <a:rPr lang="en-US" sz="2800" b="1" dirty="0" smtClean="0">
                <a:solidFill>
                  <a:schemeClr val="bg1"/>
                </a:solidFill>
                <a:latin typeface="Arial" panose="020B0604020202020204" pitchFamily="34" charset="0"/>
                <a:cs typeface="Arial" panose="020B0604020202020204" pitchFamily="34" charset="0"/>
              </a:rPr>
            </a:br>
            <a:r>
              <a:rPr lang="en-US" sz="2800" b="1" dirty="0" smtClean="0">
                <a:solidFill>
                  <a:schemeClr val="accent2">
                    <a:lumMod val="40000"/>
                    <a:lumOff val="60000"/>
                  </a:schemeClr>
                </a:solidFill>
                <a:latin typeface="Arial" panose="020B0604020202020204" pitchFamily="34" charset="0"/>
                <a:cs typeface="Arial" panose="020B0604020202020204" pitchFamily="34" charset="0"/>
              </a:rPr>
              <a:t>23</a:t>
            </a:r>
            <a:r>
              <a:rPr lang="en-US" sz="2800" b="1" dirty="0" smtClean="0">
                <a:solidFill>
                  <a:schemeClr val="bg1"/>
                </a:solidFill>
                <a:latin typeface="Arial" panose="020B0604020202020204" pitchFamily="34" charset="0"/>
                <a:cs typeface="Arial" panose="020B0604020202020204" pitchFamily="34" charset="0"/>
              </a:rPr>
              <a:t>  </a:t>
            </a:r>
            <a:r>
              <a:rPr lang="en-US" sz="2800" b="1" dirty="0">
                <a:solidFill>
                  <a:schemeClr val="bg1"/>
                </a:solidFill>
                <a:latin typeface="Arial" panose="020B0604020202020204" pitchFamily="34" charset="0"/>
                <a:cs typeface="Arial" panose="020B0604020202020204" pitchFamily="34" charset="0"/>
              </a:rPr>
              <a:t>and that He might make known the riches of His esteem </a:t>
            </a:r>
            <a:r>
              <a:rPr lang="en-US" sz="2800" b="1" dirty="0">
                <a:solidFill>
                  <a:srgbClr val="FFFF00"/>
                </a:solidFill>
                <a:latin typeface="Arial" panose="020B0604020202020204" pitchFamily="34" charset="0"/>
                <a:cs typeface="Arial" panose="020B0604020202020204" pitchFamily="34" charset="0"/>
              </a:rPr>
              <a:t>on vessels </a:t>
            </a:r>
            <a:r>
              <a:rPr lang="en-US" sz="2800" b="1" dirty="0">
                <a:solidFill>
                  <a:schemeClr val="bg1"/>
                </a:solidFill>
                <a:latin typeface="Arial" panose="020B0604020202020204" pitchFamily="34" charset="0"/>
                <a:cs typeface="Arial" panose="020B0604020202020204" pitchFamily="34" charset="0"/>
              </a:rPr>
              <a:t>of compassion, </a:t>
            </a:r>
            <a:r>
              <a:rPr lang="en-US" sz="2800" b="1" dirty="0">
                <a:solidFill>
                  <a:srgbClr val="FFFF00"/>
                </a:solidFill>
                <a:latin typeface="Arial" panose="020B0604020202020204" pitchFamily="34" charset="0"/>
                <a:cs typeface="Arial" panose="020B0604020202020204" pitchFamily="34" charset="0"/>
              </a:rPr>
              <a:t>which He had prepared beforehand for esteem</a:t>
            </a:r>
            <a:r>
              <a:rPr lang="en-US" sz="2800" b="1" dirty="0">
                <a:solidFill>
                  <a:schemeClr val="bg1"/>
                </a:solidFill>
                <a:latin typeface="Arial" panose="020B0604020202020204" pitchFamily="34" charset="0"/>
                <a:cs typeface="Arial" panose="020B0604020202020204" pitchFamily="34" charset="0"/>
              </a:rPr>
              <a:t>.” </a:t>
            </a:r>
            <a:r>
              <a:rPr lang="en-US" sz="2000" i="1" dirty="0">
                <a:solidFill>
                  <a:schemeClr val="bg1"/>
                </a:solidFill>
                <a:latin typeface="Arial" panose="020B0604020202020204" pitchFamily="34" charset="0"/>
                <a:cs typeface="Arial" panose="020B0604020202020204" pitchFamily="34" charset="0"/>
              </a:rPr>
              <a:t>The Scriptures </a:t>
            </a:r>
            <a:endParaRPr lang="en-US" sz="2400" i="1"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7492181" y="2949982"/>
            <a:ext cx="4347756" cy="3231654"/>
          </a:xfrm>
          <a:prstGeom prst="rect">
            <a:avLst/>
          </a:prstGeom>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A vessel is a container. </a:t>
            </a:r>
            <a:r>
              <a:rPr lang="en-US" sz="2800" dirty="0" smtClean="0">
                <a:solidFill>
                  <a:schemeClr val="bg1"/>
                </a:solidFill>
                <a:latin typeface="Arial" panose="020B0604020202020204" pitchFamily="34" charset="0"/>
                <a:cs typeface="Arial" panose="020B0604020202020204" pitchFamily="34" charset="0"/>
              </a:rPr>
              <a:t/>
            </a:r>
            <a:br>
              <a:rPr lang="en-US" sz="2800" dirty="0" smtClean="0">
                <a:solidFill>
                  <a:schemeClr val="bg1"/>
                </a:solidFill>
                <a:latin typeface="Arial" panose="020B0604020202020204" pitchFamily="34" charset="0"/>
                <a:cs typeface="Arial" panose="020B0604020202020204" pitchFamily="34" charset="0"/>
              </a:rPr>
            </a:br>
            <a:r>
              <a:rPr lang="en-US" sz="2800" dirty="0" smtClean="0">
                <a:solidFill>
                  <a:schemeClr val="bg1"/>
                </a:solidFill>
                <a:latin typeface="Arial" panose="020B0604020202020204" pitchFamily="34" charset="0"/>
                <a:cs typeface="Arial" panose="020B0604020202020204" pitchFamily="34" charset="0"/>
              </a:rPr>
              <a:t>It </a:t>
            </a:r>
            <a:r>
              <a:rPr lang="en-US" sz="2800" dirty="0">
                <a:solidFill>
                  <a:schemeClr val="bg1"/>
                </a:solidFill>
                <a:latin typeface="Arial" panose="020B0604020202020204" pitchFamily="34" charset="0"/>
                <a:cs typeface="Arial" panose="020B0604020202020204" pitchFamily="34" charset="0"/>
              </a:rPr>
              <a:t>is different from </a:t>
            </a:r>
            <a:r>
              <a:rPr lang="en-US" sz="2800" dirty="0" smtClean="0">
                <a:solidFill>
                  <a:schemeClr val="bg1"/>
                </a:solidFill>
                <a:latin typeface="Arial" panose="020B0604020202020204" pitchFamily="34" charset="0"/>
                <a:cs typeface="Arial" panose="020B0604020202020204" pitchFamily="34" charset="0"/>
              </a:rPr>
              <a:t>any </a:t>
            </a:r>
            <a:r>
              <a:rPr lang="en-US" sz="2800" dirty="0">
                <a:solidFill>
                  <a:schemeClr val="bg1"/>
                </a:solidFill>
                <a:latin typeface="Arial" panose="020B0604020202020204" pitchFamily="34" charset="0"/>
                <a:cs typeface="Arial" panose="020B0604020202020204" pitchFamily="34" charset="0"/>
              </a:rPr>
              <a:t>utensil </a:t>
            </a:r>
            <a:r>
              <a:rPr lang="en-US" sz="2800" dirty="0" smtClean="0">
                <a:solidFill>
                  <a:schemeClr val="bg1"/>
                </a:solidFill>
                <a:latin typeface="Arial" panose="020B0604020202020204" pitchFamily="34" charset="0"/>
                <a:cs typeface="Arial" panose="020B0604020202020204" pitchFamily="34" charset="0"/>
              </a:rPr>
              <a:t>or </a:t>
            </a:r>
            <a:r>
              <a:rPr lang="en-US" sz="2800" dirty="0">
                <a:solidFill>
                  <a:schemeClr val="bg1"/>
                </a:solidFill>
                <a:latin typeface="Arial" panose="020B0604020202020204" pitchFamily="34" charset="0"/>
                <a:cs typeface="Arial" panose="020B0604020202020204" pitchFamily="34" charset="0"/>
              </a:rPr>
              <a:t>instrument. </a:t>
            </a:r>
            <a:r>
              <a:rPr lang="en-US" sz="2800" dirty="0" smtClean="0">
                <a:solidFill>
                  <a:schemeClr val="bg1"/>
                </a:solidFill>
                <a:latin typeface="Arial" panose="020B0604020202020204" pitchFamily="34" charset="0"/>
                <a:cs typeface="Arial" panose="020B0604020202020204" pitchFamily="34" charset="0"/>
              </a:rPr>
              <a:t/>
            </a:r>
            <a:br>
              <a:rPr lang="en-US" sz="2800" dirty="0" smtClean="0">
                <a:solidFill>
                  <a:schemeClr val="bg1"/>
                </a:solidFill>
                <a:latin typeface="Arial" panose="020B0604020202020204" pitchFamily="34" charset="0"/>
                <a:cs typeface="Arial" panose="020B0604020202020204" pitchFamily="34" charset="0"/>
              </a:rPr>
            </a:br>
            <a:r>
              <a:rPr lang="en-US" sz="2800" dirty="0" smtClean="0">
                <a:solidFill>
                  <a:schemeClr val="bg1"/>
                </a:solidFill>
                <a:latin typeface="Arial" panose="020B0604020202020204" pitchFamily="34" charset="0"/>
                <a:cs typeface="Arial" panose="020B0604020202020204" pitchFamily="34" charset="0"/>
              </a:rPr>
              <a:t>A </a:t>
            </a:r>
            <a:r>
              <a:rPr lang="en-US" sz="2800" dirty="0">
                <a:solidFill>
                  <a:schemeClr val="bg1"/>
                </a:solidFill>
                <a:latin typeface="Arial" panose="020B0604020202020204" pitchFamily="34" charset="0"/>
                <a:cs typeface="Arial" panose="020B0604020202020204" pitchFamily="34" charset="0"/>
              </a:rPr>
              <a:t>vessel is not used to </a:t>
            </a:r>
            <a:r>
              <a:rPr lang="en-US" sz="2800" dirty="0" smtClean="0">
                <a:solidFill>
                  <a:schemeClr val="bg1"/>
                </a:solidFill>
                <a:latin typeface="Arial" panose="020B0604020202020204" pitchFamily="34" charset="0"/>
                <a:cs typeface="Arial" panose="020B0604020202020204" pitchFamily="34" charset="0"/>
              </a:rPr>
              <a:t/>
            </a:r>
            <a:br>
              <a:rPr lang="en-US" sz="2800" dirty="0" smtClean="0">
                <a:solidFill>
                  <a:schemeClr val="bg1"/>
                </a:solidFill>
                <a:latin typeface="Arial" panose="020B0604020202020204" pitchFamily="34" charset="0"/>
                <a:cs typeface="Arial" panose="020B0604020202020204" pitchFamily="34" charset="0"/>
              </a:rPr>
            </a:br>
            <a:r>
              <a:rPr lang="en-US" sz="2800" dirty="0" smtClean="0">
                <a:solidFill>
                  <a:schemeClr val="bg1"/>
                </a:solidFill>
                <a:latin typeface="Arial" panose="020B0604020202020204" pitchFamily="34" charset="0"/>
                <a:cs typeface="Arial" panose="020B0604020202020204" pitchFamily="34" charset="0"/>
              </a:rPr>
              <a:t>do something</a:t>
            </a:r>
            <a:br>
              <a:rPr lang="en-US" sz="2800" dirty="0" smtClean="0">
                <a:solidFill>
                  <a:schemeClr val="bg1"/>
                </a:solidFill>
                <a:latin typeface="Arial" panose="020B0604020202020204" pitchFamily="34" charset="0"/>
                <a:cs typeface="Arial" panose="020B0604020202020204" pitchFamily="34" charset="0"/>
              </a:rPr>
            </a:br>
            <a:r>
              <a:rPr lang="en-US" sz="2800" dirty="0" smtClean="0">
                <a:solidFill>
                  <a:schemeClr val="bg1"/>
                </a:solidFill>
                <a:latin typeface="Arial" panose="020B0604020202020204" pitchFamily="34" charset="0"/>
                <a:cs typeface="Arial" panose="020B0604020202020204" pitchFamily="34" charset="0"/>
              </a:rPr>
              <a:t> </a:t>
            </a:r>
            <a:r>
              <a:rPr lang="en-US" sz="3200" b="1" dirty="0">
                <a:solidFill>
                  <a:srgbClr val="00B050"/>
                </a:solidFill>
                <a:effectLst>
                  <a:glow rad="127000">
                    <a:schemeClr val="bg1"/>
                  </a:glow>
                </a:effectLst>
                <a:latin typeface="Algerian" panose="04020705040A02060702" pitchFamily="82" charset="0"/>
                <a:cs typeface="Arial" panose="020B0604020202020204" pitchFamily="34" charset="0"/>
              </a:rPr>
              <a:t>but to contain something.</a:t>
            </a:r>
          </a:p>
        </p:txBody>
      </p:sp>
      <p:pic>
        <p:nvPicPr>
          <p:cNvPr id="7" name="Picture 6">
            <a:extLst>
              <a:ext uri="{FF2B5EF4-FFF2-40B4-BE49-F238E27FC236}">
                <a16:creationId xmlns="" xmlns:a16="http://schemas.microsoft.com/office/drawing/2014/main" id="{FE913B4F-37E0-47BE-B9BA-6678E9DEF5B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Slide Number Placeholder 5"/>
          <p:cNvSpPr>
            <a:spLocks noGrp="1"/>
          </p:cNvSpPr>
          <p:nvPr>
            <p:ph type="sldNum" sz="quarter" idx="12"/>
          </p:nvPr>
        </p:nvSpPr>
        <p:spPr>
          <a:xfrm>
            <a:off x="9353550" y="6416334"/>
            <a:ext cx="2743200" cy="365125"/>
          </a:xfrm>
        </p:spPr>
        <p:txBody>
          <a:bodyPr/>
          <a:lstStyle/>
          <a:p>
            <a:fld id="{A2602673-6227-473F-AF8E-951CD6C0BF06}" type="slidenum">
              <a:rPr lang="en-US" smtClean="0"/>
              <a:t>16</a:t>
            </a:fld>
            <a:endParaRPr lang="en-US" dirty="0"/>
          </a:p>
        </p:txBody>
      </p:sp>
    </p:spTree>
    <p:custDataLst>
      <p:tags r:id="rId1"/>
    </p:custDataLst>
    <p:extLst>
      <p:ext uri="{BB962C8B-B14F-4D97-AF65-F5344CB8AC3E}">
        <p14:creationId xmlns:p14="http://schemas.microsoft.com/office/powerpoint/2010/main" val="1827105622"/>
      </p:ext>
    </p:extLst>
  </p:cSld>
  <p:clrMapOvr>
    <a:masterClrMapping/>
  </p:clrMapOvr>
  <p:transition spd="slow" advTm="5052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edge">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60345" y="1750141"/>
            <a:ext cx="3662516" cy="274688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3" name="TextBox 2"/>
          <p:cNvSpPr txBox="1"/>
          <p:nvPr/>
        </p:nvSpPr>
        <p:spPr>
          <a:xfrm>
            <a:off x="934064" y="311780"/>
            <a:ext cx="6787536" cy="5755422"/>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Darwin tells us that men are the descendants of monkeys.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b="1" dirty="0" smtClean="0">
                <a:latin typeface="Arial" panose="020B0604020202020204" pitchFamily="34" charset="0"/>
                <a:cs typeface="Arial" panose="020B0604020202020204" pitchFamily="34" charset="0"/>
              </a:rPr>
              <a:t>Of </a:t>
            </a:r>
            <a:r>
              <a:rPr lang="en-US" sz="2800" b="1" dirty="0">
                <a:latin typeface="Arial" panose="020B0604020202020204" pitchFamily="34" charset="0"/>
                <a:cs typeface="Arial" panose="020B0604020202020204" pitchFamily="34" charset="0"/>
              </a:rPr>
              <a:t>course, that is nonsense</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Eventually</a:t>
            </a:r>
            <a:r>
              <a:rPr lang="en-US" sz="2800" dirty="0">
                <a:latin typeface="Arial" panose="020B0604020202020204" pitchFamily="34" charset="0"/>
                <a:cs typeface="Arial" panose="020B0604020202020204" pitchFamily="34" charset="0"/>
              </a:rPr>
              <a:t>, as Darwin was dying,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he </a:t>
            </a:r>
            <a:r>
              <a:rPr lang="en-US" sz="2800" dirty="0">
                <a:latin typeface="Arial" panose="020B0604020202020204" pitchFamily="34" charset="0"/>
                <a:cs typeface="Arial" panose="020B0604020202020204" pitchFamily="34" charset="0"/>
              </a:rPr>
              <a:t>repented of his devilish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teaching </a:t>
            </a:r>
            <a:r>
              <a:rPr lang="en-US" sz="2800" dirty="0">
                <a:latin typeface="Arial" panose="020B0604020202020204" pitchFamily="34" charset="0"/>
                <a:cs typeface="Arial" panose="020B0604020202020204" pitchFamily="34" charset="0"/>
              </a:rPr>
              <a:t>about evolution.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Man </a:t>
            </a:r>
            <a:r>
              <a:rPr lang="en-US" sz="2800" dirty="0">
                <a:latin typeface="Arial" panose="020B0604020202020204" pitchFamily="34" charset="0"/>
                <a:cs typeface="Arial" panose="020B0604020202020204" pitchFamily="34" charset="0"/>
              </a:rPr>
              <a:t>is not the descendant of a monkey. </a:t>
            </a:r>
          </a:p>
          <a:p>
            <a:pPr algn="ctr"/>
            <a:endParaRPr lang="en-US" sz="2800" b="1" dirty="0">
              <a:solidFill>
                <a:srgbClr val="FFFF00"/>
              </a:solidFill>
              <a:latin typeface="Arial" panose="020B0604020202020204" pitchFamily="34" charset="0"/>
              <a:cs typeface="Arial" panose="020B0604020202020204" pitchFamily="34" charset="0"/>
            </a:endParaRPr>
          </a:p>
          <a:p>
            <a:pPr algn="ctr"/>
            <a:r>
              <a:rPr lang="en-US" sz="2800" b="1" dirty="0">
                <a:solidFill>
                  <a:srgbClr val="FFFF00"/>
                </a:solidFill>
                <a:latin typeface="Arial" panose="020B0604020202020204" pitchFamily="34" charset="0"/>
                <a:cs typeface="Arial" panose="020B0604020202020204" pitchFamily="34" charset="0"/>
              </a:rPr>
              <a:t>Man was made a living </a:t>
            </a:r>
            <a:r>
              <a:rPr lang="en-US" sz="2800" b="1" dirty="0" smtClean="0">
                <a:solidFill>
                  <a:srgbClr val="FFFF00"/>
                </a:solidFill>
                <a:latin typeface="Arial" panose="020B0604020202020204" pitchFamily="34" charset="0"/>
                <a:cs typeface="Arial" panose="020B0604020202020204" pitchFamily="34" charset="0"/>
              </a:rPr>
              <a:t>soul.  </a:t>
            </a:r>
            <a:br>
              <a:rPr lang="en-US" sz="2800" b="1" dirty="0" smtClean="0">
                <a:solidFill>
                  <a:srgbClr val="FFFF00"/>
                </a:solidFill>
                <a:latin typeface="Arial" panose="020B0604020202020204" pitchFamily="34" charset="0"/>
                <a:cs typeface="Arial" panose="020B0604020202020204" pitchFamily="34" charset="0"/>
              </a:rPr>
            </a:br>
            <a:r>
              <a:rPr lang="en-US" sz="2800" b="1" dirty="0" smtClean="0">
                <a:solidFill>
                  <a:srgbClr val="FFFF00"/>
                </a:solidFill>
                <a:latin typeface="Arial" panose="020B0604020202020204" pitchFamily="34" charset="0"/>
                <a:cs typeface="Arial" panose="020B0604020202020204" pitchFamily="34" charset="0"/>
              </a:rPr>
              <a:t>He </a:t>
            </a:r>
            <a:r>
              <a:rPr lang="en-US" sz="2800" b="1" dirty="0">
                <a:solidFill>
                  <a:srgbClr val="FFFF00"/>
                </a:solidFill>
                <a:latin typeface="Arial" panose="020B0604020202020204" pitchFamily="34" charset="0"/>
                <a:cs typeface="Arial" panose="020B0604020202020204" pitchFamily="34" charset="0"/>
              </a:rPr>
              <a:t>was made in the image and likeness of YHVH, the </a:t>
            </a:r>
            <a:r>
              <a:rPr lang="en-US" sz="2800" b="1" dirty="0" smtClean="0">
                <a:solidFill>
                  <a:srgbClr val="FFFF00"/>
                </a:solidFill>
                <a:latin typeface="Arial" panose="020B0604020202020204" pitchFamily="34" charset="0"/>
                <a:cs typeface="Arial" panose="020B0604020202020204" pitchFamily="34" charset="0"/>
              </a:rPr>
              <a:t>Creator. </a:t>
            </a:r>
            <a:br>
              <a:rPr lang="en-US" sz="2800" b="1" dirty="0" smtClean="0">
                <a:solidFill>
                  <a:srgbClr val="FFFF00"/>
                </a:solidFill>
                <a:latin typeface="Arial" panose="020B0604020202020204" pitchFamily="34" charset="0"/>
                <a:cs typeface="Arial" panose="020B0604020202020204" pitchFamily="34" charset="0"/>
              </a:rPr>
            </a:br>
            <a:r>
              <a:rPr lang="en-US" sz="2400" b="1" dirty="0" smtClean="0">
                <a:solidFill>
                  <a:srgbClr val="FFFF00"/>
                </a:solidFill>
                <a:latin typeface="Arial" panose="020B0604020202020204" pitchFamily="34" charset="0"/>
                <a:cs typeface="Arial" panose="020B0604020202020204" pitchFamily="34" charset="0"/>
              </a:rPr>
              <a:t>(</a:t>
            </a:r>
            <a:r>
              <a:rPr lang="en-US" sz="2400" b="1" dirty="0">
                <a:solidFill>
                  <a:srgbClr val="FFFF00"/>
                </a:solidFill>
                <a:latin typeface="Arial" panose="020B0604020202020204" pitchFamily="34" charset="0"/>
                <a:cs typeface="Arial" panose="020B0604020202020204" pitchFamily="34" charset="0"/>
              </a:rPr>
              <a:t>See Genesis 1 &amp; </a:t>
            </a:r>
            <a:r>
              <a:rPr lang="en-US" sz="2400" b="1" dirty="0" smtClean="0">
                <a:solidFill>
                  <a:srgbClr val="FFFF00"/>
                </a:solidFill>
                <a:latin typeface="Arial" panose="020B0604020202020204" pitchFamily="34" charset="0"/>
                <a:cs typeface="Arial" panose="020B0604020202020204" pitchFamily="34" charset="0"/>
              </a:rPr>
              <a:t>2.)</a:t>
            </a:r>
            <a:br>
              <a:rPr lang="en-US" sz="2400" b="1" dirty="0" smtClean="0">
                <a:solidFill>
                  <a:srgbClr val="FFFF00"/>
                </a:solidFill>
                <a:latin typeface="Arial" panose="020B0604020202020204" pitchFamily="34" charset="0"/>
                <a:cs typeface="Arial" panose="020B0604020202020204" pitchFamily="34" charset="0"/>
              </a:rPr>
            </a:br>
            <a:r>
              <a:rPr lang="en-US" sz="3600" b="1" dirty="0" smtClean="0">
                <a:solidFill>
                  <a:srgbClr val="92D050"/>
                </a:solidFill>
                <a:latin typeface="Arial" panose="020B0604020202020204" pitchFamily="34" charset="0"/>
                <a:cs typeface="Arial" panose="020B0604020202020204" pitchFamily="34" charset="0"/>
              </a:rPr>
              <a:t>A </a:t>
            </a:r>
            <a:r>
              <a:rPr lang="en-US" sz="3600" b="1" dirty="0">
                <a:solidFill>
                  <a:srgbClr val="92D050"/>
                </a:solidFill>
                <a:latin typeface="Arial" panose="020B0604020202020204" pitchFamily="34" charset="0"/>
                <a:cs typeface="Arial" panose="020B0604020202020204" pitchFamily="34" charset="0"/>
              </a:rPr>
              <a:t>monkey was NOT!</a:t>
            </a:r>
            <a:endParaRPr lang="en-US" sz="2400" b="1" dirty="0">
              <a:solidFill>
                <a:srgbClr val="92D050"/>
              </a:solidFill>
            </a:endParaRPr>
          </a:p>
        </p:txBody>
      </p:sp>
      <p:pic>
        <p:nvPicPr>
          <p:cNvPr id="5" name="Picture 4">
            <a:extLst>
              <a:ext uri="{FF2B5EF4-FFF2-40B4-BE49-F238E27FC236}">
                <a16:creationId xmlns="" xmlns:a16="http://schemas.microsoft.com/office/drawing/2014/main" id="{CECB1E70-F56F-4AFA-9BA9-EED937B9856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Slide Number Placeholder 2"/>
          <p:cNvSpPr txBox="1">
            <a:spLocks/>
          </p:cNvSpPr>
          <p:nvPr/>
        </p:nvSpPr>
        <p:spPr>
          <a:xfrm>
            <a:off x="11333161" y="6397625"/>
            <a:ext cx="753545"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602673-6227-473F-AF8E-951CD6C0BF06}" type="slidenum">
              <a:rPr lang="en-US" smtClean="0"/>
              <a:pPr/>
              <a:t>17</a:t>
            </a:fld>
            <a:endParaRPr lang="en-US"/>
          </a:p>
        </p:txBody>
      </p:sp>
    </p:spTree>
    <p:custDataLst>
      <p:tags r:id="rId1"/>
    </p:custDataLst>
    <p:extLst>
      <p:ext uri="{BB962C8B-B14F-4D97-AF65-F5344CB8AC3E}">
        <p14:creationId xmlns:p14="http://schemas.microsoft.com/office/powerpoint/2010/main" val="930796473"/>
      </p:ext>
    </p:extLst>
  </p:cSld>
  <p:clrMapOvr>
    <a:masterClrMapping/>
  </p:clrMapOvr>
  <mc:AlternateContent xmlns:mc="http://schemas.openxmlformats.org/markup-compatibility/2006" xmlns:p14="http://schemas.microsoft.com/office/powerpoint/2010/main">
    <mc:Choice Requires="p14">
      <p:transition spd="med" p14:dur="700" advTm="34100">
        <p:fade/>
      </p:transition>
    </mc:Choice>
    <mc:Fallback xmlns="">
      <p:transition spd="med" advTm="341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02288" y="1750141"/>
            <a:ext cx="3662516" cy="274688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3" name="TextBox 2"/>
          <p:cNvSpPr txBox="1"/>
          <p:nvPr/>
        </p:nvSpPr>
        <p:spPr>
          <a:xfrm>
            <a:off x="566058" y="539018"/>
            <a:ext cx="7436230" cy="5509200"/>
          </a:xfrm>
          <a:prstGeom prst="rect">
            <a:avLst/>
          </a:prstGeom>
          <a:noFill/>
        </p:spPr>
        <p:txBody>
          <a:bodyPr wrap="square" rtlCol="0">
            <a:spAutoFit/>
          </a:bodyPr>
          <a:lstStyle/>
          <a:p>
            <a:pPr algn="ctr"/>
            <a:r>
              <a:rPr lang="en-US" sz="3200" b="1" dirty="0">
                <a:solidFill>
                  <a:srgbClr val="FFFF00"/>
                </a:solidFill>
                <a:latin typeface="Arial" panose="020B0604020202020204" pitchFamily="34" charset="0"/>
                <a:cs typeface="Arial" panose="020B0604020202020204" pitchFamily="34" charset="0"/>
              </a:rPr>
              <a:t>Man was designed and formed to the very image of the omniscient Elohim, and that image had not yet been damaged by sin and the curse. </a:t>
            </a:r>
            <a:r>
              <a:rPr lang="en-US" sz="3200" b="1" dirty="0" smtClean="0">
                <a:solidFill>
                  <a:srgbClr val="FFFF00"/>
                </a:solidFill>
                <a:latin typeface="Arial" panose="020B0604020202020204" pitchFamily="34" charset="0"/>
                <a:cs typeface="Arial" panose="020B0604020202020204" pitchFamily="34" charset="0"/>
              </a:rPr>
              <a:t/>
            </a:r>
            <a:br>
              <a:rPr lang="en-US" sz="3200" b="1" dirty="0" smtClean="0">
                <a:solidFill>
                  <a:srgbClr val="FFFF00"/>
                </a:solidFill>
                <a:latin typeface="Arial" panose="020B0604020202020204" pitchFamily="34" charset="0"/>
                <a:cs typeface="Arial" panose="020B0604020202020204" pitchFamily="34" charset="0"/>
              </a:rPr>
            </a:br>
            <a:r>
              <a:rPr lang="en-US" sz="3200" b="1" dirty="0" smtClean="0">
                <a:solidFill>
                  <a:srgbClr val="FFFF00"/>
                </a:solidFill>
                <a:latin typeface="Arial" panose="020B0604020202020204" pitchFamily="34" charset="0"/>
                <a:cs typeface="Arial" panose="020B0604020202020204" pitchFamily="34" charset="0"/>
              </a:rPr>
              <a:t>Man </a:t>
            </a:r>
            <a:r>
              <a:rPr lang="en-US" sz="3200" b="1" dirty="0">
                <a:solidFill>
                  <a:srgbClr val="FFFF00"/>
                </a:solidFill>
                <a:latin typeface="Arial" panose="020B0604020202020204" pitchFamily="34" charset="0"/>
                <a:cs typeface="Arial" panose="020B0604020202020204" pitchFamily="34" charset="0"/>
              </a:rPr>
              <a:t>was unique in every way to reflect the image of His maker.</a:t>
            </a:r>
          </a:p>
          <a:p>
            <a:pPr algn="ctr"/>
            <a:r>
              <a:rPr lang="en-US" sz="3200" b="1" dirty="0">
                <a:solidFill>
                  <a:srgbClr val="FFFF00"/>
                </a:solidFill>
                <a:latin typeface="Arial" panose="020B0604020202020204" pitchFamily="34" charset="0"/>
                <a:cs typeface="Arial" panose="020B0604020202020204" pitchFamily="34" charset="0"/>
              </a:rPr>
              <a:t>The animals were spoken into existence for various purposes. </a:t>
            </a:r>
            <a:r>
              <a:rPr lang="en-US" sz="3200" b="1" dirty="0" smtClean="0">
                <a:solidFill>
                  <a:srgbClr val="FFFF00"/>
                </a:solidFill>
                <a:latin typeface="Arial" panose="020B0604020202020204" pitchFamily="34" charset="0"/>
                <a:cs typeface="Arial" panose="020B0604020202020204" pitchFamily="34" charset="0"/>
              </a:rPr>
              <a:t/>
            </a:r>
            <a:br>
              <a:rPr lang="en-US" sz="3200" b="1" dirty="0" smtClean="0">
                <a:solidFill>
                  <a:srgbClr val="FFFF00"/>
                </a:solidFill>
                <a:latin typeface="Arial" panose="020B0604020202020204" pitchFamily="34" charset="0"/>
                <a:cs typeface="Arial" panose="020B0604020202020204" pitchFamily="34" charset="0"/>
              </a:rPr>
            </a:br>
            <a:r>
              <a:rPr lang="en-US" sz="3200" b="1" dirty="0" smtClean="0">
                <a:solidFill>
                  <a:srgbClr val="FFFF00"/>
                </a:solidFill>
                <a:latin typeface="Arial" panose="020B0604020202020204" pitchFamily="34" charset="0"/>
                <a:cs typeface="Arial" panose="020B0604020202020204" pitchFamily="34" charset="0"/>
              </a:rPr>
              <a:t>Some </a:t>
            </a:r>
            <a:r>
              <a:rPr lang="en-US" sz="3200" b="1" dirty="0">
                <a:solidFill>
                  <a:srgbClr val="FFFF00"/>
                </a:solidFill>
                <a:latin typeface="Arial" panose="020B0604020202020204" pitchFamily="34" charset="0"/>
                <a:cs typeface="Arial" panose="020B0604020202020204" pitchFamily="34" charset="0"/>
              </a:rPr>
              <a:t>would serve for transportation, some for labor, some as pets, </a:t>
            </a:r>
            <a:r>
              <a:rPr lang="en-US" sz="3200" b="1" dirty="0" smtClean="0">
                <a:solidFill>
                  <a:srgbClr val="FFFF00"/>
                </a:solidFill>
                <a:latin typeface="Arial" panose="020B0604020202020204" pitchFamily="34" charset="0"/>
                <a:cs typeface="Arial" panose="020B0604020202020204" pitchFamily="34" charset="0"/>
              </a:rPr>
              <a:t/>
            </a:r>
            <a:br>
              <a:rPr lang="en-US" sz="3200" b="1" dirty="0" smtClean="0">
                <a:solidFill>
                  <a:srgbClr val="FFFF00"/>
                </a:solidFill>
                <a:latin typeface="Arial" panose="020B0604020202020204" pitchFamily="34" charset="0"/>
                <a:cs typeface="Arial" panose="020B0604020202020204" pitchFamily="34" charset="0"/>
              </a:rPr>
            </a:br>
            <a:r>
              <a:rPr lang="en-US" sz="3200" b="1" dirty="0" smtClean="0">
                <a:solidFill>
                  <a:srgbClr val="FFFF00"/>
                </a:solidFill>
                <a:latin typeface="Arial" panose="020B0604020202020204" pitchFamily="34" charset="0"/>
                <a:cs typeface="Arial" panose="020B0604020202020204" pitchFamily="34" charset="0"/>
              </a:rPr>
              <a:t>and </a:t>
            </a:r>
            <a:r>
              <a:rPr lang="en-US" sz="3200" b="1" dirty="0">
                <a:solidFill>
                  <a:srgbClr val="FFFF00"/>
                </a:solidFill>
                <a:latin typeface="Arial" panose="020B0604020202020204" pitchFamily="34" charset="0"/>
                <a:cs typeface="Arial" panose="020B0604020202020204" pitchFamily="34" charset="0"/>
              </a:rPr>
              <a:t>in various other uses.  </a:t>
            </a:r>
          </a:p>
        </p:txBody>
      </p:sp>
      <p:pic>
        <p:nvPicPr>
          <p:cNvPr id="5" name="Picture 4">
            <a:extLst>
              <a:ext uri="{FF2B5EF4-FFF2-40B4-BE49-F238E27FC236}">
                <a16:creationId xmlns="" xmlns:a16="http://schemas.microsoft.com/office/drawing/2014/main" id="{2E290F89-A954-4EFB-A917-00A23306826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Slide Number Placeholder 2"/>
          <p:cNvSpPr>
            <a:spLocks noGrp="1"/>
          </p:cNvSpPr>
          <p:nvPr>
            <p:ph type="sldNum" sz="quarter" idx="12"/>
          </p:nvPr>
        </p:nvSpPr>
        <p:spPr>
          <a:xfrm>
            <a:off x="11333161" y="6397625"/>
            <a:ext cx="753545" cy="365125"/>
          </a:xfrm>
        </p:spPr>
        <p:txBody>
          <a:bodyPr/>
          <a:lstStyle/>
          <a:p>
            <a:fld id="{A2602673-6227-473F-AF8E-951CD6C0BF06}" type="slidenum">
              <a:rPr lang="en-US" smtClean="0"/>
              <a:t>18</a:t>
            </a:fld>
            <a:endParaRPr lang="en-US"/>
          </a:p>
        </p:txBody>
      </p:sp>
    </p:spTree>
    <p:extLst>
      <p:ext uri="{BB962C8B-B14F-4D97-AF65-F5344CB8AC3E}">
        <p14:creationId xmlns:p14="http://schemas.microsoft.com/office/powerpoint/2010/main" val="1286520648"/>
      </p:ext>
    </p:extLst>
  </p:cSld>
  <p:clrMapOvr>
    <a:masterClrMapping/>
  </p:clrMapOvr>
  <mc:AlternateContent xmlns:mc="http://schemas.openxmlformats.org/markup-compatibility/2006" xmlns:p14="http://schemas.microsoft.com/office/powerpoint/2010/main">
    <mc:Choice Requires="p14">
      <p:transition spd="med" p14:dur="700" advTm="34301">
        <p:fade/>
      </p:transition>
    </mc:Choice>
    <mc:Fallback xmlns="">
      <p:transition spd="med" advTm="34301">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6598" y="613789"/>
            <a:ext cx="6902187" cy="5509200"/>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YHVH is a spirit. </a:t>
            </a:r>
            <a:r>
              <a:rPr lang="en-US" sz="3200" b="1" dirty="0" smtClean="0">
                <a:latin typeface="Arial" panose="020B0604020202020204" pitchFamily="34" charset="0"/>
                <a:cs typeface="Arial" panose="020B0604020202020204" pitchFamily="34" charset="0"/>
              </a:rPr>
              <a:t/>
            </a:r>
            <a:br>
              <a:rPr lang="en-US" sz="3200" b="1" dirty="0" smtClean="0">
                <a:latin typeface="Arial" panose="020B0604020202020204" pitchFamily="34" charset="0"/>
                <a:cs typeface="Arial" panose="020B0604020202020204" pitchFamily="34" charset="0"/>
              </a:rPr>
            </a:br>
            <a:r>
              <a:rPr lang="en-US" sz="3200" b="1" dirty="0" smtClean="0">
                <a:latin typeface="Arial" panose="020B0604020202020204" pitchFamily="34" charset="0"/>
                <a:cs typeface="Arial" panose="020B0604020202020204" pitchFamily="34" charset="0"/>
              </a:rPr>
              <a:t>Man</a:t>
            </a:r>
            <a:r>
              <a:rPr lang="en-US" sz="3200" b="1" dirty="0">
                <a:latin typeface="Arial" panose="020B0604020202020204" pitchFamily="34" charset="0"/>
                <a:cs typeface="Arial" panose="020B0604020202020204" pitchFamily="34" charset="0"/>
              </a:rPr>
              <a:t>, therefore, is not only </a:t>
            </a:r>
            <a:r>
              <a:rPr lang="en-US" sz="3200" b="1" dirty="0" smtClean="0">
                <a:latin typeface="Arial" panose="020B0604020202020204" pitchFamily="34" charset="0"/>
                <a:cs typeface="Arial" panose="020B0604020202020204" pitchFamily="34" charset="0"/>
              </a:rPr>
              <a:t/>
            </a:r>
            <a:br>
              <a:rPr lang="en-US" sz="3200" b="1" dirty="0" smtClean="0">
                <a:latin typeface="Arial" panose="020B0604020202020204" pitchFamily="34" charset="0"/>
                <a:cs typeface="Arial" panose="020B0604020202020204" pitchFamily="34" charset="0"/>
              </a:rPr>
            </a:br>
            <a:r>
              <a:rPr lang="en-US" sz="3200" b="1" dirty="0" smtClean="0">
                <a:latin typeface="Arial" panose="020B0604020202020204" pitchFamily="34" charset="0"/>
                <a:cs typeface="Arial" panose="020B0604020202020204" pitchFamily="34" charset="0"/>
              </a:rPr>
              <a:t>a </a:t>
            </a:r>
            <a:r>
              <a:rPr lang="en-US" sz="3200" b="1" dirty="0">
                <a:latin typeface="Arial" panose="020B0604020202020204" pitchFamily="34" charset="0"/>
                <a:cs typeface="Arial" panose="020B0604020202020204" pitchFamily="34" charset="0"/>
              </a:rPr>
              <a:t>physical </a:t>
            </a:r>
            <a:r>
              <a:rPr lang="en-US" sz="3200" b="1" dirty="0" smtClean="0">
                <a:latin typeface="Arial" panose="020B0604020202020204" pitchFamily="34" charset="0"/>
                <a:cs typeface="Arial" panose="020B0604020202020204" pitchFamily="34" charset="0"/>
              </a:rPr>
              <a:t>being, </a:t>
            </a:r>
            <a:br>
              <a:rPr lang="en-US" sz="3200" b="1" dirty="0" smtClean="0">
                <a:latin typeface="Arial" panose="020B0604020202020204" pitchFamily="34" charset="0"/>
                <a:cs typeface="Arial" panose="020B0604020202020204" pitchFamily="34" charset="0"/>
              </a:rPr>
            </a:br>
            <a:r>
              <a:rPr lang="en-US" sz="3200" b="1" dirty="0" smtClean="0">
                <a:latin typeface="Arial" panose="020B0604020202020204" pitchFamily="34" charset="0"/>
                <a:cs typeface="Arial" panose="020B0604020202020204" pitchFamily="34" charset="0"/>
              </a:rPr>
              <a:t>but a </a:t>
            </a:r>
            <a:r>
              <a:rPr lang="en-US" sz="3200" b="1" dirty="0">
                <a:latin typeface="Arial" panose="020B0604020202020204" pitchFamily="34" charset="0"/>
                <a:cs typeface="Arial" panose="020B0604020202020204" pitchFamily="34" charset="0"/>
              </a:rPr>
              <a:t>spiritual being as well. </a:t>
            </a:r>
            <a:r>
              <a:rPr lang="en-US" sz="3200" b="1" dirty="0" smtClean="0">
                <a:latin typeface="Arial" panose="020B0604020202020204" pitchFamily="34" charset="0"/>
                <a:cs typeface="Arial" panose="020B0604020202020204" pitchFamily="34" charset="0"/>
              </a:rPr>
              <a:t/>
            </a:r>
            <a:br>
              <a:rPr lang="en-US" sz="3200" b="1" dirty="0" smtClean="0">
                <a:latin typeface="Arial" panose="020B0604020202020204" pitchFamily="34" charset="0"/>
                <a:cs typeface="Arial" panose="020B0604020202020204" pitchFamily="34" charset="0"/>
              </a:rPr>
            </a:br>
            <a:r>
              <a:rPr lang="en-US" sz="3200" b="1" dirty="0" smtClean="0">
                <a:latin typeface="Arial" panose="020B0604020202020204" pitchFamily="34" charset="0"/>
                <a:cs typeface="Arial" panose="020B0604020202020204" pitchFamily="34" charset="0"/>
              </a:rPr>
              <a:t>Man </a:t>
            </a:r>
            <a:r>
              <a:rPr lang="en-US" sz="3200" b="1" dirty="0">
                <a:latin typeface="Arial" panose="020B0604020202020204" pitchFamily="34" charset="0"/>
                <a:cs typeface="Arial" panose="020B0604020202020204" pitchFamily="34" charset="0"/>
              </a:rPr>
              <a:t>is </a:t>
            </a:r>
            <a:r>
              <a:rPr lang="en-US" sz="3200" b="1" dirty="0" smtClean="0">
                <a:latin typeface="Arial" panose="020B0604020202020204" pitchFamily="34" charset="0"/>
                <a:cs typeface="Arial" panose="020B0604020202020204" pitchFamily="34" charset="0"/>
              </a:rPr>
              <a:t>not </a:t>
            </a:r>
            <a:r>
              <a:rPr lang="en-US" sz="3200" b="1" dirty="0">
                <a:latin typeface="Arial" panose="020B0604020202020204" pitchFamily="34" charset="0"/>
                <a:cs typeface="Arial" panose="020B0604020202020204" pitchFamily="34" charset="0"/>
              </a:rPr>
              <a:t>in the image of Elohim because he has two eyes, two ears, one nose and one mouth. </a:t>
            </a:r>
            <a:r>
              <a:rPr lang="en-US" sz="3200" b="1" dirty="0" smtClean="0">
                <a:latin typeface="Arial" panose="020B0604020202020204" pitchFamily="34" charset="0"/>
                <a:cs typeface="Arial" panose="020B0604020202020204" pitchFamily="34" charset="0"/>
              </a:rPr>
              <a:t/>
            </a:r>
            <a:br>
              <a:rPr lang="en-US" sz="3200" b="1" dirty="0" smtClean="0">
                <a:latin typeface="Arial" panose="020B0604020202020204" pitchFamily="34" charset="0"/>
                <a:cs typeface="Arial" panose="020B0604020202020204" pitchFamily="34" charset="0"/>
              </a:rPr>
            </a:br>
            <a:r>
              <a:rPr lang="en-US" sz="3200" b="1" dirty="0" smtClean="0">
                <a:latin typeface="Arial" panose="020B0604020202020204" pitchFamily="34" charset="0"/>
                <a:cs typeface="Arial" panose="020B0604020202020204" pitchFamily="34" charset="0"/>
              </a:rPr>
              <a:t>He </a:t>
            </a:r>
            <a:r>
              <a:rPr lang="en-US" sz="3200" b="1" dirty="0">
                <a:latin typeface="Arial" panose="020B0604020202020204" pitchFamily="34" charset="0"/>
                <a:cs typeface="Arial" panose="020B0604020202020204" pitchFamily="34" charset="0"/>
              </a:rPr>
              <a:t>is made in the image and likeness of YHVH </a:t>
            </a:r>
            <a:r>
              <a:rPr lang="en-US" sz="3200" b="1" dirty="0">
                <a:solidFill>
                  <a:srgbClr val="FFFF00"/>
                </a:solidFill>
                <a:latin typeface="Arial" panose="020B0604020202020204" pitchFamily="34" charset="0"/>
                <a:cs typeface="Arial" panose="020B0604020202020204" pitchFamily="34" charset="0"/>
              </a:rPr>
              <a:t>because </a:t>
            </a:r>
            <a:r>
              <a:rPr lang="en-US" sz="3200" b="1" dirty="0" smtClean="0">
                <a:solidFill>
                  <a:srgbClr val="FFFF00"/>
                </a:solidFill>
                <a:latin typeface="Arial" panose="020B0604020202020204" pitchFamily="34" charset="0"/>
                <a:cs typeface="Arial" panose="020B0604020202020204" pitchFamily="34" charset="0"/>
              </a:rPr>
              <a:t>He</a:t>
            </a:r>
            <a:r>
              <a:rPr lang="en-US" sz="3200" b="1" dirty="0">
                <a:solidFill>
                  <a:srgbClr val="FFFF00"/>
                </a:solidFill>
                <a:latin typeface="Arial" panose="020B0604020202020204" pitchFamily="34" charset="0"/>
                <a:cs typeface="Arial" panose="020B0604020202020204" pitchFamily="34" charset="0"/>
              </a:rPr>
              <a:t>, too, </a:t>
            </a:r>
            <a:r>
              <a:rPr lang="en-US" sz="3200" b="1" dirty="0" smtClean="0">
                <a:solidFill>
                  <a:srgbClr val="FFFF00"/>
                </a:solidFill>
                <a:latin typeface="Arial" panose="020B0604020202020204" pitchFamily="34" charset="0"/>
                <a:cs typeface="Arial" panose="020B0604020202020204" pitchFamily="34" charset="0"/>
              </a:rPr>
              <a:t/>
            </a:r>
            <a:br>
              <a:rPr lang="en-US" sz="3200" b="1" dirty="0" smtClean="0">
                <a:solidFill>
                  <a:srgbClr val="FFFF00"/>
                </a:solidFill>
                <a:latin typeface="Arial" panose="020B0604020202020204" pitchFamily="34" charset="0"/>
                <a:cs typeface="Arial" panose="020B0604020202020204" pitchFamily="34" charset="0"/>
              </a:rPr>
            </a:br>
            <a:r>
              <a:rPr lang="en-US" sz="3200" b="1" dirty="0" smtClean="0">
                <a:solidFill>
                  <a:srgbClr val="FFFF00"/>
                </a:solidFill>
                <a:latin typeface="Arial" panose="020B0604020202020204" pitchFamily="34" charset="0"/>
                <a:cs typeface="Arial" panose="020B0604020202020204" pitchFamily="34" charset="0"/>
              </a:rPr>
              <a:t>is </a:t>
            </a:r>
            <a:r>
              <a:rPr lang="en-US" sz="3200" b="1" dirty="0">
                <a:solidFill>
                  <a:srgbClr val="FFFF00"/>
                </a:solidFill>
                <a:latin typeface="Arial" panose="020B0604020202020204" pitchFamily="34" charset="0"/>
                <a:cs typeface="Arial" panose="020B0604020202020204" pitchFamily="34" charset="0"/>
              </a:rPr>
              <a:t>a spiritual being in addition to being a physical </a:t>
            </a:r>
            <a:r>
              <a:rPr lang="en-US" sz="3200" b="1" dirty="0" smtClean="0">
                <a:solidFill>
                  <a:srgbClr val="FFFF00"/>
                </a:solidFill>
                <a:latin typeface="Arial" panose="020B0604020202020204" pitchFamily="34" charset="0"/>
                <a:cs typeface="Arial" panose="020B0604020202020204" pitchFamily="34" charset="0"/>
              </a:rPr>
              <a:t>being</a:t>
            </a:r>
            <a:r>
              <a:rPr lang="en-US" sz="3200" dirty="0" smtClean="0">
                <a:solidFill>
                  <a:srgbClr val="FFFF00"/>
                </a:solidFill>
                <a:latin typeface="Arial" panose="020B0604020202020204" pitchFamily="34" charset="0"/>
                <a:cs typeface="Arial" panose="020B0604020202020204" pitchFamily="34" charset="0"/>
              </a:rPr>
              <a:t>.</a:t>
            </a:r>
            <a:endParaRPr lang="en-US" sz="3200" b="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38786" y="1517818"/>
            <a:ext cx="3970954" cy="302403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1">
            <a:extLst>
              <a:ext uri="{FF2B5EF4-FFF2-40B4-BE49-F238E27FC236}">
                <a16:creationId xmlns="" xmlns:a16="http://schemas.microsoft.com/office/drawing/2014/main" id="{CA219F01-A151-4319-B520-EC41C0F7EF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Slide Number Placeholder 2"/>
          <p:cNvSpPr txBox="1">
            <a:spLocks/>
          </p:cNvSpPr>
          <p:nvPr/>
        </p:nvSpPr>
        <p:spPr>
          <a:xfrm>
            <a:off x="11333161" y="6397625"/>
            <a:ext cx="753545"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602673-6227-473F-AF8E-951CD6C0BF06}" type="slidenum">
              <a:rPr lang="en-US" smtClean="0"/>
              <a:pPr/>
              <a:t>19</a:t>
            </a:fld>
            <a:endParaRPr lang="en-US"/>
          </a:p>
        </p:txBody>
      </p:sp>
    </p:spTree>
    <p:extLst>
      <p:ext uri="{BB962C8B-B14F-4D97-AF65-F5344CB8AC3E}">
        <p14:creationId xmlns:p14="http://schemas.microsoft.com/office/powerpoint/2010/main" val="2563226516"/>
      </p:ext>
    </p:extLst>
  </p:cSld>
  <p:clrMapOvr>
    <a:masterClrMapping/>
  </p:clrMapOvr>
  <p:transition spd="slow" advTm="2881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02658" y="2032494"/>
            <a:ext cx="7355409" cy="4548426"/>
          </a:xfrm>
          <a:prstGeom prst="ellipse">
            <a:avLst/>
          </a:prstGeom>
          <a:ln>
            <a:noFill/>
          </a:ln>
          <a:effectLst>
            <a:softEdge rad="112500"/>
          </a:effectLst>
        </p:spPr>
      </p:pic>
      <p:sp>
        <p:nvSpPr>
          <p:cNvPr id="3" name="Rectangle 2"/>
          <p:cNvSpPr/>
          <p:nvPr/>
        </p:nvSpPr>
        <p:spPr>
          <a:xfrm>
            <a:off x="479059" y="790193"/>
            <a:ext cx="11402609" cy="1323439"/>
          </a:xfrm>
          <a:prstGeom prst="rect">
            <a:avLst/>
          </a:prstGeom>
          <a:noFill/>
        </p:spPr>
        <p:txBody>
          <a:bodyPr wrap="none" lIns="91440" tIns="45720" rIns="91440" bIns="45720">
            <a:spAutoFit/>
            <a:scene3d>
              <a:camera prst="orthographicFront"/>
              <a:lightRig rig="threePt" dir="t"/>
            </a:scene3d>
            <a:sp3d extrusionH="57150">
              <a:bevelT h="25400" prst="softRound"/>
            </a:sp3d>
          </a:bodyPr>
          <a:lstStyle/>
          <a:p>
            <a:pPr algn="ctr"/>
            <a:r>
              <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STRONG DELUSIONS!</a:t>
            </a:r>
          </a:p>
        </p:txBody>
      </p:sp>
      <p:pic>
        <p:nvPicPr>
          <p:cNvPr id="5" name="Picture 4">
            <a:extLst>
              <a:ext uri="{FF2B5EF4-FFF2-40B4-BE49-F238E27FC236}">
                <a16:creationId xmlns="" xmlns:a16="http://schemas.microsoft.com/office/drawing/2014/main" id="{D79782B5-D968-4AEF-9268-36D5C7964CD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Slide Number Placeholder 2"/>
          <p:cNvSpPr>
            <a:spLocks noGrp="1"/>
          </p:cNvSpPr>
          <p:nvPr>
            <p:ph type="sldNum" sz="quarter" idx="12"/>
          </p:nvPr>
        </p:nvSpPr>
        <p:spPr>
          <a:xfrm>
            <a:off x="11333161" y="6397625"/>
            <a:ext cx="753545" cy="365125"/>
          </a:xfrm>
        </p:spPr>
        <p:txBody>
          <a:bodyPr/>
          <a:lstStyle/>
          <a:p>
            <a:fld id="{A2602673-6227-473F-AF8E-951CD6C0BF06}" type="slidenum">
              <a:rPr lang="en-US" smtClean="0"/>
              <a:t>2</a:t>
            </a:fld>
            <a:endParaRPr lang="en-US"/>
          </a:p>
        </p:txBody>
      </p:sp>
    </p:spTree>
    <p:extLst>
      <p:ext uri="{BB962C8B-B14F-4D97-AF65-F5344CB8AC3E}">
        <p14:creationId xmlns:p14="http://schemas.microsoft.com/office/powerpoint/2010/main" val="3892722810"/>
      </p:ext>
    </p:extLst>
  </p:cSld>
  <p:clrMapOvr>
    <a:masterClrMapping/>
  </p:clrMapOvr>
  <p:transition spd="slow" advTm="5423">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0206" y="1199535"/>
            <a:ext cx="5860026" cy="4524315"/>
          </a:xfrm>
          <a:prstGeom prst="rect">
            <a:avLst/>
          </a:prstGeom>
          <a:solidFill>
            <a:schemeClr val="tx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3600" b="1" dirty="0">
                <a:solidFill>
                  <a:srgbClr val="0000FF"/>
                </a:solidFill>
                <a:latin typeface="Arial" panose="020B0604020202020204" pitchFamily="34" charset="0"/>
                <a:cs typeface="Arial" panose="020B0604020202020204" pitchFamily="34" charset="0"/>
              </a:rPr>
              <a:t>That is why there is a sacredness to the life of man that is not associated with </a:t>
            </a:r>
            <a:r>
              <a:rPr lang="en-US" sz="3600" b="1" dirty="0" smtClean="0">
                <a:solidFill>
                  <a:srgbClr val="0000FF"/>
                </a:solidFill>
                <a:latin typeface="Arial" panose="020B0604020202020204" pitchFamily="34" charset="0"/>
                <a:cs typeface="Arial" panose="020B0604020202020204" pitchFamily="34" charset="0"/>
              </a:rPr>
              <a:t/>
            </a:r>
            <a:br>
              <a:rPr lang="en-US" sz="3600" b="1" dirty="0" smtClean="0">
                <a:solidFill>
                  <a:srgbClr val="0000FF"/>
                </a:solidFill>
                <a:latin typeface="Arial" panose="020B0604020202020204" pitchFamily="34" charset="0"/>
                <a:cs typeface="Arial" panose="020B0604020202020204" pitchFamily="34" charset="0"/>
              </a:rPr>
            </a:br>
            <a:r>
              <a:rPr lang="en-US" sz="3600" b="1" dirty="0" smtClean="0">
                <a:solidFill>
                  <a:srgbClr val="0000FF"/>
                </a:solidFill>
                <a:latin typeface="Arial" panose="020B0604020202020204" pitchFamily="34" charset="0"/>
                <a:cs typeface="Arial" panose="020B0604020202020204" pitchFamily="34" charset="0"/>
              </a:rPr>
              <a:t>the life </a:t>
            </a:r>
            <a:r>
              <a:rPr lang="en-US" sz="3600" b="1" dirty="0">
                <a:solidFill>
                  <a:srgbClr val="0000FF"/>
                </a:solidFill>
                <a:latin typeface="Arial" panose="020B0604020202020204" pitchFamily="34" charset="0"/>
                <a:cs typeface="Arial" panose="020B0604020202020204" pitchFamily="34" charset="0"/>
              </a:rPr>
              <a:t>of </a:t>
            </a:r>
            <a:r>
              <a:rPr lang="en-US" sz="3600" b="1" dirty="0" smtClean="0">
                <a:solidFill>
                  <a:srgbClr val="0000FF"/>
                </a:solidFill>
                <a:latin typeface="Arial" panose="020B0604020202020204" pitchFamily="34" charset="0"/>
                <a:cs typeface="Arial" panose="020B0604020202020204" pitchFamily="34" charset="0"/>
              </a:rPr>
              <a:t>animals</a:t>
            </a:r>
            <a:r>
              <a:rPr lang="en-US" sz="3600" b="1" dirty="0">
                <a:solidFill>
                  <a:srgbClr val="0000FF"/>
                </a:solidFill>
                <a:latin typeface="Arial" panose="020B0604020202020204" pitchFamily="34" charset="0"/>
                <a:cs typeface="Arial" panose="020B0604020202020204" pitchFamily="34" charset="0"/>
              </a:rPr>
              <a:t>. </a:t>
            </a:r>
            <a:r>
              <a:rPr lang="en-US" sz="3600" b="1" dirty="0" smtClean="0">
                <a:solidFill>
                  <a:srgbClr val="0000FF"/>
                </a:solidFill>
                <a:latin typeface="Arial" panose="020B0604020202020204" pitchFamily="34" charset="0"/>
                <a:cs typeface="Arial" panose="020B0604020202020204" pitchFamily="34" charset="0"/>
              </a:rPr>
              <a:t/>
            </a:r>
            <a:br>
              <a:rPr lang="en-US" sz="3600" b="1" dirty="0" smtClean="0">
                <a:solidFill>
                  <a:srgbClr val="0000FF"/>
                </a:solidFill>
                <a:latin typeface="Arial" panose="020B0604020202020204" pitchFamily="34" charset="0"/>
                <a:cs typeface="Arial" panose="020B0604020202020204" pitchFamily="34" charset="0"/>
              </a:rPr>
            </a:br>
            <a:r>
              <a:rPr lang="en-US" sz="3600" b="1" dirty="0" smtClean="0">
                <a:solidFill>
                  <a:srgbClr val="0000FF"/>
                </a:solidFill>
                <a:latin typeface="Arial" panose="020B0604020202020204" pitchFamily="34" charset="0"/>
                <a:cs typeface="Arial" panose="020B0604020202020204" pitchFamily="34" charset="0"/>
              </a:rPr>
              <a:t>Man </a:t>
            </a:r>
            <a:r>
              <a:rPr lang="en-US" sz="3600" b="1" dirty="0">
                <a:solidFill>
                  <a:srgbClr val="0000FF"/>
                </a:solidFill>
                <a:latin typeface="Arial" panose="020B0604020202020204" pitchFamily="34" charset="0"/>
                <a:cs typeface="Arial" panose="020B0604020202020204" pitchFamily="34" charset="0"/>
              </a:rPr>
              <a:t>as the culmination of the Creation of Elohim holds a special place.</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52993" y="1641986"/>
            <a:ext cx="3780762" cy="30059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3" name="Rectangle 2"/>
          <p:cNvSpPr/>
          <p:nvPr/>
        </p:nvSpPr>
        <p:spPr>
          <a:xfrm>
            <a:off x="521110" y="363794"/>
            <a:ext cx="11257935" cy="6105832"/>
          </a:xfrm>
          <a:prstGeom prst="rect">
            <a:avLst/>
          </a:prstGeom>
          <a:noFill/>
          <a:ln w="76200">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 xmlns:a16="http://schemas.microsoft.com/office/drawing/2014/main" id="{8F98B02F-FD14-4E02-A07C-AFDDBFA6779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7" name="Slide Number Placeholder 2"/>
          <p:cNvSpPr txBox="1">
            <a:spLocks/>
          </p:cNvSpPr>
          <p:nvPr/>
        </p:nvSpPr>
        <p:spPr>
          <a:xfrm>
            <a:off x="11333161" y="6397625"/>
            <a:ext cx="753545"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602673-6227-473F-AF8E-951CD6C0BF06}" type="slidenum">
              <a:rPr lang="en-US" smtClean="0"/>
              <a:pPr/>
              <a:t>20</a:t>
            </a:fld>
            <a:endParaRPr lang="en-US"/>
          </a:p>
        </p:txBody>
      </p:sp>
    </p:spTree>
    <p:extLst>
      <p:ext uri="{BB962C8B-B14F-4D97-AF65-F5344CB8AC3E}">
        <p14:creationId xmlns:p14="http://schemas.microsoft.com/office/powerpoint/2010/main" val="1943687974"/>
      </p:ext>
    </p:extLst>
  </p:cSld>
  <p:clrMapOvr>
    <a:masterClrMapping/>
  </p:clrMapOvr>
  <p:transition spd="slow" advTm="18671">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C202C"/>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10388" y="806245"/>
            <a:ext cx="3704863" cy="208190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Box 2"/>
          <p:cNvSpPr txBox="1"/>
          <p:nvPr/>
        </p:nvSpPr>
        <p:spPr>
          <a:xfrm>
            <a:off x="824962" y="580103"/>
            <a:ext cx="6283762" cy="353943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According to Scripture man is being compared to a vessel of clay, which is weak, frail, inadequate and </a:t>
            </a:r>
            <a:r>
              <a:rPr lang="en-US" sz="2800" dirty="0" smtClean="0">
                <a:solidFill>
                  <a:schemeClr val="bg1"/>
                </a:solidFill>
                <a:latin typeface="Arial" panose="020B0604020202020204" pitchFamily="34" charset="0"/>
                <a:cs typeface="Arial" panose="020B0604020202020204" pitchFamily="34" charset="0"/>
              </a:rPr>
              <a:t>breakable. But </a:t>
            </a:r>
            <a:r>
              <a:rPr lang="en-US" sz="2800" dirty="0">
                <a:solidFill>
                  <a:schemeClr val="bg1"/>
                </a:solidFill>
                <a:latin typeface="Arial" panose="020B0604020202020204" pitchFamily="34" charset="0"/>
                <a:cs typeface="Arial" panose="020B0604020202020204" pitchFamily="34" charset="0"/>
              </a:rPr>
              <a:t>he was destined unto honor and unto glory</a:t>
            </a:r>
            <a:r>
              <a:rPr lang="en-US" sz="2800" dirty="0" smtClean="0">
                <a:solidFill>
                  <a:schemeClr val="bg1"/>
                </a:solidFill>
                <a:latin typeface="Arial" panose="020B0604020202020204" pitchFamily="34" charset="0"/>
                <a:cs typeface="Arial" panose="020B0604020202020204" pitchFamily="34" charset="0"/>
              </a:rPr>
              <a:t>.  </a:t>
            </a:r>
            <a:r>
              <a:rPr lang="en-US" sz="2800" dirty="0">
                <a:solidFill>
                  <a:schemeClr val="bg1"/>
                </a:solidFill>
                <a:latin typeface="Arial" panose="020B0604020202020204" pitchFamily="34" charset="0"/>
                <a:cs typeface="Arial" panose="020B0604020202020204" pitchFamily="34" charset="0"/>
              </a:rPr>
              <a:t>YHVH has destined man to be </a:t>
            </a:r>
            <a:r>
              <a:rPr lang="en-US" sz="2800" b="1" dirty="0">
                <a:solidFill>
                  <a:schemeClr val="bg1"/>
                </a:solidFill>
                <a:latin typeface="Arial" panose="020B0604020202020204" pitchFamily="34" charset="0"/>
                <a:cs typeface="Arial" panose="020B0604020202020204" pitchFamily="34" charset="0"/>
              </a:rPr>
              <a:t>His</a:t>
            </a:r>
            <a:r>
              <a:rPr lang="en-US" sz="2800" dirty="0">
                <a:solidFill>
                  <a:schemeClr val="bg1"/>
                </a:solidFill>
                <a:latin typeface="Arial" panose="020B0604020202020204" pitchFamily="34" charset="0"/>
                <a:cs typeface="Arial" panose="020B0604020202020204" pitchFamily="34" charset="0"/>
              </a:rPr>
              <a:t> </a:t>
            </a:r>
            <a:r>
              <a:rPr lang="en-US" sz="2800" dirty="0" smtClean="0">
                <a:solidFill>
                  <a:schemeClr val="bg1"/>
                </a:solidFill>
                <a:latin typeface="Arial" panose="020B0604020202020204" pitchFamily="34" charset="0"/>
                <a:cs typeface="Arial" panose="020B0604020202020204" pitchFamily="34" charset="0"/>
              </a:rPr>
              <a:t>container </a:t>
            </a:r>
            <a:r>
              <a:rPr lang="en-US" sz="2800" dirty="0">
                <a:solidFill>
                  <a:schemeClr val="bg1"/>
                </a:solidFill>
                <a:latin typeface="Arial" panose="020B0604020202020204" pitchFamily="34" charset="0"/>
                <a:cs typeface="Arial" panose="020B0604020202020204" pitchFamily="34" charset="0"/>
              </a:rPr>
              <a:t>to carry the message of salvation for the </a:t>
            </a:r>
            <a:r>
              <a:rPr lang="en-US" sz="2800" dirty="0" smtClean="0">
                <a:solidFill>
                  <a:schemeClr val="bg1"/>
                </a:solidFill>
                <a:latin typeface="Arial" panose="020B0604020202020204" pitchFamily="34" charset="0"/>
                <a:cs typeface="Arial" panose="020B0604020202020204" pitchFamily="34" charset="0"/>
              </a:rPr>
              <a:t/>
            </a:r>
            <a:br>
              <a:rPr lang="en-US" sz="2800" dirty="0" smtClean="0">
                <a:solidFill>
                  <a:schemeClr val="bg1"/>
                </a:solidFill>
                <a:latin typeface="Arial" panose="020B0604020202020204" pitchFamily="34" charset="0"/>
                <a:cs typeface="Arial" panose="020B0604020202020204" pitchFamily="34" charset="0"/>
              </a:rPr>
            </a:br>
            <a:r>
              <a:rPr lang="en-US" sz="2800" dirty="0" smtClean="0">
                <a:solidFill>
                  <a:schemeClr val="bg1"/>
                </a:solidFill>
                <a:latin typeface="Arial" panose="020B0604020202020204" pitchFamily="34" charset="0"/>
                <a:cs typeface="Arial" panose="020B0604020202020204" pitchFamily="34" charset="0"/>
              </a:rPr>
              <a:t>salvation </a:t>
            </a:r>
            <a:r>
              <a:rPr lang="en-US" sz="2800" dirty="0">
                <a:solidFill>
                  <a:schemeClr val="bg1"/>
                </a:solidFill>
                <a:latin typeface="Arial" panose="020B0604020202020204" pitchFamily="34" charset="0"/>
                <a:cs typeface="Arial" panose="020B0604020202020204" pitchFamily="34" charset="0"/>
              </a:rPr>
              <a:t>of souls.</a:t>
            </a:r>
          </a:p>
        </p:txBody>
      </p:sp>
      <p:sp>
        <p:nvSpPr>
          <p:cNvPr id="4" name="TextBox 3"/>
          <p:cNvSpPr txBox="1"/>
          <p:nvPr/>
        </p:nvSpPr>
        <p:spPr>
          <a:xfrm>
            <a:off x="824962" y="4271005"/>
            <a:ext cx="6253316" cy="1569660"/>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In </a:t>
            </a:r>
            <a:r>
              <a:rPr lang="en-US" sz="2400" dirty="0" smtClean="0">
                <a:solidFill>
                  <a:schemeClr val="bg1"/>
                </a:solidFill>
                <a:latin typeface="Arial" panose="020B0604020202020204" pitchFamily="34" charset="0"/>
                <a:cs typeface="Arial" panose="020B0604020202020204" pitchFamily="34" charset="0"/>
              </a:rPr>
              <a:t>2 Corinthians </a:t>
            </a:r>
            <a:r>
              <a:rPr lang="en-US" sz="2400" dirty="0">
                <a:solidFill>
                  <a:schemeClr val="bg1"/>
                </a:solidFill>
                <a:latin typeface="Arial" panose="020B0604020202020204" pitchFamily="34" charset="0"/>
                <a:cs typeface="Arial" panose="020B0604020202020204" pitchFamily="34" charset="0"/>
              </a:rPr>
              <a:t>4:7 Paul states, </a:t>
            </a:r>
            <a:r>
              <a:rPr lang="en-US" sz="2400" b="1" dirty="0">
                <a:solidFill>
                  <a:schemeClr val="bg1"/>
                </a:solidFill>
                <a:latin typeface="Arial" panose="020B0604020202020204" pitchFamily="34" charset="0"/>
                <a:cs typeface="Arial" panose="020B0604020202020204" pitchFamily="34" charset="0"/>
              </a:rPr>
              <a:t>“we have </a:t>
            </a:r>
            <a:r>
              <a:rPr lang="en-US" sz="2400" b="1" dirty="0">
                <a:solidFill>
                  <a:schemeClr val="accent1">
                    <a:lumMod val="60000"/>
                    <a:lumOff val="40000"/>
                  </a:schemeClr>
                </a:solidFill>
                <a:latin typeface="Arial" panose="020B0604020202020204" pitchFamily="34" charset="0"/>
                <a:cs typeface="Arial" panose="020B0604020202020204" pitchFamily="34" charset="0"/>
              </a:rPr>
              <a:t>this treasure </a:t>
            </a:r>
            <a:r>
              <a:rPr lang="en-US" sz="2400" b="1" dirty="0">
                <a:solidFill>
                  <a:schemeClr val="bg1"/>
                </a:solidFill>
                <a:latin typeface="Arial" panose="020B0604020202020204" pitchFamily="34" charset="0"/>
                <a:cs typeface="Arial" panose="020B0604020202020204" pitchFamily="34" charset="0"/>
              </a:rPr>
              <a:t>in earthen vessels, that the excellency of the power may be of Elohim, and not of us.” </a:t>
            </a:r>
          </a:p>
        </p:txBody>
      </p:sp>
      <p:sp>
        <p:nvSpPr>
          <p:cNvPr id="5" name="TextBox 4"/>
          <p:cNvSpPr txBox="1"/>
          <p:nvPr/>
        </p:nvSpPr>
        <p:spPr>
          <a:xfrm>
            <a:off x="7388941" y="3346773"/>
            <a:ext cx="4347756" cy="2677656"/>
          </a:xfrm>
          <a:prstGeom prst="rect">
            <a:avLst/>
          </a:prstGeom>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The Creator knows our frame that we are but dust — not gold dust, but the common, ordinary kind. </a:t>
            </a:r>
          </a:p>
          <a:p>
            <a:pPr algn="ctr"/>
            <a:r>
              <a:rPr lang="en-US" sz="2800" dirty="0">
                <a:solidFill>
                  <a:schemeClr val="bg1"/>
                </a:solidFill>
                <a:latin typeface="Arial" panose="020B0604020202020204" pitchFamily="34" charset="0"/>
                <a:cs typeface="Arial" panose="020B0604020202020204" pitchFamily="34" charset="0"/>
              </a:rPr>
              <a:t>(Psalms 103:14)</a:t>
            </a:r>
          </a:p>
        </p:txBody>
      </p:sp>
      <p:pic>
        <p:nvPicPr>
          <p:cNvPr id="7" name="Picture 6">
            <a:extLst>
              <a:ext uri="{FF2B5EF4-FFF2-40B4-BE49-F238E27FC236}">
                <a16:creationId xmlns="" xmlns:a16="http://schemas.microsoft.com/office/drawing/2014/main" id="{78699186-22F7-4381-8452-A7F6ED8F511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8" name="Slide Number Placeholder 2"/>
          <p:cNvSpPr txBox="1">
            <a:spLocks/>
          </p:cNvSpPr>
          <p:nvPr/>
        </p:nvSpPr>
        <p:spPr>
          <a:xfrm>
            <a:off x="11333161" y="6397625"/>
            <a:ext cx="75354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602673-6227-473F-AF8E-951CD6C0BF06}" type="slidenum">
              <a:rPr lang="en-US" smtClean="0"/>
              <a:pPr/>
              <a:t>21</a:t>
            </a:fld>
            <a:endParaRPr lang="en-US"/>
          </a:p>
        </p:txBody>
      </p:sp>
    </p:spTree>
    <p:custDataLst>
      <p:tags r:id="rId1"/>
    </p:custDataLst>
    <p:extLst>
      <p:ext uri="{BB962C8B-B14F-4D97-AF65-F5344CB8AC3E}">
        <p14:creationId xmlns:p14="http://schemas.microsoft.com/office/powerpoint/2010/main" val="3536015000"/>
      </p:ext>
    </p:extLst>
  </p:cSld>
  <p:clrMapOvr>
    <a:masterClrMapping/>
  </p:clrMapOvr>
  <p:transition spd="slow" advTm="56061">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edge">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812890"/>
            <a:ext cx="3067665" cy="2045110"/>
          </a:xfrm>
          <a:prstGeom prst="rect">
            <a:avLst/>
          </a:prstGeom>
        </p:spPr>
      </p:pic>
      <p:sp>
        <p:nvSpPr>
          <p:cNvPr id="4" name="TextBox 3"/>
          <p:cNvSpPr txBox="1"/>
          <p:nvPr/>
        </p:nvSpPr>
        <p:spPr>
          <a:xfrm>
            <a:off x="825908" y="953729"/>
            <a:ext cx="10697497" cy="954107"/>
          </a:xfrm>
          <a:prstGeom prst="rect">
            <a:avLst/>
          </a:prstGeom>
          <a:noFill/>
        </p:spPr>
        <p:txBody>
          <a:bodyPr wrap="square" rtlCol="0">
            <a:spAutoFit/>
          </a:bodyPr>
          <a:lstStyle/>
          <a:p>
            <a:r>
              <a:rPr lang="en-US" sz="2800" dirty="0">
                <a:solidFill>
                  <a:schemeClr val="bg1"/>
                </a:solidFill>
              </a:rPr>
              <a:t>That reminds me of Ecclesiastes 3:20 where it says, “</a:t>
            </a:r>
            <a:r>
              <a:rPr lang="en-US" sz="2800" b="1" u="sng" dirty="0">
                <a:solidFill>
                  <a:srgbClr val="FFFF00"/>
                </a:solidFill>
              </a:rPr>
              <a:t>All</a:t>
            </a:r>
            <a:r>
              <a:rPr lang="en-US" sz="2800" b="1" dirty="0">
                <a:solidFill>
                  <a:schemeClr val="bg1"/>
                </a:solidFill>
              </a:rPr>
              <a:t> are going to one place – </a:t>
            </a:r>
            <a:r>
              <a:rPr lang="en-US" sz="2800" b="1" u="sng" dirty="0">
                <a:solidFill>
                  <a:srgbClr val="FFFF00"/>
                </a:solidFill>
              </a:rPr>
              <a:t>all</a:t>
            </a:r>
            <a:r>
              <a:rPr lang="en-US" sz="2800" b="1" dirty="0">
                <a:solidFill>
                  <a:schemeClr val="bg1"/>
                </a:solidFill>
              </a:rPr>
              <a:t> came from the dust, and </a:t>
            </a:r>
            <a:r>
              <a:rPr lang="en-US" sz="2800" b="1" u="sng" dirty="0">
                <a:solidFill>
                  <a:srgbClr val="FFFF00"/>
                </a:solidFill>
              </a:rPr>
              <a:t>all</a:t>
            </a:r>
            <a:r>
              <a:rPr lang="en-US" sz="2800" b="1" dirty="0">
                <a:solidFill>
                  <a:schemeClr val="bg1"/>
                </a:solidFill>
              </a:rPr>
              <a:t> return to dust</a:t>
            </a:r>
            <a:r>
              <a:rPr lang="en-US" sz="2800" b="1" dirty="0" smtClean="0">
                <a:solidFill>
                  <a:schemeClr val="bg1"/>
                </a:solidFill>
              </a:rPr>
              <a:t>.”   </a:t>
            </a:r>
            <a:r>
              <a:rPr lang="en-US" sz="2400" i="1" dirty="0">
                <a:solidFill>
                  <a:schemeClr val="bg1"/>
                </a:solidFill>
              </a:rPr>
              <a:t>The Scriptures </a:t>
            </a:r>
          </a:p>
        </p:txBody>
      </p:sp>
      <p:sp>
        <p:nvSpPr>
          <p:cNvPr id="5" name="TextBox 4"/>
          <p:cNvSpPr txBox="1"/>
          <p:nvPr/>
        </p:nvSpPr>
        <p:spPr>
          <a:xfrm>
            <a:off x="825908" y="2084579"/>
            <a:ext cx="10520517" cy="2246769"/>
          </a:xfrm>
          <a:prstGeom prst="rect">
            <a:avLst/>
          </a:prstGeom>
          <a:noFill/>
        </p:spPr>
        <p:txBody>
          <a:bodyPr wrap="square" rtlCol="0">
            <a:spAutoFit/>
          </a:bodyPr>
          <a:lstStyle/>
          <a:p>
            <a:r>
              <a:rPr lang="en-US" sz="2800" dirty="0">
                <a:solidFill>
                  <a:schemeClr val="bg1"/>
                </a:solidFill>
              </a:rPr>
              <a:t>That means we are </a:t>
            </a:r>
            <a:r>
              <a:rPr lang="en-US" sz="2800" b="1" dirty="0">
                <a:solidFill>
                  <a:srgbClr val="FFFF00"/>
                </a:solidFill>
              </a:rPr>
              <a:t>ALL</a:t>
            </a:r>
            <a:r>
              <a:rPr lang="en-US" sz="2800" dirty="0">
                <a:solidFill>
                  <a:schemeClr val="bg1"/>
                </a:solidFill>
              </a:rPr>
              <a:t> in the same </a:t>
            </a:r>
            <a:r>
              <a:rPr lang="en-US" sz="2800" dirty="0" smtClean="0">
                <a:solidFill>
                  <a:schemeClr val="bg1"/>
                </a:solidFill>
              </a:rPr>
              <a:t>boat; </a:t>
            </a:r>
            <a:r>
              <a:rPr lang="en-US" sz="2800" dirty="0">
                <a:solidFill>
                  <a:schemeClr val="bg1"/>
                </a:solidFill>
              </a:rPr>
              <a:t>we are </a:t>
            </a:r>
            <a:r>
              <a:rPr lang="en-US" sz="2800" b="1" u="sng" dirty="0">
                <a:solidFill>
                  <a:schemeClr val="bg1"/>
                </a:solidFill>
              </a:rPr>
              <a:t>all</a:t>
            </a:r>
            <a:r>
              <a:rPr lang="en-US" sz="2800" dirty="0">
                <a:solidFill>
                  <a:schemeClr val="bg1"/>
                </a:solidFill>
              </a:rPr>
              <a:t> made out of the same material, no matter what position we hold in life, no matter if we are rich or poor, of white or dark complexion or what language we </a:t>
            </a:r>
            <a:r>
              <a:rPr lang="en-US" sz="2800" dirty="0" smtClean="0">
                <a:solidFill>
                  <a:schemeClr val="bg1"/>
                </a:solidFill>
              </a:rPr>
              <a:t>speak.  We </a:t>
            </a:r>
            <a:r>
              <a:rPr lang="en-US" sz="2800" dirty="0">
                <a:solidFill>
                  <a:schemeClr val="bg1"/>
                </a:solidFill>
              </a:rPr>
              <a:t>are </a:t>
            </a:r>
            <a:r>
              <a:rPr lang="en-US" sz="2800" b="1" u="sng" dirty="0" smtClean="0">
                <a:solidFill>
                  <a:schemeClr val="bg1"/>
                </a:solidFill>
              </a:rPr>
              <a:t>all</a:t>
            </a:r>
            <a:r>
              <a:rPr lang="en-US" sz="2800" b="1" dirty="0" smtClean="0">
                <a:solidFill>
                  <a:schemeClr val="bg1"/>
                </a:solidFill>
              </a:rPr>
              <a:t> </a:t>
            </a:r>
            <a:r>
              <a:rPr lang="en-US" sz="2800" dirty="0" smtClean="0">
                <a:solidFill>
                  <a:schemeClr val="bg1"/>
                </a:solidFill>
              </a:rPr>
              <a:t>in </a:t>
            </a:r>
            <a:r>
              <a:rPr lang="en-US" sz="2800" dirty="0">
                <a:solidFill>
                  <a:schemeClr val="bg1"/>
                </a:solidFill>
              </a:rPr>
              <a:t>the same situation and </a:t>
            </a:r>
            <a:r>
              <a:rPr lang="en-US" sz="2800" b="1" dirty="0">
                <a:solidFill>
                  <a:schemeClr val="bg1"/>
                </a:solidFill>
              </a:rPr>
              <a:t>for that reason we must not look down on other people, thinking we are better than others</a:t>
            </a:r>
            <a:r>
              <a:rPr lang="en-US" sz="2800" dirty="0">
                <a:solidFill>
                  <a:schemeClr val="bg1"/>
                </a:solidFill>
              </a:rPr>
              <a:t>. </a:t>
            </a:r>
          </a:p>
        </p:txBody>
      </p:sp>
      <p:sp>
        <p:nvSpPr>
          <p:cNvPr id="6" name="TextBox 5"/>
          <p:cNvSpPr txBox="1"/>
          <p:nvPr/>
        </p:nvSpPr>
        <p:spPr>
          <a:xfrm>
            <a:off x="4119715" y="4635909"/>
            <a:ext cx="6794090" cy="1569660"/>
          </a:xfrm>
          <a:prstGeom prst="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3200" dirty="0">
                <a:solidFill>
                  <a:schemeClr val="bg1"/>
                </a:solidFill>
                <a:latin typeface="Arial" panose="020B0604020202020204" pitchFamily="34" charset="0"/>
                <a:cs typeface="Arial" panose="020B0604020202020204" pitchFamily="34" charset="0"/>
              </a:rPr>
              <a:t>The only way we differ from each other is by what Spirit we are being </a:t>
            </a:r>
            <a:r>
              <a:rPr lang="en-US" sz="3200" dirty="0" smtClean="0">
                <a:solidFill>
                  <a:schemeClr val="bg1"/>
                </a:solidFill>
                <a:latin typeface="Arial" panose="020B0604020202020204" pitchFamily="34" charset="0"/>
                <a:cs typeface="Arial" panose="020B0604020202020204" pitchFamily="34" charset="0"/>
              </a:rPr>
              <a:t>filled with, </a:t>
            </a:r>
            <a:r>
              <a:rPr lang="en-US" sz="3200" dirty="0">
                <a:solidFill>
                  <a:schemeClr val="bg1"/>
                </a:solidFill>
                <a:latin typeface="Arial" panose="020B0604020202020204" pitchFamily="34" charset="0"/>
                <a:cs typeface="Arial" panose="020B0604020202020204" pitchFamily="34" charset="0"/>
              </a:rPr>
              <a:t>controlled and </a:t>
            </a:r>
            <a:r>
              <a:rPr lang="en-US" sz="3200" dirty="0" smtClean="0">
                <a:solidFill>
                  <a:schemeClr val="bg1"/>
                </a:solidFill>
                <a:latin typeface="Arial" panose="020B0604020202020204" pitchFamily="34" charset="0"/>
                <a:cs typeface="Arial" panose="020B0604020202020204" pitchFamily="34" charset="0"/>
              </a:rPr>
              <a:t>guided by. </a:t>
            </a:r>
            <a:endParaRPr lang="en-US" sz="3200" dirty="0">
              <a:solidFill>
                <a:schemeClr val="bg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 xmlns:a16="http://schemas.microsoft.com/office/drawing/2014/main" id="{2067A86E-A8FA-4C6B-80D1-D027B2A25D8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8" name="Slide Number Placeholder 2"/>
          <p:cNvSpPr txBox="1">
            <a:spLocks/>
          </p:cNvSpPr>
          <p:nvPr/>
        </p:nvSpPr>
        <p:spPr>
          <a:xfrm>
            <a:off x="11333161" y="6397625"/>
            <a:ext cx="75354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602673-6227-473F-AF8E-951CD6C0BF06}" type="slidenum">
              <a:rPr lang="en-US" smtClean="0"/>
              <a:pPr/>
              <a:t>22</a:t>
            </a:fld>
            <a:endParaRPr lang="en-US"/>
          </a:p>
        </p:txBody>
      </p:sp>
    </p:spTree>
    <p:custDataLst>
      <p:tags r:id="rId1"/>
    </p:custDataLst>
    <p:extLst>
      <p:ext uri="{BB962C8B-B14F-4D97-AF65-F5344CB8AC3E}">
        <p14:creationId xmlns:p14="http://schemas.microsoft.com/office/powerpoint/2010/main" val="1645000053"/>
      </p:ext>
    </p:extLst>
  </p:cSld>
  <p:clrMapOvr>
    <a:masterClrMapping/>
  </p:clrMapOvr>
  <p:transition spd="slow" advTm="5651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4225" b="89859" l="9859" r="89859"/>
                    </a14:imgEffect>
                  </a14:imgLayer>
                </a14:imgProps>
              </a:ext>
            </a:extLst>
          </a:blip>
          <a:stretch>
            <a:fillRect/>
          </a:stretch>
        </p:blipFill>
        <p:spPr>
          <a:xfrm>
            <a:off x="7526036" y="733136"/>
            <a:ext cx="5407038" cy="5407038"/>
          </a:xfrm>
          <a:prstGeom prst="rect">
            <a:avLst/>
          </a:prstGeom>
        </p:spPr>
      </p:pic>
      <p:sp>
        <p:nvSpPr>
          <p:cNvPr id="3" name="TextBox 2"/>
          <p:cNvSpPr txBox="1"/>
          <p:nvPr/>
        </p:nvSpPr>
        <p:spPr>
          <a:xfrm>
            <a:off x="390526" y="897499"/>
            <a:ext cx="8343900" cy="5078313"/>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A Coca-Cola bottle is a vessel </a:t>
            </a: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made </a:t>
            </a:r>
            <a:r>
              <a:rPr lang="en-US" sz="3600" dirty="0">
                <a:latin typeface="Arial" panose="020B0604020202020204" pitchFamily="34" charset="0"/>
                <a:cs typeface="Arial" panose="020B0604020202020204" pitchFamily="34" charset="0"/>
              </a:rPr>
              <a:t>to contain Coke. </a:t>
            </a: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r>
              <a:rPr lang="en-US" sz="3600" b="1" dirty="0" smtClean="0">
                <a:solidFill>
                  <a:srgbClr val="00B050"/>
                </a:solidFill>
                <a:latin typeface="Arial" panose="020B0604020202020204" pitchFamily="34" charset="0"/>
                <a:cs typeface="Arial" panose="020B0604020202020204" pitchFamily="34" charset="0"/>
              </a:rPr>
              <a:t>Man </a:t>
            </a:r>
            <a:r>
              <a:rPr lang="en-US" sz="3600" b="1" dirty="0">
                <a:solidFill>
                  <a:srgbClr val="00B050"/>
                </a:solidFill>
                <a:latin typeface="Arial" panose="020B0604020202020204" pitchFamily="34" charset="0"/>
                <a:cs typeface="Arial" panose="020B0604020202020204" pitchFamily="34" charset="0"/>
              </a:rPr>
              <a:t>is not a Coca-Cola bottle. </a:t>
            </a:r>
            <a:r>
              <a:rPr lang="en-US" sz="3600" b="1" dirty="0" smtClean="0">
                <a:solidFill>
                  <a:srgbClr val="92D050"/>
                </a:solidFill>
                <a:latin typeface="Arial" panose="020B0604020202020204" pitchFamily="34" charset="0"/>
                <a:cs typeface="Arial" panose="020B0604020202020204" pitchFamily="34" charset="0"/>
              </a:rPr>
              <a:t/>
            </a:r>
            <a:br>
              <a:rPr lang="en-US" sz="3600" b="1" dirty="0" smtClean="0">
                <a:solidFill>
                  <a:srgbClr val="92D050"/>
                </a:solidFill>
                <a:latin typeface="Arial" panose="020B0604020202020204" pitchFamily="34" charset="0"/>
                <a:cs typeface="Arial" panose="020B0604020202020204" pitchFamily="34" charset="0"/>
              </a:rPr>
            </a:br>
            <a:r>
              <a:rPr lang="en-US" sz="3600" dirty="0" smtClean="0">
                <a:solidFill>
                  <a:srgbClr val="0070C0"/>
                </a:solidFill>
                <a:latin typeface="Arial" panose="020B0604020202020204" pitchFamily="34" charset="0"/>
                <a:cs typeface="Arial" panose="020B0604020202020204" pitchFamily="34" charset="0"/>
              </a:rPr>
              <a:t>Man </a:t>
            </a:r>
            <a:r>
              <a:rPr lang="en-US" sz="3600" dirty="0">
                <a:solidFill>
                  <a:srgbClr val="0070C0"/>
                </a:solidFill>
                <a:latin typeface="Arial" panose="020B0604020202020204" pitchFamily="34" charset="0"/>
                <a:cs typeface="Arial" panose="020B0604020202020204" pitchFamily="34" charset="0"/>
              </a:rPr>
              <a:t>is a bottle, which contains the Spirit of His Creator </a:t>
            </a:r>
            <a:r>
              <a:rPr lang="en-US" sz="3600" dirty="0">
                <a:latin typeface="Arial" panose="020B0604020202020204" pitchFamily="34" charset="0"/>
                <a:cs typeface="Arial" panose="020B0604020202020204" pitchFamily="34" charset="0"/>
              </a:rPr>
              <a:t>or the spirit of Demons. </a:t>
            </a:r>
            <a:r>
              <a:rPr lang="en-US" sz="3600" b="1" dirty="0">
                <a:solidFill>
                  <a:srgbClr val="00B050"/>
                </a:solidFill>
                <a:latin typeface="Arial" panose="020B0604020202020204" pitchFamily="34" charset="0"/>
                <a:cs typeface="Arial" panose="020B0604020202020204" pitchFamily="34" charset="0"/>
              </a:rPr>
              <a:t>Man is a special living vessel </a:t>
            </a:r>
            <a:r>
              <a:rPr lang="en-US" sz="3600" b="1" dirty="0" smtClean="0">
                <a:solidFill>
                  <a:srgbClr val="00B050"/>
                </a:solidFill>
                <a:latin typeface="Arial" panose="020B0604020202020204" pitchFamily="34" charset="0"/>
                <a:cs typeface="Arial" panose="020B0604020202020204" pitchFamily="34" charset="0"/>
              </a:rPr>
              <a:t/>
            </a:r>
            <a:br>
              <a:rPr lang="en-US" sz="3600" b="1" dirty="0" smtClean="0">
                <a:solidFill>
                  <a:srgbClr val="00B050"/>
                </a:solidFill>
                <a:latin typeface="Arial" panose="020B0604020202020204" pitchFamily="34" charset="0"/>
                <a:cs typeface="Arial" panose="020B0604020202020204" pitchFamily="34" charset="0"/>
              </a:rPr>
            </a:br>
            <a:r>
              <a:rPr lang="en-US" sz="3600" b="1" dirty="0" smtClean="0">
                <a:solidFill>
                  <a:srgbClr val="00B050"/>
                </a:solidFill>
                <a:latin typeface="Arial" panose="020B0604020202020204" pitchFamily="34" charset="0"/>
                <a:cs typeface="Arial" panose="020B0604020202020204" pitchFamily="34" charset="0"/>
              </a:rPr>
              <a:t>formed </a:t>
            </a:r>
            <a:r>
              <a:rPr lang="en-US" sz="3600" b="1" dirty="0">
                <a:solidFill>
                  <a:srgbClr val="00B050"/>
                </a:solidFill>
                <a:latin typeface="Arial" panose="020B0604020202020204" pitchFamily="34" charset="0"/>
                <a:cs typeface="Arial" panose="020B0604020202020204" pitchFamily="34" charset="0"/>
              </a:rPr>
              <a:t>of clay and is therefore </a:t>
            </a:r>
            <a:r>
              <a:rPr lang="en-US" sz="3600" b="1" dirty="0" smtClean="0">
                <a:solidFill>
                  <a:srgbClr val="00B050"/>
                </a:solidFill>
                <a:latin typeface="Arial" panose="020B0604020202020204" pitchFamily="34" charset="0"/>
                <a:cs typeface="Arial" panose="020B0604020202020204" pitchFamily="34" charset="0"/>
              </a:rPr>
              <a:t/>
            </a:r>
            <a:br>
              <a:rPr lang="en-US" sz="3600" b="1" dirty="0" smtClean="0">
                <a:solidFill>
                  <a:srgbClr val="00B050"/>
                </a:solidFill>
                <a:latin typeface="Arial" panose="020B0604020202020204" pitchFamily="34" charset="0"/>
                <a:cs typeface="Arial" panose="020B0604020202020204" pitchFamily="34" charset="0"/>
              </a:rPr>
            </a:br>
            <a:r>
              <a:rPr lang="en-US" sz="3600" b="1" dirty="0" smtClean="0">
                <a:solidFill>
                  <a:srgbClr val="00B050"/>
                </a:solidFill>
                <a:latin typeface="Arial" panose="020B0604020202020204" pitchFamily="34" charset="0"/>
                <a:cs typeface="Arial" panose="020B0604020202020204" pitchFamily="34" charset="0"/>
              </a:rPr>
              <a:t>different </a:t>
            </a:r>
            <a:r>
              <a:rPr lang="en-US" sz="3600" b="1" dirty="0">
                <a:solidFill>
                  <a:srgbClr val="00B050"/>
                </a:solidFill>
                <a:latin typeface="Arial" panose="020B0604020202020204" pitchFamily="34" charset="0"/>
                <a:cs typeface="Arial" panose="020B0604020202020204" pitchFamily="34" charset="0"/>
              </a:rPr>
              <a:t>from the Coca-Cola bottle </a:t>
            </a:r>
            <a:r>
              <a:rPr lang="en-US" sz="3600" b="1" dirty="0" smtClean="0">
                <a:solidFill>
                  <a:srgbClr val="00B050"/>
                </a:solidFill>
                <a:latin typeface="Arial" panose="020B0604020202020204" pitchFamily="34" charset="0"/>
                <a:cs typeface="Arial" panose="020B0604020202020204" pitchFamily="34" charset="0"/>
              </a:rPr>
              <a:t/>
            </a:r>
            <a:br>
              <a:rPr lang="en-US" sz="3600" b="1" dirty="0" smtClean="0">
                <a:solidFill>
                  <a:srgbClr val="00B050"/>
                </a:solidFill>
                <a:latin typeface="Arial" panose="020B0604020202020204" pitchFamily="34" charset="0"/>
                <a:cs typeface="Arial" panose="020B0604020202020204" pitchFamily="34" charset="0"/>
              </a:rPr>
            </a:br>
            <a:r>
              <a:rPr lang="en-US" sz="3600" b="1" dirty="0" smtClean="0">
                <a:solidFill>
                  <a:srgbClr val="00B050"/>
                </a:solidFill>
                <a:latin typeface="Arial" panose="020B0604020202020204" pitchFamily="34" charset="0"/>
                <a:cs typeface="Arial" panose="020B0604020202020204" pitchFamily="34" charset="0"/>
              </a:rPr>
              <a:t>or </a:t>
            </a:r>
            <a:r>
              <a:rPr lang="en-US" sz="3600" b="1" dirty="0">
                <a:solidFill>
                  <a:srgbClr val="00B050"/>
                </a:solidFill>
                <a:latin typeface="Arial" panose="020B0604020202020204" pitchFamily="34" charset="0"/>
                <a:cs typeface="Arial" panose="020B0604020202020204" pitchFamily="34" charset="0"/>
              </a:rPr>
              <a:t>any other container. </a:t>
            </a:r>
          </a:p>
        </p:txBody>
      </p:sp>
      <p:pic>
        <p:nvPicPr>
          <p:cNvPr id="5" name="Picture 4">
            <a:extLst>
              <a:ext uri="{FF2B5EF4-FFF2-40B4-BE49-F238E27FC236}">
                <a16:creationId xmlns="" xmlns:a16="http://schemas.microsoft.com/office/drawing/2014/main" id="{F276D6EC-B0DD-45D8-85D6-D41D42B3251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Slide Number Placeholder 2"/>
          <p:cNvSpPr txBox="1">
            <a:spLocks/>
          </p:cNvSpPr>
          <p:nvPr/>
        </p:nvSpPr>
        <p:spPr>
          <a:xfrm>
            <a:off x="11247436" y="6311900"/>
            <a:ext cx="75354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602673-6227-473F-AF8E-951CD6C0BF06}" type="slidenum">
              <a:rPr lang="en-US" smtClean="0">
                <a:solidFill>
                  <a:schemeClr val="tx1"/>
                </a:solidFill>
              </a:rPr>
              <a:pPr/>
              <a:t>23</a:t>
            </a:fld>
            <a:endParaRPr lang="en-US" dirty="0">
              <a:solidFill>
                <a:schemeClr val="tx1"/>
              </a:solidFill>
            </a:endParaRPr>
          </a:p>
        </p:txBody>
      </p:sp>
    </p:spTree>
    <p:extLst>
      <p:ext uri="{BB962C8B-B14F-4D97-AF65-F5344CB8AC3E}">
        <p14:creationId xmlns:p14="http://schemas.microsoft.com/office/powerpoint/2010/main" val="2461049210"/>
      </p:ext>
    </p:extLst>
  </p:cSld>
  <p:clrMapOvr>
    <a:masterClrMapping/>
  </p:clrMapOvr>
  <p:transition spd="slow" advTm="28983">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812890"/>
            <a:ext cx="3067665" cy="2045110"/>
          </a:xfrm>
          <a:prstGeom prst="rect">
            <a:avLst/>
          </a:prstGeom>
        </p:spPr>
      </p:pic>
      <p:sp>
        <p:nvSpPr>
          <p:cNvPr id="2" name="TextBox 1"/>
          <p:cNvSpPr txBox="1"/>
          <p:nvPr/>
        </p:nvSpPr>
        <p:spPr>
          <a:xfrm>
            <a:off x="733425" y="786581"/>
            <a:ext cx="10799814" cy="2677656"/>
          </a:xfrm>
          <a:prstGeom prst="rect">
            <a:avLst/>
          </a:prstGeom>
          <a:noFill/>
        </p:spPr>
        <p:txBody>
          <a:bodyPr wrap="square" rtlCol="0">
            <a:spAutoFit/>
          </a:bodyPr>
          <a:lstStyle/>
          <a:p>
            <a:r>
              <a:rPr lang="en-US" sz="2800" dirty="0">
                <a:solidFill>
                  <a:schemeClr val="bg1"/>
                </a:solidFill>
                <a:latin typeface="Arial" panose="020B0604020202020204" pitchFamily="34" charset="0"/>
                <a:cs typeface="Arial" panose="020B0604020202020204" pitchFamily="34" charset="0"/>
              </a:rPr>
              <a:t>This earthen vessel, bottle or container, called man, </a:t>
            </a:r>
            <a:r>
              <a:rPr lang="en-US" sz="2800" b="1" dirty="0">
                <a:solidFill>
                  <a:srgbClr val="FFFF00"/>
                </a:solidFill>
                <a:latin typeface="Arial" panose="020B0604020202020204" pitchFamily="34" charset="0"/>
                <a:cs typeface="Arial" panose="020B0604020202020204" pitchFamily="34" charset="0"/>
              </a:rPr>
              <a:t>was designed to be the temple of YHVH </a:t>
            </a:r>
            <a:r>
              <a:rPr lang="en-US" sz="2800" dirty="0">
                <a:solidFill>
                  <a:schemeClr val="bg1"/>
                </a:solidFill>
                <a:latin typeface="Arial" panose="020B0604020202020204" pitchFamily="34" charset="0"/>
                <a:cs typeface="Arial" panose="020B0604020202020204" pitchFamily="34" charset="0"/>
              </a:rPr>
              <a:t>as it states in </a:t>
            </a:r>
            <a:r>
              <a:rPr lang="en-US" sz="2800" dirty="0" smtClean="0">
                <a:solidFill>
                  <a:schemeClr val="bg1"/>
                </a:solidFill>
                <a:latin typeface="Arial" panose="020B0604020202020204" pitchFamily="34" charset="0"/>
                <a:cs typeface="Arial" panose="020B0604020202020204" pitchFamily="34" charset="0"/>
              </a:rPr>
              <a:t>1 </a:t>
            </a:r>
            <a:r>
              <a:rPr lang="en-US" sz="2800" dirty="0" err="1" smtClean="0">
                <a:solidFill>
                  <a:schemeClr val="bg1"/>
                </a:solidFill>
                <a:latin typeface="Arial" panose="020B0604020202020204" pitchFamily="34" charset="0"/>
                <a:cs typeface="Arial" panose="020B0604020202020204" pitchFamily="34" charset="0"/>
              </a:rPr>
              <a:t>Cor</a:t>
            </a:r>
            <a:r>
              <a:rPr lang="en-US" sz="2800" dirty="0" smtClean="0">
                <a:solidFill>
                  <a:schemeClr val="bg1"/>
                </a:solidFill>
                <a:latin typeface="Arial" panose="020B0604020202020204" pitchFamily="34" charset="0"/>
                <a:cs typeface="Arial" panose="020B0604020202020204" pitchFamily="34" charset="0"/>
              </a:rPr>
              <a:t> 3:16-17</a:t>
            </a:r>
            <a:r>
              <a:rPr lang="en-US" sz="2800" dirty="0">
                <a:solidFill>
                  <a:schemeClr val="bg1"/>
                </a:solidFill>
                <a:latin typeface="Arial" panose="020B0604020202020204" pitchFamily="34" charset="0"/>
                <a:cs typeface="Arial" panose="020B0604020202020204" pitchFamily="34" charset="0"/>
              </a:rPr>
              <a:t>, </a:t>
            </a:r>
            <a:r>
              <a:rPr lang="en-US" sz="2800" dirty="0" smtClean="0">
                <a:solidFill>
                  <a:schemeClr val="bg1"/>
                </a:solidFill>
                <a:latin typeface="Arial" panose="020B0604020202020204" pitchFamily="34" charset="0"/>
                <a:cs typeface="Arial" panose="020B0604020202020204" pitchFamily="34" charset="0"/>
              </a:rPr>
              <a:t/>
            </a:r>
            <a:br>
              <a:rPr lang="en-US" sz="2800" dirty="0" smtClean="0">
                <a:solidFill>
                  <a:schemeClr val="bg1"/>
                </a:solidFill>
                <a:latin typeface="Arial" panose="020B0604020202020204" pitchFamily="34" charset="0"/>
                <a:cs typeface="Arial" panose="020B0604020202020204" pitchFamily="34" charset="0"/>
              </a:rPr>
            </a:br>
            <a:r>
              <a:rPr lang="en-US" sz="2800" b="1" dirty="0" smtClean="0">
                <a:solidFill>
                  <a:schemeClr val="bg1"/>
                </a:solidFill>
                <a:latin typeface="Arial" panose="020B0604020202020204" pitchFamily="34" charset="0"/>
                <a:cs typeface="Arial" panose="020B0604020202020204" pitchFamily="34" charset="0"/>
              </a:rPr>
              <a:t>“</a:t>
            </a:r>
            <a:r>
              <a:rPr lang="en-US" sz="2800" b="1" dirty="0">
                <a:solidFill>
                  <a:schemeClr val="bg1"/>
                </a:solidFill>
                <a:latin typeface="Arial" panose="020B0604020202020204" pitchFamily="34" charset="0"/>
                <a:cs typeface="Arial" panose="020B0604020202020204" pitchFamily="34" charset="0"/>
              </a:rPr>
              <a:t>Know ye not that ye are the temple of Elohim, and that </a:t>
            </a:r>
            <a:r>
              <a:rPr lang="en-US" sz="2800" b="1" dirty="0">
                <a:solidFill>
                  <a:srgbClr val="92D050"/>
                </a:solidFill>
                <a:latin typeface="Arial" panose="020B0604020202020204" pitchFamily="34" charset="0"/>
                <a:cs typeface="Arial" panose="020B0604020202020204" pitchFamily="34" charset="0"/>
              </a:rPr>
              <a:t>the Spirit of Elohim dwelleth in you</a:t>
            </a:r>
            <a:r>
              <a:rPr lang="en-US" sz="2800" b="1" dirty="0">
                <a:solidFill>
                  <a:schemeClr val="bg1"/>
                </a:solidFill>
                <a:latin typeface="Arial" panose="020B0604020202020204" pitchFamily="34" charset="0"/>
                <a:cs typeface="Arial" panose="020B0604020202020204" pitchFamily="34" charset="0"/>
              </a:rPr>
              <a:t>? </a:t>
            </a:r>
            <a:r>
              <a:rPr lang="en-US" sz="2800" b="1" dirty="0" smtClean="0">
                <a:solidFill>
                  <a:schemeClr val="bg1"/>
                </a:solidFill>
                <a:latin typeface="Arial" panose="020B0604020202020204" pitchFamily="34" charset="0"/>
                <a:cs typeface="Arial" panose="020B0604020202020204" pitchFamily="34" charset="0"/>
              </a:rPr>
              <a:t> 17  </a:t>
            </a:r>
            <a:r>
              <a:rPr lang="en-US" sz="2800" b="1" dirty="0">
                <a:solidFill>
                  <a:schemeClr val="bg1"/>
                </a:solidFill>
                <a:latin typeface="Arial" panose="020B0604020202020204" pitchFamily="34" charset="0"/>
                <a:cs typeface="Arial" panose="020B0604020202020204" pitchFamily="34" charset="0"/>
              </a:rPr>
              <a:t>If any man </a:t>
            </a:r>
            <a:r>
              <a:rPr lang="en-US" sz="2800" b="1" u="sng" dirty="0">
                <a:solidFill>
                  <a:schemeClr val="bg1"/>
                </a:solidFill>
                <a:latin typeface="Arial" panose="020B0604020202020204" pitchFamily="34" charset="0"/>
                <a:cs typeface="Arial" panose="020B0604020202020204" pitchFamily="34" charset="0"/>
              </a:rPr>
              <a:t>defile</a:t>
            </a:r>
            <a:r>
              <a:rPr lang="en-US" sz="2800" b="1" dirty="0">
                <a:solidFill>
                  <a:schemeClr val="bg1"/>
                </a:solidFill>
                <a:latin typeface="Arial" panose="020B0604020202020204" pitchFamily="34" charset="0"/>
                <a:cs typeface="Arial" panose="020B0604020202020204" pitchFamily="34" charset="0"/>
              </a:rPr>
              <a:t> the temple of Elohim, him shall Elohim destroy; for </a:t>
            </a:r>
            <a:r>
              <a:rPr lang="en-US" sz="2800" b="1" dirty="0" smtClean="0">
                <a:solidFill>
                  <a:schemeClr val="bg1"/>
                </a:solidFill>
                <a:latin typeface="Arial" panose="020B0604020202020204" pitchFamily="34" charset="0"/>
                <a:cs typeface="Arial" panose="020B0604020202020204" pitchFamily="34" charset="0"/>
              </a:rPr>
              <a:t>the </a:t>
            </a:r>
            <a:r>
              <a:rPr lang="en-US" sz="2800" b="1" dirty="0">
                <a:solidFill>
                  <a:schemeClr val="bg1"/>
                </a:solidFill>
                <a:latin typeface="Arial" panose="020B0604020202020204" pitchFamily="34" charset="0"/>
                <a:cs typeface="Arial" panose="020B0604020202020204" pitchFamily="34" charset="0"/>
              </a:rPr>
              <a:t>temple of Elohim is holy, which temple ye are.” </a:t>
            </a:r>
          </a:p>
        </p:txBody>
      </p:sp>
      <p:sp>
        <p:nvSpPr>
          <p:cNvPr id="6" name="TextBox 5"/>
          <p:cNvSpPr txBox="1"/>
          <p:nvPr/>
        </p:nvSpPr>
        <p:spPr>
          <a:xfrm>
            <a:off x="3469250" y="3560827"/>
            <a:ext cx="7669162" cy="2677656"/>
          </a:xfrm>
          <a:prstGeom prst="rect">
            <a:avLst/>
          </a:prstGeom>
          <a:noFill/>
        </p:spPr>
        <p:txBody>
          <a:bodyPr wrap="square" rtlCol="0">
            <a:spAutoFit/>
          </a:bodyPr>
          <a:lstStyle/>
          <a:p>
            <a:pPr algn="ctr"/>
            <a:r>
              <a:rPr lang="en-US" sz="2800" dirty="0" smtClean="0">
                <a:solidFill>
                  <a:schemeClr val="bg1"/>
                </a:solidFill>
                <a:latin typeface="Arial" panose="020B0604020202020204" pitchFamily="34" charset="0"/>
                <a:cs typeface="Arial" panose="020B0604020202020204" pitchFamily="34" charset="0"/>
              </a:rPr>
              <a:t>Since </a:t>
            </a:r>
            <a:r>
              <a:rPr lang="en-US" sz="2800" dirty="0">
                <a:solidFill>
                  <a:schemeClr val="bg1"/>
                </a:solidFill>
                <a:latin typeface="Arial" panose="020B0604020202020204" pitchFamily="34" charset="0"/>
                <a:cs typeface="Arial" panose="020B0604020202020204" pitchFamily="34" charset="0"/>
              </a:rPr>
              <a:t>Adam and Eve fell into sin, things have changed</a:t>
            </a:r>
            <a:r>
              <a:rPr lang="en-US" sz="2800" dirty="0" smtClean="0">
                <a:solidFill>
                  <a:schemeClr val="bg1"/>
                </a:solidFill>
                <a:latin typeface="Arial" panose="020B0604020202020204" pitchFamily="34" charset="0"/>
                <a:cs typeface="Arial" panose="020B0604020202020204" pitchFamily="34" charset="0"/>
              </a:rPr>
              <a:t>.  </a:t>
            </a:r>
            <a:r>
              <a:rPr lang="en-US" sz="2800" dirty="0">
                <a:solidFill>
                  <a:schemeClr val="bg1"/>
                </a:solidFill>
                <a:latin typeface="Arial" panose="020B0604020202020204" pitchFamily="34" charset="0"/>
                <a:cs typeface="Arial" panose="020B0604020202020204" pitchFamily="34" charset="0"/>
              </a:rPr>
              <a:t>Satan stole this earth by deception from our first </a:t>
            </a:r>
            <a:r>
              <a:rPr lang="en-US" sz="2800" dirty="0" smtClean="0">
                <a:solidFill>
                  <a:schemeClr val="bg1"/>
                </a:solidFill>
                <a:latin typeface="Arial" panose="020B0604020202020204" pitchFamily="34" charset="0"/>
                <a:cs typeface="Arial" panose="020B0604020202020204" pitchFamily="34" charset="0"/>
              </a:rPr>
              <a:t>parents.  Mankind </a:t>
            </a:r>
            <a:r>
              <a:rPr lang="en-US" sz="2800" dirty="0">
                <a:solidFill>
                  <a:schemeClr val="bg1"/>
                </a:solidFill>
                <a:latin typeface="Arial" panose="020B0604020202020204" pitchFamily="34" charset="0"/>
                <a:cs typeface="Arial" panose="020B0604020202020204" pitchFamily="34" charset="0"/>
              </a:rPr>
              <a:t>came under the control of the evil one. Since then evil spirits control people or they are controlled </a:t>
            </a:r>
            <a:r>
              <a:rPr lang="en-US" sz="2800" dirty="0" smtClean="0">
                <a:solidFill>
                  <a:schemeClr val="bg1"/>
                </a:solidFill>
                <a:latin typeface="Arial" panose="020B0604020202020204" pitchFamily="34" charset="0"/>
                <a:cs typeface="Arial" panose="020B0604020202020204" pitchFamily="34" charset="0"/>
              </a:rPr>
              <a:t/>
            </a:r>
            <a:br>
              <a:rPr lang="en-US" sz="2800" dirty="0" smtClean="0">
                <a:solidFill>
                  <a:schemeClr val="bg1"/>
                </a:solidFill>
                <a:latin typeface="Arial" panose="020B0604020202020204" pitchFamily="34" charset="0"/>
                <a:cs typeface="Arial" panose="020B0604020202020204" pitchFamily="34" charset="0"/>
              </a:rPr>
            </a:br>
            <a:r>
              <a:rPr lang="en-US" sz="2800" dirty="0" smtClean="0">
                <a:solidFill>
                  <a:schemeClr val="bg1"/>
                </a:solidFill>
                <a:latin typeface="Arial" panose="020B0604020202020204" pitchFamily="34" charset="0"/>
                <a:cs typeface="Arial" panose="020B0604020202020204" pitchFamily="34" charset="0"/>
              </a:rPr>
              <a:t>by </a:t>
            </a:r>
            <a:r>
              <a:rPr lang="en-US" sz="2800" dirty="0">
                <a:solidFill>
                  <a:schemeClr val="bg1"/>
                </a:solidFill>
                <a:latin typeface="Arial" panose="020B0604020202020204" pitchFamily="34" charset="0"/>
                <a:cs typeface="Arial" panose="020B0604020202020204" pitchFamily="34" charset="0"/>
              </a:rPr>
              <a:t>the </a:t>
            </a:r>
            <a:r>
              <a:rPr lang="en-US" sz="2800" dirty="0" smtClean="0">
                <a:solidFill>
                  <a:schemeClr val="bg1"/>
                </a:solidFill>
                <a:latin typeface="Arial" panose="020B0604020202020204" pitchFamily="34" charset="0"/>
                <a:cs typeface="Arial" panose="020B0604020202020204" pitchFamily="34" charset="0"/>
              </a:rPr>
              <a:t>flesh – or – by the </a:t>
            </a:r>
            <a:r>
              <a:rPr lang="en-US" sz="2800" dirty="0">
                <a:solidFill>
                  <a:schemeClr val="bg1"/>
                </a:solidFill>
                <a:latin typeface="Arial" panose="020B0604020202020204" pitchFamily="34" charset="0"/>
                <a:cs typeface="Arial" panose="020B0604020202020204" pitchFamily="34" charset="0"/>
              </a:rPr>
              <a:t>lower nature. </a:t>
            </a:r>
          </a:p>
        </p:txBody>
      </p:sp>
      <p:pic>
        <p:nvPicPr>
          <p:cNvPr id="4" name="Picture 3">
            <a:extLst>
              <a:ext uri="{FF2B5EF4-FFF2-40B4-BE49-F238E27FC236}">
                <a16:creationId xmlns="" xmlns:a16="http://schemas.microsoft.com/office/drawing/2014/main" id="{37051F31-60E2-490C-8CDD-382FFD88FD6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7" name="Slide Number Placeholder 2"/>
          <p:cNvSpPr txBox="1">
            <a:spLocks/>
          </p:cNvSpPr>
          <p:nvPr/>
        </p:nvSpPr>
        <p:spPr>
          <a:xfrm>
            <a:off x="11333161" y="6397625"/>
            <a:ext cx="75354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602673-6227-473F-AF8E-951CD6C0BF06}" type="slidenum">
              <a:rPr lang="en-US" smtClean="0"/>
              <a:pPr/>
              <a:t>24</a:t>
            </a:fld>
            <a:endParaRPr lang="en-US"/>
          </a:p>
        </p:txBody>
      </p:sp>
    </p:spTree>
    <p:custDataLst>
      <p:tags r:id="rId1"/>
    </p:custDataLst>
    <p:extLst>
      <p:ext uri="{BB962C8B-B14F-4D97-AF65-F5344CB8AC3E}">
        <p14:creationId xmlns:p14="http://schemas.microsoft.com/office/powerpoint/2010/main" val="1672501023"/>
      </p:ext>
    </p:extLst>
  </p:cSld>
  <p:clrMapOvr>
    <a:masterClrMapping/>
  </p:clrMapOvr>
  <p:transition spd="slow" advTm="58394">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812890"/>
            <a:ext cx="3067665" cy="2045110"/>
          </a:xfrm>
          <a:prstGeom prst="rect">
            <a:avLst/>
          </a:prstGeom>
        </p:spPr>
      </p:pic>
      <p:sp>
        <p:nvSpPr>
          <p:cNvPr id="2" name="TextBox 1"/>
          <p:cNvSpPr txBox="1"/>
          <p:nvPr/>
        </p:nvSpPr>
        <p:spPr>
          <a:xfrm>
            <a:off x="943897" y="786581"/>
            <a:ext cx="10589342" cy="3108543"/>
          </a:xfrm>
          <a:prstGeom prst="rect">
            <a:avLst/>
          </a:prstGeom>
          <a:noFill/>
        </p:spPr>
        <p:txBody>
          <a:bodyPr wrap="square" rtlCol="0">
            <a:spAutoFit/>
          </a:bodyPr>
          <a:lstStyle/>
          <a:p>
            <a:r>
              <a:rPr lang="en-US" sz="2800" dirty="0">
                <a:solidFill>
                  <a:schemeClr val="bg1"/>
                </a:solidFill>
                <a:latin typeface="Arial" panose="020B0604020202020204" pitchFamily="34" charset="0"/>
                <a:cs typeface="Arial" panose="020B0604020202020204" pitchFamily="34" charset="0"/>
              </a:rPr>
              <a:t>Romans 8:8-10 states, </a:t>
            </a:r>
            <a:r>
              <a:rPr lang="en-US" sz="2800" b="1" dirty="0">
                <a:solidFill>
                  <a:schemeClr val="bg1"/>
                </a:solidFill>
                <a:latin typeface="Arial" panose="020B0604020202020204" pitchFamily="34" charset="0"/>
                <a:cs typeface="Arial" panose="020B0604020202020204" pitchFamily="34" charset="0"/>
              </a:rPr>
              <a:t>“Those controlled by the flesh </a:t>
            </a:r>
            <a:r>
              <a:rPr lang="en-US" sz="2800" b="1" dirty="0">
                <a:solidFill>
                  <a:srgbClr val="92D050"/>
                </a:solidFill>
                <a:latin typeface="Arial" panose="020B0604020202020204" pitchFamily="34" charset="0"/>
                <a:cs typeface="Arial" panose="020B0604020202020204" pitchFamily="34" charset="0"/>
              </a:rPr>
              <a:t>(by evil spirits)</a:t>
            </a:r>
            <a:r>
              <a:rPr lang="en-US" sz="2800" b="1" dirty="0">
                <a:solidFill>
                  <a:schemeClr val="bg1"/>
                </a:solidFill>
                <a:latin typeface="Arial" panose="020B0604020202020204" pitchFamily="34" charset="0"/>
                <a:cs typeface="Arial" panose="020B0604020202020204" pitchFamily="34" charset="0"/>
              </a:rPr>
              <a:t> cannot please Elohim</a:t>
            </a:r>
            <a:r>
              <a:rPr lang="en-US" sz="2800" b="1" dirty="0" smtClean="0">
                <a:solidFill>
                  <a:schemeClr val="bg1"/>
                </a:solidFill>
                <a:latin typeface="Arial" panose="020B0604020202020204" pitchFamily="34" charset="0"/>
                <a:cs typeface="Arial" panose="020B0604020202020204" pitchFamily="34" charset="0"/>
              </a:rPr>
              <a:t>.  </a:t>
            </a:r>
            <a:r>
              <a:rPr lang="en-US" sz="2800" b="1" dirty="0">
                <a:solidFill>
                  <a:schemeClr val="bg1"/>
                </a:solidFill>
                <a:latin typeface="Arial" panose="020B0604020202020204" pitchFamily="34" charset="0"/>
                <a:cs typeface="Arial" panose="020B0604020202020204" pitchFamily="34" charset="0"/>
              </a:rPr>
              <a:t>9 </a:t>
            </a:r>
            <a:r>
              <a:rPr lang="en-US" sz="2800" b="1" dirty="0">
                <a:solidFill>
                  <a:srgbClr val="FFFF00"/>
                </a:solidFill>
                <a:latin typeface="Arial" panose="020B0604020202020204" pitchFamily="34" charset="0"/>
                <a:cs typeface="Arial" panose="020B0604020202020204" pitchFamily="34" charset="0"/>
              </a:rPr>
              <a:t>You,</a:t>
            </a:r>
            <a:r>
              <a:rPr lang="en-US" sz="2800" b="1" dirty="0">
                <a:solidFill>
                  <a:schemeClr val="bg1"/>
                </a:solidFill>
                <a:latin typeface="Arial" panose="020B0604020202020204" pitchFamily="34" charset="0"/>
                <a:cs typeface="Arial" panose="020B0604020202020204" pitchFamily="34" charset="0"/>
              </a:rPr>
              <a:t> however, are controlled not by the flesh, but by the Spirit, </a:t>
            </a:r>
            <a:r>
              <a:rPr lang="en-US" sz="2800" b="1" dirty="0">
                <a:solidFill>
                  <a:srgbClr val="FFFF00"/>
                </a:solidFill>
                <a:latin typeface="Arial" panose="020B0604020202020204" pitchFamily="34" charset="0"/>
                <a:cs typeface="Arial" panose="020B0604020202020204" pitchFamily="34" charset="0"/>
              </a:rPr>
              <a:t>if the Spirit of Elohim lives in you</a:t>
            </a:r>
            <a:r>
              <a:rPr lang="en-US" sz="2800" b="1" dirty="0">
                <a:solidFill>
                  <a:schemeClr val="bg1"/>
                </a:solidFill>
                <a:latin typeface="Arial" panose="020B0604020202020204" pitchFamily="34" charset="0"/>
                <a:cs typeface="Arial" panose="020B0604020202020204" pitchFamily="34" charset="0"/>
              </a:rPr>
              <a:t>. </a:t>
            </a:r>
            <a:r>
              <a:rPr lang="en-US" sz="2800" b="1" dirty="0" smtClean="0">
                <a:solidFill>
                  <a:schemeClr val="bg1"/>
                </a:solidFill>
                <a:latin typeface="Arial" panose="020B0604020202020204" pitchFamily="34" charset="0"/>
                <a:cs typeface="Arial" panose="020B0604020202020204" pitchFamily="34" charset="0"/>
              </a:rPr>
              <a:t> And </a:t>
            </a:r>
            <a:r>
              <a:rPr lang="en-US" sz="2800" b="1" dirty="0">
                <a:solidFill>
                  <a:srgbClr val="FFFF00"/>
                </a:solidFill>
                <a:latin typeface="Arial" panose="020B0604020202020204" pitchFamily="34" charset="0"/>
                <a:cs typeface="Arial" panose="020B0604020202020204" pitchFamily="34" charset="0"/>
              </a:rPr>
              <a:t>if anyone does not have the Spirit of Messiah, </a:t>
            </a:r>
            <a:r>
              <a:rPr lang="en-US" sz="2800" b="1" dirty="0" smtClean="0">
                <a:solidFill>
                  <a:srgbClr val="FFFF00"/>
                </a:solidFill>
                <a:latin typeface="Arial" panose="020B0604020202020204" pitchFamily="34" charset="0"/>
                <a:cs typeface="Arial" panose="020B0604020202020204" pitchFamily="34" charset="0"/>
              </a:rPr>
              <a:t/>
            </a:r>
            <a:br>
              <a:rPr lang="en-US" sz="2800" b="1" dirty="0" smtClean="0">
                <a:solidFill>
                  <a:srgbClr val="FFFF00"/>
                </a:solidFill>
                <a:latin typeface="Arial" panose="020B0604020202020204" pitchFamily="34" charset="0"/>
                <a:cs typeface="Arial" panose="020B0604020202020204" pitchFamily="34" charset="0"/>
              </a:rPr>
            </a:br>
            <a:r>
              <a:rPr lang="en-US" sz="2800" b="1" dirty="0" smtClean="0">
                <a:solidFill>
                  <a:srgbClr val="FFFF00"/>
                </a:solidFill>
                <a:latin typeface="Arial" panose="020B0604020202020204" pitchFamily="34" charset="0"/>
                <a:cs typeface="Arial" panose="020B0604020202020204" pitchFamily="34" charset="0"/>
              </a:rPr>
              <a:t>he </a:t>
            </a:r>
            <a:r>
              <a:rPr lang="en-US" sz="2800" b="1" dirty="0">
                <a:solidFill>
                  <a:srgbClr val="FFFF00"/>
                </a:solidFill>
                <a:latin typeface="Arial" panose="020B0604020202020204" pitchFamily="34" charset="0"/>
                <a:cs typeface="Arial" panose="020B0604020202020204" pitchFamily="34" charset="0"/>
              </a:rPr>
              <a:t>does not belong to the </a:t>
            </a:r>
            <a:r>
              <a:rPr lang="en-US" sz="2800" b="1" dirty="0" smtClean="0">
                <a:solidFill>
                  <a:srgbClr val="FFFF00"/>
                </a:solidFill>
                <a:latin typeface="Arial" panose="020B0604020202020204" pitchFamily="34" charset="0"/>
                <a:cs typeface="Arial" panose="020B0604020202020204" pitchFamily="34" charset="0"/>
              </a:rPr>
              <a:t>Messiah. </a:t>
            </a:r>
            <a:r>
              <a:rPr lang="en-US" sz="2800" b="1" dirty="0" smtClean="0">
                <a:solidFill>
                  <a:schemeClr val="bg1"/>
                </a:solidFill>
                <a:latin typeface="Arial" panose="020B0604020202020204" pitchFamily="34" charset="0"/>
                <a:cs typeface="Arial" panose="020B0604020202020204" pitchFamily="34" charset="0"/>
              </a:rPr>
              <a:t> </a:t>
            </a:r>
            <a:r>
              <a:rPr lang="en-US" sz="2800" b="1" dirty="0">
                <a:solidFill>
                  <a:schemeClr val="bg1"/>
                </a:solidFill>
                <a:latin typeface="Arial" panose="020B0604020202020204" pitchFamily="34" charset="0"/>
                <a:cs typeface="Arial" panose="020B0604020202020204" pitchFamily="34" charset="0"/>
              </a:rPr>
              <a:t>10 But if Messiah is in you, your body is dead because of sin, yet your spirit is alive because of righteousness.…” </a:t>
            </a:r>
            <a:r>
              <a:rPr lang="en-US" sz="2800" b="1" dirty="0" smtClean="0">
                <a:solidFill>
                  <a:schemeClr val="bg1"/>
                </a:solidFill>
                <a:latin typeface="Arial" panose="020B0604020202020204" pitchFamily="34" charset="0"/>
                <a:cs typeface="Arial" panose="020B0604020202020204" pitchFamily="34" charset="0"/>
              </a:rPr>
              <a:t> </a:t>
            </a:r>
            <a:r>
              <a:rPr lang="en-US" sz="2400" i="1" dirty="0" err="1" smtClean="0">
                <a:solidFill>
                  <a:schemeClr val="bg1"/>
                </a:solidFill>
                <a:latin typeface="Arial" panose="020B0604020202020204" pitchFamily="34" charset="0"/>
                <a:cs typeface="Arial" panose="020B0604020202020204" pitchFamily="34" charset="0"/>
              </a:rPr>
              <a:t>Berean</a:t>
            </a:r>
            <a:r>
              <a:rPr lang="en-US" sz="2400" i="1" dirty="0" smtClean="0">
                <a:solidFill>
                  <a:schemeClr val="bg1"/>
                </a:solidFill>
                <a:latin typeface="Arial" panose="020B0604020202020204" pitchFamily="34" charset="0"/>
                <a:cs typeface="Arial" panose="020B0604020202020204" pitchFamily="34" charset="0"/>
              </a:rPr>
              <a:t> </a:t>
            </a:r>
            <a:r>
              <a:rPr lang="en-US" sz="2400" i="1" dirty="0">
                <a:solidFill>
                  <a:schemeClr val="bg1"/>
                </a:solidFill>
                <a:latin typeface="Arial" panose="020B0604020202020204" pitchFamily="34" charset="0"/>
                <a:cs typeface="Arial" panose="020B0604020202020204" pitchFamily="34" charset="0"/>
              </a:rPr>
              <a:t>Study </a:t>
            </a:r>
            <a:r>
              <a:rPr lang="en-US" sz="2400" i="1" dirty="0" smtClean="0">
                <a:solidFill>
                  <a:schemeClr val="bg1"/>
                </a:solidFill>
                <a:latin typeface="Arial" panose="020B0604020202020204" pitchFamily="34" charset="0"/>
                <a:cs typeface="Arial" panose="020B0604020202020204" pitchFamily="34" charset="0"/>
              </a:rPr>
              <a:t>Bible</a:t>
            </a:r>
            <a:endParaRPr lang="en-US" sz="2800" i="1" dirty="0">
              <a:solidFill>
                <a:schemeClr val="bg1"/>
              </a:solidFill>
              <a:latin typeface="Arial" panose="020B0604020202020204" pitchFamily="34" charset="0"/>
              <a:cs typeface="Arial" panose="020B0604020202020204" pitchFamily="34" charset="0"/>
            </a:endParaRPr>
          </a:p>
        </p:txBody>
      </p:sp>
      <p:sp>
        <p:nvSpPr>
          <p:cNvPr id="6" name="TextBox 5"/>
          <p:cNvSpPr txBox="1"/>
          <p:nvPr/>
        </p:nvSpPr>
        <p:spPr>
          <a:xfrm>
            <a:off x="3736257" y="4180344"/>
            <a:ext cx="7669162" cy="2246769"/>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However, since Yahusha our </a:t>
            </a:r>
            <a:r>
              <a:rPr lang="en-US" sz="2800" dirty="0" smtClean="0">
                <a:solidFill>
                  <a:schemeClr val="bg1"/>
                </a:solidFill>
                <a:latin typeface="Arial" panose="020B0604020202020204" pitchFamily="34" charset="0"/>
                <a:cs typeface="Arial" panose="020B0604020202020204" pitchFamily="34" charset="0"/>
              </a:rPr>
              <a:t>Saviour </a:t>
            </a:r>
            <a:r>
              <a:rPr lang="en-US" sz="2800" dirty="0">
                <a:solidFill>
                  <a:schemeClr val="bg1"/>
                </a:solidFill>
                <a:latin typeface="Arial" panose="020B0604020202020204" pitchFamily="34" charset="0"/>
                <a:cs typeface="Arial" panose="020B0604020202020204" pitchFamily="34" charset="0"/>
              </a:rPr>
              <a:t>came to this earth, giving His life for our redemption, gaining the victory over Satan, </a:t>
            </a:r>
            <a:r>
              <a:rPr lang="en-US" sz="2800" dirty="0" smtClean="0">
                <a:solidFill>
                  <a:schemeClr val="bg1"/>
                </a:solidFill>
                <a:latin typeface="Arial" panose="020B0604020202020204" pitchFamily="34" charset="0"/>
                <a:cs typeface="Arial" panose="020B0604020202020204" pitchFamily="34" charset="0"/>
              </a:rPr>
              <a:t/>
            </a:r>
            <a:br>
              <a:rPr lang="en-US" sz="2800" dirty="0" smtClean="0">
                <a:solidFill>
                  <a:schemeClr val="bg1"/>
                </a:solidFill>
                <a:latin typeface="Arial" panose="020B0604020202020204" pitchFamily="34" charset="0"/>
                <a:cs typeface="Arial" panose="020B0604020202020204" pitchFamily="34" charset="0"/>
              </a:rPr>
            </a:br>
            <a:r>
              <a:rPr lang="en-US" sz="2800" dirty="0" smtClean="0">
                <a:solidFill>
                  <a:schemeClr val="bg1"/>
                </a:solidFill>
                <a:latin typeface="Arial" panose="020B0604020202020204" pitchFamily="34" charset="0"/>
                <a:cs typeface="Arial" panose="020B0604020202020204" pitchFamily="34" charset="0"/>
              </a:rPr>
              <a:t>we </a:t>
            </a:r>
            <a:r>
              <a:rPr lang="en-US" sz="2800" dirty="0">
                <a:solidFill>
                  <a:schemeClr val="bg1"/>
                </a:solidFill>
                <a:latin typeface="Arial" panose="020B0604020202020204" pitchFamily="34" charset="0"/>
                <a:cs typeface="Arial" panose="020B0604020202020204" pitchFamily="34" charset="0"/>
              </a:rPr>
              <a:t>can be free from the power of evil </a:t>
            </a:r>
            <a:r>
              <a:rPr lang="en-US" sz="2800" dirty="0" smtClean="0">
                <a:solidFill>
                  <a:schemeClr val="bg1"/>
                </a:solidFill>
                <a:latin typeface="Arial" panose="020B0604020202020204" pitchFamily="34" charset="0"/>
                <a:cs typeface="Arial" panose="020B0604020202020204" pitchFamily="34" charset="0"/>
              </a:rPr>
              <a:t/>
            </a:r>
            <a:br>
              <a:rPr lang="en-US" sz="2800" dirty="0" smtClean="0">
                <a:solidFill>
                  <a:schemeClr val="bg1"/>
                </a:solidFill>
                <a:latin typeface="Arial" panose="020B0604020202020204" pitchFamily="34" charset="0"/>
                <a:cs typeface="Arial" panose="020B0604020202020204" pitchFamily="34" charset="0"/>
              </a:rPr>
            </a:br>
            <a:r>
              <a:rPr lang="en-US" sz="2800" dirty="0" smtClean="0">
                <a:solidFill>
                  <a:schemeClr val="bg1"/>
                </a:solidFill>
                <a:latin typeface="Arial" panose="020B0604020202020204" pitchFamily="34" charset="0"/>
                <a:cs typeface="Arial" panose="020B0604020202020204" pitchFamily="34" charset="0"/>
              </a:rPr>
              <a:t>and </a:t>
            </a:r>
            <a:r>
              <a:rPr lang="en-US" sz="2800" dirty="0">
                <a:solidFill>
                  <a:schemeClr val="bg1"/>
                </a:solidFill>
                <a:latin typeface="Arial" panose="020B0604020202020204" pitchFamily="34" charset="0"/>
                <a:cs typeface="Arial" panose="020B0604020202020204" pitchFamily="34" charset="0"/>
              </a:rPr>
              <a:t>be filled with His spirit. </a:t>
            </a:r>
          </a:p>
        </p:txBody>
      </p:sp>
      <p:pic>
        <p:nvPicPr>
          <p:cNvPr id="4" name="Picture 3">
            <a:extLst>
              <a:ext uri="{FF2B5EF4-FFF2-40B4-BE49-F238E27FC236}">
                <a16:creationId xmlns="" xmlns:a16="http://schemas.microsoft.com/office/drawing/2014/main" id="{F82E0BA6-F554-4025-B4D0-4E5F199B0EF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7" name="Slide Number Placeholder 2"/>
          <p:cNvSpPr txBox="1">
            <a:spLocks/>
          </p:cNvSpPr>
          <p:nvPr/>
        </p:nvSpPr>
        <p:spPr>
          <a:xfrm>
            <a:off x="11333161" y="6397625"/>
            <a:ext cx="75354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602673-6227-473F-AF8E-951CD6C0BF06}" type="slidenum">
              <a:rPr lang="en-US" smtClean="0"/>
              <a:pPr/>
              <a:t>25</a:t>
            </a:fld>
            <a:endParaRPr lang="en-US"/>
          </a:p>
        </p:txBody>
      </p:sp>
    </p:spTree>
    <p:custDataLst>
      <p:tags r:id="rId1"/>
    </p:custDataLst>
    <p:extLst>
      <p:ext uri="{BB962C8B-B14F-4D97-AF65-F5344CB8AC3E}">
        <p14:creationId xmlns:p14="http://schemas.microsoft.com/office/powerpoint/2010/main" val="3626558336"/>
      </p:ext>
    </p:extLst>
  </p:cSld>
  <p:clrMapOvr>
    <a:masterClrMapping/>
  </p:clrMapOvr>
  <p:transition spd="slow" advTm="5514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4893" y="0"/>
            <a:ext cx="12206893" cy="6858000"/>
          </a:xfrm>
          <a:prstGeom prst="rect">
            <a:avLst/>
          </a:prstGeom>
        </p:spPr>
      </p:pic>
      <p:sp>
        <p:nvSpPr>
          <p:cNvPr id="3" name="Rectangle 2"/>
          <p:cNvSpPr/>
          <p:nvPr/>
        </p:nvSpPr>
        <p:spPr>
          <a:xfrm>
            <a:off x="626948" y="717620"/>
            <a:ext cx="10043647" cy="2585323"/>
          </a:xfrm>
          <a:prstGeom prst="rect">
            <a:avLst/>
          </a:prstGeom>
          <a:noFill/>
        </p:spPr>
        <p:txBody>
          <a:bodyPr wrap="none" lIns="91440" tIns="45720" rIns="91440" bIns="45720">
            <a:spAutoFit/>
            <a:scene3d>
              <a:camera prst="orthographicFront"/>
              <a:lightRig rig="threePt" dir="t"/>
            </a:scene3d>
            <a:sp3d extrusionH="57150">
              <a:bevelT h="25400" prst="softRound"/>
            </a:sp3d>
          </a:bodyPr>
          <a:lstStyle/>
          <a:p>
            <a:pPr algn="ctr"/>
            <a:r>
              <a:rPr lang="en-US" sz="5400" b="1" cap="none" spc="0" dirty="0">
                <a:ln w="13462">
                  <a:solidFill>
                    <a:sysClr val="windowText" lastClr="000000"/>
                  </a:solidFill>
                  <a:prstDash val="solid"/>
                </a:ln>
                <a:solidFill>
                  <a:srgbClr val="FFFF00"/>
                </a:solidFill>
                <a:effectLst>
                  <a:glow rad="330200">
                    <a:schemeClr val="accent2">
                      <a:satMod val="175000"/>
                      <a:alpha val="40000"/>
                    </a:schemeClr>
                  </a:glow>
                  <a:outerShdw dist="38100" dir="2700000" algn="bl" rotWithShape="0">
                    <a:schemeClr val="accent5"/>
                  </a:outerShdw>
                </a:effectLst>
              </a:rPr>
              <a:t>What are some signs, which show </a:t>
            </a:r>
          </a:p>
          <a:p>
            <a:pPr algn="ctr"/>
            <a:r>
              <a:rPr lang="en-US" sz="5400" b="1" dirty="0">
                <a:ln w="13462">
                  <a:solidFill>
                    <a:sysClr val="windowText" lastClr="000000"/>
                  </a:solidFill>
                  <a:prstDash val="solid"/>
                </a:ln>
                <a:solidFill>
                  <a:srgbClr val="FFFF00"/>
                </a:solidFill>
                <a:effectLst>
                  <a:glow rad="330200">
                    <a:schemeClr val="accent2">
                      <a:satMod val="175000"/>
                      <a:alpha val="40000"/>
                    </a:schemeClr>
                  </a:glow>
                  <a:outerShdw dist="38100" dir="2700000" algn="bl" rotWithShape="0">
                    <a:schemeClr val="accent5"/>
                  </a:outerShdw>
                </a:effectLst>
              </a:rPr>
              <a:t>t</a:t>
            </a:r>
            <a:r>
              <a:rPr lang="en-US" sz="5400" b="1" cap="none" spc="0" dirty="0" smtClean="0">
                <a:ln w="13462">
                  <a:solidFill>
                    <a:sysClr val="windowText" lastClr="000000"/>
                  </a:solidFill>
                  <a:prstDash val="solid"/>
                </a:ln>
                <a:solidFill>
                  <a:srgbClr val="FFFF00"/>
                </a:solidFill>
                <a:effectLst>
                  <a:glow rad="330200">
                    <a:schemeClr val="accent2">
                      <a:satMod val="175000"/>
                      <a:alpha val="40000"/>
                    </a:schemeClr>
                  </a:glow>
                  <a:outerShdw dist="38100" dir="2700000" algn="bl" rotWithShape="0">
                    <a:schemeClr val="accent5"/>
                  </a:outerShdw>
                </a:effectLst>
              </a:rPr>
              <a:t>hat </a:t>
            </a:r>
            <a:r>
              <a:rPr lang="en-US" sz="5400" b="1" dirty="0">
                <a:ln w="13462">
                  <a:solidFill>
                    <a:sysClr val="windowText" lastClr="000000"/>
                  </a:solidFill>
                  <a:prstDash val="solid"/>
                </a:ln>
                <a:solidFill>
                  <a:srgbClr val="FFFF00"/>
                </a:solidFill>
                <a:effectLst>
                  <a:glow rad="330200">
                    <a:schemeClr val="accent2">
                      <a:satMod val="175000"/>
                      <a:alpha val="40000"/>
                    </a:schemeClr>
                  </a:glow>
                  <a:outerShdw dist="38100" dir="2700000" algn="bl" rotWithShape="0">
                    <a:schemeClr val="accent5"/>
                  </a:outerShdw>
                </a:effectLst>
              </a:rPr>
              <a:t>an individual may be </a:t>
            </a:r>
          </a:p>
          <a:p>
            <a:pPr algn="ctr"/>
            <a:r>
              <a:rPr lang="en-US" sz="5400" b="1" cap="none" spc="0" dirty="0" smtClean="0">
                <a:ln w="13462">
                  <a:solidFill>
                    <a:sysClr val="windowText" lastClr="000000"/>
                  </a:solidFill>
                  <a:prstDash val="solid"/>
                </a:ln>
                <a:solidFill>
                  <a:srgbClr val="FFFF00"/>
                </a:solidFill>
                <a:effectLst>
                  <a:glow rad="330200">
                    <a:schemeClr val="accent2">
                      <a:satMod val="175000"/>
                      <a:alpha val="40000"/>
                    </a:schemeClr>
                  </a:glow>
                  <a:outerShdw dist="38100" dir="2700000" algn="bl" rotWithShape="0">
                    <a:schemeClr val="accent5"/>
                  </a:outerShdw>
                </a:effectLst>
              </a:rPr>
              <a:t>controlled </a:t>
            </a:r>
            <a:r>
              <a:rPr lang="en-US" sz="5400" b="1" cap="none" spc="0" dirty="0">
                <a:ln w="13462">
                  <a:solidFill>
                    <a:sysClr val="windowText" lastClr="000000"/>
                  </a:solidFill>
                  <a:prstDash val="solid"/>
                </a:ln>
                <a:solidFill>
                  <a:srgbClr val="FFFF00"/>
                </a:solidFill>
                <a:effectLst>
                  <a:glow rad="330200">
                    <a:schemeClr val="accent2">
                      <a:satMod val="175000"/>
                      <a:alpha val="40000"/>
                    </a:schemeClr>
                  </a:glow>
                  <a:outerShdw dist="38100" dir="2700000" algn="bl" rotWithShape="0">
                    <a:schemeClr val="accent5"/>
                  </a:outerShdw>
                </a:effectLst>
              </a:rPr>
              <a:t>by evil spirits?</a:t>
            </a:r>
          </a:p>
        </p:txBody>
      </p:sp>
      <p:sp>
        <p:nvSpPr>
          <p:cNvPr id="4" name="Rectangle 3"/>
          <p:cNvSpPr/>
          <p:nvPr/>
        </p:nvSpPr>
        <p:spPr>
          <a:xfrm>
            <a:off x="6088553" y="4790941"/>
            <a:ext cx="5469062" cy="923330"/>
          </a:xfrm>
          <a:prstGeom prst="rect">
            <a:avLst/>
          </a:prstGeom>
          <a:solidFill>
            <a:srgbClr val="92D050"/>
          </a:solidFill>
          <a:scene3d>
            <a:camera prst="orthographicFront"/>
            <a:lightRig rig="threePt" dir="t"/>
          </a:scene3d>
          <a:sp3d>
            <a:bevelT w="152400" h="50800" prst="softRound"/>
          </a:sp3d>
        </p:spPr>
        <p:txBody>
          <a:bodyPr wrap="none" lIns="91440" tIns="45720" rIns="91440" bIns="45720">
            <a:spAutoFit/>
          </a:bodyPr>
          <a:lstStyle/>
          <a:p>
            <a:pPr algn="ctr"/>
            <a:r>
              <a:rPr lang="en-US" sz="5400" b="1"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We need </a:t>
            </a:r>
            <a:r>
              <a:rPr lang="en-US" sz="54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to know!</a:t>
            </a:r>
            <a:endParaRPr lang="en-US" sz="54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endParaRPr>
          </a:p>
        </p:txBody>
      </p:sp>
      <p:pic>
        <p:nvPicPr>
          <p:cNvPr id="6" name="Picture 5">
            <a:extLst>
              <a:ext uri="{FF2B5EF4-FFF2-40B4-BE49-F238E27FC236}">
                <a16:creationId xmlns="" xmlns:a16="http://schemas.microsoft.com/office/drawing/2014/main" id="{E56F093D-FDF0-46AC-A5E9-7A6FD719904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p:cNvSpPr>
            <a:spLocks noGrp="1"/>
          </p:cNvSpPr>
          <p:nvPr>
            <p:ph type="sldNum" sz="quarter" idx="12"/>
          </p:nvPr>
        </p:nvSpPr>
        <p:spPr>
          <a:xfrm>
            <a:off x="9448800" y="6492875"/>
            <a:ext cx="2743200" cy="365125"/>
          </a:xfrm>
        </p:spPr>
        <p:txBody>
          <a:bodyPr/>
          <a:lstStyle/>
          <a:p>
            <a:fld id="{A2602673-6227-473F-AF8E-951CD6C0BF06}" type="slidenum">
              <a:rPr lang="en-US" smtClean="0">
                <a:solidFill>
                  <a:schemeClr val="tx1"/>
                </a:solidFill>
              </a:rPr>
              <a:t>26</a:t>
            </a:fld>
            <a:endParaRPr lang="en-US" dirty="0">
              <a:solidFill>
                <a:schemeClr val="tx1"/>
              </a:solidFill>
            </a:endParaRPr>
          </a:p>
        </p:txBody>
      </p:sp>
    </p:spTree>
    <p:custDataLst>
      <p:tags r:id="rId1"/>
    </p:custDataLst>
    <p:extLst>
      <p:ext uri="{BB962C8B-B14F-4D97-AF65-F5344CB8AC3E}">
        <p14:creationId xmlns:p14="http://schemas.microsoft.com/office/powerpoint/2010/main" val="3707245481"/>
      </p:ext>
    </p:extLst>
  </p:cSld>
  <p:clrMapOvr>
    <a:masterClrMapping/>
  </p:clrMapOvr>
  <p:transition spd="slow" advTm="17339">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15149" y="845957"/>
            <a:ext cx="3624851" cy="24165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1170039" y="845957"/>
            <a:ext cx="6086168" cy="2677656"/>
          </a:xfrm>
          <a:prstGeom prst="rect">
            <a:avLst/>
          </a:prstGeom>
          <a:noFill/>
        </p:spPr>
        <p:txBody>
          <a:bodyPr wrap="square" rtlCol="0">
            <a:spAutoFit/>
          </a:bodyPr>
          <a:lstStyle/>
          <a:p>
            <a:r>
              <a:rPr lang="en-US" sz="2800" dirty="0">
                <a:solidFill>
                  <a:schemeClr val="bg1"/>
                </a:solidFill>
                <a:latin typeface="Arial" panose="020B0604020202020204" pitchFamily="34" charset="0"/>
                <a:cs typeface="Arial" panose="020B0604020202020204" pitchFamily="34" charset="0"/>
              </a:rPr>
              <a:t>Has heaviness plagued your soul? Do you feel weighed down? </a:t>
            </a:r>
            <a:r>
              <a:rPr lang="en-US" sz="2800" dirty="0" smtClean="0">
                <a:solidFill>
                  <a:schemeClr val="bg1"/>
                </a:solidFill>
                <a:latin typeface="Arial" panose="020B0604020202020204" pitchFamily="34" charset="0"/>
                <a:cs typeface="Arial" panose="020B0604020202020204" pitchFamily="34" charset="0"/>
              </a:rPr>
              <a:t> Do </a:t>
            </a:r>
            <a:r>
              <a:rPr lang="en-US" sz="2800" dirty="0">
                <a:solidFill>
                  <a:schemeClr val="bg1"/>
                </a:solidFill>
                <a:latin typeface="Arial" panose="020B0604020202020204" pitchFamily="34" charset="0"/>
                <a:cs typeface="Arial" panose="020B0604020202020204" pitchFamily="34" charset="0"/>
              </a:rPr>
              <a:t>you feel stuck in your spiritual walk? </a:t>
            </a:r>
            <a:r>
              <a:rPr lang="en-US" sz="2800" dirty="0" smtClean="0">
                <a:solidFill>
                  <a:schemeClr val="bg1"/>
                </a:solidFill>
                <a:latin typeface="Arial" panose="020B0604020202020204" pitchFamily="34" charset="0"/>
                <a:cs typeface="Arial" panose="020B0604020202020204" pitchFamily="34" charset="0"/>
              </a:rPr>
              <a:t> Do </a:t>
            </a:r>
            <a:r>
              <a:rPr lang="en-US" sz="2800" dirty="0">
                <a:solidFill>
                  <a:schemeClr val="bg1"/>
                </a:solidFill>
                <a:latin typeface="Arial" panose="020B0604020202020204" pitchFamily="34" charset="0"/>
                <a:cs typeface="Arial" panose="020B0604020202020204" pitchFamily="34" charset="0"/>
              </a:rPr>
              <a:t>you feel paralyzed in your emotions? Life happens, emotions get out of balance, and tests and trials come at</a:t>
            </a:r>
          </a:p>
        </p:txBody>
      </p:sp>
      <p:sp>
        <p:nvSpPr>
          <p:cNvPr id="7" name="TextBox 6"/>
          <p:cNvSpPr txBox="1"/>
          <p:nvPr/>
        </p:nvSpPr>
        <p:spPr>
          <a:xfrm>
            <a:off x="1170039" y="3372946"/>
            <a:ext cx="10028903" cy="2677656"/>
          </a:xfrm>
          <a:prstGeom prst="rect">
            <a:avLst/>
          </a:prstGeom>
          <a:noFill/>
        </p:spPr>
        <p:txBody>
          <a:bodyPr wrap="square" rtlCol="0">
            <a:spAutoFit/>
          </a:bodyPr>
          <a:lstStyle/>
          <a:p>
            <a:r>
              <a:rPr lang="en-US" sz="2800" dirty="0">
                <a:solidFill>
                  <a:schemeClr val="bg1"/>
                </a:solidFill>
                <a:latin typeface="Arial" panose="020B0604020202020204" pitchFamily="34" charset="0"/>
                <a:cs typeface="Arial" panose="020B0604020202020204" pitchFamily="34" charset="0"/>
              </a:rPr>
              <a:t>us, but how do we know when it is a natural course of life versus a demonic spirit infiltrating our soul? </a:t>
            </a:r>
            <a:r>
              <a:rPr lang="en-US" sz="2800" dirty="0" smtClean="0">
                <a:solidFill>
                  <a:schemeClr val="bg1"/>
                </a:solidFill>
                <a:latin typeface="Arial" panose="020B0604020202020204" pitchFamily="34" charset="0"/>
                <a:cs typeface="Arial" panose="020B0604020202020204" pitchFamily="34" charset="0"/>
              </a:rPr>
              <a:t> We </a:t>
            </a:r>
            <a:r>
              <a:rPr lang="en-US" sz="2800" dirty="0">
                <a:solidFill>
                  <a:schemeClr val="bg1"/>
                </a:solidFill>
                <a:latin typeface="Arial" panose="020B0604020202020204" pitchFamily="34" charset="0"/>
                <a:cs typeface="Arial" panose="020B0604020202020204" pitchFamily="34" charset="0"/>
              </a:rPr>
              <a:t>will have normal circumstances that weigh us down and make us feel sad. </a:t>
            </a:r>
            <a:r>
              <a:rPr lang="en-US" sz="2800" dirty="0" smtClean="0">
                <a:solidFill>
                  <a:schemeClr val="bg1"/>
                </a:solidFill>
                <a:latin typeface="Arial" panose="020B0604020202020204" pitchFamily="34" charset="0"/>
                <a:cs typeface="Arial" panose="020B0604020202020204" pitchFamily="34" charset="0"/>
              </a:rPr>
              <a:t> </a:t>
            </a:r>
            <a:r>
              <a:rPr lang="en-US" sz="2800" dirty="0" smtClean="0">
                <a:solidFill>
                  <a:srgbClr val="FFFF00"/>
                </a:solidFill>
                <a:latin typeface="Arial" panose="020B0604020202020204" pitchFamily="34" charset="0"/>
                <a:cs typeface="Arial" panose="020B0604020202020204" pitchFamily="34" charset="0"/>
              </a:rPr>
              <a:t>However</a:t>
            </a:r>
            <a:r>
              <a:rPr lang="en-US" sz="2800" dirty="0">
                <a:solidFill>
                  <a:srgbClr val="FFFF00"/>
                </a:solidFill>
                <a:latin typeface="Arial" panose="020B0604020202020204" pitchFamily="34" charset="0"/>
                <a:cs typeface="Arial" panose="020B0604020202020204" pitchFamily="34" charset="0"/>
              </a:rPr>
              <a:t>, when </a:t>
            </a:r>
            <a:r>
              <a:rPr lang="en-US" sz="2800" b="1" dirty="0">
                <a:solidFill>
                  <a:srgbClr val="FFFF00"/>
                </a:solidFill>
                <a:latin typeface="Arial" panose="020B0604020202020204" pitchFamily="34" charset="0"/>
                <a:cs typeface="Arial" panose="020B0604020202020204" pitchFamily="34" charset="0"/>
              </a:rPr>
              <a:t>we can't get unstuck or move past situations is when we need to start discerning if a demonic entity has infiltrated our soul</a:t>
            </a:r>
            <a:r>
              <a:rPr lang="en-US" sz="2800" dirty="0">
                <a:solidFill>
                  <a:schemeClr val="bg1"/>
                </a:solidFill>
                <a:latin typeface="Arial" panose="020B0604020202020204" pitchFamily="34" charset="0"/>
                <a:cs typeface="Arial" panose="020B0604020202020204" pitchFamily="34" charset="0"/>
              </a:rPr>
              <a:t>.</a:t>
            </a:r>
          </a:p>
        </p:txBody>
      </p:sp>
      <p:pic>
        <p:nvPicPr>
          <p:cNvPr id="2" name="Picture 1">
            <a:extLst>
              <a:ext uri="{FF2B5EF4-FFF2-40B4-BE49-F238E27FC236}">
                <a16:creationId xmlns="" xmlns:a16="http://schemas.microsoft.com/office/drawing/2014/main" id="{1D364BD5-E4E3-4F82-AFD4-7EE3DDA422C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8" name="Slide Number Placeholder 2"/>
          <p:cNvSpPr txBox="1">
            <a:spLocks/>
          </p:cNvSpPr>
          <p:nvPr/>
        </p:nvSpPr>
        <p:spPr>
          <a:xfrm>
            <a:off x="11333161" y="6397625"/>
            <a:ext cx="75354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602673-6227-473F-AF8E-951CD6C0BF06}" type="slidenum">
              <a:rPr lang="en-US" smtClean="0"/>
              <a:pPr/>
              <a:t>27</a:t>
            </a:fld>
            <a:endParaRPr lang="en-US"/>
          </a:p>
        </p:txBody>
      </p:sp>
    </p:spTree>
    <p:extLst>
      <p:ext uri="{BB962C8B-B14F-4D97-AF65-F5344CB8AC3E}">
        <p14:creationId xmlns:p14="http://schemas.microsoft.com/office/powerpoint/2010/main" val="442666965"/>
      </p:ext>
    </p:extLst>
  </p:cSld>
  <p:clrMapOvr>
    <a:masterClrMapping/>
  </p:clrMapOvr>
  <mc:AlternateContent xmlns:mc="http://schemas.openxmlformats.org/markup-compatibility/2006" xmlns:p14="http://schemas.microsoft.com/office/powerpoint/2010/main">
    <mc:Choice Requires="p14">
      <p:transition spd="med" p14:dur="700" advTm="51090">
        <p:fade/>
      </p:transition>
    </mc:Choice>
    <mc:Fallback xmlns="">
      <p:transition spd="med" advTm="5109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81451" y="973393"/>
            <a:ext cx="3897261" cy="259817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4" name="TextBox 3"/>
          <p:cNvSpPr txBox="1"/>
          <p:nvPr/>
        </p:nvSpPr>
        <p:spPr>
          <a:xfrm>
            <a:off x="1347019" y="973393"/>
            <a:ext cx="6154993" cy="2677656"/>
          </a:xfrm>
          <a:prstGeom prst="rect">
            <a:avLst/>
          </a:prstGeom>
          <a:noFill/>
        </p:spPr>
        <p:txBody>
          <a:bodyPr wrap="square" rtlCol="0">
            <a:spAutoFit/>
          </a:bodyPr>
          <a:lstStyle/>
          <a:p>
            <a:r>
              <a:rPr lang="en-US" sz="2800" dirty="0">
                <a:solidFill>
                  <a:srgbClr val="FFFF00"/>
                </a:solidFill>
                <a:latin typeface="Arial" panose="020B0604020202020204" pitchFamily="34" charset="0"/>
                <a:cs typeface="Arial" panose="020B0604020202020204" pitchFamily="34" charset="0"/>
              </a:rPr>
              <a:t>Another sign could be this: if you find no pleasure now in the contemplation of heavenly things; if you have no interest in seeking the knowledge of </a:t>
            </a:r>
            <a:r>
              <a:rPr lang="en-US" sz="2800" dirty="0" smtClean="0">
                <a:solidFill>
                  <a:srgbClr val="FFFF00"/>
                </a:solidFill>
                <a:latin typeface="Arial" panose="020B0604020202020204" pitchFamily="34" charset="0"/>
                <a:cs typeface="Arial" panose="020B0604020202020204" pitchFamily="34" charset="0"/>
              </a:rPr>
              <a:t>YHVH; </a:t>
            </a:r>
            <a:r>
              <a:rPr lang="en-US" sz="2800" dirty="0">
                <a:solidFill>
                  <a:srgbClr val="FFFF00"/>
                </a:solidFill>
                <a:latin typeface="Arial" panose="020B0604020202020204" pitchFamily="34" charset="0"/>
                <a:cs typeface="Arial" panose="020B0604020202020204" pitchFamily="34" charset="0"/>
              </a:rPr>
              <a:t>no delight in beholding the character of the true Hebrew Messiah</a:t>
            </a:r>
          </a:p>
        </p:txBody>
      </p:sp>
      <p:sp>
        <p:nvSpPr>
          <p:cNvPr id="5" name="TextBox 4"/>
          <p:cNvSpPr txBox="1"/>
          <p:nvPr/>
        </p:nvSpPr>
        <p:spPr>
          <a:xfrm>
            <a:off x="1347020" y="3571567"/>
            <a:ext cx="9527458" cy="2246769"/>
          </a:xfrm>
          <a:prstGeom prst="rect">
            <a:avLst/>
          </a:prstGeom>
          <a:noFill/>
        </p:spPr>
        <p:txBody>
          <a:bodyPr wrap="square" rtlCol="0">
            <a:spAutoFit/>
          </a:bodyPr>
          <a:lstStyle/>
          <a:p>
            <a:r>
              <a:rPr lang="en-US" sz="2800" dirty="0">
                <a:solidFill>
                  <a:srgbClr val="00B0F0"/>
                </a:solidFill>
                <a:latin typeface="Arial" panose="020B0604020202020204" pitchFamily="34" charset="0"/>
                <a:cs typeface="Arial" panose="020B0604020202020204" pitchFamily="34" charset="0"/>
              </a:rPr>
              <a:t>Yahusha Ha Mashiach; </a:t>
            </a:r>
            <a:r>
              <a:rPr lang="en-US" sz="2800" dirty="0">
                <a:latin typeface="Arial" panose="020B0604020202020204" pitchFamily="34" charset="0"/>
                <a:cs typeface="Arial" panose="020B0604020202020204" pitchFamily="34" charset="0"/>
              </a:rPr>
              <a:t>if holiness has no </a:t>
            </a:r>
            <a:r>
              <a:rPr lang="en-US" sz="2800" dirty="0" smtClean="0">
                <a:latin typeface="Arial" panose="020B0604020202020204" pitchFamily="34" charset="0"/>
                <a:cs typeface="Arial" panose="020B0604020202020204" pitchFamily="34" charset="0"/>
              </a:rPr>
              <a:t>attraction </a:t>
            </a:r>
            <a:r>
              <a:rPr lang="en-US" sz="2800" dirty="0">
                <a:latin typeface="Arial" panose="020B0604020202020204" pitchFamily="34" charset="0"/>
                <a:cs typeface="Arial" panose="020B0604020202020204" pitchFamily="34" charset="0"/>
              </a:rPr>
              <a:t>for you, if you set your affections mainly on earthly things, on the things of this life, preferring the association of ungodly people, then you can be sure that an evil spirit is in control and you must take action by expelling this spirit from you. </a:t>
            </a:r>
          </a:p>
        </p:txBody>
      </p:sp>
      <p:pic>
        <p:nvPicPr>
          <p:cNvPr id="2" name="Picture 1">
            <a:extLst>
              <a:ext uri="{FF2B5EF4-FFF2-40B4-BE49-F238E27FC236}">
                <a16:creationId xmlns="" xmlns:a16="http://schemas.microsoft.com/office/drawing/2014/main" id="{7F8F17C5-CCC3-4BBE-9D02-B4E6F090890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7" name="Slide Number Placeholder 2"/>
          <p:cNvSpPr txBox="1">
            <a:spLocks/>
          </p:cNvSpPr>
          <p:nvPr/>
        </p:nvSpPr>
        <p:spPr>
          <a:xfrm>
            <a:off x="11333161" y="6397625"/>
            <a:ext cx="753545"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602673-6227-473F-AF8E-951CD6C0BF06}" type="slidenum">
              <a:rPr lang="en-US" smtClean="0"/>
              <a:pPr/>
              <a:t>28</a:t>
            </a:fld>
            <a:endParaRPr lang="en-US"/>
          </a:p>
        </p:txBody>
      </p:sp>
    </p:spTree>
    <p:extLst>
      <p:ext uri="{BB962C8B-B14F-4D97-AF65-F5344CB8AC3E}">
        <p14:creationId xmlns:p14="http://schemas.microsoft.com/office/powerpoint/2010/main" val="765581796"/>
      </p:ext>
    </p:extLst>
  </p:cSld>
  <p:clrMapOvr>
    <a:masterClrMapping/>
  </p:clrMapOvr>
  <mc:AlternateContent xmlns:mc="http://schemas.openxmlformats.org/markup-compatibility/2006" xmlns:p14="http://schemas.microsoft.com/office/powerpoint/2010/main">
    <mc:Choice Requires="p14">
      <p:transition spd="med" p14:dur="700" advTm="46278">
        <p:fade/>
      </p:transition>
    </mc:Choice>
    <mc:Fallback xmlns="">
      <p:transition spd="med" advTm="46278">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0075" y="673563"/>
            <a:ext cx="6664868" cy="3108543"/>
          </a:xfrm>
          <a:prstGeom prst="rect">
            <a:avLst/>
          </a:prstGeom>
          <a:noFill/>
        </p:spPr>
        <p:txBody>
          <a:bodyPr wrap="square" rtlCol="0">
            <a:spAutoFit/>
          </a:bodyPr>
          <a:lstStyle/>
          <a:p>
            <a:r>
              <a:rPr lang="en-US" sz="2800" dirty="0">
                <a:solidFill>
                  <a:srgbClr val="FFFF00"/>
                </a:solidFill>
                <a:latin typeface="Arial" panose="020B0604020202020204" pitchFamily="34" charset="0"/>
                <a:cs typeface="Arial" panose="020B0604020202020204" pitchFamily="34" charset="0"/>
              </a:rPr>
              <a:t>Evil spirits move in often, because </a:t>
            </a:r>
            <a:r>
              <a:rPr lang="en-US" sz="2800" dirty="0" smtClean="0">
                <a:solidFill>
                  <a:srgbClr val="FFFF00"/>
                </a:solidFill>
                <a:latin typeface="Arial" panose="020B0604020202020204" pitchFamily="34" charset="0"/>
                <a:cs typeface="Arial" panose="020B0604020202020204" pitchFamily="34" charset="0"/>
              </a:rPr>
              <a:t/>
            </a:r>
            <a:br>
              <a:rPr lang="en-US" sz="2800" dirty="0" smtClean="0">
                <a:solidFill>
                  <a:srgbClr val="FFFF00"/>
                </a:solidFill>
                <a:latin typeface="Arial" panose="020B0604020202020204" pitchFamily="34" charset="0"/>
                <a:cs typeface="Arial" panose="020B0604020202020204" pitchFamily="34" charset="0"/>
              </a:rPr>
            </a:br>
            <a:r>
              <a:rPr lang="en-US" sz="2800" dirty="0" smtClean="0">
                <a:solidFill>
                  <a:srgbClr val="FFFF00"/>
                </a:solidFill>
                <a:latin typeface="Arial" panose="020B0604020202020204" pitchFamily="34" charset="0"/>
                <a:cs typeface="Arial" panose="020B0604020202020204" pitchFamily="34" charset="0"/>
              </a:rPr>
              <a:t>of </a:t>
            </a:r>
            <a:r>
              <a:rPr lang="en-US" sz="2800" dirty="0">
                <a:solidFill>
                  <a:srgbClr val="FFFF00"/>
                </a:solidFill>
                <a:latin typeface="Arial" panose="020B0604020202020204" pitchFamily="34" charset="0"/>
                <a:cs typeface="Arial" panose="020B0604020202020204" pitchFamily="34" charset="0"/>
              </a:rPr>
              <a:t>rebellion and disobedience to </a:t>
            </a:r>
            <a:r>
              <a:rPr lang="en-US" sz="2800" dirty="0" smtClean="0">
                <a:solidFill>
                  <a:srgbClr val="FFFF00"/>
                </a:solidFill>
                <a:latin typeface="Arial" panose="020B0604020202020204" pitchFamily="34" charset="0"/>
                <a:cs typeface="Arial" panose="020B0604020202020204" pitchFamily="34" charset="0"/>
              </a:rPr>
              <a:t/>
            </a:r>
            <a:br>
              <a:rPr lang="en-US" sz="2800" dirty="0" smtClean="0">
                <a:solidFill>
                  <a:srgbClr val="FFFF00"/>
                </a:solidFill>
                <a:latin typeface="Arial" panose="020B0604020202020204" pitchFamily="34" charset="0"/>
                <a:cs typeface="Arial" panose="020B0604020202020204" pitchFamily="34" charset="0"/>
              </a:rPr>
            </a:br>
            <a:r>
              <a:rPr lang="en-US" sz="2800" dirty="0" smtClean="0">
                <a:solidFill>
                  <a:srgbClr val="FFFF00"/>
                </a:solidFill>
                <a:latin typeface="Arial" panose="020B0604020202020204" pitchFamily="34" charset="0"/>
                <a:cs typeface="Arial" panose="020B0604020202020204" pitchFamily="34" charset="0"/>
              </a:rPr>
              <a:t>the </a:t>
            </a:r>
            <a:r>
              <a:rPr lang="en-US" sz="2800" dirty="0">
                <a:solidFill>
                  <a:srgbClr val="FFFF00"/>
                </a:solidFill>
                <a:latin typeface="Arial" panose="020B0604020202020204" pitchFamily="34" charset="0"/>
                <a:cs typeface="Arial" panose="020B0604020202020204" pitchFamily="34" charset="0"/>
              </a:rPr>
              <a:t>Father’s instructions, His Torah. </a:t>
            </a:r>
            <a:r>
              <a:rPr lang="en-US" sz="2800" dirty="0" smtClean="0">
                <a:solidFill>
                  <a:srgbClr val="FFFF00"/>
                </a:solidFill>
                <a:latin typeface="Arial" panose="020B0604020202020204" pitchFamily="34" charset="0"/>
                <a:cs typeface="Arial" panose="020B0604020202020204" pitchFamily="34" charset="0"/>
              </a:rPr>
              <a:t/>
            </a:r>
            <a:br>
              <a:rPr lang="en-US" sz="2800" dirty="0" smtClean="0">
                <a:solidFill>
                  <a:srgbClr val="FFFF00"/>
                </a:solidFill>
                <a:latin typeface="Arial" panose="020B0604020202020204" pitchFamily="34" charset="0"/>
                <a:cs typeface="Arial" panose="020B0604020202020204" pitchFamily="34" charset="0"/>
              </a:rPr>
            </a:br>
            <a:r>
              <a:rPr lang="en-US" sz="2800" dirty="0" smtClean="0">
                <a:solidFill>
                  <a:srgbClr val="FFFF00"/>
                </a:solidFill>
                <a:latin typeface="Arial" panose="020B0604020202020204" pitchFamily="34" charset="0"/>
                <a:cs typeface="Arial" panose="020B0604020202020204" pitchFamily="34" charset="0"/>
              </a:rPr>
              <a:t>Also </a:t>
            </a:r>
            <a:r>
              <a:rPr lang="en-US" sz="2800" dirty="0">
                <a:solidFill>
                  <a:srgbClr val="FFFF00"/>
                </a:solidFill>
                <a:latin typeface="Arial" panose="020B0604020202020204" pitchFamily="34" charset="0"/>
                <a:cs typeface="Arial" panose="020B0604020202020204" pitchFamily="34" charset="0"/>
              </a:rPr>
              <a:t>if there is bitterness and resentment in the life against one another or towards the Creator, evil spirits are being invited, because they love such things. </a:t>
            </a: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50628" y="933993"/>
            <a:ext cx="3618236" cy="264332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TextBox 5"/>
          <p:cNvSpPr txBox="1"/>
          <p:nvPr/>
        </p:nvSpPr>
        <p:spPr>
          <a:xfrm>
            <a:off x="377562" y="4016573"/>
            <a:ext cx="11436875" cy="2246769"/>
          </a:xfrm>
          <a:prstGeom prst="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2800" dirty="0">
                <a:latin typeface="Arial" panose="020B0604020202020204" pitchFamily="34" charset="0"/>
                <a:cs typeface="Arial" panose="020B0604020202020204" pitchFamily="34" charset="0"/>
              </a:rPr>
              <a:t>Until you turn to Elohim, acknowledge your sins and ask for forgiveness through the blood of Yahusha, you will continue to have difficulties with demons. </a:t>
            </a:r>
            <a:r>
              <a:rPr lang="en-US" sz="2800" dirty="0" smtClean="0">
                <a:latin typeface="Arial" panose="020B0604020202020204" pitchFamily="34" charset="0"/>
                <a:cs typeface="Arial" panose="020B0604020202020204" pitchFamily="34" charset="0"/>
              </a:rPr>
              <a:t> Evil </a:t>
            </a:r>
            <a:r>
              <a:rPr lang="en-US" sz="2800" dirty="0">
                <a:latin typeface="Arial" panose="020B0604020202020204" pitchFamily="34" charset="0"/>
                <a:cs typeface="Arial" panose="020B0604020202020204" pitchFamily="34" charset="0"/>
              </a:rPr>
              <a:t>spirits will not leave on their own. </a:t>
            </a:r>
            <a:r>
              <a:rPr lang="en-US" sz="2800" dirty="0" smtClean="0">
                <a:latin typeface="Arial" panose="020B0604020202020204" pitchFamily="34" charset="0"/>
                <a:cs typeface="Arial" panose="020B0604020202020204" pitchFamily="34" charset="0"/>
              </a:rPr>
              <a:t> They </a:t>
            </a:r>
            <a:r>
              <a:rPr lang="en-US" sz="2800" dirty="0">
                <a:latin typeface="Arial" panose="020B0604020202020204" pitchFamily="34" charset="0"/>
                <a:cs typeface="Arial" panose="020B0604020202020204" pitchFamily="34" charset="0"/>
              </a:rPr>
              <a:t>have to be forced out</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They must be resisted. </a:t>
            </a:r>
            <a:r>
              <a:rPr lang="en-US" sz="2800" dirty="0" smtClean="0">
                <a:latin typeface="Arial" panose="020B0604020202020204" pitchFamily="34" charset="0"/>
                <a:cs typeface="Arial" panose="020B0604020202020204" pitchFamily="34" charset="0"/>
              </a:rPr>
              <a:t> We </a:t>
            </a:r>
            <a:r>
              <a:rPr lang="en-US" sz="2800" dirty="0">
                <a:latin typeface="Arial" panose="020B0604020202020204" pitchFamily="34" charset="0"/>
                <a:cs typeface="Arial" panose="020B0604020202020204" pitchFamily="34" charset="0"/>
              </a:rPr>
              <a:t>must immediately submit to YHVH, invite Yahusha into our life and be filled with His spirit. </a:t>
            </a:r>
          </a:p>
        </p:txBody>
      </p:sp>
      <p:pic>
        <p:nvPicPr>
          <p:cNvPr id="3" name="Picture 2">
            <a:extLst>
              <a:ext uri="{FF2B5EF4-FFF2-40B4-BE49-F238E27FC236}">
                <a16:creationId xmlns="" xmlns:a16="http://schemas.microsoft.com/office/drawing/2014/main" id="{A6565175-9A66-4726-ACC2-8FA9CA577C9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169" y="6468132"/>
            <a:ext cx="2103302" cy="518205"/>
          </a:xfrm>
          <a:prstGeom prst="rect">
            <a:avLst/>
          </a:prstGeom>
        </p:spPr>
      </p:pic>
      <p:sp>
        <p:nvSpPr>
          <p:cNvPr id="7" name="Slide Number Placeholder 2"/>
          <p:cNvSpPr txBox="1">
            <a:spLocks/>
          </p:cNvSpPr>
          <p:nvPr/>
        </p:nvSpPr>
        <p:spPr>
          <a:xfrm>
            <a:off x="11333161" y="6397625"/>
            <a:ext cx="753545"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602673-6227-473F-AF8E-951CD6C0BF06}" type="slidenum">
              <a:rPr lang="en-US" smtClean="0"/>
              <a:pPr/>
              <a:t>29</a:t>
            </a:fld>
            <a:endParaRPr lang="en-US"/>
          </a:p>
        </p:txBody>
      </p:sp>
    </p:spTree>
    <p:custDataLst>
      <p:tags r:id="rId1"/>
    </p:custDataLst>
    <p:extLst>
      <p:ext uri="{BB962C8B-B14F-4D97-AF65-F5344CB8AC3E}">
        <p14:creationId xmlns:p14="http://schemas.microsoft.com/office/powerpoint/2010/main" val="2967366254"/>
      </p:ext>
    </p:extLst>
  </p:cSld>
  <p:clrMapOvr>
    <a:masterClrMapping/>
  </p:clrMapOvr>
  <p:transition spd="slow" advTm="5072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t1.gstatic.com/images?q=tbn:ANd9GcTVw-Wm39cCzeLaQHAutrxcq0sF_V9hF_rvxAU1F878eg6WYty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85018" y="495299"/>
            <a:ext cx="3352800" cy="29337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76795" y="547941"/>
            <a:ext cx="7137070"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I would like to say that in all my presentations, it is never my intention nor desire to offend, to judge or to condemn anyone, but to humbly present what I have found in Scripture!</a:t>
            </a:r>
            <a:br>
              <a:rPr kumimoji="0" lang="en-US" sz="3200" b="1" i="0" u="none" strike="noStrike" kern="1200" cap="none" spc="0" normalizeH="0" baseline="0" noProof="0" dirty="0">
                <a:ln>
                  <a:noFill/>
                </a:ln>
                <a:solidFill>
                  <a:prstClr val="black"/>
                </a:solidFill>
                <a:effectLst/>
                <a:uLnTx/>
                <a:uFillTx/>
                <a:latin typeface="Calibri"/>
                <a:ea typeface="+mn-ea"/>
                <a:cs typeface="+mn-cs"/>
              </a:rPr>
            </a:br>
            <a:r>
              <a:rPr kumimoji="0" lang="en-US" sz="3200" b="1" i="0" u="none" strike="noStrike" kern="1200" cap="none" spc="0" normalizeH="0" baseline="0" noProof="0" dirty="0">
                <a:ln>
                  <a:noFill/>
                </a:ln>
                <a:solidFill>
                  <a:prstClr val="black"/>
                </a:solidFill>
                <a:effectLst/>
                <a:uLnTx/>
                <a:uFillTx/>
                <a:latin typeface="Calibri"/>
                <a:ea typeface="+mn-ea"/>
                <a:cs typeface="+mn-cs"/>
              </a:rPr>
              <a:t>Remember, truth hurts but it also heals. </a:t>
            </a:r>
          </a:p>
        </p:txBody>
      </p:sp>
      <p:sp>
        <p:nvSpPr>
          <p:cNvPr id="5" name="Rectangle 4"/>
          <p:cNvSpPr/>
          <p:nvPr/>
        </p:nvSpPr>
        <p:spPr>
          <a:xfrm>
            <a:off x="605642" y="266700"/>
            <a:ext cx="11032176" cy="6324600"/>
          </a:xfrm>
          <a:prstGeom prst="rect">
            <a:avLst/>
          </a:prstGeom>
          <a:noFill/>
          <a:ln w="7620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1114919" y="5236838"/>
            <a:ext cx="10022775" cy="954107"/>
          </a:xfrm>
          <a:prstGeom prst="rect">
            <a:avLst/>
          </a:prstGeom>
          <a:solidFill>
            <a:schemeClr val="bg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333FF"/>
                </a:solidFill>
                <a:effectLst/>
                <a:uLnTx/>
                <a:uFillTx/>
                <a:latin typeface="Calibri"/>
                <a:ea typeface="+mn-ea"/>
                <a:cs typeface="+mn-cs"/>
              </a:rPr>
              <a:t>By the way, no one should have to sacrifice who they are and what they believe just because someone else has a problem with it!</a:t>
            </a:r>
          </a:p>
        </p:txBody>
      </p:sp>
      <p:sp>
        <p:nvSpPr>
          <p:cNvPr id="7" name="TextBox 6">
            <a:extLst>
              <a:ext uri="{FF2B5EF4-FFF2-40B4-BE49-F238E27FC236}">
                <a16:creationId xmlns="" xmlns:a16="http://schemas.microsoft.com/office/drawing/2014/main" id="{EF60A04D-9214-4FF7-86A6-2D1343A562A4}"/>
              </a:ext>
            </a:extLst>
          </p:cNvPr>
          <p:cNvSpPr txBox="1"/>
          <p:nvPr/>
        </p:nvSpPr>
        <p:spPr>
          <a:xfrm>
            <a:off x="1114920" y="3748325"/>
            <a:ext cx="10022775" cy="1200329"/>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It is better to be hurt by the raw Truth  </a:t>
            </a:r>
            <a:r>
              <a:rPr kumimoji="0" lang="en-US"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r>
            <a:br>
              <a:rPr kumimoji="0" lang="en-US"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br>
            <a:r>
              <a:rPr kumimoji="0" lang="en-US"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than </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be comfortably deceived!</a:t>
            </a:r>
          </a:p>
        </p:txBody>
      </p:sp>
      <p:pic>
        <p:nvPicPr>
          <p:cNvPr id="8" name="Picture 7">
            <a:extLst>
              <a:ext uri="{FF2B5EF4-FFF2-40B4-BE49-F238E27FC236}">
                <a16:creationId xmlns="" xmlns:a16="http://schemas.microsoft.com/office/drawing/2014/main" id="{AC6092D0-E92B-4B75-A5C7-B23F42DAFDF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3" name="Slide Number Placeholder 2"/>
          <p:cNvSpPr>
            <a:spLocks noGrp="1"/>
          </p:cNvSpPr>
          <p:nvPr>
            <p:ph type="sldNum" sz="quarter" idx="12"/>
          </p:nvPr>
        </p:nvSpPr>
        <p:spPr>
          <a:xfrm>
            <a:off x="9321595" y="6492875"/>
            <a:ext cx="2844800" cy="365125"/>
          </a:xfrm>
        </p:spPr>
        <p:txBody>
          <a:bodyPr/>
          <a:lstStyle/>
          <a:p>
            <a:pPr eaLnBrk="1" latinLnBrk="0" hangingPunct="1"/>
            <a:fld id="{69E29E33-B620-47F9-BB04-8846C2A5AFCC}" type="slidenum">
              <a:rPr kumimoji="0" lang="en-US" smtClean="0">
                <a:solidFill>
                  <a:schemeClr val="tx1"/>
                </a:solidFill>
              </a:rPr>
              <a:pPr eaLnBrk="1" latinLnBrk="0" hangingPunct="1"/>
              <a:t>3</a:t>
            </a:fld>
            <a:endParaRPr kumimoji="0" lang="en-US" dirty="0">
              <a:solidFill>
                <a:schemeClr val="tx1"/>
              </a:solidFill>
            </a:endParaRPr>
          </a:p>
        </p:txBody>
      </p:sp>
    </p:spTree>
    <p:extLst>
      <p:ext uri="{BB962C8B-B14F-4D97-AF65-F5344CB8AC3E}">
        <p14:creationId xmlns:p14="http://schemas.microsoft.com/office/powerpoint/2010/main" val="26712462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6"/>
                                        </p:tgtEl>
                                        <p:attrNameLst>
                                          <p:attrName>ppt_y</p:attrName>
                                        </p:attrNameLst>
                                      </p:cBhvr>
                                      <p:tavLst>
                                        <p:tav tm="0">
                                          <p:val>
                                            <p:strVal val="#ppt_y"/>
                                          </p:val>
                                        </p:tav>
                                        <p:tav tm="100000">
                                          <p:val>
                                            <p:strVal val="#ppt_y"/>
                                          </p:val>
                                        </p:tav>
                                      </p:tavLst>
                                    </p:anim>
                                    <p:anim calcmode="lin" valueType="num">
                                      <p:cBhvr>
                                        <p:cTn id="16"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53103" y="701384"/>
            <a:ext cx="6272982" cy="3170099"/>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Here is what Scripture has to say about this in James 4:7, </a:t>
            </a:r>
            <a:r>
              <a:rPr lang="en-US" sz="3200" b="1" dirty="0">
                <a:latin typeface="Arial" panose="020B0604020202020204" pitchFamily="34" charset="0"/>
                <a:cs typeface="Arial" panose="020B0604020202020204" pitchFamily="34" charset="0"/>
              </a:rPr>
              <a:t>“</a:t>
            </a:r>
            <a:r>
              <a:rPr lang="en-US" sz="3200" b="1" dirty="0">
                <a:solidFill>
                  <a:srgbClr val="92D050"/>
                </a:solidFill>
                <a:latin typeface="Arial" panose="020B0604020202020204" pitchFamily="34" charset="0"/>
                <a:cs typeface="Arial" panose="020B0604020202020204" pitchFamily="34" charset="0"/>
              </a:rPr>
              <a:t>Submit yourselves therefore to </a:t>
            </a:r>
            <a:r>
              <a:rPr lang="en-US" sz="3200" b="1" dirty="0" smtClean="0">
                <a:solidFill>
                  <a:srgbClr val="92D050"/>
                </a:solidFill>
                <a:latin typeface="Arial" panose="020B0604020202020204" pitchFamily="34" charset="0"/>
                <a:cs typeface="Arial" panose="020B0604020202020204" pitchFamily="34" charset="0"/>
              </a:rPr>
              <a:t>Elohim.</a:t>
            </a:r>
            <a:r>
              <a:rPr lang="en-US" sz="3200" b="1" dirty="0" smtClean="0">
                <a:latin typeface="Arial" panose="020B0604020202020204" pitchFamily="34" charset="0"/>
                <a:cs typeface="Arial" panose="020B0604020202020204" pitchFamily="34" charset="0"/>
              </a:rPr>
              <a:t> </a:t>
            </a:r>
            <a:r>
              <a:rPr lang="en-US" sz="3200" b="1" dirty="0">
                <a:solidFill>
                  <a:srgbClr val="FFFF00"/>
                </a:solidFill>
                <a:latin typeface="Arial" panose="020B0604020202020204" pitchFamily="34" charset="0"/>
                <a:cs typeface="Arial" panose="020B0604020202020204" pitchFamily="34" charset="0"/>
              </a:rPr>
              <a:t>Resist the devil, and he will flee from you.</a:t>
            </a:r>
            <a:r>
              <a:rPr lang="en-US" sz="3200" b="1" dirty="0">
                <a:latin typeface="Arial" panose="020B0604020202020204" pitchFamily="34" charset="0"/>
                <a:cs typeface="Arial" panose="020B0604020202020204" pitchFamily="34" charset="0"/>
              </a:rPr>
              <a:t>”</a:t>
            </a:r>
            <a:r>
              <a:rPr lang="en-US" sz="3200" b="1" dirty="0">
                <a:solidFill>
                  <a:srgbClr val="FFFF00"/>
                </a:solidFill>
                <a:latin typeface="Arial" panose="020B0604020202020204" pitchFamily="34" charset="0"/>
                <a:cs typeface="Arial" panose="020B0604020202020204" pitchFamily="34" charset="0"/>
              </a:rPr>
              <a:t> </a:t>
            </a:r>
          </a:p>
          <a:p>
            <a:r>
              <a:rPr lang="en-US" sz="4000" b="1" dirty="0">
                <a:solidFill>
                  <a:srgbClr val="FFFF00"/>
                </a:solidFill>
                <a:latin typeface="Arial" panose="020B0604020202020204" pitchFamily="34" charset="0"/>
                <a:cs typeface="Arial" panose="020B0604020202020204" pitchFamily="34" charset="0"/>
              </a:rPr>
              <a:t>First submit, then resist!</a:t>
            </a:r>
          </a:p>
        </p:txBody>
      </p:sp>
      <p:sp>
        <p:nvSpPr>
          <p:cNvPr id="6" name="TextBox 5"/>
          <p:cNvSpPr txBox="1"/>
          <p:nvPr/>
        </p:nvSpPr>
        <p:spPr>
          <a:xfrm>
            <a:off x="1053103" y="3986896"/>
            <a:ext cx="10659925" cy="2246769"/>
          </a:xfrm>
          <a:prstGeom prst="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2800" b="1" dirty="0">
                <a:latin typeface="Arial" panose="020B0604020202020204" pitchFamily="34" charset="0"/>
                <a:cs typeface="Arial" panose="020B0604020202020204" pitchFamily="34" charset="0"/>
              </a:rPr>
              <a:t>Study the word!</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Remember</a:t>
            </a:r>
            <a:r>
              <a:rPr lang="en-US" sz="2800" dirty="0">
                <a:latin typeface="Arial" panose="020B0604020202020204" pitchFamily="34" charset="0"/>
                <a:cs typeface="Arial" panose="020B0604020202020204" pitchFamily="34" charset="0"/>
              </a:rPr>
              <a:t>, when you carry Scripture, Satan gets a </a:t>
            </a:r>
            <a:r>
              <a:rPr lang="en-US" sz="2800" dirty="0" smtClean="0">
                <a:latin typeface="Arial" panose="020B0604020202020204" pitchFamily="34" charset="0"/>
                <a:cs typeface="Arial" panose="020B0604020202020204" pitchFamily="34" charset="0"/>
              </a:rPr>
              <a:t>headache; </a:t>
            </a:r>
            <a:r>
              <a:rPr lang="en-US" sz="2800" dirty="0">
                <a:latin typeface="Arial" panose="020B0604020202020204" pitchFamily="34" charset="0"/>
                <a:cs typeface="Arial" panose="020B0604020202020204" pitchFamily="34" charset="0"/>
              </a:rPr>
              <a:t>when you open it, he </a:t>
            </a:r>
            <a:r>
              <a:rPr lang="en-US" sz="2800" dirty="0" smtClean="0">
                <a:latin typeface="Arial" panose="020B0604020202020204" pitchFamily="34" charset="0"/>
                <a:cs typeface="Arial" panose="020B0604020202020204" pitchFamily="34" charset="0"/>
              </a:rPr>
              <a:t>collapses; </a:t>
            </a:r>
            <a:r>
              <a:rPr lang="en-US" sz="2800" dirty="0">
                <a:latin typeface="Arial" panose="020B0604020202020204" pitchFamily="34" charset="0"/>
                <a:cs typeface="Arial" panose="020B0604020202020204" pitchFamily="34" charset="0"/>
              </a:rPr>
              <a:t>when he sees you reading it, he </a:t>
            </a:r>
            <a:r>
              <a:rPr lang="en-US" sz="2800" dirty="0" smtClean="0">
                <a:latin typeface="Arial" panose="020B0604020202020204" pitchFamily="34" charset="0"/>
                <a:cs typeface="Arial" panose="020B0604020202020204" pitchFamily="34" charset="0"/>
              </a:rPr>
              <a:t>faints; </a:t>
            </a:r>
            <a:r>
              <a:rPr lang="en-US" sz="2800" dirty="0">
                <a:latin typeface="Arial" panose="020B0604020202020204" pitchFamily="34" charset="0"/>
                <a:cs typeface="Arial" panose="020B0604020202020204" pitchFamily="34" charset="0"/>
              </a:rPr>
              <a:t>when he sees that you are living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what </a:t>
            </a:r>
            <a:r>
              <a:rPr lang="en-US" sz="2800" dirty="0">
                <a:latin typeface="Arial" panose="020B0604020202020204" pitchFamily="34" charset="0"/>
                <a:cs typeface="Arial" panose="020B0604020202020204" pitchFamily="34" charset="0"/>
              </a:rPr>
              <a:t>you read, he flees. </a:t>
            </a:r>
            <a:r>
              <a:rPr lang="en-US" sz="2800" dirty="0" smtClean="0">
                <a:latin typeface="Arial" panose="020B0604020202020204" pitchFamily="34" charset="0"/>
                <a:cs typeface="Arial" panose="020B0604020202020204" pitchFamily="34" charset="0"/>
              </a:rPr>
              <a:t> </a:t>
            </a:r>
            <a:r>
              <a:rPr lang="en-US" sz="2800" b="1" dirty="0" smtClean="0">
                <a:latin typeface="Arial" panose="020B0604020202020204" pitchFamily="34" charset="0"/>
                <a:cs typeface="Arial" panose="020B0604020202020204" pitchFamily="34" charset="0"/>
              </a:rPr>
              <a:t>I </a:t>
            </a:r>
            <a:r>
              <a:rPr lang="en-US" sz="2800" b="1" dirty="0">
                <a:latin typeface="Arial" panose="020B0604020202020204" pitchFamily="34" charset="0"/>
                <a:cs typeface="Arial" panose="020B0604020202020204" pitchFamily="34" charset="0"/>
              </a:rPr>
              <a:t>encourage everyone to test </a:t>
            </a:r>
            <a:r>
              <a:rPr lang="en-US" sz="2800" b="1" dirty="0" smtClean="0">
                <a:latin typeface="Arial" panose="020B0604020202020204" pitchFamily="34" charset="0"/>
                <a:cs typeface="Arial" panose="020B0604020202020204" pitchFamily="34" charset="0"/>
              </a:rPr>
              <a:t>it.  </a:t>
            </a:r>
            <a:br>
              <a:rPr lang="en-US" sz="2800" b="1" dirty="0" smtClean="0">
                <a:latin typeface="Arial" panose="020B0604020202020204" pitchFamily="34" charset="0"/>
                <a:cs typeface="Arial" panose="020B0604020202020204" pitchFamily="34" charset="0"/>
              </a:rPr>
            </a:br>
            <a:r>
              <a:rPr lang="en-US" sz="2800" b="1" dirty="0" smtClean="0">
                <a:latin typeface="Arial" panose="020B0604020202020204" pitchFamily="34" charset="0"/>
                <a:cs typeface="Arial" panose="020B0604020202020204" pitchFamily="34" charset="0"/>
              </a:rPr>
              <a:t>You </a:t>
            </a:r>
            <a:r>
              <a:rPr lang="en-US" sz="2800" b="1" dirty="0">
                <a:latin typeface="Arial" panose="020B0604020202020204" pitchFamily="34" charset="0"/>
                <a:cs typeface="Arial" panose="020B0604020202020204" pitchFamily="34" charset="0"/>
              </a:rPr>
              <a:t>have nothing to loose but everything to gain!</a:t>
            </a:r>
            <a:r>
              <a:rPr lang="en-US" sz="2800" dirty="0">
                <a:latin typeface="Arial" panose="020B0604020202020204" pitchFamily="34" charset="0"/>
                <a:cs typeface="Arial" panose="020B0604020202020204" pitchFamily="34" charset="0"/>
              </a:rPr>
              <a:t> </a:t>
            </a:r>
          </a:p>
        </p:txBody>
      </p:sp>
      <p:pic>
        <p:nvPicPr>
          <p:cNvPr id="3" name="Picture 2"/>
          <p:cNvPicPr>
            <a:picLocks noChangeAspect="1"/>
          </p:cNvPicPr>
          <p:nvPr/>
        </p:nvPicPr>
        <p:blipFill>
          <a:blip r:embed="rId4"/>
          <a:stretch>
            <a:fillRect/>
          </a:stretch>
        </p:blipFill>
        <p:spPr>
          <a:xfrm>
            <a:off x="7814582" y="587148"/>
            <a:ext cx="3333750" cy="311467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 name="Picture 1">
            <a:extLst>
              <a:ext uri="{FF2B5EF4-FFF2-40B4-BE49-F238E27FC236}">
                <a16:creationId xmlns="" xmlns:a16="http://schemas.microsoft.com/office/drawing/2014/main" id="{CDAD727C-D2A1-4D8A-85D1-4EC362DB49B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7" name="Slide Number Placeholder 2"/>
          <p:cNvSpPr txBox="1">
            <a:spLocks/>
          </p:cNvSpPr>
          <p:nvPr/>
        </p:nvSpPr>
        <p:spPr>
          <a:xfrm>
            <a:off x="11333161" y="6397625"/>
            <a:ext cx="753545"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602673-6227-473F-AF8E-951CD6C0BF06}" type="slidenum">
              <a:rPr lang="en-US" smtClean="0"/>
              <a:pPr/>
              <a:t>30</a:t>
            </a:fld>
            <a:endParaRPr lang="en-US"/>
          </a:p>
        </p:txBody>
      </p:sp>
    </p:spTree>
    <p:custDataLst>
      <p:tags r:id="rId1"/>
    </p:custDataLst>
    <p:extLst>
      <p:ext uri="{BB962C8B-B14F-4D97-AF65-F5344CB8AC3E}">
        <p14:creationId xmlns:p14="http://schemas.microsoft.com/office/powerpoint/2010/main" val="4144938864"/>
      </p:ext>
    </p:extLst>
  </p:cSld>
  <p:clrMapOvr>
    <a:masterClrMapping/>
  </p:clrMapOvr>
  <p:transition spd="slow" advTm="43365">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Box 2"/>
          <p:cNvSpPr txBox="1"/>
          <p:nvPr/>
        </p:nvSpPr>
        <p:spPr>
          <a:xfrm>
            <a:off x="849086" y="740228"/>
            <a:ext cx="10765971" cy="3970318"/>
          </a:xfrm>
          <a:prstGeom prst="rect">
            <a:avLst/>
          </a:prstGeom>
          <a:solidFill>
            <a:srgbClr val="FFFF00"/>
          </a:solidFill>
          <a:scene3d>
            <a:camera prst="orthographicFront"/>
            <a:lightRig rig="threePt" dir="t"/>
          </a:scene3d>
          <a:sp3d>
            <a:bevelT w="165100" prst="coolSlant"/>
          </a:sp3d>
        </p:spPr>
        <p:txBody>
          <a:bodyPr wrap="square" rtlCol="0">
            <a:spAutoFit/>
          </a:bodyPr>
          <a:lstStyle/>
          <a:p>
            <a:r>
              <a:rPr lang="en-US" sz="2800" dirty="0">
                <a:solidFill>
                  <a:schemeClr val="bg1"/>
                </a:solidFill>
                <a:latin typeface="Arial" panose="020B0604020202020204" pitchFamily="34" charset="0"/>
                <a:cs typeface="Arial" panose="020B0604020202020204" pitchFamily="34" charset="0"/>
              </a:rPr>
              <a:t>He stated in Matthew 5:43-45,</a:t>
            </a:r>
            <a:r>
              <a:rPr lang="en-US" sz="2800" b="1" dirty="0">
                <a:solidFill>
                  <a:srgbClr val="FF0000"/>
                </a:solidFill>
                <a:latin typeface="Arial" panose="020B0604020202020204" pitchFamily="34" charset="0"/>
                <a:cs typeface="Arial" panose="020B0604020202020204" pitchFamily="34" charset="0"/>
              </a:rPr>
              <a:t>  </a:t>
            </a:r>
            <a:r>
              <a:rPr lang="en-US" sz="2800" b="1" dirty="0">
                <a:solidFill>
                  <a:schemeClr val="bg1"/>
                </a:solidFill>
                <a:latin typeface="Arial" panose="020B0604020202020204" pitchFamily="34" charset="0"/>
                <a:cs typeface="Arial" panose="020B0604020202020204" pitchFamily="34" charset="0"/>
              </a:rPr>
              <a:t>“You heard that it was said, </a:t>
            </a:r>
            <a:r>
              <a:rPr lang="en-US" sz="2800" b="1" dirty="0" smtClean="0">
                <a:solidFill>
                  <a:schemeClr val="bg1"/>
                </a:solidFill>
                <a:latin typeface="Arial" panose="020B0604020202020204" pitchFamily="34" charset="0"/>
                <a:cs typeface="Arial" panose="020B0604020202020204" pitchFamily="34" charset="0"/>
              </a:rPr>
              <a:t/>
            </a:r>
            <a:br>
              <a:rPr lang="en-US" sz="2800" b="1" dirty="0" smtClean="0">
                <a:solidFill>
                  <a:schemeClr val="bg1"/>
                </a:solidFill>
                <a:latin typeface="Arial" panose="020B0604020202020204" pitchFamily="34" charset="0"/>
                <a:cs typeface="Arial" panose="020B0604020202020204" pitchFamily="34" charset="0"/>
              </a:rPr>
            </a:br>
            <a:r>
              <a:rPr lang="en-US" sz="2800" b="1" dirty="0" smtClean="0">
                <a:solidFill>
                  <a:schemeClr val="bg1"/>
                </a:solidFill>
                <a:latin typeface="Arial" panose="020B0604020202020204" pitchFamily="34" charset="0"/>
                <a:cs typeface="Arial" panose="020B0604020202020204" pitchFamily="34" charset="0"/>
              </a:rPr>
              <a:t>‘</a:t>
            </a:r>
            <a:r>
              <a:rPr lang="en-US" sz="2800" b="1" dirty="0">
                <a:solidFill>
                  <a:schemeClr val="bg1"/>
                </a:solidFill>
                <a:latin typeface="Arial" panose="020B0604020202020204" pitchFamily="34" charset="0"/>
                <a:cs typeface="Arial" panose="020B0604020202020204" pitchFamily="34" charset="0"/>
              </a:rPr>
              <a:t>You shall love your neighbor and hate your enemy.’ </a:t>
            </a:r>
            <a:r>
              <a:rPr lang="en-US" sz="2800" b="1" dirty="0" smtClean="0">
                <a:solidFill>
                  <a:schemeClr val="bg1"/>
                </a:solidFill>
                <a:latin typeface="Arial" panose="020B0604020202020204" pitchFamily="34" charset="0"/>
                <a:cs typeface="Arial" panose="020B0604020202020204" pitchFamily="34" charset="0"/>
              </a:rPr>
              <a:t/>
            </a:r>
            <a:br>
              <a:rPr lang="en-US" sz="2800" b="1" dirty="0" smtClean="0">
                <a:solidFill>
                  <a:schemeClr val="bg1"/>
                </a:solidFill>
                <a:latin typeface="Arial" panose="020B0604020202020204" pitchFamily="34" charset="0"/>
                <a:cs typeface="Arial" panose="020B0604020202020204" pitchFamily="34" charset="0"/>
              </a:rPr>
            </a:br>
            <a:r>
              <a:rPr lang="en-US" sz="2800" b="1" dirty="0" smtClean="0">
                <a:solidFill>
                  <a:schemeClr val="bg1"/>
                </a:solidFill>
                <a:latin typeface="Arial" panose="020B0604020202020204" pitchFamily="34" charset="0"/>
                <a:cs typeface="Arial" panose="020B0604020202020204" pitchFamily="34" charset="0"/>
              </a:rPr>
              <a:t>Footnote</a:t>
            </a:r>
            <a:r>
              <a:rPr lang="en-US" sz="2800" b="1" dirty="0">
                <a:solidFill>
                  <a:schemeClr val="bg1"/>
                </a:solidFill>
                <a:latin typeface="Arial" panose="020B0604020202020204" pitchFamily="34" charset="0"/>
                <a:cs typeface="Arial" panose="020B0604020202020204" pitchFamily="34" charset="0"/>
              </a:rPr>
              <a:t>: </a:t>
            </a:r>
            <a:r>
              <a:rPr lang="en-US" sz="2800" dirty="0">
                <a:solidFill>
                  <a:schemeClr val="bg1"/>
                </a:solidFill>
                <a:latin typeface="Arial" panose="020B0604020202020204" pitchFamily="34" charset="0"/>
                <a:cs typeface="Arial" panose="020B0604020202020204" pitchFamily="34" charset="0"/>
              </a:rPr>
              <a:t>(Hate your enemy was “said,” </a:t>
            </a:r>
            <a:r>
              <a:rPr lang="en-US" sz="2800" b="1" u="sng" dirty="0">
                <a:solidFill>
                  <a:schemeClr val="bg1"/>
                </a:solidFill>
                <a:latin typeface="Arial" panose="020B0604020202020204" pitchFamily="34" charset="0"/>
                <a:cs typeface="Arial" panose="020B0604020202020204" pitchFamily="34" charset="0"/>
              </a:rPr>
              <a:t>not</a:t>
            </a:r>
            <a:r>
              <a:rPr lang="en-US" sz="2800" dirty="0">
                <a:solidFill>
                  <a:schemeClr val="bg1"/>
                </a:solidFill>
                <a:latin typeface="Arial" panose="020B0604020202020204" pitchFamily="34" charset="0"/>
                <a:cs typeface="Arial" panose="020B0604020202020204" pitchFamily="34" charset="0"/>
              </a:rPr>
              <a:t> “written.”) </a:t>
            </a:r>
            <a:r>
              <a:rPr lang="en-US" sz="2800" dirty="0" smtClean="0">
                <a:solidFill>
                  <a:schemeClr val="bg1"/>
                </a:solidFill>
                <a:latin typeface="Arial" panose="020B0604020202020204" pitchFamily="34" charset="0"/>
                <a:cs typeface="Arial" panose="020B0604020202020204" pitchFamily="34" charset="0"/>
              </a:rPr>
              <a:t> </a:t>
            </a:r>
            <a:br>
              <a:rPr lang="en-US" sz="2800" dirty="0" smtClean="0">
                <a:solidFill>
                  <a:schemeClr val="bg1"/>
                </a:solidFill>
                <a:latin typeface="Arial" panose="020B0604020202020204" pitchFamily="34" charset="0"/>
                <a:cs typeface="Arial" panose="020B0604020202020204" pitchFamily="34" charset="0"/>
              </a:rPr>
            </a:br>
            <a:r>
              <a:rPr lang="en-US" sz="2800" dirty="0" smtClean="0">
                <a:solidFill>
                  <a:sysClr val="windowText" lastClr="000000"/>
                </a:solidFill>
                <a:latin typeface="Arial" panose="020B0604020202020204" pitchFamily="34" charset="0"/>
                <a:cs typeface="Arial" panose="020B0604020202020204" pitchFamily="34" charset="0"/>
              </a:rPr>
              <a:t>44</a:t>
            </a:r>
            <a:r>
              <a:rPr lang="en-US" sz="2800" b="1" dirty="0" smtClean="0">
                <a:solidFill>
                  <a:srgbClr val="FF0000"/>
                </a:solidFill>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“But I say to you, love your enemies, bless those cursing you, do good to those hating you, and pray for those insulting you and persecuting you, </a:t>
            </a:r>
            <a:r>
              <a:rPr lang="en-US" sz="2800" dirty="0">
                <a:solidFill>
                  <a:sysClr val="windowText" lastClr="000000"/>
                </a:solidFill>
                <a:latin typeface="Arial" panose="020B0604020202020204" pitchFamily="34" charset="0"/>
                <a:cs typeface="Arial" panose="020B0604020202020204" pitchFamily="34" charset="0"/>
              </a:rPr>
              <a:t>45</a:t>
            </a:r>
            <a:r>
              <a:rPr lang="en-US" sz="2800" dirty="0">
                <a:solidFill>
                  <a:srgbClr val="FF0000"/>
                </a:solidFill>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so that you become sons of your Father in the heavens. </a:t>
            </a:r>
            <a:r>
              <a:rPr lang="en-US" sz="2800" b="1" dirty="0" smtClean="0">
                <a:solidFill>
                  <a:srgbClr val="FF0000"/>
                </a:solidFill>
                <a:latin typeface="Arial" panose="020B0604020202020204" pitchFamily="34" charset="0"/>
                <a:cs typeface="Arial" panose="020B0604020202020204" pitchFamily="34" charset="0"/>
              </a:rPr>
              <a:t> </a:t>
            </a:r>
            <a:r>
              <a:rPr lang="en-US" sz="2800" b="1" dirty="0" smtClean="0">
                <a:solidFill>
                  <a:schemeClr val="bg1"/>
                </a:solidFill>
                <a:latin typeface="Arial" panose="020B0604020202020204" pitchFamily="34" charset="0"/>
                <a:cs typeface="Arial" panose="020B0604020202020204" pitchFamily="34" charset="0"/>
              </a:rPr>
              <a:t>Because </a:t>
            </a:r>
            <a:r>
              <a:rPr lang="en-US" sz="2800" b="1" dirty="0">
                <a:solidFill>
                  <a:schemeClr val="bg1"/>
                </a:solidFill>
                <a:latin typeface="Arial" panose="020B0604020202020204" pitchFamily="34" charset="0"/>
                <a:cs typeface="Arial" panose="020B0604020202020204" pitchFamily="34" charset="0"/>
              </a:rPr>
              <a:t>He makes His sun rise on the wicked and on the good and sends rain on the righteous and on the </a:t>
            </a:r>
            <a:r>
              <a:rPr lang="en-US" sz="2800" b="1" dirty="0" smtClean="0">
                <a:solidFill>
                  <a:schemeClr val="bg1"/>
                </a:solidFill>
                <a:latin typeface="Arial" panose="020B0604020202020204" pitchFamily="34" charset="0"/>
                <a:cs typeface="Arial" panose="020B0604020202020204" pitchFamily="34" charset="0"/>
              </a:rPr>
              <a:t>unrighteous.”</a:t>
            </a:r>
            <a:r>
              <a:rPr lang="en-US" sz="2400" b="1" dirty="0" smtClean="0">
                <a:solidFill>
                  <a:schemeClr val="bg1"/>
                </a:solidFill>
                <a:latin typeface="Arial" panose="020B0604020202020204" pitchFamily="34" charset="0"/>
                <a:cs typeface="Arial" panose="020B0604020202020204" pitchFamily="34" charset="0"/>
              </a:rPr>
              <a:t>  </a:t>
            </a:r>
            <a:r>
              <a:rPr lang="en-US" sz="2400" dirty="0" smtClean="0">
                <a:solidFill>
                  <a:schemeClr val="bg1"/>
                </a:solidFill>
                <a:latin typeface="Arial" panose="020B0604020202020204" pitchFamily="34" charset="0"/>
                <a:cs typeface="Arial" panose="020B0604020202020204" pitchFamily="34" charset="0"/>
              </a:rPr>
              <a:t> </a:t>
            </a:r>
            <a:r>
              <a:rPr lang="en-US" sz="2400" i="1" dirty="0" smtClean="0">
                <a:solidFill>
                  <a:schemeClr val="bg1"/>
                </a:solidFill>
                <a:latin typeface="Arial" panose="020B0604020202020204" pitchFamily="34" charset="0"/>
                <a:cs typeface="Arial" panose="020B0604020202020204" pitchFamily="34" charset="0"/>
              </a:rPr>
              <a:t>The Scriptures</a:t>
            </a:r>
            <a:endParaRPr lang="en-US" sz="2400" i="1"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849086" y="4953000"/>
            <a:ext cx="10613571" cy="1200329"/>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600" b="1" dirty="0">
                <a:effectLst>
                  <a:glow rad="241300">
                    <a:schemeClr val="accent5">
                      <a:lumMod val="50000"/>
                      <a:alpha val="67000"/>
                    </a:schemeClr>
                  </a:glow>
                </a:effectLst>
              </a:rPr>
              <a:t>Evil spirits don’t like this advice and they will flee, because </a:t>
            </a:r>
            <a:r>
              <a:rPr lang="en-US" sz="3600" b="1" dirty="0" smtClean="0">
                <a:effectLst>
                  <a:glow rad="241300">
                    <a:schemeClr val="accent5">
                      <a:lumMod val="50000"/>
                      <a:alpha val="67000"/>
                    </a:schemeClr>
                  </a:glow>
                </a:effectLst>
              </a:rPr>
              <a:t>they </a:t>
            </a:r>
            <a:r>
              <a:rPr lang="en-US" sz="3600" b="1" dirty="0">
                <a:effectLst>
                  <a:glow rad="241300">
                    <a:schemeClr val="accent5">
                      <a:lumMod val="50000"/>
                      <a:alpha val="67000"/>
                    </a:schemeClr>
                  </a:glow>
                </a:effectLst>
              </a:rPr>
              <a:t>can’t handle it!</a:t>
            </a:r>
          </a:p>
        </p:txBody>
      </p:sp>
      <p:pic>
        <p:nvPicPr>
          <p:cNvPr id="6" name="Picture 5">
            <a:extLst>
              <a:ext uri="{FF2B5EF4-FFF2-40B4-BE49-F238E27FC236}">
                <a16:creationId xmlns="" xmlns:a16="http://schemas.microsoft.com/office/drawing/2014/main" id="{5A350FD4-22DF-4A34-8AFE-6FA3FA63142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7" name="Slide Number Placeholder 2"/>
          <p:cNvSpPr txBox="1">
            <a:spLocks/>
          </p:cNvSpPr>
          <p:nvPr/>
        </p:nvSpPr>
        <p:spPr>
          <a:xfrm>
            <a:off x="11333161" y="6397625"/>
            <a:ext cx="753545"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602673-6227-473F-AF8E-951CD6C0BF06}" type="slidenum">
              <a:rPr lang="en-US" smtClean="0"/>
              <a:pPr/>
              <a:t>31</a:t>
            </a:fld>
            <a:endParaRPr lang="en-US"/>
          </a:p>
        </p:txBody>
      </p:sp>
    </p:spTree>
    <p:custDataLst>
      <p:tags r:id="rId1"/>
    </p:custDataLst>
    <p:extLst>
      <p:ext uri="{BB962C8B-B14F-4D97-AF65-F5344CB8AC3E}">
        <p14:creationId xmlns:p14="http://schemas.microsoft.com/office/powerpoint/2010/main" val="3547417463"/>
      </p:ext>
    </p:extLst>
  </p:cSld>
  <p:clrMapOvr>
    <a:masterClrMapping/>
  </p:clrMapOvr>
  <p:transition spd="slow" advTm="5914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12192000" cy="6858000"/>
          </a:xfrm>
          <a:prstGeom prst="rect">
            <a:avLst/>
          </a:prstGeom>
        </p:spPr>
      </p:pic>
      <p:sp>
        <p:nvSpPr>
          <p:cNvPr id="3" name="TextBox 2"/>
          <p:cNvSpPr txBox="1"/>
          <p:nvPr/>
        </p:nvSpPr>
        <p:spPr>
          <a:xfrm>
            <a:off x="5976257" y="3701143"/>
            <a:ext cx="5236029" cy="1754326"/>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en-US" sz="3600" b="1" dirty="0">
                <a:solidFill>
                  <a:srgbClr val="FFFF00"/>
                </a:solidFill>
                <a:effectLst>
                  <a:glow rad="241300">
                    <a:srgbClr val="002060">
                      <a:alpha val="63000"/>
                    </a:srgbClr>
                  </a:glow>
                </a:effectLst>
                <a:latin typeface="Arial Black" panose="020B0A04020102020204" pitchFamily="34" charset="0"/>
              </a:rPr>
              <a:t>The </a:t>
            </a:r>
            <a:r>
              <a:rPr lang="en-US" sz="3600" b="1" dirty="0" smtClean="0">
                <a:solidFill>
                  <a:srgbClr val="FFFF00"/>
                </a:solidFill>
                <a:effectLst>
                  <a:glow rad="241300">
                    <a:srgbClr val="002060">
                      <a:alpha val="63000"/>
                    </a:srgbClr>
                  </a:glow>
                </a:effectLst>
                <a:latin typeface="Arial Black" panose="020B0A04020102020204" pitchFamily="34" charset="0"/>
              </a:rPr>
              <a:t>Scriptures are </a:t>
            </a:r>
            <a:r>
              <a:rPr lang="en-US" sz="3600" b="1" dirty="0">
                <a:solidFill>
                  <a:srgbClr val="FFFF00"/>
                </a:solidFill>
                <a:effectLst>
                  <a:glow rad="241300">
                    <a:srgbClr val="002060">
                      <a:alpha val="63000"/>
                    </a:srgbClr>
                  </a:glow>
                </a:effectLst>
                <a:latin typeface="Arial Black" panose="020B0A04020102020204" pitchFamily="34" charset="0"/>
              </a:rPr>
              <a:t>not to </a:t>
            </a:r>
            <a:r>
              <a:rPr lang="en-US" sz="3600" b="1" dirty="0" smtClean="0">
                <a:solidFill>
                  <a:srgbClr val="FFFF00"/>
                </a:solidFill>
                <a:effectLst>
                  <a:glow rad="241300">
                    <a:srgbClr val="002060">
                      <a:alpha val="63000"/>
                    </a:srgbClr>
                  </a:glow>
                </a:effectLst>
                <a:latin typeface="Arial Black" panose="020B0A04020102020204" pitchFamily="34" charset="0"/>
              </a:rPr>
              <a:t>be just </a:t>
            </a:r>
            <a:r>
              <a:rPr lang="en-US" sz="3600" b="1" dirty="0">
                <a:solidFill>
                  <a:srgbClr val="FFFF00"/>
                </a:solidFill>
                <a:effectLst>
                  <a:glow rad="241300">
                    <a:srgbClr val="002060">
                      <a:alpha val="63000"/>
                    </a:srgbClr>
                  </a:glow>
                </a:effectLst>
                <a:latin typeface="Arial Black" panose="020B0A04020102020204" pitchFamily="34" charset="0"/>
              </a:rPr>
              <a:t>read, </a:t>
            </a:r>
            <a:r>
              <a:rPr lang="en-US" sz="3600" b="1" dirty="0" smtClean="0">
                <a:solidFill>
                  <a:srgbClr val="FFFF00"/>
                </a:solidFill>
                <a:effectLst>
                  <a:glow rad="241300">
                    <a:srgbClr val="002060">
                      <a:alpha val="63000"/>
                    </a:srgbClr>
                  </a:glow>
                </a:effectLst>
                <a:latin typeface="Arial Black" panose="020B0A04020102020204" pitchFamily="34" charset="0"/>
              </a:rPr>
              <a:t/>
            </a:r>
            <a:br>
              <a:rPr lang="en-US" sz="3600" b="1" dirty="0" smtClean="0">
                <a:solidFill>
                  <a:srgbClr val="FFFF00"/>
                </a:solidFill>
                <a:effectLst>
                  <a:glow rad="241300">
                    <a:srgbClr val="002060">
                      <a:alpha val="63000"/>
                    </a:srgbClr>
                  </a:glow>
                </a:effectLst>
                <a:latin typeface="Arial Black" panose="020B0A04020102020204" pitchFamily="34" charset="0"/>
              </a:rPr>
            </a:br>
            <a:r>
              <a:rPr lang="en-US" sz="3600" b="1" dirty="0" smtClean="0">
                <a:solidFill>
                  <a:srgbClr val="FFFF00"/>
                </a:solidFill>
                <a:effectLst>
                  <a:glow rad="241300">
                    <a:srgbClr val="002060">
                      <a:alpha val="63000"/>
                    </a:srgbClr>
                  </a:glow>
                </a:effectLst>
                <a:latin typeface="Arial Black" panose="020B0A04020102020204" pitchFamily="34" charset="0"/>
              </a:rPr>
              <a:t>but </a:t>
            </a:r>
            <a:r>
              <a:rPr lang="en-US" sz="3600" b="1" dirty="0">
                <a:solidFill>
                  <a:srgbClr val="FFFF00"/>
                </a:solidFill>
                <a:effectLst>
                  <a:glow rad="241300">
                    <a:srgbClr val="002060">
                      <a:alpha val="63000"/>
                    </a:srgbClr>
                  </a:glow>
                </a:effectLst>
                <a:latin typeface="Arial Black" panose="020B0A04020102020204" pitchFamily="34" charset="0"/>
              </a:rPr>
              <a:t>to be studied!</a:t>
            </a:r>
          </a:p>
        </p:txBody>
      </p:sp>
      <p:pic>
        <p:nvPicPr>
          <p:cNvPr id="5" name="Picture 4">
            <a:extLst>
              <a:ext uri="{FF2B5EF4-FFF2-40B4-BE49-F238E27FC236}">
                <a16:creationId xmlns="" xmlns:a16="http://schemas.microsoft.com/office/drawing/2014/main" id="{11CA4167-540D-48C7-AB21-0545CAE72C5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Slide Number Placeholder 2"/>
          <p:cNvSpPr txBox="1">
            <a:spLocks/>
          </p:cNvSpPr>
          <p:nvPr/>
        </p:nvSpPr>
        <p:spPr>
          <a:xfrm>
            <a:off x="11333161" y="6397625"/>
            <a:ext cx="75354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602673-6227-473F-AF8E-951CD6C0BF06}" type="slidenum">
              <a:rPr lang="en-US" smtClean="0"/>
              <a:pPr/>
              <a:t>32</a:t>
            </a:fld>
            <a:endParaRPr lang="en-US"/>
          </a:p>
        </p:txBody>
      </p:sp>
    </p:spTree>
    <p:custDataLst>
      <p:tags r:id="rId1"/>
    </p:custDataLst>
    <p:extLst>
      <p:ext uri="{BB962C8B-B14F-4D97-AF65-F5344CB8AC3E}">
        <p14:creationId xmlns:p14="http://schemas.microsoft.com/office/powerpoint/2010/main" val="459013752"/>
      </p:ext>
    </p:extLst>
  </p:cSld>
  <p:clrMapOvr>
    <a:masterClrMapping/>
  </p:clrMapOvr>
  <mc:AlternateContent xmlns:mc="http://schemas.openxmlformats.org/markup-compatibility/2006" xmlns:p14="http://schemas.microsoft.com/office/powerpoint/2010/main">
    <mc:Choice Requires="p14">
      <p:transition spd="med" p14:dur="700" advTm="11967">
        <p:fade/>
      </p:transition>
    </mc:Choice>
    <mc:Fallback xmlns="">
      <p:transition spd="med" advTm="1196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989" y="0"/>
            <a:ext cx="12192000" cy="6858000"/>
          </a:xfrm>
          <a:prstGeom prst="rect">
            <a:avLst/>
          </a:prstGeom>
        </p:spPr>
      </p:pic>
      <p:sp>
        <p:nvSpPr>
          <p:cNvPr id="3" name="TextBox 2"/>
          <p:cNvSpPr txBox="1"/>
          <p:nvPr/>
        </p:nvSpPr>
        <p:spPr>
          <a:xfrm>
            <a:off x="5225141" y="3429000"/>
            <a:ext cx="6030685" cy="2308324"/>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en-US" sz="3600" b="1" dirty="0">
                <a:solidFill>
                  <a:srgbClr val="FFFF00"/>
                </a:solidFill>
                <a:effectLst>
                  <a:glow rad="241300">
                    <a:srgbClr val="002060">
                      <a:alpha val="63000"/>
                    </a:srgbClr>
                  </a:glow>
                </a:effectLst>
                <a:latin typeface="Arial Black" panose="020B0A04020102020204" pitchFamily="34" charset="0"/>
              </a:rPr>
              <a:t>The problem is that most people </a:t>
            </a:r>
            <a:r>
              <a:rPr lang="en-US" sz="3600" b="1" dirty="0" smtClean="0">
                <a:solidFill>
                  <a:srgbClr val="FFFF00"/>
                </a:solidFill>
                <a:effectLst>
                  <a:glow rad="241300">
                    <a:srgbClr val="002060">
                      <a:alpha val="63000"/>
                    </a:srgbClr>
                  </a:glow>
                </a:effectLst>
                <a:latin typeface="Arial Black" panose="020B0A04020102020204" pitchFamily="34" charset="0"/>
              </a:rPr>
              <a:t/>
            </a:r>
            <a:br>
              <a:rPr lang="en-US" sz="3600" b="1" dirty="0" smtClean="0">
                <a:solidFill>
                  <a:srgbClr val="FFFF00"/>
                </a:solidFill>
                <a:effectLst>
                  <a:glow rad="241300">
                    <a:srgbClr val="002060">
                      <a:alpha val="63000"/>
                    </a:srgbClr>
                  </a:glow>
                </a:effectLst>
                <a:latin typeface="Arial Black" panose="020B0A04020102020204" pitchFamily="34" charset="0"/>
              </a:rPr>
            </a:br>
            <a:r>
              <a:rPr lang="en-US" sz="3600" b="1" dirty="0" smtClean="0">
                <a:solidFill>
                  <a:srgbClr val="FFFF00"/>
                </a:solidFill>
                <a:effectLst>
                  <a:glow rad="241300">
                    <a:srgbClr val="002060">
                      <a:alpha val="63000"/>
                    </a:srgbClr>
                  </a:glow>
                </a:effectLst>
                <a:latin typeface="Arial Black" panose="020B0A04020102020204" pitchFamily="34" charset="0"/>
              </a:rPr>
              <a:t>may </a:t>
            </a:r>
            <a:r>
              <a:rPr lang="en-US" sz="3600" b="1" dirty="0">
                <a:solidFill>
                  <a:srgbClr val="FFFF00"/>
                </a:solidFill>
                <a:effectLst>
                  <a:glow rad="241300">
                    <a:srgbClr val="002060">
                      <a:alpha val="63000"/>
                    </a:srgbClr>
                  </a:glow>
                </a:effectLst>
                <a:latin typeface="Arial Black" panose="020B0A04020102020204" pitchFamily="34" charset="0"/>
              </a:rPr>
              <a:t>not even know what truth is! </a:t>
            </a:r>
          </a:p>
        </p:txBody>
      </p:sp>
      <p:sp>
        <p:nvSpPr>
          <p:cNvPr id="4" name="TextBox 3"/>
          <p:cNvSpPr txBox="1"/>
          <p:nvPr/>
        </p:nvSpPr>
        <p:spPr>
          <a:xfrm>
            <a:off x="5464629" y="827314"/>
            <a:ext cx="5747657" cy="1938992"/>
          </a:xfrm>
          <a:prstGeom prst="rect">
            <a:avLst/>
          </a:prstGeom>
          <a:solidFill>
            <a:schemeClr val="accent1">
              <a:lumMod val="50000"/>
            </a:schemeClr>
          </a:solidFill>
          <a:scene3d>
            <a:camera prst="orthographicFront"/>
            <a:lightRig rig="threePt" dir="t"/>
          </a:scene3d>
          <a:sp3d>
            <a:bevelT w="152400" h="50800" prst="softRound"/>
          </a:sp3d>
        </p:spPr>
        <p:txBody>
          <a:bodyPr wrap="square" rtlCol="0">
            <a:spAutoFit/>
            <a:sp3d extrusionH="57150">
              <a:bevelT w="38100" h="38100"/>
            </a:sp3d>
          </a:bodyPr>
          <a:lstStyle/>
          <a:p>
            <a:pPr algn="ctr"/>
            <a:r>
              <a:rPr lang="en-US" sz="4000" b="1" dirty="0">
                <a:solidFill>
                  <a:schemeClr val="bg1"/>
                </a:solidFill>
                <a:latin typeface="Arial" panose="020B0604020202020204" pitchFamily="34" charset="0"/>
                <a:cs typeface="Arial" panose="020B0604020202020204" pitchFamily="34" charset="0"/>
              </a:rPr>
              <a:t>The Father wants to be worshipped in Spirit and in truth!</a:t>
            </a:r>
          </a:p>
        </p:txBody>
      </p:sp>
      <p:pic>
        <p:nvPicPr>
          <p:cNvPr id="6" name="Picture 5">
            <a:extLst>
              <a:ext uri="{FF2B5EF4-FFF2-40B4-BE49-F238E27FC236}">
                <a16:creationId xmlns="" xmlns:a16="http://schemas.microsoft.com/office/drawing/2014/main" id="{F77BB2E9-BB24-4011-9B46-0D2DF058EC3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p:cNvSpPr>
            <a:spLocks noGrp="1"/>
          </p:cNvSpPr>
          <p:nvPr>
            <p:ph type="sldNum" sz="quarter" idx="12"/>
          </p:nvPr>
        </p:nvSpPr>
        <p:spPr>
          <a:xfrm>
            <a:off x="8610600" y="6356350"/>
            <a:ext cx="3486150" cy="365125"/>
          </a:xfrm>
        </p:spPr>
        <p:txBody>
          <a:bodyPr/>
          <a:lstStyle/>
          <a:p>
            <a:fld id="{A2602673-6227-473F-AF8E-951CD6C0BF06}" type="slidenum">
              <a:rPr lang="en-US" smtClean="0">
                <a:solidFill>
                  <a:schemeClr val="bg1"/>
                </a:solidFill>
              </a:rPr>
              <a:t>33</a:t>
            </a:fld>
            <a:endParaRPr lang="en-US" dirty="0">
              <a:solidFill>
                <a:schemeClr val="bg1"/>
              </a:solidFill>
            </a:endParaRPr>
          </a:p>
        </p:txBody>
      </p:sp>
    </p:spTree>
    <p:custDataLst>
      <p:tags r:id="rId1"/>
    </p:custDataLst>
    <p:extLst>
      <p:ext uri="{BB962C8B-B14F-4D97-AF65-F5344CB8AC3E}">
        <p14:creationId xmlns:p14="http://schemas.microsoft.com/office/powerpoint/2010/main" val="690163259"/>
      </p:ext>
    </p:extLst>
  </p:cSld>
  <p:clrMapOvr>
    <a:masterClrMapping/>
  </p:clrMapOvr>
  <p:transition spd="slow" advTm="138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D68B4"/>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305"/>
            <a:ext cx="9100457" cy="6851695"/>
          </a:xfrm>
          <a:prstGeom prst="rect">
            <a:avLst/>
          </a:prstGeom>
        </p:spPr>
      </p:pic>
      <p:sp>
        <p:nvSpPr>
          <p:cNvPr id="3" name="TextBox 2"/>
          <p:cNvSpPr txBox="1"/>
          <p:nvPr/>
        </p:nvSpPr>
        <p:spPr>
          <a:xfrm>
            <a:off x="8098971" y="979714"/>
            <a:ext cx="3646715" cy="4832092"/>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en-US" sz="4400" b="1" dirty="0">
                <a:solidFill>
                  <a:srgbClr val="FFFF00"/>
                </a:solidFill>
                <a:latin typeface="Arial Black" panose="020B0A04020102020204" pitchFamily="34" charset="0"/>
              </a:rPr>
              <a:t>BECAUSE THEY HAVE BEEN DECEIVED BY RELIGION!</a:t>
            </a:r>
          </a:p>
        </p:txBody>
      </p:sp>
      <p:sp>
        <p:nvSpPr>
          <p:cNvPr id="4" name="Rectangle 3"/>
          <p:cNvSpPr/>
          <p:nvPr/>
        </p:nvSpPr>
        <p:spPr>
          <a:xfrm rot="20178677">
            <a:off x="546507" y="3522506"/>
            <a:ext cx="7005957" cy="1323439"/>
          </a:xfrm>
          <a:prstGeom prst="rect">
            <a:avLst/>
          </a:prstGeom>
          <a:solidFill>
            <a:srgbClr val="92D050"/>
          </a:solidFill>
          <a:scene3d>
            <a:camera prst="orthographicFront"/>
            <a:lightRig rig="threePt" dir="t"/>
          </a:scene3d>
          <a:sp3d>
            <a:bevelT w="152400" h="50800" prst="softRound"/>
          </a:sp3d>
        </p:spPr>
        <p:txBody>
          <a:bodyPr wrap="none" lIns="91440" tIns="45720" rIns="91440" bIns="45720">
            <a:spAutoFit/>
            <a:sp3d extrusionH="57150">
              <a:bevelT w="38100" h="38100" prst="angle"/>
            </a:sp3d>
          </a:bodyPr>
          <a:lstStyle/>
          <a:p>
            <a:pPr algn="ctr"/>
            <a:r>
              <a:rPr lang="en-US" sz="80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CONSIDER THIS:</a:t>
            </a:r>
          </a:p>
        </p:txBody>
      </p:sp>
      <p:pic>
        <p:nvPicPr>
          <p:cNvPr id="6" name="Picture 5">
            <a:extLst>
              <a:ext uri="{FF2B5EF4-FFF2-40B4-BE49-F238E27FC236}">
                <a16:creationId xmlns="" xmlns:a16="http://schemas.microsoft.com/office/drawing/2014/main" id="{218BF41E-1BB8-4CA0-A40A-E1AD9C6486B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7" name="Slide Number Placeholder 2"/>
          <p:cNvSpPr txBox="1">
            <a:spLocks/>
          </p:cNvSpPr>
          <p:nvPr/>
        </p:nvSpPr>
        <p:spPr>
          <a:xfrm>
            <a:off x="11333161" y="6397625"/>
            <a:ext cx="75354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602673-6227-473F-AF8E-951CD6C0BF06}" type="slidenum">
              <a:rPr lang="en-US" smtClean="0">
                <a:solidFill>
                  <a:schemeClr val="tx1"/>
                </a:solidFill>
              </a:rPr>
              <a:pPr/>
              <a:t>34</a:t>
            </a:fld>
            <a:endParaRPr lang="en-US" dirty="0">
              <a:solidFill>
                <a:schemeClr val="tx1"/>
              </a:solidFill>
            </a:endParaRPr>
          </a:p>
        </p:txBody>
      </p:sp>
    </p:spTree>
    <p:custDataLst>
      <p:tags r:id="rId1"/>
    </p:custDataLst>
    <p:extLst>
      <p:ext uri="{BB962C8B-B14F-4D97-AF65-F5344CB8AC3E}">
        <p14:creationId xmlns:p14="http://schemas.microsoft.com/office/powerpoint/2010/main" val="470198281"/>
      </p:ext>
    </p:extLst>
  </p:cSld>
  <p:clrMapOvr>
    <a:masterClrMapping/>
  </p:clrMapOvr>
  <p:transition spd="slow" advTm="11475">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t1.gstatic.com/images?q=tbn:ANd9GcQtNwtFXGF3Lg3f6yz3PRL8fL9UxbUpewk-n_4G7PPN_n0HsuTAmw"/>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10660" y="1066453"/>
            <a:ext cx="1524000" cy="1675148"/>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0245"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45819" y="1066453"/>
            <a:ext cx="1349345" cy="1675148"/>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915897" y="1055568"/>
            <a:ext cx="2244101" cy="1689573"/>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7" name="Picture 7"/>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247021" y="1055568"/>
            <a:ext cx="1172495" cy="1686033"/>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8" name="Picture 8"/>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772400" y="2860904"/>
            <a:ext cx="2037050" cy="1459365"/>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9" name="Picture 9"/>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257800" y="2860904"/>
            <a:ext cx="2411730" cy="1459364"/>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0" name="Picture 10"/>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799772" y="2860902"/>
            <a:ext cx="2092098" cy="1459366"/>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1" name="Picture 11"/>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995062" y="2860902"/>
            <a:ext cx="1186538" cy="1459367"/>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2" name="Picture 12"/>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799772" y="4442212"/>
            <a:ext cx="2203790" cy="1363287"/>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3" name="Picture 13"/>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120491" y="4441693"/>
            <a:ext cx="2291693" cy="1363807"/>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4" name="Picture 14"/>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6560277" y="4442213"/>
            <a:ext cx="1942745" cy="1363807"/>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5" name="Picture 15"/>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8618417" y="4441693"/>
            <a:ext cx="1953478" cy="1354802"/>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6" name="Picture 16"/>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8514496" y="1058130"/>
            <a:ext cx="2057400" cy="1663985"/>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7" name="Picture 17"/>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850911" y="5915025"/>
            <a:ext cx="1028700" cy="839787"/>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8" name="Picture 18"/>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3046300" y="5911213"/>
            <a:ext cx="1142999" cy="861061"/>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9" name="Picture 19"/>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4381500" y="5915025"/>
            <a:ext cx="1390650" cy="857249"/>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0" name="Picture 20"/>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5934076" y="5911212"/>
            <a:ext cx="718678" cy="843599"/>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1" name="Picture 21"/>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6822213" y="5914234"/>
            <a:ext cx="1042901" cy="840578"/>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2" name="Picture 22"/>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8020597" y="5911213"/>
            <a:ext cx="1086446" cy="861062"/>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3" name="Picture 23"/>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9279573" y="5911212"/>
            <a:ext cx="1213046" cy="834779"/>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4" name="Picture 24"/>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9919432" y="2860902"/>
            <a:ext cx="652463" cy="1459367"/>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412832" y="139531"/>
            <a:ext cx="9666512" cy="954107"/>
          </a:xfrm>
          <a:prstGeom prst="rect">
            <a:avLst/>
          </a:prstGeom>
          <a:noFill/>
        </p:spPr>
        <p:txBody>
          <a:bodyPr wrap="square" rtlCol="0">
            <a:spAutoFit/>
          </a:bodyPr>
          <a:lstStyle/>
          <a:p>
            <a:pPr algn="ctr"/>
            <a:r>
              <a:rPr lang="en-US" sz="2800" b="1" dirty="0"/>
              <a:t> There are over </a:t>
            </a:r>
            <a:r>
              <a:rPr lang="en-US" sz="2800" b="1" dirty="0" smtClean="0"/>
              <a:t>41,000 </a:t>
            </a:r>
            <a:r>
              <a:rPr lang="en-US" sz="2800" b="1" dirty="0"/>
              <a:t>Christian Churches, denominations and </a:t>
            </a:r>
            <a:r>
              <a:rPr lang="en-US" sz="2800" b="1" dirty="0" smtClean="0"/>
              <a:t>Sects ALL </a:t>
            </a:r>
            <a:r>
              <a:rPr lang="en-US" sz="2800" b="1" dirty="0"/>
              <a:t>claiming to have the truth!</a:t>
            </a:r>
          </a:p>
        </p:txBody>
      </p:sp>
      <p:sp>
        <p:nvSpPr>
          <p:cNvPr id="4" name="Rectangle 3"/>
          <p:cNvSpPr/>
          <p:nvPr/>
        </p:nvSpPr>
        <p:spPr>
          <a:xfrm rot="1795324">
            <a:off x="1702579" y="2199185"/>
            <a:ext cx="5606150" cy="132343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But do they?</a:t>
            </a:r>
          </a:p>
        </p:txBody>
      </p:sp>
      <p:sp>
        <p:nvSpPr>
          <p:cNvPr id="3" name="TextBox 2"/>
          <p:cNvSpPr txBox="1"/>
          <p:nvPr/>
        </p:nvSpPr>
        <p:spPr>
          <a:xfrm>
            <a:off x="840921" y="4958654"/>
            <a:ext cx="10668000" cy="138499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800" b="1" dirty="0"/>
              <a:t>They all can’t possibly have all the truth as they can’t agree with each other, even though they basically claim to have the same Bible! </a:t>
            </a:r>
            <a:r>
              <a:rPr lang="en-US" sz="2800" b="1" dirty="0" smtClean="0"/>
              <a:t> THERE </a:t>
            </a:r>
            <a:r>
              <a:rPr lang="en-US" sz="2800" b="1" dirty="0"/>
              <a:t>IS ONLY ONE TRUTH AS WE WILL SEE!</a:t>
            </a:r>
          </a:p>
        </p:txBody>
      </p:sp>
      <p:pic>
        <p:nvPicPr>
          <p:cNvPr id="5" name="Picture 4">
            <a:extLst>
              <a:ext uri="{FF2B5EF4-FFF2-40B4-BE49-F238E27FC236}">
                <a16:creationId xmlns="" xmlns:a16="http://schemas.microsoft.com/office/drawing/2014/main" id="{FD5D147B-C4B6-4D7E-8331-095C2A584394}"/>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28" name="Slide Number Placeholder 2"/>
          <p:cNvSpPr txBox="1">
            <a:spLocks/>
          </p:cNvSpPr>
          <p:nvPr/>
        </p:nvSpPr>
        <p:spPr>
          <a:xfrm>
            <a:off x="11333161" y="6397625"/>
            <a:ext cx="753545"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602673-6227-473F-AF8E-951CD6C0BF06}" type="slidenum">
              <a:rPr lang="en-US" smtClean="0"/>
              <a:pPr/>
              <a:t>35</a:t>
            </a:fld>
            <a:endParaRPr lang="en-US"/>
          </a:p>
        </p:txBody>
      </p:sp>
    </p:spTree>
    <p:custDataLst>
      <p:tags r:id="rId1"/>
    </p:custDataLst>
    <p:extLst>
      <p:ext uri="{BB962C8B-B14F-4D97-AF65-F5344CB8AC3E}">
        <p14:creationId xmlns:p14="http://schemas.microsoft.com/office/powerpoint/2010/main" val="3266631765"/>
      </p:ext>
    </p:extLst>
  </p:cSld>
  <p:clrMapOvr>
    <a:masterClrMapping/>
  </p:clrMapOvr>
  <p:transition spd="slow" advTm="2742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general.south-derbys.gov.uk/revenue/focusonfraudawareness/pics/10.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93571" y="2111829"/>
            <a:ext cx="6503512" cy="5029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42901" y="342900"/>
            <a:ext cx="11462654" cy="230832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3">
            <a:schemeClr val="accent6"/>
          </a:fillRef>
          <a:effectRef idx="2">
            <a:schemeClr val="accent6"/>
          </a:effectRef>
          <a:fontRef idx="minor">
            <a:schemeClr val="lt1"/>
          </a:fontRef>
        </p:style>
        <p:txBody>
          <a:bodyPr wrap="square" rtlCol="0">
            <a:spAutoFit/>
            <a:sp3d extrusionH="57150">
              <a:bevelT w="82550" h="38100" prst="coolSlant"/>
            </a:sp3d>
          </a:bodyPr>
          <a:lstStyle/>
          <a:p>
            <a:pPr algn="ctr"/>
            <a:r>
              <a:rPr lang="en-US" sz="3600" b="1" dirty="0">
                <a:ln>
                  <a:solidFill>
                    <a:schemeClr val="accent5">
                      <a:lumMod val="75000"/>
                    </a:schemeClr>
                  </a:solidFill>
                </a:ln>
                <a:solidFill>
                  <a:srgbClr val="E8E8E8"/>
                </a:solidFill>
                <a:latin typeface="Cooper Black" pitchFamily="18" charset="0"/>
              </a:rPr>
              <a:t>Let’s be honest, most people do not like to hear </a:t>
            </a:r>
            <a:r>
              <a:rPr lang="en-US" sz="3600" b="1" dirty="0" smtClean="0">
                <a:ln>
                  <a:solidFill>
                    <a:schemeClr val="accent5">
                      <a:lumMod val="75000"/>
                    </a:schemeClr>
                  </a:solidFill>
                </a:ln>
                <a:solidFill>
                  <a:srgbClr val="E8E8E8"/>
                </a:solidFill>
                <a:latin typeface="Cooper Black" pitchFamily="18" charset="0"/>
              </a:rPr>
              <a:t/>
            </a:r>
            <a:br>
              <a:rPr lang="en-US" sz="3600" b="1" dirty="0" smtClean="0">
                <a:ln>
                  <a:solidFill>
                    <a:schemeClr val="accent5">
                      <a:lumMod val="75000"/>
                    </a:schemeClr>
                  </a:solidFill>
                </a:ln>
                <a:solidFill>
                  <a:srgbClr val="E8E8E8"/>
                </a:solidFill>
                <a:latin typeface="Cooper Black" pitchFamily="18" charset="0"/>
              </a:rPr>
            </a:br>
            <a:r>
              <a:rPr lang="en-US" sz="3600" b="1" dirty="0" smtClean="0">
                <a:ln>
                  <a:solidFill>
                    <a:schemeClr val="accent5">
                      <a:lumMod val="75000"/>
                    </a:schemeClr>
                  </a:solidFill>
                </a:ln>
                <a:solidFill>
                  <a:srgbClr val="E8E8E8"/>
                </a:solidFill>
                <a:latin typeface="Cooper Black" pitchFamily="18" charset="0"/>
              </a:rPr>
              <a:t>the </a:t>
            </a:r>
            <a:r>
              <a:rPr lang="en-US" sz="3600" b="1" dirty="0">
                <a:ln>
                  <a:solidFill>
                    <a:schemeClr val="accent5">
                      <a:lumMod val="75000"/>
                    </a:schemeClr>
                  </a:solidFill>
                </a:ln>
                <a:solidFill>
                  <a:srgbClr val="E8E8E8"/>
                </a:solidFill>
                <a:latin typeface="Cooper Black" pitchFamily="18" charset="0"/>
              </a:rPr>
              <a:t>truth to begin with! </a:t>
            </a:r>
            <a:r>
              <a:rPr lang="en-US" sz="3600" b="1" dirty="0" smtClean="0">
                <a:ln>
                  <a:solidFill>
                    <a:schemeClr val="accent5">
                      <a:lumMod val="75000"/>
                    </a:schemeClr>
                  </a:solidFill>
                </a:ln>
                <a:solidFill>
                  <a:srgbClr val="E8E8E8"/>
                </a:solidFill>
                <a:latin typeface="Cooper Black" pitchFamily="18" charset="0"/>
              </a:rPr>
              <a:t/>
            </a:r>
            <a:br>
              <a:rPr lang="en-US" sz="3600" b="1" dirty="0" smtClean="0">
                <a:ln>
                  <a:solidFill>
                    <a:schemeClr val="accent5">
                      <a:lumMod val="75000"/>
                    </a:schemeClr>
                  </a:solidFill>
                </a:ln>
                <a:solidFill>
                  <a:srgbClr val="E8E8E8"/>
                </a:solidFill>
                <a:latin typeface="Cooper Black" pitchFamily="18" charset="0"/>
              </a:rPr>
            </a:br>
            <a:r>
              <a:rPr lang="en-US" sz="3600" b="1" dirty="0" smtClean="0">
                <a:ln>
                  <a:solidFill>
                    <a:schemeClr val="accent5">
                      <a:lumMod val="75000"/>
                    </a:schemeClr>
                  </a:solidFill>
                </a:ln>
                <a:solidFill>
                  <a:schemeClr val="accent3">
                    <a:lumMod val="60000"/>
                    <a:lumOff val="40000"/>
                  </a:schemeClr>
                </a:solidFill>
                <a:latin typeface="Cooper Black" pitchFamily="18" charset="0"/>
              </a:rPr>
              <a:t>They would rather </a:t>
            </a:r>
            <a:r>
              <a:rPr lang="en-US" sz="3600" b="1" dirty="0">
                <a:ln>
                  <a:solidFill>
                    <a:schemeClr val="accent5">
                      <a:lumMod val="75000"/>
                    </a:schemeClr>
                  </a:solidFill>
                </a:ln>
                <a:solidFill>
                  <a:schemeClr val="accent3">
                    <a:lumMod val="60000"/>
                    <a:lumOff val="40000"/>
                  </a:schemeClr>
                </a:solidFill>
                <a:latin typeface="Cooper Black" pitchFamily="18" charset="0"/>
              </a:rPr>
              <a:t>put their head in the sand and ignore truth!</a:t>
            </a:r>
          </a:p>
        </p:txBody>
      </p:sp>
      <p:pic>
        <p:nvPicPr>
          <p:cNvPr id="3" name="Picture 2">
            <a:extLst>
              <a:ext uri="{FF2B5EF4-FFF2-40B4-BE49-F238E27FC236}">
                <a16:creationId xmlns="" xmlns:a16="http://schemas.microsoft.com/office/drawing/2014/main" id="{C005F9F7-4237-4090-9E85-17BD462E4C5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Slide Number Placeholder 2"/>
          <p:cNvSpPr txBox="1">
            <a:spLocks/>
          </p:cNvSpPr>
          <p:nvPr/>
        </p:nvSpPr>
        <p:spPr>
          <a:xfrm>
            <a:off x="11333161" y="6397625"/>
            <a:ext cx="753545"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602673-6227-473F-AF8E-951CD6C0BF06}" type="slidenum">
              <a:rPr lang="en-US" smtClean="0"/>
              <a:pPr/>
              <a:t>36</a:t>
            </a:fld>
            <a:endParaRPr lang="en-US"/>
          </a:p>
        </p:txBody>
      </p:sp>
    </p:spTree>
    <p:extLst>
      <p:ext uri="{BB962C8B-B14F-4D97-AF65-F5344CB8AC3E}">
        <p14:creationId xmlns:p14="http://schemas.microsoft.com/office/powerpoint/2010/main" val="1585317007"/>
      </p:ext>
    </p:extLst>
  </p:cSld>
  <p:clrMapOvr>
    <a:masterClrMapping/>
  </p:clrMapOvr>
  <p:transition spd="slow" advTm="13429">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Let’s not be conformed to this worl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33400" y="5127172"/>
            <a:ext cx="11234057" cy="923330"/>
          </a:xfrm>
          <a:prstGeom prst="rect">
            <a:avLst/>
          </a:prstGeom>
          <a:solidFill>
            <a:schemeClr val="accent6">
              <a:alpha val="61000"/>
            </a:schemeClr>
          </a:solidFill>
          <a:effectLst>
            <a:glow rad="228600">
              <a:schemeClr val="accent3">
                <a:satMod val="175000"/>
                <a:alpha val="40000"/>
              </a:schemeClr>
            </a:glow>
          </a:effectLst>
        </p:spPr>
        <p:style>
          <a:lnRef idx="2">
            <a:schemeClr val="accent6">
              <a:shade val="50000"/>
            </a:schemeClr>
          </a:lnRef>
          <a:fillRef idx="1">
            <a:schemeClr val="accent6"/>
          </a:fillRef>
          <a:effectRef idx="0">
            <a:schemeClr val="accent6"/>
          </a:effectRef>
          <a:fontRef idx="minor">
            <a:schemeClr val="lt1"/>
          </a:fontRef>
        </p:style>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solidFill>
                  <a:srgbClr val="FFFF00"/>
                </a:solidFill>
                <a:effectLst>
                  <a:outerShdw blurRad="50800" dist="39000" dir="5460000" algn="tl">
                    <a:srgbClr val="000000">
                      <a:alpha val="38000"/>
                    </a:srgbClr>
                  </a:outerShdw>
                </a:effectLst>
              </a:rPr>
              <a:t>TRUTH WAS NEVER POPULAR!</a:t>
            </a:r>
          </a:p>
        </p:txBody>
      </p:sp>
      <p:pic>
        <p:nvPicPr>
          <p:cNvPr id="3" name="Picture 2">
            <a:extLst>
              <a:ext uri="{FF2B5EF4-FFF2-40B4-BE49-F238E27FC236}">
                <a16:creationId xmlns="" xmlns:a16="http://schemas.microsoft.com/office/drawing/2014/main" id="{6685C668-5318-48FE-AB9F-7AA71F36874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p:cNvSpPr>
            <a:spLocks noGrp="1"/>
          </p:cNvSpPr>
          <p:nvPr>
            <p:ph type="sldNum" sz="quarter" idx="12"/>
          </p:nvPr>
        </p:nvSpPr>
        <p:spPr>
          <a:xfrm>
            <a:off x="11390684" y="6416334"/>
            <a:ext cx="753545" cy="365125"/>
          </a:xfrm>
        </p:spPr>
        <p:txBody>
          <a:bodyPr/>
          <a:lstStyle/>
          <a:p>
            <a:fld id="{A2602673-6227-473F-AF8E-951CD6C0BF06}" type="slidenum">
              <a:rPr lang="en-US" smtClean="0">
                <a:solidFill>
                  <a:schemeClr val="bg1"/>
                </a:solidFill>
              </a:rPr>
              <a:t>37</a:t>
            </a:fld>
            <a:endParaRPr lang="en-US" dirty="0">
              <a:solidFill>
                <a:schemeClr val="bg1"/>
              </a:solidFill>
            </a:endParaRPr>
          </a:p>
        </p:txBody>
      </p:sp>
    </p:spTree>
    <p:extLst>
      <p:ext uri="{BB962C8B-B14F-4D97-AF65-F5344CB8AC3E}">
        <p14:creationId xmlns:p14="http://schemas.microsoft.com/office/powerpoint/2010/main" val="3970177312"/>
      </p:ext>
    </p:extLst>
  </p:cSld>
  <p:clrMapOvr>
    <a:masterClrMapping/>
  </p:clrMapOvr>
  <p:transition spd="slow" advTm="7913">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3677" y="1122793"/>
            <a:ext cx="8469087" cy="3785652"/>
          </a:xfrm>
          <a:prstGeom prst="rect">
            <a:avLst/>
          </a:prstGeom>
        </p:spPr>
        <p:txBody>
          <a:bodyPr wrap="square">
            <a:spAutoFit/>
            <a:scene3d>
              <a:camera prst="orthographicFront"/>
              <a:lightRig rig="threePt" dir="t"/>
            </a:scene3d>
            <a:sp3d extrusionH="57150">
              <a:bevelT w="38100" h="38100"/>
            </a:sp3d>
          </a:bodyPr>
          <a:lstStyle/>
          <a:p>
            <a:pPr algn="ctr"/>
            <a:r>
              <a:rPr lang="en-US" sz="4800" dirty="0">
                <a:latin typeface="Arial Black" panose="020B0A04020102020204" pitchFamily="34" charset="0"/>
              </a:rPr>
              <a:t>Because truth </a:t>
            </a:r>
            <a:r>
              <a:rPr lang="en-US" sz="4800" dirty="0" smtClean="0">
                <a:latin typeface="Arial Black" panose="020B0A04020102020204" pitchFamily="34" charset="0"/>
              </a:rPr>
              <a:t>hurts ~</a:t>
            </a:r>
            <a:endParaRPr lang="en-US" sz="4800" dirty="0">
              <a:latin typeface="Arial Black" panose="020B0A04020102020204" pitchFamily="34" charset="0"/>
            </a:endParaRPr>
          </a:p>
          <a:p>
            <a:pPr algn="ctr"/>
            <a:r>
              <a:rPr lang="en-US" sz="4800" dirty="0" smtClean="0">
                <a:latin typeface="Arial Black" panose="020B0A04020102020204" pitchFamily="34" charset="0"/>
              </a:rPr>
              <a:t>truth </a:t>
            </a:r>
            <a:r>
              <a:rPr lang="en-US" sz="4800" dirty="0">
                <a:latin typeface="Arial Black" panose="020B0A04020102020204" pitchFamily="34" charset="0"/>
              </a:rPr>
              <a:t>makes enemies</a:t>
            </a:r>
            <a:r>
              <a:rPr lang="en-US" sz="4800" dirty="0" smtClean="0">
                <a:latin typeface="Arial Black" panose="020B0A04020102020204" pitchFamily="34" charset="0"/>
              </a:rPr>
              <a:t>!</a:t>
            </a:r>
          </a:p>
          <a:p>
            <a:pPr algn="ctr"/>
            <a:endParaRPr lang="en-US" sz="4800" dirty="0">
              <a:latin typeface="Arial Black" panose="020B0A04020102020204" pitchFamily="34" charset="0"/>
            </a:endParaRPr>
          </a:p>
          <a:p>
            <a:pPr algn="ctr"/>
            <a:r>
              <a:rPr lang="en-US" sz="4800" dirty="0">
                <a:solidFill>
                  <a:schemeClr val="accent5">
                    <a:lumMod val="40000"/>
                    <a:lumOff val="60000"/>
                  </a:schemeClr>
                </a:solidFill>
                <a:latin typeface="Arial Black" panose="020B0A04020102020204" pitchFamily="34" charset="0"/>
              </a:rPr>
              <a:t>But truth also heals!</a:t>
            </a:r>
          </a:p>
          <a:p>
            <a:pPr algn="ctr"/>
            <a:r>
              <a:rPr lang="en-US" sz="4800" dirty="0">
                <a:solidFill>
                  <a:schemeClr val="accent5">
                    <a:lumMod val="40000"/>
                    <a:lumOff val="60000"/>
                  </a:schemeClr>
                </a:solidFill>
                <a:latin typeface="Arial Black" panose="020B0A04020102020204" pitchFamily="34" charset="0"/>
              </a:rPr>
              <a:t>Truth frees and saves!</a:t>
            </a:r>
          </a:p>
        </p:txBody>
      </p:sp>
      <p:pic>
        <p:nvPicPr>
          <p:cNvPr id="4" name="Picture 3">
            <a:extLst>
              <a:ext uri="{FF2B5EF4-FFF2-40B4-BE49-F238E27FC236}">
                <a16:creationId xmlns="" xmlns:a16="http://schemas.microsoft.com/office/drawing/2014/main" id="{8C2813C1-8032-45E1-B336-6E6E427EDC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2"/>
          <p:cNvSpPr txBox="1">
            <a:spLocks/>
          </p:cNvSpPr>
          <p:nvPr/>
        </p:nvSpPr>
        <p:spPr>
          <a:xfrm>
            <a:off x="11333161" y="6397625"/>
            <a:ext cx="753545"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602673-6227-473F-AF8E-951CD6C0BF06}" type="slidenum">
              <a:rPr lang="en-US" smtClean="0"/>
              <a:pPr/>
              <a:t>38</a:t>
            </a:fld>
            <a:endParaRPr lang="en-US"/>
          </a:p>
        </p:txBody>
      </p:sp>
    </p:spTree>
    <p:extLst>
      <p:ext uri="{BB962C8B-B14F-4D97-AF65-F5344CB8AC3E}">
        <p14:creationId xmlns:p14="http://schemas.microsoft.com/office/powerpoint/2010/main" val="4045251537"/>
      </p:ext>
    </p:extLst>
  </p:cSld>
  <p:clrMapOvr>
    <a:masterClrMapping/>
  </p:clrMapOvr>
  <p:transition spd="slow" advTm="12164">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freemanpedia.wikispaces.com/file/view/torah1.jpg/140939433/torah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55229" y="3352801"/>
            <a:ext cx="3607759" cy="2632690"/>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2052" name="Picture 4" descr="http://www.designhousestockholm.com/collection/download/NordicLight_7arm_grey_whitecandles.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013857" y="3352801"/>
            <a:ext cx="3120935" cy="2716931"/>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5012" y="721604"/>
            <a:ext cx="9252857" cy="2308324"/>
          </a:xfrm>
          <a:prstGeom prst="rect">
            <a:avLst/>
          </a:prstGeom>
          <a:effectLst>
            <a:glow rad="228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600" b="1" dirty="0">
                <a:solidFill>
                  <a:prstClr val="black"/>
                </a:solidFill>
                <a:latin typeface="Arial Black" panose="020B0A04020102020204" pitchFamily="34" charset="0"/>
              </a:rPr>
              <a:t>The fact that we believe something to be true does not make it true. Truth is truth whether we believe it or </a:t>
            </a:r>
            <a:r>
              <a:rPr lang="en-US" sz="3600" b="1" dirty="0" smtClean="0">
                <a:solidFill>
                  <a:prstClr val="black"/>
                </a:solidFill>
                <a:latin typeface="Arial Black" panose="020B0A04020102020204" pitchFamily="34" charset="0"/>
              </a:rPr>
              <a:t>not!  </a:t>
            </a:r>
            <a:r>
              <a:rPr lang="en-US" sz="3600" b="1" dirty="0">
                <a:solidFill>
                  <a:prstClr val="black"/>
                </a:solidFill>
                <a:latin typeface="Arial Black" panose="020B0A04020102020204" pitchFamily="34" charset="0"/>
              </a:rPr>
              <a:t>T</a:t>
            </a:r>
            <a:r>
              <a:rPr lang="en-US" sz="3600" b="1" dirty="0" smtClean="0">
                <a:solidFill>
                  <a:prstClr val="black"/>
                </a:solidFill>
                <a:latin typeface="Arial Black" panose="020B0A04020102020204" pitchFamily="34" charset="0"/>
              </a:rPr>
              <a:t>ruth </a:t>
            </a:r>
            <a:r>
              <a:rPr lang="en-US" sz="3600" b="1" dirty="0">
                <a:solidFill>
                  <a:prstClr val="black"/>
                </a:solidFill>
                <a:latin typeface="Arial Black" panose="020B0A04020102020204" pitchFamily="34" charset="0"/>
              </a:rPr>
              <a:t>stands on its own!</a:t>
            </a:r>
          </a:p>
        </p:txBody>
      </p:sp>
      <p:sp>
        <p:nvSpPr>
          <p:cNvPr id="4" name="Rectangle 3"/>
          <p:cNvSpPr/>
          <p:nvPr/>
        </p:nvSpPr>
        <p:spPr>
          <a:xfrm>
            <a:off x="1055913" y="457200"/>
            <a:ext cx="10091057" cy="5867400"/>
          </a:xfrm>
          <a:prstGeom prst="rect">
            <a:avLst/>
          </a:prstGeom>
          <a:noFill/>
          <a:ln w="76200">
            <a:solidFill>
              <a:schemeClr val="accent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Picture 2">
            <a:extLst>
              <a:ext uri="{FF2B5EF4-FFF2-40B4-BE49-F238E27FC236}">
                <a16:creationId xmlns="" xmlns:a16="http://schemas.microsoft.com/office/drawing/2014/main" id="{BD6B517E-3280-415A-BBFD-BE22F237193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8" name="Slide Number Placeholder 2"/>
          <p:cNvSpPr txBox="1">
            <a:spLocks/>
          </p:cNvSpPr>
          <p:nvPr/>
        </p:nvSpPr>
        <p:spPr>
          <a:xfrm>
            <a:off x="11333161" y="6397625"/>
            <a:ext cx="753545"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602673-6227-473F-AF8E-951CD6C0BF06}" type="slidenum">
              <a:rPr lang="en-US" smtClean="0"/>
              <a:pPr/>
              <a:t>39</a:t>
            </a:fld>
            <a:endParaRPr lang="en-US"/>
          </a:p>
        </p:txBody>
      </p:sp>
    </p:spTree>
    <p:custDataLst>
      <p:tags r:id="rId1"/>
    </p:custDataLst>
    <p:extLst>
      <p:ext uri="{BB962C8B-B14F-4D97-AF65-F5344CB8AC3E}">
        <p14:creationId xmlns:p14="http://schemas.microsoft.com/office/powerpoint/2010/main" val="58117785"/>
      </p:ext>
    </p:extLst>
  </p:cSld>
  <p:clrMapOvr>
    <a:masterClrMapping/>
  </p:clrMapOvr>
  <p:transition spd="slow" advTm="14379">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0764" y="945989"/>
            <a:ext cx="9705474" cy="5016758"/>
          </a:xfrm>
          <a:prstGeom prst="rect">
            <a:avLst/>
          </a:prstGeom>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3200" b="1" dirty="0">
                <a:latin typeface="Arial" panose="020B0604020202020204" pitchFamily="34" charset="0"/>
                <a:cs typeface="Arial" panose="020B0604020202020204" pitchFamily="34" charset="0"/>
              </a:rPr>
              <a:t>For clarification: </a:t>
            </a:r>
            <a:r>
              <a:rPr lang="en-US" sz="3200" dirty="0">
                <a:latin typeface="Arial" panose="020B0604020202020204" pitchFamily="34" charset="0"/>
                <a:cs typeface="Arial" panose="020B0604020202020204" pitchFamily="34" charset="0"/>
              </a:rPr>
              <a:t>In my studies I use the four Hebrew letters yod, hey, vav, hey, which are the letters YHVH in English (and I pronounce it as  Yahuwah) instead of LORD, which is a title - not a name.  I also use Yahusha instead of Jesus, which is not a translation but a transliteration from a Greek mistransliteration.  The name Jesus has no meaning, in Hebrew nor in English! YHVH and Yahusha are the actual original Hebrew names that speak of our </a:t>
            </a:r>
            <a:r>
              <a:rPr lang="en-US" sz="3200" dirty="0" smtClean="0">
                <a:latin typeface="Arial" panose="020B0604020202020204" pitchFamily="34" charset="0"/>
                <a:cs typeface="Arial" panose="020B0604020202020204" pitchFamily="34" charset="0"/>
              </a:rPr>
              <a:t>Saviour’s </a:t>
            </a:r>
            <a:r>
              <a:rPr lang="en-US" sz="3200" dirty="0">
                <a:latin typeface="Arial" panose="020B0604020202020204" pitchFamily="34" charset="0"/>
                <a:cs typeface="Arial" panose="020B0604020202020204" pitchFamily="34" charset="0"/>
              </a:rPr>
              <a:t>true nature and character.</a:t>
            </a:r>
          </a:p>
        </p:txBody>
      </p:sp>
      <p:pic>
        <p:nvPicPr>
          <p:cNvPr id="4" name="Picture 3">
            <a:extLst>
              <a:ext uri="{FF2B5EF4-FFF2-40B4-BE49-F238E27FC236}">
                <a16:creationId xmlns="" xmlns:a16="http://schemas.microsoft.com/office/drawing/2014/main" id="{27FF9155-DE32-4239-8358-A1F3D859D07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3" name="Slide Number Placeholder 2"/>
          <p:cNvSpPr>
            <a:spLocks noGrp="1"/>
          </p:cNvSpPr>
          <p:nvPr>
            <p:ph type="sldNum" sz="quarter" idx="12"/>
          </p:nvPr>
        </p:nvSpPr>
        <p:spPr/>
        <p:txBody>
          <a:bodyPr/>
          <a:lstStyle/>
          <a:p>
            <a:fld id="{A2602673-6227-473F-AF8E-951CD6C0BF06}" type="slidenum">
              <a:rPr lang="en-US" smtClean="0"/>
              <a:t>4</a:t>
            </a:fld>
            <a:endParaRPr lang="en-US"/>
          </a:p>
        </p:txBody>
      </p:sp>
    </p:spTree>
    <p:extLst>
      <p:ext uri="{BB962C8B-B14F-4D97-AF65-F5344CB8AC3E}">
        <p14:creationId xmlns:p14="http://schemas.microsoft.com/office/powerpoint/2010/main" val="3297404883"/>
      </p:ext>
    </p:extLst>
  </p:cSld>
  <p:clrMapOvr>
    <a:masterClrMapping/>
  </p:clrMapOvr>
  <p:transition spd="slow" advTm="51507">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5772" y="732089"/>
            <a:ext cx="9198428" cy="1754326"/>
          </a:xfrm>
          <a:prstGeom prst="rect">
            <a:avLst/>
          </a:prstGeom>
          <a:effectLst>
            <a:glow rad="228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600" b="1" dirty="0">
                <a:solidFill>
                  <a:prstClr val="black"/>
                </a:solidFill>
                <a:latin typeface="Arial Black" panose="020B0A04020102020204" pitchFamily="34" charset="0"/>
              </a:rPr>
              <a:t>Truth is truth, whether no one believes it, and a lie is a lie, </a:t>
            </a:r>
            <a:r>
              <a:rPr lang="en-US" sz="3600" b="1" dirty="0" smtClean="0">
                <a:solidFill>
                  <a:prstClr val="black"/>
                </a:solidFill>
                <a:latin typeface="Arial Black" panose="020B0A04020102020204" pitchFamily="34" charset="0"/>
              </a:rPr>
              <a:t/>
            </a:r>
            <a:br>
              <a:rPr lang="en-US" sz="3600" b="1" dirty="0" smtClean="0">
                <a:solidFill>
                  <a:prstClr val="black"/>
                </a:solidFill>
                <a:latin typeface="Arial Black" panose="020B0A04020102020204" pitchFamily="34" charset="0"/>
              </a:rPr>
            </a:br>
            <a:r>
              <a:rPr lang="en-US" sz="3600" b="1" dirty="0" smtClean="0">
                <a:solidFill>
                  <a:prstClr val="black"/>
                </a:solidFill>
                <a:latin typeface="Arial Black" panose="020B0A04020102020204" pitchFamily="34" charset="0"/>
              </a:rPr>
              <a:t>no </a:t>
            </a:r>
            <a:r>
              <a:rPr lang="en-US" sz="3600" b="1" dirty="0">
                <a:solidFill>
                  <a:prstClr val="black"/>
                </a:solidFill>
                <a:latin typeface="Arial Black" panose="020B0A04020102020204" pitchFamily="34" charset="0"/>
              </a:rPr>
              <a:t>matter how many believe it.</a:t>
            </a:r>
          </a:p>
        </p:txBody>
      </p:sp>
      <p:pic>
        <p:nvPicPr>
          <p:cNvPr id="3" name="Picture 2">
            <a:extLst>
              <a:ext uri="{FF2B5EF4-FFF2-40B4-BE49-F238E27FC236}">
                <a16:creationId xmlns="" xmlns:a16="http://schemas.microsoft.com/office/drawing/2014/main" id="{F8E4C3B7-D1B1-4811-A505-4255CF319C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pic>
        <p:nvPicPr>
          <p:cNvPr id="7" name="Picture 2" descr="http://freemanpedia.wikispaces.com/file/view/torah1.jpg/140939433/torah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55228" y="3086101"/>
            <a:ext cx="3607759" cy="2632690"/>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8" name="Picture 4" descr="http://www.designhousestockholm.com/collection/download/NordicLight_7arm_grey_whitecandles.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013856" y="3086101"/>
            <a:ext cx="3120935" cy="2716931"/>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9" name="Rectangle 8"/>
          <p:cNvSpPr/>
          <p:nvPr/>
        </p:nvSpPr>
        <p:spPr>
          <a:xfrm>
            <a:off x="1055913" y="333375"/>
            <a:ext cx="10091057" cy="5867400"/>
          </a:xfrm>
          <a:prstGeom prst="rect">
            <a:avLst/>
          </a:prstGeom>
          <a:noFill/>
          <a:ln w="76200">
            <a:solidFill>
              <a:schemeClr val="accent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Slide Number Placeholder 2"/>
          <p:cNvSpPr txBox="1">
            <a:spLocks/>
          </p:cNvSpPr>
          <p:nvPr/>
        </p:nvSpPr>
        <p:spPr>
          <a:xfrm>
            <a:off x="11333161" y="6397625"/>
            <a:ext cx="753545"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602673-6227-473F-AF8E-951CD6C0BF06}" type="slidenum">
              <a:rPr lang="en-US" smtClean="0"/>
              <a:pPr/>
              <a:t>40</a:t>
            </a:fld>
            <a:endParaRPr lang="en-US"/>
          </a:p>
        </p:txBody>
      </p:sp>
    </p:spTree>
    <p:extLst>
      <p:ext uri="{BB962C8B-B14F-4D97-AF65-F5344CB8AC3E}">
        <p14:creationId xmlns:p14="http://schemas.microsoft.com/office/powerpoint/2010/main" val="314968820"/>
      </p:ext>
    </p:extLst>
  </p:cSld>
  <p:clrMapOvr>
    <a:masterClrMapping/>
  </p:clrMapOvr>
  <mc:AlternateContent xmlns:mc="http://schemas.openxmlformats.org/markup-compatibility/2006" xmlns:p14="http://schemas.microsoft.com/office/powerpoint/2010/main">
    <mc:Choice Requires="p14">
      <p:transition spd="med" p14:dur="700" advTm="11517">
        <p:fade/>
      </p:transition>
    </mc:Choice>
    <mc:Fallback xmlns="">
      <p:transition spd="med" advTm="11517">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p:cNvSpPr txBox="1"/>
          <p:nvPr/>
        </p:nvSpPr>
        <p:spPr>
          <a:xfrm>
            <a:off x="1338943" y="1338943"/>
            <a:ext cx="9220200" cy="1569660"/>
          </a:xfrm>
          <a:prstGeom prst="rect">
            <a:avLst/>
          </a:prstGeom>
          <a:solidFill>
            <a:srgbClr val="00B0F0"/>
          </a:solidFill>
          <a:scene3d>
            <a:camera prst="orthographicFront"/>
            <a:lightRig rig="threePt" dir="t"/>
          </a:scene3d>
          <a:sp3d>
            <a:bevelT w="152400" h="50800" prst="softRound"/>
          </a:sp3d>
        </p:spPr>
        <p:txBody>
          <a:bodyPr wrap="square" rtlCol="0">
            <a:spAutoFit/>
          </a:bodyPr>
          <a:lstStyle/>
          <a:p>
            <a:pPr algn="ctr"/>
            <a:r>
              <a:rPr lang="en-US" sz="3200" dirty="0">
                <a:latin typeface="Arial" panose="020B0604020202020204" pitchFamily="34" charset="0"/>
                <a:cs typeface="Arial" panose="020B0604020202020204" pitchFamily="34" charset="0"/>
              </a:rPr>
              <a:t>Let’s look at John 4:24, </a:t>
            </a:r>
            <a:r>
              <a:rPr lang="en-US" sz="3200" b="1" dirty="0">
                <a:latin typeface="Arial" panose="020B0604020202020204" pitchFamily="34" charset="0"/>
                <a:cs typeface="Arial" panose="020B0604020202020204" pitchFamily="34" charset="0"/>
              </a:rPr>
              <a:t>“Elohim is Spirit, and those who worship Him need to worship in spirit and truth.” </a:t>
            </a:r>
            <a:r>
              <a:rPr lang="en-US" sz="3200" i="1" dirty="0">
                <a:latin typeface="Arial" panose="020B0604020202020204" pitchFamily="34" charset="0"/>
                <a:cs typeface="Arial" panose="020B0604020202020204" pitchFamily="34" charset="0"/>
              </a:rPr>
              <a:t> </a:t>
            </a:r>
            <a:r>
              <a:rPr lang="en-US" sz="3200" i="1" dirty="0" smtClean="0">
                <a:latin typeface="Arial" panose="020B0604020202020204" pitchFamily="34" charset="0"/>
                <a:cs typeface="Arial" panose="020B0604020202020204" pitchFamily="34" charset="0"/>
              </a:rPr>
              <a:t> </a:t>
            </a:r>
            <a:r>
              <a:rPr lang="en-US" sz="2800" i="1" dirty="0" smtClean="0">
                <a:latin typeface="Arial" panose="020B0604020202020204" pitchFamily="34" charset="0"/>
                <a:cs typeface="Arial" panose="020B0604020202020204" pitchFamily="34" charset="0"/>
              </a:rPr>
              <a:t>The Scriptures</a:t>
            </a:r>
            <a:endParaRPr lang="en-US" sz="2800" i="1" dirty="0">
              <a:latin typeface="Arial" panose="020B0604020202020204" pitchFamily="34" charset="0"/>
              <a:cs typeface="Arial" panose="020B0604020202020204" pitchFamily="34" charset="0"/>
            </a:endParaRPr>
          </a:p>
        </p:txBody>
      </p:sp>
      <p:sp>
        <p:nvSpPr>
          <p:cNvPr id="6" name="TextBox 5"/>
          <p:cNvSpPr txBox="1"/>
          <p:nvPr/>
        </p:nvSpPr>
        <p:spPr>
          <a:xfrm>
            <a:off x="457200" y="4247546"/>
            <a:ext cx="11277600" cy="1077218"/>
          </a:xfrm>
          <a:prstGeom prst="rect">
            <a:avLst/>
          </a:prstGeom>
          <a:solidFill>
            <a:schemeClr val="accent2">
              <a:lumMod val="20000"/>
              <a:lumOff val="80000"/>
            </a:schemeClr>
          </a:solidFill>
          <a:scene3d>
            <a:camera prst="orthographicFront"/>
            <a:lightRig rig="threePt" dir="t"/>
          </a:scene3d>
          <a:sp3d>
            <a:bevelT w="152400" h="50800" prst="softRound"/>
          </a:sp3d>
        </p:spPr>
        <p:txBody>
          <a:bodyPr wrap="square" rtlCol="0">
            <a:spAutoFit/>
          </a:bodyPr>
          <a:lstStyle/>
          <a:p>
            <a:pPr algn="ctr"/>
            <a:r>
              <a:rPr lang="en-US" sz="3200" dirty="0">
                <a:latin typeface="Arial Black" panose="020B0A04020102020204" pitchFamily="34" charset="0"/>
              </a:rPr>
              <a:t>So we MUST find out what the truth is in order to worship the Father not only in Spirit but in truth!</a:t>
            </a:r>
          </a:p>
        </p:txBody>
      </p:sp>
      <p:pic>
        <p:nvPicPr>
          <p:cNvPr id="3" name="Picture 2">
            <a:extLst>
              <a:ext uri="{FF2B5EF4-FFF2-40B4-BE49-F238E27FC236}">
                <a16:creationId xmlns="" xmlns:a16="http://schemas.microsoft.com/office/drawing/2014/main" id="{384E24E7-1EAE-4A88-8C55-95E45E90074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7" name="Slide Number Placeholder 2"/>
          <p:cNvSpPr txBox="1">
            <a:spLocks/>
          </p:cNvSpPr>
          <p:nvPr/>
        </p:nvSpPr>
        <p:spPr>
          <a:xfrm>
            <a:off x="11333161" y="6397625"/>
            <a:ext cx="75354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602673-6227-473F-AF8E-951CD6C0BF06}" type="slidenum">
              <a:rPr lang="en-US" smtClean="0">
                <a:solidFill>
                  <a:schemeClr val="bg1"/>
                </a:solidFill>
              </a:rPr>
              <a:pPr/>
              <a:t>41</a:t>
            </a:fld>
            <a:endParaRPr lang="en-US" dirty="0">
              <a:solidFill>
                <a:schemeClr val="bg1"/>
              </a:solidFill>
            </a:endParaRPr>
          </a:p>
        </p:txBody>
      </p:sp>
    </p:spTree>
    <p:custDataLst>
      <p:tags r:id="rId1"/>
    </p:custDataLst>
    <p:extLst>
      <p:ext uri="{BB962C8B-B14F-4D97-AF65-F5344CB8AC3E}">
        <p14:creationId xmlns:p14="http://schemas.microsoft.com/office/powerpoint/2010/main" val="4210471618"/>
      </p:ext>
    </p:extLst>
  </p:cSld>
  <p:clrMapOvr>
    <a:masterClrMapping/>
  </p:clrMapOvr>
  <p:transition spd="slow" advTm="28211">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churchofchristnow.com/bible_4.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05600" y="2514600"/>
            <a:ext cx="3491824" cy="32823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t3.gstatic.com/images?q=tbn:ANd9GcTV9VWs_okZ4yobHNlGRV2SOYHasyzVLMuEpWiCmPbHEH6EyEQJ"/>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16169" y="2152980"/>
            <a:ext cx="3505200" cy="348962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70113" y="228600"/>
            <a:ext cx="11419115" cy="64008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2067570" y="1274648"/>
            <a:ext cx="8129854" cy="830997"/>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“Ye Shall Know The Truth!”</a:t>
            </a:r>
          </a:p>
        </p:txBody>
      </p:sp>
      <p:sp>
        <p:nvSpPr>
          <p:cNvPr id="8" name="Rectangle 7"/>
          <p:cNvSpPr/>
          <p:nvPr/>
        </p:nvSpPr>
        <p:spPr>
          <a:xfrm rot="20503153">
            <a:off x="898074" y="3045405"/>
            <a:ext cx="6145465" cy="95410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truth will be revealed to us again,</a:t>
            </a:r>
          </a:p>
          <a:p>
            <a:pPr algn="ctr"/>
            <a:r>
              <a:rPr lang="en-US" sz="2800" b="1" u="sng"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If we continue in HIS word</a:t>
            </a:r>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(John 8:31)!</a:t>
            </a:r>
          </a:p>
        </p:txBody>
      </p:sp>
      <p:sp>
        <p:nvSpPr>
          <p:cNvPr id="2" name="TextBox 1"/>
          <p:cNvSpPr txBox="1"/>
          <p:nvPr/>
        </p:nvSpPr>
        <p:spPr>
          <a:xfrm>
            <a:off x="1073701" y="5259051"/>
            <a:ext cx="9927770" cy="107721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3200" b="1" dirty="0">
                <a:ln>
                  <a:solidFill>
                    <a:srgbClr val="0D68B4"/>
                  </a:solidFill>
                </a:ln>
              </a:rPr>
              <a:t>That means all of HIS word, </a:t>
            </a:r>
            <a:r>
              <a:rPr lang="en-US" sz="3200" b="1" dirty="0" smtClean="0">
                <a:ln>
                  <a:solidFill>
                    <a:srgbClr val="0D68B4"/>
                  </a:solidFill>
                </a:ln>
              </a:rPr>
              <a:t/>
            </a:r>
            <a:br>
              <a:rPr lang="en-US" sz="3200" b="1" dirty="0" smtClean="0">
                <a:ln>
                  <a:solidFill>
                    <a:srgbClr val="0D68B4"/>
                  </a:solidFill>
                </a:ln>
              </a:rPr>
            </a:br>
            <a:r>
              <a:rPr lang="en-US" sz="3200" b="1" dirty="0" smtClean="0">
                <a:ln>
                  <a:solidFill>
                    <a:srgbClr val="0D68B4"/>
                  </a:solidFill>
                </a:ln>
              </a:rPr>
              <a:t>starting </a:t>
            </a:r>
            <a:r>
              <a:rPr lang="en-US" sz="3200" b="1" dirty="0">
                <a:ln>
                  <a:solidFill>
                    <a:srgbClr val="0D68B4"/>
                  </a:solidFill>
                </a:ln>
              </a:rPr>
              <a:t>in the beginning of the book, not in the middle!</a:t>
            </a:r>
          </a:p>
        </p:txBody>
      </p:sp>
      <p:sp>
        <p:nvSpPr>
          <p:cNvPr id="4" name="TextBox 3"/>
          <p:cNvSpPr txBox="1"/>
          <p:nvPr/>
        </p:nvSpPr>
        <p:spPr>
          <a:xfrm>
            <a:off x="1073701" y="582065"/>
            <a:ext cx="10117591" cy="58477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3200" b="1" dirty="0">
                <a:solidFill>
                  <a:srgbClr val="FFFF00"/>
                </a:solidFill>
              </a:rPr>
              <a:t>We do have the promise from Yahusha in John 8:32,</a:t>
            </a:r>
          </a:p>
        </p:txBody>
      </p:sp>
      <p:pic>
        <p:nvPicPr>
          <p:cNvPr id="5" name="Picture 4">
            <a:extLst>
              <a:ext uri="{FF2B5EF4-FFF2-40B4-BE49-F238E27FC236}">
                <a16:creationId xmlns="" xmlns:a16="http://schemas.microsoft.com/office/drawing/2014/main" id="{2DA31D2E-546D-4C3E-8D24-2C167B85842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7" name="Slide Number Placeholder 6"/>
          <p:cNvSpPr>
            <a:spLocks noGrp="1"/>
          </p:cNvSpPr>
          <p:nvPr>
            <p:ph type="sldNum" sz="quarter" idx="12"/>
          </p:nvPr>
        </p:nvSpPr>
        <p:spPr>
          <a:xfrm>
            <a:off x="9029700" y="6289675"/>
            <a:ext cx="2743200" cy="365125"/>
          </a:xfrm>
        </p:spPr>
        <p:txBody>
          <a:bodyPr/>
          <a:lstStyle/>
          <a:p>
            <a:fld id="{A2602673-6227-473F-AF8E-951CD6C0BF06}" type="slidenum">
              <a:rPr lang="en-US" smtClean="0">
                <a:solidFill>
                  <a:schemeClr val="tx1"/>
                </a:solidFill>
              </a:rPr>
              <a:t>42</a:t>
            </a:fld>
            <a:endParaRPr lang="en-US" dirty="0">
              <a:solidFill>
                <a:schemeClr val="tx1"/>
              </a:solidFill>
            </a:endParaRPr>
          </a:p>
        </p:txBody>
      </p:sp>
    </p:spTree>
    <p:custDataLst>
      <p:tags r:id="rId1"/>
    </p:custDataLst>
    <p:extLst>
      <p:ext uri="{BB962C8B-B14F-4D97-AF65-F5344CB8AC3E}">
        <p14:creationId xmlns:p14="http://schemas.microsoft.com/office/powerpoint/2010/main" val="2560562108"/>
      </p:ext>
    </p:extLst>
  </p:cSld>
  <p:clrMapOvr>
    <a:masterClrMapping/>
  </p:clrMapOvr>
  <p:transition spd="slow" advTm="2702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Box 2"/>
          <p:cNvSpPr txBox="1"/>
          <p:nvPr/>
        </p:nvSpPr>
        <p:spPr>
          <a:xfrm>
            <a:off x="771524" y="578304"/>
            <a:ext cx="10576833" cy="1754326"/>
          </a:xfrm>
          <a:prstGeom prst="rect">
            <a:avLst/>
          </a:prstGeom>
          <a:solidFill>
            <a:srgbClr val="FFFF00"/>
          </a:solidFill>
          <a:scene3d>
            <a:camera prst="orthographicFront"/>
            <a:lightRig rig="threePt" dir="t"/>
          </a:scene3d>
          <a:sp3d>
            <a:bevelT w="114300" prst="artDeco"/>
          </a:sp3d>
        </p:spPr>
        <p:txBody>
          <a:bodyPr wrap="square" rtlCol="0">
            <a:spAutoFit/>
          </a:bodyPr>
          <a:lstStyle/>
          <a:p>
            <a:pPr algn="ctr"/>
            <a:r>
              <a:rPr lang="en-US" sz="3600" b="1" dirty="0">
                <a:latin typeface="Arial" panose="020B0604020202020204" pitchFamily="34" charset="0"/>
                <a:cs typeface="Arial" panose="020B0604020202020204" pitchFamily="34" charset="0"/>
              </a:rPr>
              <a:t>Don’t ask your church or denomination, because they have no clue! </a:t>
            </a:r>
            <a:r>
              <a:rPr lang="en-US" sz="3600" b="1" dirty="0" smtClean="0">
                <a:latin typeface="Arial" panose="020B0604020202020204" pitchFamily="34" charset="0"/>
                <a:cs typeface="Arial" panose="020B0604020202020204" pitchFamily="34" charset="0"/>
              </a:rPr>
              <a:t/>
            </a:r>
            <a:br>
              <a:rPr lang="en-US" sz="3600" b="1" dirty="0" smtClean="0">
                <a:latin typeface="Arial" panose="020B0604020202020204" pitchFamily="34" charset="0"/>
                <a:cs typeface="Arial" panose="020B0604020202020204" pitchFamily="34" charset="0"/>
              </a:rPr>
            </a:br>
            <a:r>
              <a:rPr lang="en-US" sz="3600" b="1" dirty="0" smtClean="0">
                <a:latin typeface="Arial" panose="020B0604020202020204" pitchFamily="34" charset="0"/>
                <a:cs typeface="Arial" panose="020B0604020202020204" pitchFamily="34" charset="0"/>
              </a:rPr>
              <a:t>I </a:t>
            </a:r>
            <a:r>
              <a:rPr lang="en-US" sz="3600" b="1" dirty="0">
                <a:latin typeface="Arial" panose="020B0604020202020204" pitchFamily="34" charset="0"/>
                <a:cs typeface="Arial" panose="020B0604020202020204" pitchFamily="34" charset="0"/>
              </a:rPr>
              <a:t>know that sounds </a:t>
            </a:r>
            <a:r>
              <a:rPr lang="en-US" sz="3600" b="1" dirty="0" smtClean="0">
                <a:latin typeface="Arial" panose="020B0604020202020204" pitchFamily="34" charset="0"/>
                <a:cs typeface="Arial" panose="020B0604020202020204" pitchFamily="34" charset="0"/>
              </a:rPr>
              <a:t>unkind, </a:t>
            </a:r>
            <a:r>
              <a:rPr lang="en-US" sz="3600" b="1" dirty="0">
                <a:latin typeface="Arial" panose="020B0604020202020204" pitchFamily="34" charset="0"/>
                <a:cs typeface="Arial" panose="020B0604020202020204" pitchFamily="34" charset="0"/>
              </a:rPr>
              <a:t>but it is the truth!</a:t>
            </a:r>
          </a:p>
        </p:txBody>
      </p:sp>
      <p:pic>
        <p:nvPicPr>
          <p:cNvPr id="5" name="Picture 4">
            <a:extLst>
              <a:ext uri="{FF2B5EF4-FFF2-40B4-BE49-F238E27FC236}">
                <a16:creationId xmlns="" xmlns:a16="http://schemas.microsoft.com/office/drawing/2014/main" id="{5500D110-BDDC-4522-9EBF-67599CADEB3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Slide Number Placeholder 2"/>
          <p:cNvSpPr txBox="1">
            <a:spLocks/>
          </p:cNvSpPr>
          <p:nvPr/>
        </p:nvSpPr>
        <p:spPr>
          <a:xfrm>
            <a:off x="11333161" y="6397625"/>
            <a:ext cx="75354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602673-6227-473F-AF8E-951CD6C0BF06}" type="slidenum">
              <a:rPr lang="en-US" smtClean="0"/>
              <a:pPr/>
              <a:t>43</a:t>
            </a:fld>
            <a:endParaRPr lang="en-US"/>
          </a:p>
        </p:txBody>
      </p:sp>
    </p:spTree>
    <p:extLst>
      <p:ext uri="{BB962C8B-B14F-4D97-AF65-F5344CB8AC3E}">
        <p14:creationId xmlns:p14="http://schemas.microsoft.com/office/powerpoint/2010/main" val="1733855412"/>
      </p:ext>
    </p:extLst>
  </p:cSld>
  <p:clrMapOvr>
    <a:masterClrMapping/>
  </p:clrMapOvr>
  <p:transition spd="slow" advTm="14628">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2.bp.blogspot.com/_Qy74x3A5bEM/TR9WwMuMKLI/AAAAAAAAACM/zHXdvF1X6N4/s1600/Broken%2Bchains.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15142" y="3407742"/>
            <a:ext cx="9424385" cy="1839173"/>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805543" y="733908"/>
            <a:ext cx="10482943" cy="92333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truth shall make you free!</a:t>
            </a:r>
          </a:p>
        </p:txBody>
      </p:sp>
      <p:sp>
        <p:nvSpPr>
          <p:cNvPr id="3" name="Rectangle 2"/>
          <p:cNvSpPr/>
          <p:nvPr/>
        </p:nvSpPr>
        <p:spPr>
          <a:xfrm rot="1022155">
            <a:off x="2077571" y="2823445"/>
            <a:ext cx="8099528" cy="923330"/>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Free from what?</a:t>
            </a:r>
          </a:p>
        </p:txBody>
      </p:sp>
      <p:pic>
        <p:nvPicPr>
          <p:cNvPr id="4" name="Picture 3">
            <a:extLst>
              <a:ext uri="{FF2B5EF4-FFF2-40B4-BE49-F238E27FC236}">
                <a16:creationId xmlns="" xmlns:a16="http://schemas.microsoft.com/office/drawing/2014/main" id="{0A218D39-3DFA-44EF-A6B0-B7E64E343CE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7" name="Slide Number Placeholder 2"/>
          <p:cNvSpPr txBox="1">
            <a:spLocks/>
          </p:cNvSpPr>
          <p:nvPr/>
        </p:nvSpPr>
        <p:spPr>
          <a:xfrm>
            <a:off x="11333161" y="6397625"/>
            <a:ext cx="753545"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602673-6227-473F-AF8E-951CD6C0BF06}" type="slidenum">
              <a:rPr lang="en-US" smtClean="0"/>
              <a:pPr/>
              <a:t>44</a:t>
            </a:fld>
            <a:endParaRPr lang="en-US"/>
          </a:p>
        </p:txBody>
      </p:sp>
    </p:spTree>
    <p:custDataLst>
      <p:tags r:id="rId1"/>
    </p:custDataLst>
    <p:extLst>
      <p:ext uri="{BB962C8B-B14F-4D97-AF65-F5344CB8AC3E}">
        <p14:creationId xmlns:p14="http://schemas.microsoft.com/office/powerpoint/2010/main" val="736568418"/>
      </p:ext>
    </p:extLst>
  </p:cSld>
  <p:clrMapOvr>
    <a:masterClrMapping/>
  </p:clrMapOvr>
  <p:transition spd="slow" advTm="9381">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jesus-is-savior.com/False%20Religions/Russian_Orthodox/preghiera_eucaritica.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9050"/>
            <a:ext cx="12192000" cy="68770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57300" y="4180115"/>
            <a:ext cx="9906000" cy="95410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800" b="1" dirty="0">
                <a:effectLst>
                  <a:glow rad="190500">
                    <a:schemeClr val="accent1">
                      <a:lumMod val="75000"/>
                      <a:alpha val="61000"/>
                    </a:schemeClr>
                  </a:glow>
                </a:effectLst>
              </a:rPr>
              <a:t>Free from organized religion and the doctrines and commandments of man! </a:t>
            </a:r>
            <a:r>
              <a:rPr lang="en-US" sz="2800" b="1" dirty="0" smtClean="0">
                <a:effectLst>
                  <a:glow rad="190500">
                    <a:schemeClr val="accent1">
                      <a:lumMod val="75000"/>
                      <a:alpha val="61000"/>
                    </a:schemeClr>
                  </a:glow>
                </a:effectLst>
              </a:rPr>
              <a:t> Free </a:t>
            </a:r>
            <a:r>
              <a:rPr lang="en-US" sz="2800" b="1" dirty="0">
                <a:effectLst>
                  <a:glow rad="190500">
                    <a:schemeClr val="accent1">
                      <a:lumMod val="75000"/>
                      <a:alpha val="61000"/>
                    </a:schemeClr>
                  </a:glow>
                </a:effectLst>
              </a:rPr>
              <a:t>from error and false teachings!</a:t>
            </a:r>
          </a:p>
        </p:txBody>
      </p:sp>
      <p:sp>
        <p:nvSpPr>
          <p:cNvPr id="3" name="TextBox 2"/>
          <p:cNvSpPr txBox="1"/>
          <p:nvPr/>
        </p:nvSpPr>
        <p:spPr>
          <a:xfrm>
            <a:off x="1464128" y="5321407"/>
            <a:ext cx="9492343" cy="95410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US" sz="2800" b="1" dirty="0">
                <a:effectLst>
                  <a:glow rad="203200">
                    <a:schemeClr val="accent5">
                      <a:lumMod val="75000"/>
                      <a:alpha val="62000"/>
                    </a:schemeClr>
                  </a:glow>
                </a:effectLst>
              </a:rPr>
              <a:t>Here we see priests saluting the QUEEN OF HEAVEN!</a:t>
            </a:r>
          </a:p>
          <a:p>
            <a:pPr algn="ctr"/>
            <a:r>
              <a:rPr lang="en-US" sz="2800" b="1" dirty="0">
                <a:effectLst>
                  <a:glow rad="203200">
                    <a:schemeClr val="accent5">
                      <a:lumMod val="75000"/>
                      <a:alpha val="62000"/>
                    </a:schemeClr>
                  </a:glow>
                </a:effectLst>
              </a:rPr>
              <a:t>—Nothing has changed, this is still happening today! </a:t>
            </a:r>
            <a:r>
              <a:rPr lang="en-US" dirty="0">
                <a:effectLst>
                  <a:glow rad="203200">
                    <a:schemeClr val="accent5">
                      <a:lumMod val="75000"/>
                      <a:alpha val="62000"/>
                    </a:schemeClr>
                  </a:glow>
                </a:effectLst>
              </a:rPr>
              <a:t> </a:t>
            </a:r>
          </a:p>
        </p:txBody>
      </p:sp>
      <p:pic>
        <p:nvPicPr>
          <p:cNvPr id="4" name="Picture 3">
            <a:extLst>
              <a:ext uri="{FF2B5EF4-FFF2-40B4-BE49-F238E27FC236}">
                <a16:creationId xmlns="" xmlns:a16="http://schemas.microsoft.com/office/drawing/2014/main" id="{AFF7BFB5-DB06-4E39-8AD9-10DCDF3D252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7" name="Slide Number Placeholder 2"/>
          <p:cNvSpPr txBox="1">
            <a:spLocks/>
          </p:cNvSpPr>
          <p:nvPr/>
        </p:nvSpPr>
        <p:spPr>
          <a:xfrm>
            <a:off x="11333161" y="6397625"/>
            <a:ext cx="753545"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602673-6227-473F-AF8E-951CD6C0BF06}" type="slidenum">
              <a:rPr lang="en-US" smtClean="0"/>
              <a:pPr/>
              <a:t>45</a:t>
            </a:fld>
            <a:endParaRPr lang="en-US"/>
          </a:p>
        </p:txBody>
      </p:sp>
    </p:spTree>
    <p:custDataLst>
      <p:tags r:id="rId1"/>
    </p:custDataLst>
    <p:extLst>
      <p:ext uri="{BB962C8B-B14F-4D97-AF65-F5344CB8AC3E}">
        <p14:creationId xmlns:p14="http://schemas.microsoft.com/office/powerpoint/2010/main" val="1277343681"/>
      </p:ext>
    </p:extLst>
  </p:cSld>
  <p:clrMapOvr>
    <a:masterClrMapping/>
  </p:clrMapOvr>
  <p:transition spd="slow" advTm="2397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23313" y="446199"/>
            <a:ext cx="4818948" cy="2710658"/>
          </a:xfrm>
          <a:prstGeom prst="ellipse">
            <a:avLst/>
          </a:prstGeom>
          <a:ln>
            <a:noFill/>
          </a:ln>
          <a:effectLst>
            <a:softEdge rad="112500"/>
          </a:effectLst>
        </p:spPr>
      </p:pic>
      <p:sp>
        <p:nvSpPr>
          <p:cNvPr id="3" name="TextBox 2"/>
          <p:cNvSpPr txBox="1"/>
          <p:nvPr/>
        </p:nvSpPr>
        <p:spPr>
          <a:xfrm>
            <a:off x="653143" y="566057"/>
            <a:ext cx="6389914" cy="2677656"/>
          </a:xfrm>
          <a:prstGeom prst="rect">
            <a:avLst/>
          </a:prstGeom>
          <a:noFill/>
        </p:spPr>
        <p:txBody>
          <a:bodyPr wrap="square" rtlCol="0">
            <a:spAutoFit/>
          </a:bodyPr>
          <a:lstStyle/>
          <a:p>
            <a:r>
              <a:rPr lang="en-US" sz="2800" dirty="0" smtClean="0">
                <a:latin typeface="Arial" panose="020B0604020202020204" pitchFamily="34" charset="0"/>
                <a:cs typeface="Arial" panose="020B0604020202020204" pitchFamily="34" charset="0"/>
              </a:rPr>
              <a:t>Next, let’s consider 2 Thessalonians </a:t>
            </a:r>
            <a:r>
              <a:rPr lang="en-US" sz="2800" dirty="0">
                <a:latin typeface="Arial" panose="020B0604020202020204" pitchFamily="34" charset="0"/>
                <a:cs typeface="Arial" panose="020B0604020202020204" pitchFamily="34" charset="0"/>
              </a:rPr>
              <a:t>2:3-12 where it states, </a:t>
            </a:r>
            <a:r>
              <a:rPr lang="en-US" sz="2800" b="1" dirty="0">
                <a:solidFill>
                  <a:schemeClr val="accent1">
                    <a:lumMod val="40000"/>
                    <a:lumOff val="60000"/>
                  </a:schemeClr>
                </a:solidFill>
                <a:latin typeface="Arial" panose="020B0604020202020204" pitchFamily="34" charset="0"/>
                <a:cs typeface="Arial" panose="020B0604020202020204" pitchFamily="34" charset="0"/>
              </a:rPr>
              <a:t>“Let no man deceive you by any means: for that day shall not come, except there come a falling away first, and that man of sin</a:t>
            </a:r>
            <a:r>
              <a:rPr lang="en-US" sz="28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(lawlessness – </a:t>
            </a:r>
            <a:r>
              <a:rPr lang="en-US" sz="2400" i="1" dirty="0">
                <a:latin typeface="Arial" panose="020B0604020202020204" pitchFamily="34" charset="0"/>
                <a:cs typeface="Arial" panose="020B0604020202020204" pitchFamily="34" charset="0"/>
              </a:rPr>
              <a:t>The Scriptures</a:t>
            </a:r>
            <a:r>
              <a:rPr lang="en-US" sz="2400" dirty="0">
                <a:latin typeface="Arial" panose="020B0604020202020204" pitchFamily="34" charset="0"/>
                <a:cs typeface="Arial" panose="020B0604020202020204" pitchFamily="34" charset="0"/>
              </a:rPr>
              <a:t>)</a:t>
            </a:r>
            <a:endParaRPr lang="en-US" sz="2800" b="1" dirty="0">
              <a:latin typeface="Arial" panose="020B0604020202020204" pitchFamily="34" charset="0"/>
              <a:cs typeface="Arial" panose="020B0604020202020204" pitchFamily="34" charset="0"/>
            </a:endParaRPr>
          </a:p>
        </p:txBody>
      </p:sp>
      <p:sp>
        <p:nvSpPr>
          <p:cNvPr id="4" name="TextBox 3"/>
          <p:cNvSpPr txBox="1"/>
          <p:nvPr/>
        </p:nvSpPr>
        <p:spPr>
          <a:xfrm>
            <a:off x="653143" y="3243713"/>
            <a:ext cx="10809514" cy="3108543"/>
          </a:xfrm>
          <a:prstGeom prst="rect">
            <a:avLst/>
          </a:prstGeom>
          <a:noFill/>
        </p:spPr>
        <p:txBody>
          <a:bodyPr wrap="square" rtlCol="0">
            <a:spAutoFit/>
          </a:bodyPr>
          <a:lstStyle/>
          <a:p>
            <a:pPr lvl="0"/>
            <a:r>
              <a:rPr lang="en-US" sz="2800" b="1" dirty="0">
                <a:solidFill>
                  <a:schemeClr val="accent1">
                    <a:lumMod val="40000"/>
                    <a:lumOff val="60000"/>
                  </a:schemeClr>
                </a:solidFill>
                <a:latin typeface="Arial" panose="020B0604020202020204" pitchFamily="34" charset="0"/>
                <a:cs typeface="Arial" panose="020B0604020202020204" pitchFamily="34" charset="0"/>
              </a:rPr>
              <a:t>be revealed, the son of perdition; </a:t>
            </a:r>
            <a:r>
              <a:rPr lang="en-US" sz="2800" b="1" dirty="0">
                <a:solidFill>
                  <a:prstClr val="white"/>
                </a:solidFill>
                <a:latin typeface="Arial" panose="020B0604020202020204" pitchFamily="34" charset="0"/>
                <a:cs typeface="Arial" panose="020B0604020202020204" pitchFamily="34" charset="0"/>
              </a:rPr>
              <a:t>4  </a:t>
            </a:r>
            <a:r>
              <a:rPr lang="en-US" sz="2800" b="1" dirty="0">
                <a:solidFill>
                  <a:schemeClr val="accent1">
                    <a:lumMod val="40000"/>
                    <a:lumOff val="60000"/>
                  </a:schemeClr>
                </a:solidFill>
                <a:latin typeface="Arial" panose="020B0604020202020204" pitchFamily="34" charset="0"/>
                <a:cs typeface="Arial" panose="020B0604020202020204" pitchFamily="34" charset="0"/>
              </a:rPr>
              <a:t>Who opposeth and exalteth himself above all that is called Elohim, or that is worshipped; so that he as Elohim sitteth in the temple of Elohim, shewing himself that he is Elohim. </a:t>
            </a:r>
            <a:r>
              <a:rPr lang="en-US" sz="2800" b="1" dirty="0" smtClean="0">
                <a:solidFill>
                  <a:schemeClr val="accent1">
                    <a:lumMod val="40000"/>
                    <a:lumOff val="60000"/>
                  </a:schemeClr>
                </a:solidFill>
                <a:latin typeface="Arial" panose="020B0604020202020204" pitchFamily="34" charset="0"/>
                <a:cs typeface="Arial" panose="020B0604020202020204" pitchFamily="34" charset="0"/>
              </a:rPr>
              <a:t>... For </a:t>
            </a:r>
            <a:r>
              <a:rPr lang="en-US" sz="2800" b="1" dirty="0">
                <a:solidFill>
                  <a:schemeClr val="accent1">
                    <a:lumMod val="40000"/>
                    <a:lumOff val="60000"/>
                  </a:schemeClr>
                </a:solidFill>
                <a:latin typeface="Arial" panose="020B0604020202020204" pitchFamily="34" charset="0"/>
                <a:cs typeface="Arial" panose="020B0604020202020204" pitchFamily="34" charset="0"/>
              </a:rPr>
              <a:t>the mystery of iniquity</a:t>
            </a:r>
            <a:r>
              <a:rPr lang="en-US" sz="2800" b="1" dirty="0">
                <a:solidFill>
                  <a:prstClr val="white"/>
                </a:solidFill>
                <a:latin typeface="Arial" panose="020B0604020202020204" pitchFamily="34" charset="0"/>
                <a:cs typeface="Arial" panose="020B0604020202020204" pitchFamily="34" charset="0"/>
              </a:rPr>
              <a:t> </a:t>
            </a:r>
            <a:r>
              <a:rPr lang="en-US" sz="2400" dirty="0">
                <a:solidFill>
                  <a:prstClr val="white"/>
                </a:solidFill>
                <a:latin typeface="Arial" panose="020B0604020202020204" pitchFamily="34" charset="0"/>
                <a:cs typeface="Arial" panose="020B0604020202020204" pitchFamily="34" charset="0"/>
              </a:rPr>
              <a:t>(anomos – lawlessness) </a:t>
            </a:r>
            <a:r>
              <a:rPr lang="en-US" sz="2800" b="1" dirty="0">
                <a:solidFill>
                  <a:schemeClr val="accent1">
                    <a:lumMod val="40000"/>
                    <a:lumOff val="60000"/>
                  </a:schemeClr>
                </a:solidFill>
                <a:latin typeface="Arial" panose="020B0604020202020204" pitchFamily="34" charset="0"/>
                <a:cs typeface="Arial" panose="020B0604020202020204" pitchFamily="34" charset="0"/>
              </a:rPr>
              <a:t>doth already work, t</a:t>
            </a:r>
            <a:r>
              <a:rPr lang="en-US" sz="2800" b="1" dirty="0">
                <a:solidFill>
                  <a:schemeClr val="accent1">
                    <a:lumMod val="40000"/>
                    <a:lumOff val="60000"/>
                  </a:schemeClr>
                </a:solidFill>
                <a:latin typeface="Arial" panose="020B0604020202020204" pitchFamily="34" charset="0"/>
                <a:ea typeface="Calibri" panose="020F0502020204030204" pitchFamily="34" charset="0"/>
              </a:rPr>
              <a:t>hen shall that Wicked be revealed, whom the Master shall consume … and destroy with the brightness of his coming: …</a:t>
            </a:r>
            <a:r>
              <a:rPr lang="en-US" sz="2800" b="1" dirty="0">
                <a:solidFill>
                  <a:schemeClr val="accent1">
                    <a:lumMod val="40000"/>
                    <a:lumOff val="60000"/>
                  </a:schemeClr>
                </a:solidFill>
                <a:latin typeface="Arial" panose="020B0604020202020204" pitchFamily="34" charset="0"/>
                <a:cs typeface="Arial" panose="020B0604020202020204" pitchFamily="34" charset="0"/>
              </a:rPr>
              <a:t> </a:t>
            </a:r>
          </a:p>
        </p:txBody>
      </p:sp>
      <p:pic>
        <p:nvPicPr>
          <p:cNvPr id="6" name="Picture 5">
            <a:extLst>
              <a:ext uri="{FF2B5EF4-FFF2-40B4-BE49-F238E27FC236}">
                <a16:creationId xmlns="" xmlns:a16="http://schemas.microsoft.com/office/drawing/2014/main" id="{4AC14DE6-5FF1-447F-A8F8-ED0ACA52EA3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7" name="Slide Number Placeholder 2"/>
          <p:cNvSpPr txBox="1">
            <a:spLocks/>
          </p:cNvSpPr>
          <p:nvPr/>
        </p:nvSpPr>
        <p:spPr>
          <a:xfrm>
            <a:off x="11333161" y="6397625"/>
            <a:ext cx="753545"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602673-6227-473F-AF8E-951CD6C0BF06}" type="slidenum">
              <a:rPr lang="en-US" smtClean="0"/>
              <a:pPr/>
              <a:t>46</a:t>
            </a:fld>
            <a:endParaRPr lang="en-US"/>
          </a:p>
        </p:txBody>
      </p:sp>
    </p:spTree>
    <p:extLst>
      <p:ext uri="{BB962C8B-B14F-4D97-AF65-F5344CB8AC3E}">
        <p14:creationId xmlns:p14="http://schemas.microsoft.com/office/powerpoint/2010/main" val="1840808632"/>
      </p:ext>
    </p:extLst>
  </p:cSld>
  <p:clrMapOvr>
    <a:masterClrMapping/>
  </p:clrMapOvr>
  <p:transition spd="slow" advTm="53839">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23313" y="446199"/>
            <a:ext cx="4818948" cy="2710658"/>
          </a:xfrm>
          <a:prstGeom prst="ellipse">
            <a:avLst/>
          </a:prstGeom>
          <a:ln>
            <a:noFill/>
          </a:ln>
          <a:effectLst>
            <a:softEdge rad="112500"/>
          </a:effectLst>
        </p:spPr>
      </p:pic>
      <p:sp>
        <p:nvSpPr>
          <p:cNvPr id="3" name="TextBox 2"/>
          <p:cNvSpPr txBox="1"/>
          <p:nvPr/>
        </p:nvSpPr>
        <p:spPr>
          <a:xfrm>
            <a:off x="653143" y="566057"/>
            <a:ext cx="6389914" cy="2677656"/>
          </a:xfrm>
          <a:prstGeom prst="rect">
            <a:avLst/>
          </a:prstGeom>
          <a:noFill/>
        </p:spPr>
        <p:txBody>
          <a:bodyPr wrap="square" rtlCol="0">
            <a:spAutoFit/>
          </a:bodyPr>
          <a:lstStyle/>
          <a:p>
            <a:r>
              <a:rPr lang="en-US" sz="2800" b="1" dirty="0">
                <a:solidFill>
                  <a:schemeClr val="accent1">
                    <a:lumMod val="40000"/>
                    <a:lumOff val="60000"/>
                  </a:schemeClr>
                </a:solidFill>
                <a:latin typeface="Arial" panose="020B0604020202020204" pitchFamily="34" charset="0"/>
                <a:cs typeface="Arial" panose="020B0604020202020204" pitchFamily="34" charset="0"/>
              </a:rPr>
              <a:t>… whose coming is after the working of Satan with all power and signs and lying wonders, … with all deceivableness of unrighteousness in them that perish; </a:t>
            </a:r>
            <a:r>
              <a:rPr lang="en-US" sz="2800" b="1" dirty="0">
                <a:solidFill>
                  <a:srgbClr val="00FF99"/>
                </a:solidFill>
                <a:latin typeface="Arial" panose="020B0604020202020204" pitchFamily="34" charset="0"/>
                <a:cs typeface="Arial" panose="020B0604020202020204" pitchFamily="34" charset="0"/>
              </a:rPr>
              <a:t>because they received not the love of the truth, </a:t>
            </a:r>
          </a:p>
        </p:txBody>
      </p:sp>
      <p:sp>
        <p:nvSpPr>
          <p:cNvPr id="4" name="TextBox 3"/>
          <p:cNvSpPr txBox="1"/>
          <p:nvPr/>
        </p:nvSpPr>
        <p:spPr>
          <a:xfrm>
            <a:off x="653143" y="3156857"/>
            <a:ext cx="10951028" cy="1815882"/>
          </a:xfrm>
          <a:prstGeom prst="rect">
            <a:avLst/>
          </a:prstGeom>
          <a:noFill/>
        </p:spPr>
        <p:txBody>
          <a:bodyPr wrap="square" rtlCol="0">
            <a:spAutoFit/>
          </a:bodyPr>
          <a:lstStyle/>
          <a:p>
            <a:pPr lvl="0"/>
            <a:r>
              <a:rPr lang="en-US" sz="2800" b="1" dirty="0">
                <a:solidFill>
                  <a:srgbClr val="00FF99"/>
                </a:solidFill>
                <a:latin typeface="Arial" panose="020B0604020202020204" pitchFamily="34" charset="0"/>
                <a:cs typeface="Arial" panose="020B0604020202020204" pitchFamily="34" charset="0"/>
              </a:rPr>
              <a:t>that they might be saved. </a:t>
            </a:r>
            <a:r>
              <a:rPr lang="en-US" sz="2800" b="1" dirty="0">
                <a:solidFill>
                  <a:prstClr val="white"/>
                </a:solidFill>
                <a:latin typeface="Arial" panose="020B0604020202020204" pitchFamily="34" charset="0"/>
                <a:cs typeface="Arial" panose="020B0604020202020204" pitchFamily="34" charset="0"/>
              </a:rPr>
              <a:t>… </a:t>
            </a:r>
            <a:r>
              <a:rPr lang="en-US" sz="2800" b="1" dirty="0">
                <a:solidFill>
                  <a:srgbClr val="FFFF00"/>
                </a:solidFill>
                <a:latin typeface="Arial" panose="020B0604020202020204" pitchFamily="34" charset="0"/>
                <a:cs typeface="Arial" panose="020B0604020202020204" pitchFamily="34" charset="0"/>
              </a:rPr>
              <a:t>for this cause Elohim shall </a:t>
            </a:r>
            <a:r>
              <a:rPr lang="en-US" sz="2800" b="1" dirty="0" smtClean="0">
                <a:solidFill>
                  <a:srgbClr val="FFFF00"/>
                </a:solidFill>
                <a:latin typeface="Arial" panose="020B0604020202020204" pitchFamily="34" charset="0"/>
                <a:cs typeface="Arial" panose="020B0604020202020204" pitchFamily="34" charset="0"/>
              </a:rPr>
              <a:t/>
            </a:r>
            <a:br>
              <a:rPr lang="en-US" sz="2800" b="1" dirty="0" smtClean="0">
                <a:solidFill>
                  <a:srgbClr val="FFFF00"/>
                </a:solidFill>
                <a:latin typeface="Arial" panose="020B0604020202020204" pitchFamily="34" charset="0"/>
                <a:cs typeface="Arial" panose="020B0604020202020204" pitchFamily="34" charset="0"/>
              </a:rPr>
            </a:br>
            <a:r>
              <a:rPr lang="en-US" sz="2800" b="1" dirty="0" smtClean="0">
                <a:solidFill>
                  <a:srgbClr val="FFFF00"/>
                </a:solidFill>
                <a:latin typeface="Arial" panose="020B0604020202020204" pitchFamily="34" charset="0"/>
                <a:cs typeface="Arial" panose="020B0604020202020204" pitchFamily="34" charset="0"/>
              </a:rPr>
              <a:t>send </a:t>
            </a:r>
            <a:r>
              <a:rPr lang="en-US" sz="2800" b="1" dirty="0">
                <a:solidFill>
                  <a:srgbClr val="FFFF00"/>
                </a:solidFill>
                <a:latin typeface="Arial" panose="020B0604020202020204" pitchFamily="34" charset="0"/>
                <a:cs typeface="Arial" panose="020B0604020202020204" pitchFamily="34" charset="0"/>
              </a:rPr>
              <a:t>them strong delusions, that they should believe a lie. </a:t>
            </a:r>
            <a:r>
              <a:rPr lang="en-US" sz="2800" b="1" dirty="0" smtClean="0">
                <a:solidFill>
                  <a:srgbClr val="FFFF00"/>
                </a:solidFill>
                <a:latin typeface="Arial" panose="020B0604020202020204" pitchFamily="34" charset="0"/>
                <a:cs typeface="Arial" panose="020B0604020202020204" pitchFamily="34" charset="0"/>
              </a:rPr>
              <a:t/>
            </a:r>
            <a:br>
              <a:rPr lang="en-US" sz="2800" b="1" dirty="0" smtClean="0">
                <a:solidFill>
                  <a:srgbClr val="FFFF00"/>
                </a:solidFill>
                <a:latin typeface="Arial" panose="020B0604020202020204" pitchFamily="34" charset="0"/>
                <a:cs typeface="Arial" panose="020B0604020202020204" pitchFamily="34" charset="0"/>
              </a:rPr>
            </a:br>
            <a:r>
              <a:rPr lang="en-US" sz="2800" b="1" dirty="0" smtClean="0">
                <a:solidFill>
                  <a:schemeClr val="accent2">
                    <a:lumMod val="20000"/>
                    <a:lumOff val="80000"/>
                  </a:schemeClr>
                </a:solidFill>
                <a:latin typeface="Arial" panose="020B0604020202020204" pitchFamily="34" charset="0"/>
                <a:cs typeface="Arial" panose="020B0604020202020204" pitchFamily="34" charset="0"/>
              </a:rPr>
              <a:t>12</a:t>
            </a:r>
            <a:r>
              <a:rPr lang="en-US" sz="2800" b="1" dirty="0" smtClean="0">
                <a:solidFill>
                  <a:srgbClr val="FFFF00"/>
                </a:solidFill>
                <a:latin typeface="Arial" panose="020B0604020202020204" pitchFamily="34" charset="0"/>
                <a:cs typeface="Arial" panose="020B0604020202020204" pitchFamily="34" charset="0"/>
              </a:rPr>
              <a:t> </a:t>
            </a:r>
            <a:r>
              <a:rPr lang="en-US" sz="2800" b="1" dirty="0">
                <a:solidFill>
                  <a:srgbClr val="FFFF00"/>
                </a:solidFill>
                <a:latin typeface="Arial" panose="020B0604020202020204" pitchFamily="34" charset="0"/>
                <a:cs typeface="Arial" panose="020B0604020202020204" pitchFamily="34" charset="0"/>
              </a:rPr>
              <a:t>That they might be damned who believed not the truth, </a:t>
            </a:r>
            <a:r>
              <a:rPr lang="en-US" sz="2800" b="1" dirty="0" smtClean="0">
                <a:solidFill>
                  <a:srgbClr val="FFFF00"/>
                </a:solidFill>
                <a:latin typeface="Arial" panose="020B0604020202020204" pitchFamily="34" charset="0"/>
                <a:cs typeface="Arial" panose="020B0604020202020204" pitchFamily="34" charset="0"/>
              </a:rPr>
              <a:t/>
            </a:r>
            <a:br>
              <a:rPr lang="en-US" sz="2800" b="1" dirty="0" smtClean="0">
                <a:solidFill>
                  <a:srgbClr val="FFFF00"/>
                </a:solidFill>
                <a:latin typeface="Arial" panose="020B0604020202020204" pitchFamily="34" charset="0"/>
                <a:cs typeface="Arial" panose="020B0604020202020204" pitchFamily="34" charset="0"/>
              </a:rPr>
            </a:br>
            <a:r>
              <a:rPr lang="en-US" sz="2800" b="1" dirty="0" smtClean="0">
                <a:solidFill>
                  <a:srgbClr val="FFFF00"/>
                </a:solidFill>
                <a:latin typeface="Arial" panose="020B0604020202020204" pitchFamily="34" charset="0"/>
                <a:cs typeface="Arial" panose="020B0604020202020204" pitchFamily="34" charset="0"/>
              </a:rPr>
              <a:t>but </a:t>
            </a:r>
            <a:r>
              <a:rPr lang="en-US" sz="2800" b="1" dirty="0">
                <a:solidFill>
                  <a:srgbClr val="FFFF00"/>
                </a:solidFill>
                <a:latin typeface="Arial" panose="020B0604020202020204" pitchFamily="34" charset="0"/>
                <a:cs typeface="Arial" panose="020B0604020202020204" pitchFamily="34" charset="0"/>
              </a:rPr>
              <a:t>had pleasure in </a:t>
            </a:r>
            <a:r>
              <a:rPr lang="en-US" sz="2800" b="1" dirty="0" smtClean="0">
                <a:solidFill>
                  <a:srgbClr val="FFFF00"/>
                </a:solidFill>
                <a:latin typeface="Arial" panose="020B0604020202020204" pitchFamily="34" charset="0"/>
                <a:cs typeface="Arial" panose="020B0604020202020204" pitchFamily="34" charset="0"/>
              </a:rPr>
              <a:t>unrighteousness.”</a:t>
            </a:r>
            <a:r>
              <a:rPr lang="en-US" sz="2800" b="1" dirty="0" smtClean="0">
                <a:solidFill>
                  <a:prstClr val="white"/>
                </a:solidFill>
                <a:latin typeface="Arial" panose="020B0604020202020204" pitchFamily="34" charset="0"/>
                <a:cs typeface="Arial" panose="020B0604020202020204" pitchFamily="34" charset="0"/>
              </a:rPr>
              <a:t> </a:t>
            </a:r>
            <a:endParaRPr lang="en-US" sz="2800" dirty="0">
              <a:solidFill>
                <a:prstClr val="white"/>
              </a:solidFill>
              <a:latin typeface="Arial" panose="020B0604020202020204" pitchFamily="34" charset="0"/>
              <a:cs typeface="Arial" panose="020B0604020202020204" pitchFamily="34" charset="0"/>
            </a:endParaRPr>
          </a:p>
        </p:txBody>
      </p:sp>
      <p:sp>
        <p:nvSpPr>
          <p:cNvPr id="5" name="TextBox 4"/>
          <p:cNvSpPr txBox="1"/>
          <p:nvPr/>
        </p:nvSpPr>
        <p:spPr>
          <a:xfrm>
            <a:off x="838199" y="5312229"/>
            <a:ext cx="9667875" cy="584775"/>
          </a:xfrm>
          <a:prstGeom prst="rect">
            <a:avLst/>
          </a:prstGeom>
          <a:solidFill>
            <a:srgbClr val="0D68B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3200" dirty="0">
                <a:latin typeface="Arial" panose="020B0604020202020204" pitchFamily="34" charset="0"/>
                <a:cs typeface="Arial" panose="020B0604020202020204" pitchFamily="34" charset="0"/>
              </a:rPr>
              <a:t>Who </a:t>
            </a:r>
            <a:r>
              <a:rPr lang="en-US" sz="3200" dirty="0" smtClean="0">
                <a:latin typeface="Arial" panose="020B0604020202020204" pitchFamily="34" charset="0"/>
                <a:cs typeface="Arial" panose="020B0604020202020204" pitchFamily="34" charset="0"/>
              </a:rPr>
              <a:t>is mainly being talked </a:t>
            </a:r>
            <a:r>
              <a:rPr lang="en-US" sz="3200" dirty="0">
                <a:latin typeface="Arial" panose="020B0604020202020204" pitchFamily="34" charset="0"/>
                <a:cs typeface="Arial" panose="020B0604020202020204" pitchFamily="34" charset="0"/>
              </a:rPr>
              <a:t>about in these verses?</a:t>
            </a:r>
          </a:p>
        </p:txBody>
      </p:sp>
      <p:pic>
        <p:nvPicPr>
          <p:cNvPr id="7" name="Picture 6">
            <a:extLst>
              <a:ext uri="{FF2B5EF4-FFF2-40B4-BE49-F238E27FC236}">
                <a16:creationId xmlns="" xmlns:a16="http://schemas.microsoft.com/office/drawing/2014/main" id="{F851BF92-FE14-4692-AF50-08E57DD4F7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8" name="Slide Number Placeholder 2"/>
          <p:cNvSpPr txBox="1">
            <a:spLocks/>
          </p:cNvSpPr>
          <p:nvPr/>
        </p:nvSpPr>
        <p:spPr>
          <a:xfrm>
            <a:off x="11333161" y="6397625"/>
            <a:ext cx="753545"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602673-6227-473F-AF8E-951CD6C0BF06}" type="slidenum">
              <a:rPr lang="en-US" smtClean="0"/>
              <a:pPr/>
              <a:t>47</a:t>
            </a:fld>
            <a:endParaRPr lang="en-US"/>
          </a:p>
        </p:txBody>
      </p:sp>
    </p:spTree>
    <p:custDataLst>
      <p:tags r:id="rId1"/>
    </p:custDataLst>
    <p:extLst>
      <p:ext uri="{BB962C8B-B14F-4D97-AF65-F5344CB8AC3E}">
        <p14:creationId xmlns:p14="http://schemas.microsoft.com/office/powerpoint/2010/main" val="3807818165"/>
      </p:ext>
    </p:extLst>
  </p:cSld>
  <p:clrMapOvr>
    <a:masterClrMapping/>
  </p:clrMapOvr>
  <mc:AlternateContent xmlns:mc="http://schemas.openxmlformats.org/markup-compatibility/2006" xmlns:p14="http://schemas.microsoft.com/office/powerpoint/2010/main">
    <mc:Choice Requires="p14">
      <p:transition spd="med" p14:dur="700" advTm="41283">
        <p:fade/>
      </p:transition>
    </mc:Choice>
    <mc:Fallback xmlns="">
      <p:transition spd="med" advTm="4128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Box 2"/>
          <p:cNvSpPr txBox="1"/>
          <p:nvPr/>
        </p:nvSpPr>
        <p:spPr>
          <a:xfrm>
            <a:off x="587830" y="620486"/>
            <a:ext cx="10918370" cy="1384995"/>
          </a:xfrm>
          <a:prstGeom prst="rect">
            <a:avLst/>
          </a:prstGeom>
          <a:solidFill>
            <a:schemeClr val="accent5">
              <a:lumMod val="75000"/>
            </a:schemeClr>
          </a:solidFill>
          <a:scene3d>
            <a:camera prst="orthographicFront"/>
            <a:lightRig rig="threePt" dir="t"/>
          </a:scene3d>
          <a:sp3d>
            <a:bevelT w="152400" h="50800" prst="softRound"/>
          </a:sp3d>
        </p:spPr>
        <p:txBody>
          <a:bodyPr wrap="square" rtlCol="0">
            <a:spAutoFit/>
          </a:bodyPr>
          <a:lstStyle/>
          <a:p>
            <a:r>
              <a:rPr lang="en-US" sz="2800" dirty="0">
                <a:latin typeface="Arial" panose="020B0604020202020204" pitchFamily="34" charset="0"/>
                <a:cs typeface="Arial" panose="020B0604020202020204" pitchFamily="34" charset="0"/>
              </a:rPr>
              <a:t>According to </a:t>
            </a:r>
            <a:r>
              <a:rPr lang="en-US" sz="2800" dirty="0" smtClean="0">
                <a:latin typeface="Arial" panose="020B0604020202020204" pitchFamily="34" charset="0"/>
                <a:cs typeface="Arial" panose="020B0604020202020204" pitchFamily="34" charset="0"/>
              </a:rPr>
              <a:t>Isaiah 14:12 this </a:t>
            </a:r>
            <a:r>
              <a:rPr lang="en-US" sz="2800" dirty="0">
                <a:latin typeface="Arial" panose="020B0604020202020204" pitchFamily="34" charset="0"/>
                <a:cs typeface="Arial" panose="020B0604020202020204" pitchFamily="34" charset="0"/>
              </a:rPr>
              <a:t>is talking about Satan, </a:t>
            </a:r>
            <a:r>
              <a:rPr lang="en-US" sz="2800" b="1" dirty="0">
                <a:latin typeface="Arial" panose="020B0604020202020204" pitchFamily="34" charset="0"/>
                <a:cs typeface="Arial" panose="020B0604020202020204" pitchFamily="34" charset="0"/>
              </a:rPr>
              <a:t>“How art thou fallen from heaven, O Lucifer, son of the morning! How art thou cut down to the ground, which didst weaken the nations!”</a:t>
            </a:r>
            <a:endParaRPr lang="en-US" dirty="0"/>
          </a:p>
        </p:txBody>
      </p:sp>
      <p:sp>
        <p:nvSpPr>
          <p:cNvPr id="4" name="Rectangle 3"/>
          <p:cNvSpPr/>
          <p:nvPr/>
        </p:nvSpPr>
        <p:spPr>
          <a:xfrm>
            <a:off x="1945801" y="3139079"/>
            <a:ext cx="8779391" cy="2585323"/>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a:r>
              <a:rPr lang="en-US" sz="5400" b="1" cap="none" spc="0" dirty="0">
                <a:ln w="9525">
                  <a:solidFill>
                    <a:schemeClr val="bg1"/>
                  </a:solidFill>
                  <a:prstDash val="solid"/>
                </a:ln>
                <a:solidFill>
                  <a:srgbClr val="FF0000"/>
                </a:solidFill>
                <a:effectLst>
                  <a:glow rad="228600">
                    <a:schemeClr val="accent3">
                      <a:satMod val="175000"/>
                      <a:alpha val="40000"/>
                    </a:schemeClr>
                  </a:glow>
                  <a:outerShdw blurRad="12700" dist="38100" dir="2700000" algn="tl" rotWithShape="0">
                    <a:schemeClr val="accent5">
                      <a:lumMod val="60000"/>
                      <a:lumOff val="40000"/>
                    </a:schemeClr>
                  </a:outerShdw>
                </a:effectLst>
              </a:rPr>
              <a:t>Lucifer, the fallen angel</a:t>
            </a:r>
          </a:p>
          <a:p>
            <a:pPr algn="ctr"/>
            <a:r>
              <a:rPr lang="en-US" sz="5400" b="1" dirty="0" smtClean="0">
                <a:ln w="9525">
                  <a:solidFill>
                    <a:schemeClr val="bg1"/>
                  </a:solidFill>
                  <a:prstDash val="solid"/>
                </a:ln>
                <a:solidFill>
                  <a:srgbClr val="FF0000"/>
                </a:solidFill>
                <a:effectLst>
                  <a:glow rad="228600">
                    <a:schemeClr val="accent3">
                      <a:satMod val="175000"/>
                      <a:alpha val="40000"/>
                    </a:schemeClr>
                  </a:glow>
                  <a:outerShdw blurRad="12700" dist="38100" dir="2700000" algn="tl" rotWithShape="0">
                    <a:schemeClr val="accent5">
                      <a:lumMod val="60000"/>
                      <a:lumOff val="40000"/>
                    </a:schemeClr>
                  </a:outerShdw>
                </a:effectLst>
              </a:rPr>
              <a:t>is </a:t>
            </a:r>
            <a:r>
              <a:rPr lang="en-US" sz="5400" b="1" dirty="0">
                <a:ln w="9525">
                  <a:solidFill>
                    <a:schemeClr val="bg1"/>
                  </a:solidFill>
                  <a:prstDash val="solid"/>
                </a:ln>
                <a:solidFill>
                  <a:srgbClr val="FF0000"/>
                </a:solidFill>
                <a:effectLst>
                  <a:glow rad="228600">
                    <a:schemeClr val="accent3">
                      <a:satMod val="175000"/>
                      <a:alpha val="40000"/>
                    </a:schemeClr>
                  </a:glow>
                  <a:outerShdw blurRad="12700" dist="38100" dir="2700000" algn="tl" rotWithShape="0">
                    <a:schemeClr val="accent5">
                      <a:lumMod val="60000"/>
                      <a:lumOff val="40000"/>
                    </a:schemeClr>
                  </a:outerShdw>
                </a:effectLst>
              </a:rPr>
              <a:t>the deceiver that deceives</a:t>
            </a:r>
          </a:p>
          <a:p>
            <a:pPr algn="ctr"/>
            <a:r>
              <a:rPr lang="en-US" sz="5400" b="1" dirty="0">
                <a:ln w="9525">
                  <a:solidFill>
                    <a:schemeClr val="bg1"/>
                  </a:solidFill>
                  <a:prstDash val="solid"/>
                </a:ln>
                <a:solidFill>
                  <a:srgbClr val="FF0000"/>
                </a:solidFill>
                <a:effectLst>
                  <a:glow rad="228600">
                    <a:schemeClr val="accent3">
                      <a:satMod val="175000"/>
                      <a:alpha val="40000"/>
                    </a:schemeClr>
                  </a:glow>
                  <a:outerShdw blurRad="12700" dist="38100" dir="2700000" algn="tl" rotWithShape="0">
                    <a:schemeClr val="accent5">
                      <a:lumMod val="60000"/>
                      <a:lumOff val="40000"/>
                    </a:schemeClr>
                  </a:outerShdw>
                </a:effectLst>
              </a:rPr>
              <a:t>t</a:t>
            </a:r>
            <a:r>
              <a:rPr lang="en-US" sz="5400" b="1" cap="none" spc="0" dirty="0" smtClean="0">
                <a:ln w="9525">
                  <a:solidFill>
                    <a:schemeClr val="bg1"/>
                  </a:solidFill>
                  <a:prstDash val="solid"/>
                </a:ln>
                <a:solidFill>
                  <a:srgbClr val="FF0000"/>
                </a:solidFill>
                <a:effectLst>
                  <a:glow rad="228600">
                    <a:schemeClr val="accent3">
                      <a:satMod val="175000"/>
                      <a:alpha val="40000"/>
                    </a:schemeClr>
                  </a:glow>
                  <a:outerShdw blurRad="12700" dist="38100" dir="2700000" algn="tl" rotWithShape="0">
                    <a:schemeClr val="accent5">
                      <a:lumMod val="60000"/>
                      <a:lumOff val="40000"/>
                    </a:schemeClr>
                  </a:outerShdw>
                </a:effectLst>
              </a:rPr>
              <a:t>he </a:t>
            </a:r>
            <a:r>
              <a:rPr lang="en-US" sz="5400" b="1" cap="none" spc="0" dirty="0">
                <a:ln w="9525">
                  <a:solidFill>
                    <a:schemeClr val="bg1"/>
                  </a:solidFill>
                  <a:prstDash val="solid"/>
                </a:ln>
                <a:solidFill>
                  <a:srgbClr val="FF0000"/>
                </a:solidFill>
                <a:effectLst>
                  <a:glow rad="228600">
                    <a:schemeClr val="accent3">
                      <a:satMod val="175000"/>
                      <a:alpha val="40000"/>
                    </a:schemeClr>
                  </a:glow>
                  <a:outerShdw blurRad="12700" dist="38100" dir="2700000" algn="tl" rotWithShape="0">
                    <a:schemeClr val="accent5">
                      <a:lumMod val="60000"/>
                      <a:lumOff val="40000"/>
                    </a:schemeClr>
                  </a:outerShdw>
                </a:effectLst>
              </a:rPr>
              <a:t>whole world!</a:t>
            </a:r>
          </a:p>
        </p:txBody>
      </p:sp>
      <p:pic>
        <p:nvPicPr>
          <p:cNvPr id="6" name="Picture 5">
            <a:extLst>
              <a:ext uri="{FF2B5EF4-FFF2-40B4-BE49-F238E27FC236}">
                <a16:creationId xmlns="" xmlns:a16="http://schemas.microsoft.com/office/drawing/2014/main" id="{5D15D762-B54C-46D3-BED5-C3F3FF699F3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7" name="Slide Number Placeholder 2"/>
          <p:cNvSpPr txBox="1">
            <a:spLocks/>
          </p:cNvSpPr>
          <p:nvPr/>
        </p:nvSpPr>
        <p:spPr>
          <a:xfrm>
            <a:off x="11333161" y="6397625"/>
            <a:ext cx="753545"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602673-6227-473F-AF8E-951CD6C0BF06}" type="slidenum">
              <a:rPr lang="en-US" smtClean="0"/>
              <a:pPr/>
              <a:t>48</a:t>
            </a:fld>
            <a:endParaRPr lang="en-US"/>
          </a:p>
        </p:txBody>
      </p:sp>
    </p:spTree>
    <p:custDataLst>
      <p:tags r:id="rId1"/>
    </p:custDataLst>
    <p:extLst>
      <p:ext uri="{BB962C8B-B14F-4D97-AF65-F5344CB8AC3E}">
        <p14:creationId xmlns:p14="http://schemas.microsoft.com/office/powerpoint/2010/main" val="936624921"/>
      </p:ext>
    </p:extLst>
  </p:cSld>
  <p:clrMapOvr>
    <a:masterClrMapping/>
  </p:clrMapOvr>
  <p:transition spd="slow" advTm="30935">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
            <a:ext cx="5788190" cy="6858001"/>
          </a:xfrm>
          <a:prstGeom prst="rect">
            <a:avLst/>
          </a:prstGeom>
        </p:spPr>
      </p:pic>
      <p:sp>
        <p:nvSpPr>
          <p:cNvPr id="3" name="Rectangle 2"/>
          <p:cNvSpPr/>
          <p:nvPr/>
        </p:nvSpPr>
        <p:spPr>
          <a:xfrm>
            <a:off x="1599849" y="528935"/>
            <a:ext cx="1938351" cy="1323439"/>
          </a:xfrm>
          <a:prstGeom prst="rect">
            <a:avLst/>
          </a:prstGeom>
          <a:noFill/>
        </p:spPr>
        <p:txBody>
          <a:bodyPr wrap="none" lIns="91440" tIns="45720" rIns="91440" bIns="45720">
            <a:spAutoFit/>
          </a:bodyPr>
          <a:lstStyle/>
          <a:p>
            <a:pPr algn="ctr"/>
            <a:r>
              <a:rPr lang="en-US" sz="80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BUT</a:t>
            </a:r>
          </a:p>
        </p:txBody>
      </p:sp>
      <p:sp>
        <p:nvSpPr>
          <p:cNvPr id="4" name="Rectangle 3"/>
          <p:cNvSpPr/>
          <p:nvPr/>
        </p:nvSpPr>
        <p:spPr>
          <a:xfrm>
            <a:off x="788770" y="5253336"/>
            <a:ext cx="3361561"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FOR SATAN</a:t>
            </a:r>
          </a:p>
        </p:txBody>
      </p:sp>
      <p:sp>
        <p:nvSpPr>
          <p:cNvPr id="5" name="Rectangle 4"/>
          <p:cNvSpPr/>
          <p:nvPr/>
        </p:nvSpPr>
        <p:spPr>
          <a:xfrm>
            <a:off x="5610074" y="528935"/>
            <a:ext cx="6044603"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AND HE KNOWS IT ..</a:t>
            </a:r>
          </a:p>
        </p:txBody>
      </p:sp>
      <p:sp>
        <p:nvSpPr>
          <p:cNvPr id="6" name="TextBox 5"/>
          <p:cNvSpPr txBox="1"/>
          <p:nvPr/>
        </p:nvSpPr>
        <p:spPr>
          <a:xfrm>
            <a:off x="5788190" y="1345211"/>
            <a:ext cx="5841697" cy="5016758"/>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For it states in Revelation 12:12, </a:t>
            </a:r>
            <a:r>
              <a:rPr lang="en-US" sz="3200" b="1" dirty="0">
                <a:latin typeface="Arial" panose="020B0604020202020204" pitchFamily="34" charset="0"/>
                <a:cs typeface="Arial" panose="020B0604020202020204" pitchFamily="34" charset="0"/>
              </a:rPr>
              <a:t>“Therefore rejoice, [ye] heavens, and ye that dwell in them. Woe to the </a:t>
            </a:r>
            <a:r>
              <a:rPr lang="en-US" sz="3200" b="1" dirty="0" smtClean="0">
                <a:latin typeface="Arial" panose="020B0604020202020204" pitchFamily="34" charset="0"/>
                <a:cs typeface="Arial" panose="020B0604020202020204" pitchFamily="34" charset="0"/>
              </a:rPr>
              <a:t>inhabiters </a:t>
            </a:r>
            <a:r>
              <a:rPr lang="en-US" sz="3200" b="1" dirty="0">
                <a:latin typeface="Arial" panose="020B0604020202020204" pitchFamily="34" charset="0"/>
                <a:cs typeface="Arial" panose="020B0604020202020204" pitchFamily="34" charset="0"/>
              </a:rPr>
              <a:t>of the earth and </a:t>
            </a:r>
            <a:r>
              <a:rPr lang="en-US" sz="3200" b="1" dirty="0" smtClean="0">
                <a:latin typeface="Arial" panose="020B0604020202020204" pitchFamily="34" charset="0"/>
                <a:cs typeface="Arial" panose="020B0604020202020204" pitchFamily="34" charset="0"/>
              </a:rPr>
              <a:t/>
            </a:r>
            <a:br>
              <a:rPr lang="en-US" sz="3200" b="1" dirty="0" smtClean="0">
                <a:latin typeface="Arial" panose="020B0604020202020204" pitchFamily="34" charset="0"/>
                <a:cs typeface="Arial" panose="020B0604020202020204" pitchFamily="34" charset="0"/>
              </a:rPr>
            </a:br>
            <a:r>
              <a:rPr lang="en-US" sz="3200" b="1" dirty="0" smtClean="0">
                <a:latin typeface="Arial" panose="020B0604020202020204" pitchFamily="34" charset="0"/>
                <a:cs typeface="Arial" panose="020B0604020202020204" pitchFamily="34" charset="0"/>
              </a:rPr>
              <a:t>of </a:t>
            </a:r>
            <a:r>
              <a:rPr lang="en-US" sz="3200" b="1" dirty="0">
                <a:latin typeface="Arial" panose="020B0604020202020204" pitchFamily="34" charset="0"/>
                <a:cs typeface="Arial" panose="020B0604020202020204" pitchFamily="34" charset="0"/>
              </a:rPr>
              <a:t>the sea! </a:t>
            </a:r>
            <a:r>
              <a:rPr lang="en-US" sz="3200" b="1" dirty="0" smtClean="0">
                <a:latin typeface="Arial" panose="020B0604020202020204" pitchFamily="34" charset="0"/>
                <a:cs typeface="Arial" panose="020B0604020202020204" pitchFamily="34" charset="0"/>
              </a:rPr>
              <a:t> for </a:t>
            </a:r>
            <a:r>
              <a:rPr lang="en-US" sz="3200" b="1" dirty="0">
                <a:latin typeface="Arial" panose="020B0604020202020204" pitchFamily="34" charset="0"/>
                <a:cs typeface="Arial" panose="020B0604020202020204" pitchFamily="34" charset="0"/>
              </a:rPr>
              <a:t>the devil is come down unto you, </a:t>
            </a:r>
            <a:r>
              <a:rPr lang="en-US" sz="3200" b="1" dirty="0" smtClean="0">
                <a:latin typeface="Arial" panose="020B0604020202020204" pitchFamily="34" charset="0"/>
                <a:cs typeface="Arial" panose="020B0604020202020204" pitchFamily="34" charset="0"/>
              </a:rPr>
              <a:t/>
            </a:r>
            <a:br>
              <a:rPr lang="en-US" sz="3200" b="1" dirty="0" smtClean="0">
                <a:latin typeface="Arial" panose="020B0604020202020204" pitchFamily="34" charset="0"/>
                <a:cs typeface="Arial" panose="020B0604020202020204" pitchFamily="34" charset="0"/>
              </a:rPr>
            </a:br>
            <a:r>
              <a:rPr lang="en-US" sz="3200" b="1" dirty="0" smtClean="0">
                <a:latin typeface="Arial" panose="020B0604020202020204" pitchFamily="34" charset="0"/>
                <a:cs typeface="Arial" panose="020B0604020202020204" pitchFamily="34" charset="0"/>
              </a:rPr>
              <a:t>having </a:t>
            </a:r>
            <a:r>
              <a:rPr lang="en-US" sz="3200" b="1" dirty="0">
                <a:latin typeface="Arial" panose="020B0604020202020204" pitchFamily="34" charset="0"/>
                <a:cs typeface="Arial" panose="020B0604020202020204" pitchFamily="34" charset="0"/>
              </a:rPr>
              <a:t>great wrath, </a:t>
            </a:r>
            <a:r>
              <a:rPr lang="en-US" sz="3200" b="1" dirty="0" smtClean="0">
                <a:latin typeface="Arial" panose="020B0604020202020204" pitchFamily="34" charset="0"/>
                <a:cs typeface="Arial" panose="020B0604020202020204" pitchFamily="34" charset="0"/>
              </a:rPr>
              <a:t/>
            </a:r>
            <a:br>
              <a:rPr lang="en-US" sz="3200" b="1" dirty="0" smtClean="0">
                <a:latin typeface="Arial" panose="020B0604020202020204" pitchFamily="34" charset="0"/>
                <a:cs typeface="Arial" panose="020B0604020202020204" pitchFamily="34" charset="0"/>
              </a:rPr>
            </a:br>
            <a:r>
              <a:rPr lang="en-US" sz="3200" b="1" dirty="0" smtClean="0">
                <a:solidFill>
                  <a:srgbClr val="0D68B4"/>
                </a:solidFill>
                <a:latin typeface="Arial" panose="020B0604020202020204" pitchFamily="34" charset="0"/>
                <a:cs typeface="Arial" panose="020B0604020202020204" pitchFamily="34" charset="0"/>
              </a:rPr>
              <a:t>because </a:t>
            </a:r>
            <a:r>
              <a:rPr lang="en-US" sz="3200" b="1" dirty="0">
                <a:solidFill>
                  <a:srgbClr val="0D68B4"/>
                </a:solidFill>
                <a:latin typeface="Arial" panose="020B0604020202020204" pitchFamily="34" charset="0"/>
                <a:cs typeface="Arial" panose="020B0604020202020204" pitchFamily="34" charset="0"/>
              </a:rPr>
              <a:t>he knoweth that </a:t>
            </a:r>
            <a:r>
              <a:rPr lang="en-US" sz="3200" b="1" dirty="0" smtClean="0">
                <a:solidFill>
                  <a:srgbClr val="0D68B4"/>
                </a:solidFill>
                <a:latin typeface="Arial" panose="020B0604020202020204" pitchFamily="34" charset="0"/>
                <a:cs typeface="Arial" panose="020B0604020202020204" pitchFamily="34" charset="0"/>
              </a:rPr>
              <a:t/>
            </a:r>
            <a:br>
              <a:rPr lang="en-US" sz="3200" b="1" dirty="0" smtClean="0">
                <a:solidFill>
                  <a:srgbClr val="0D68B4"/>
                </a:solidFill>
                <a:latin typeface="Arial" panose="020B0604020202020204" pitchFamily="34" charset="0"/>
                <a:cs typeface="Arial" panose="020B0604020202020204" pitchFamily="34" charset="0"/>
              </a:rPr>
            </a:br>
            <a:r>
              <a:rPr lang="en-US" sz="3200" b="1" dirty="0" smtClean="0">
                <a:solidFill>
                  <a:srgbClr val="0D68B4"/>
                </a:solidFill>
                <a:latin typeface="Arial" panose="020B0604020202020204" pitchFamily="34" charset="0"/>
                <a:cs typeface="Arial" panose="020B0604020202020204" pitchFamily="34" charset="0"/>
              </a:rPr>
              <a:t>he </a:t>
            </a:r>
            <a:r>
              <a:rPr lang="en-US" sz="3200" b="1" dirty="0">
                <a:solidFill>
                  <a:srgbClr val="0D68B4"/>
                </a:solidFill>
                <a:latin typeface="Arial" panose="020B0604020202020204" pitchFamily="34" charset="0"/>
                <a:cs typeface="Arial" panose="020B0604020202020204" pitchFamily="34" charset="0"/>
              </a:rPr>
              <a:t>hath but a short </a:t>
            </a:r>
            <a:r>
              <a:rPr lang="en-US" sz="3200" b="1" dirty="0" smtClean="0">
                <a:solidFill>
                  <a:srgbClr val="0D68B4"/>
                </a:solidFill>
                <a:latin typeface="Arial" panose="020B0604020202020204" pitchFamily="34" charset="0"/>
                <a:cs typeface="Arial" panose="020B0604020202020204" pitchFamily="34" charset="0"/>
              </a:rPr>
              <a:t>time.</a:t>
            </a:r>
            <a:r>
              <a:rPr lang="en-US" sz="3200" b="1" dirty="0" smtClean="0">
                <a:latin typeface="Arial" panose="020B0604020202020204" pitchFamily="34" charset="0"/>
                <a:cs typeface="Arial" panose="020B0604020202020204" pitchFamily="34" charset="0"/>
              </a:rPr>
              <a:t>” </a:t>
            </a:r>
            <a:endParaRPr lang="en-US" sz="3200"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 xmlns:a16="http://schemas.microsoft.com/office/drawing/2014/main" id="{CF40545E-82CD-44DF-B955-06239807EA0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7" name="Slide Number Placeholder 6"/>
          <p:cNvSpPr>
            <a:spLocks noGrp="1"/>
          </p:cNvSpPr>
          <p:nvPr>
            <p:ph type="sldNum" sz="quarter" idx="12"/>
          </p:nvPr>
        </p:nvSpPr>
        <p:spPr>
          <a:xfrm>
            <a:off x="9353550" y="6416334"/>
            <a:ext cx="2743200" cy="365125"/>
          </a:xfrm>
        </p:spPr>
        <p:txBody>
          <a:bodyPr/>
          <a:lstStyle/>
          <a:p>
            <a:fld id="{A2602673-6227-473F-AF8E-951CD6C0BF06}" type="slidenum">
              <a:rPr lang="en-US" smtClean="0">
                <a:solidFill>
                  <a:schemeClr val="tx1"/>
                </a:solidFill>
              </a:rPr>
              <a:t>49</a:t>
            </a:fld>
            <a:endParaRPr lang="en-US" dirty="0">
              <a:solidFill>
                <a:schemeClr val="tx1"/>
              </a:solidFill>
            </a:endParaRPr>
          </a:p>
        </p:txBody>
      </p:sp>
    </p:spTree>
    <p:custDataLst>
      <p:tags r:id="rId1"/>
    </p:custDataLst>
    <p:extLst>
      <p:ext uri="{BB962C8B-B14F-4D97-AF65-F5344CB8AC3E}">
        <p14:creationId xmlns:p14="http://schemas.microsoft.com/office/powerpoint/2010/main" val="3058624120"/>
      </p:ext>
    </p:extLst>
  </p:cSld>
  <p:clrMapOvr>
    <a:masterClrMapping/>
  </p:clrMapOvr>
  <p:transition spd="slow" advTm="34381">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1127" y="593640"/>
            <a:ext cx="5695373" cy="3416320"/>
          </a:xfrm>
          <a:prstGeom prst="rect">
            <a:avLst/>
          </a:prstGeom>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2800" dirty="0">
                <a:latin typeface="Arial" panose="020B0604020202020204" pitchFamily="34" charset="0"/>
                <a:cs typeface="Arial" panose="020B0604020202020204" pitchFamily="34" charset="0"/>
              </a:rPr>
              <a:t>Think of the verse in the book “Song of Solomon”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chapter 1 </a:t>
            </a:r>
            <a:r>
              <a:rPr lang="en-US" sz="2800" dirty="0">
                <a:latin typeface="Arial" panose="020B0604020202020204" pitchFamily="34" charset="0"/>
                <a:cs typeface="Arial" panose="020B0604020202020204" pitchFamily="34" charset="0"/>
              </a:rPr>
              <a:t>verse </a:t>
            </a:r>
            <a:r>
              <a:rPr lang="en-US" sz="2800" dirty="0" smtClean="0">
                <a:latin typeface="Arial" panose="020B0604020202020204" pitchFamily="34" charset="0"/>
                <a:cs typeface="Arial" panose="020B0604020202020204" pitchFamily="34" charset="0"/>
              </a:rPr>
              <a:t>3: </a:t>
            </a:r>
            <a:endParaRPr lang="en-US" sz="2800" b="1" dirty="0">
              <a:latin typeface="Arial" panose="020B0604020202020204" pitchFamily="34" charset="0"/>
              <a:cs typeface="Arial" panose="020B0604020202020204" pitchFamily="34" charset="0"/>
            </a:endParaRPr>
          </a:p>
          <a:p>
            <a:pPr algn="ctr"/>
            <a:r>
              <a:rPr lang="en-US" sz="3600" b="1" dirty="0">
                <a:latin typeface="Arial" panose="020B0604020202020204" pitchFamily="34" charset="0"/>
                <a:cs typeface="Arial" panose="020B0604020202020204" pitchFamily="34" charset="0"/>
              </a:rPr>
              <a:t>“Thy name is as oil poured forth; Therefore do the virgins love thee.” </a:t>
            </a:r>
            <a:r>
              <a:rPr lang="en-US" sz="2000" i="1" dirty="0">
                <a:latin typeface="Arial" panose="020B0604020202020204" pitchFamily="34" charset="0"/>
                <a:cs typeface="Arial" panose="020B0604020202020204" pitchFamily="34" charset="0"/>
              </a:rPr>
              <a:t>American Standard Version</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43912" y="519752"/>
            <a:ext cx="5485802" cy="3660525"/>
          </a:xfrm>
          <a:prstGeom prst="ellipse">
            <a:avLst/>
          </a:prstGeom>
          <a:ln>
            <a:noFill/>
          </a:ln>
          <a:effectLst>
            <a:softEdge rad="112500"/>
          </a:effectLst>
        </p:spPr>
      </p:pic>
      <p:sp>
        <p:nvSpPr>
          <p:cNvPr id="4" name="TextBox 3"/>
          <p:cNvSpPr txBox="1"/>
          <p:nvPr/>
        </p:nvSpPr>
        <p:spPr>
          <a:xfrm>
            <a:off x="557067" y="4336473"/>
            <a:ext cx="10720972" cy="1815882"/>
          </a:xfrm>
          <a:prstGeom prst="rect">
            <a:avLst/>
          </a:prstGeom>
          <a:solidFill>
            <a:schemeClr val="tx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2800" dirty="0">
                <a:latin typeface="Arial" panose="020B0604020202020204" pitchFamily="34" charset="0"/>
                <a:cs typeface="Arial" panose="020B0604020202020204" pitchFamily="34" charset="0"/>
              </a:rPr>
              <a:t>That reminds me of the parable of the 10 virgins. Five of them  were called “</a:t>
            </a:r>
            <a:r>
              <a:rPr lang="en-US" sz="2800" dirty="0" smtClean="0">
                <a:latin typeface="Arial" panose="020B0604020202020204" pitchFamily="34" charset="0"/>
                <a:cs typeface="Arial" panose="020B0604020202020204" pitchFamily="34" charset="0"/>
              </a:rPr>
              <a:t>foolish” </a:t>
            </a:r>
            <a:r>
              <a:rPr lang="en-US" sz="2800" dirty="0">
                <a:latin typeface="Arial" panose="020B0604020202020204" pitchFamily="34" charset="0"/>
                <a:cs typeface="Arial" panose="020B0604020202020204" pitchFamily="34" charset="0"/>
              </a:rPr>
              <a:t>because they didn’t take any oil with them. </a:t>
            </a:r>
            <a:r>
              <a:rPr lang="en-US" sz="2800" b="1" dirty="0">
                <a:latin typeface="Arial" panose="020B0604020202020204" pitchFamily="34" charset="0"/>
                <a:cs typeface="Arial" panose="020B0604020202020204" pitchFamily="34" charset="0"/>
              </a:rPr>
              <a:t>Could it be that they didn’t know the Father’s name, </a:t>
            </a:r>
            <a:r>
              <a:rPr lang="en-US" sz="2800" b="1" dirty="0" smtClean="0">
                <a:latin typeface="Arial" panose="020B0604020202020204" pitchFamily="34" charset="0"/>
                <a:cs typeface="Arial" panose="020B0604020202020204" pitchFamily="34" charset="0"/>
              </a:rPr>
              <a:t/>
            </a:r>
            <a:br>
              <a:rPr lang="en-US" sz="2800" b="1" dirty="0" smtClean="0">
                <a:latin typeface="Arial" panose="020B0604020202020204" pitchFamily="34" charset="0"/>
                <a:cs typeface="Arial" panose="020B0604020202020204" pitchFamily="34" charset="0"/>
              </a:rPr>
            </a:br>
            <a:r>
              <a:rPr lang="en-US" sz="2800" b="1" dirty="0" smtClean="0">
                <a:latin typeface="Arial" panose="020B0604020202020204" pitchFamily="34" charset="0"/>
                <a:cs typeface="Arial" panose="020B0604020202020204" pitchFamily="34" charset="0"/>
              </a:rPr>
              <a:t>and </a:t>
            </a:r>
            <a:r>
              <a:rPr lang="en-US" sz="2800" b="1" dirty="0">
                <a:latin typeface="Arial" panose="020B0604020202020204" pitchFamily="34" charset="0"/>
                <a:cs typeface="Arial" panose="020B0604020202020204" pitchFamily="34" charset="0"/>
              </a:rPr>
              <a:t>didn’t have HIS name written on their foreheads?  </a:t>
            </a:r>
          </a:p>
        </p:txBody>
      </p:sp>
      <p:pic>
        <p:nvPicPr>
          <p:cNvPr id="7" name="Picture 6">
            <a:extLst>
              <a:ext uri="{FF2B5EF4-FFF2-40B4-BE49-F238E27FC236}">
                <a16:creationId xmlns="" xmlns:a16="http://schemas.microsoft.com/office/drawing/2014/main" id="{CAAF197C-6BEC-4C73-B214-6473AC6CEA1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p:cNvSpPr>
            <a:spLocks noGrp="1"/>
          </p:cNvSpPr>
          <p:nvPr>
            <p:ph type="sldNum" sz="quarter" idx="12"/>
          </p:nvPr>
        </p:nvSpPr>
        <p:spPr/>
        <p:txBody>
          <a:bodyPr/>
          <a:lstStyle/>
          <a:p>
            <a:fld id="{A2602673-6227-473F-AF8E-951CD6C0BF06}" type="slidenum">
              <a:rPr lang="en-US" smtClean="0"/>
              <a:t>5</a:t>
            </a:fld>
            <a:endParaRPr lang="en-US"/>
          </a:p>
        </p:txBody>
      </p:sp>
    </p:spTree>
    <p:custDataLst>
      <p:tags r:id="rId1"/>
    </p:custDataLst>
    <p:extLst>
      <p:ext uri="{BB962C8B-B14F-4D97-AF65-F5344CB8AC3E}">
        <p14:creationId xmlns:p14="http://schemas.microsoft.com/office/powerpoint/2010/main" val="3163239359"/>
      </p:ext>
    </p:extLst>
  </p:cSld>
  <p:clrMapOvr>
    <a:masterClrMapping/>
  </p:clrMapOvr>
  <p:transition spd="slow" advTm="50396">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ctangle 3"/>
          <p:cNvSpPr/>
          <p:nvPr/>
        </p:nvSpPr>
        <p:spPr>
          <a:xfrm>
            <a:off x="593950" y="2136338"/>
            <a:ext cx="11221855" cy="341632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According to Matthew 24:5, the words</a:t>
            </a:r>
          </a:p>
          <a:p>
            <a:pPr algn="ctr"/>
            <a:r>
              <a:rPr lang="en-US" sz="5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o</a:t>
            </a:r>
            <a:r>
              <a:rPr lang="en-US" sz="54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f </a:t>
            </a:r>
            <a:r>
              <a:rPr lang="en-US" sz="5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Yahusha, many will come </a:t>
            </a:r>
            <a:r>
              <a:rPr lang="en-US" sz="54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r>
            <a:br>
              <a:rPr lang="en-US" sz="54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br>
            <a:r>
              <a:rPr lang="en-US" sz="54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claiming t</a:t>
            </a:r>
            <a:r>
              <a:rPr lang="en-US" sz="5400" b="1" cap="none" spc="0"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o </a:t>
            </a:r>
            <a:r>
              <a:rPr lang="en-US" sz="54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be the Messiah! </a:t>
            </a:r>
            <a:r>
              <a:rPr lang="en-US" sz="5400" b="1" cap="none" spc="0"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r>
            <a:br>
              <a:rPr lang="en-US" sz="5400" b="1" cap="none" spc="0"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br>
            <a:r>
              <a:rPr lang="en-US" sz="5400" b="1" cap="none" spc="0"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That </a:t>
            </a:r>
            <a:r>
              <a:rPr lang="en-US" sz="54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is </a:t>
            </a:r>
            <a:r>
              <a:rPr lang="en-US" sz="5400" b="1" cap="none" spc="0"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Satan h</a:t>
            </a:r>
            <a:r>
              <a:rPr lang="en-US" sz="54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iding </a:t>
            </a:r>
            <a:r>
              <a:rPr lang="en-US" sz="5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himself!</a:t>
            </a:r>
            <a:endParaRPr lang="en-US" sz="54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p:txBody>
      </p:sp>
      <p:sp>
        <p:nvSpPr>
          <p:cNvPr id="5" name="TextBox 4"/>
          <p:cNvSpPr txBox="1"/>
          <p:nvPr/>
        </p:nvSpPr>
        <p:spPr>
          <a:xfrm>
            <a:off x="1895475" y="751114"/>
            <a:ext cx="8270422" cy="1077218"/>
          </a:xfrm>
          <a:prstGeom prst="rect">
            <a:avLst/>
          </a:prstGeom>
          <a:solidFill>
            <a:schemeClr val="bg1"/>
          </a:solidFill>
          <a:scene3d>
            <a:camera prst="orthographicFront"/>
            <a:lightRig rig="threePt" dir="t"/>
          </a:scene3d>
          <a:sp3d>
            <a:bevelT w="152400" h="50800" prst="softRound"/>
          </a:sp3d>
        </p:spPr>
        <p:txBody>
          <a:bodyPr wrap="square" rtlCol="0">
            <a:spAutoFit/>
          </a:bodyPr>
          <a:lstStyle/>
          <a:p>
            <a:pPr algn="ctr"/>
            <a:r>
              <a:rPr lang="en-US" sz="3200" b="1" dirty="0">
                <a:solidFill>
                  <a:srgbClr val="FF0000"/>
                </a:solidFill>
              </a:rPr>
              <a:t>According to 2 Corinthians 11:14 </a:t>
            </a:r>
            <a:r>
              <a:rPr lang="en-US" sz="3200" b="1" dirty="0" smtClean="0">
                <a:solidFill>
                  <a:srgbClr val="FF0000"/>
                </a:solidFill>
              </a:rPr>
              <a:t/>
            </a:r>
            <a:br>
              <a:rPr lang="en-US" sz="3200" b="1" dirty="0" smtClean="0">
                <a:solidFill>
                  <a:srgbClr val="FF0000"/>
                </a:solidFill>
              </a:rPr>
            </a:br>
            <a:r>
              <a:rPr lang="en-US" sz="3200" b="1" dirty="0" smtClean="0">
                <a:solidFill>
                  <a:srgbClr val="FF0000"/>
                </a:solidFill>
              </a:rPr>
              <a:t>Satan </a:t>
            </a:r>
            <a:r>
              <a:rPr lang="en-US" sz="3200" b="1" dirty="0">
                <a:solidFill>
                  <a:srgbClr val="FF0000"/>
                </a:solidFill>
              </a:rPr>
              <a:t>transforms himself as an angel of light!</a:t>
            </a:r>
          </a:p>
        </p:txBody>
      </p:sp>
      <p:pic>
        <p:nvPicPr>
          <p:cNvPr id="3" name="Picture 2">
            <a:extLst>
              <a:ext uri="{FF2B5EF4-FFF2-40B4-BE49-F238E27FC236}">
                <a16:creationId xmlns="" xmlns:a16="http://schemas.microsoft.com/office/drawing/2014/main" id="{A9EA0323-EDD5-4F30-839F-C3C36D1A7F4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7" name="Slide Number Placeholder 2"/>
          <p:cNvSpPr txBox="1">
            <a:spLocks/>
          </p:cNvSpPr>
          <p:nvPr/>
        </p:nvSpPr>
        <p:spPr>
          <a:xfrm>
            <a:off x="11333161" y="6397625"/>
            <a:ext cx="75354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602673-6227-473F-AF8E-951CD6C0BF06}" type="slidenum">
              <a:rPr lang="en-US" smtClean="0"/>
              <a:pPr/>
              <a:t>50</a:t>
            </a:fld>
            <a:endParaRPr lang="en-US"/>
          </a:p>
        </p:txBody>
      </p:sp>
    </p:spTree>
    <p:custDataLst>
      <p:tags r:id="rId1"/>
    </p:custDataLst>
    <p:extLst>
      <p:ext uri="{BB962C8B-B14F-4D97-AF65-F5344CB8AC3E}">
        <p14:creationId xmlns:p14="http://schemas.microsoft.com/office/powerpoint/2010/main" val="2251814687"/>
      </p:ext>
    </p:extLst>
  </p:cSld>
  <p:clrMapOvr>
    <a:masterClrMapping/>
  </p:clrMapOvr>
  <p:transition spd="slow" advTm="24479">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6626" y="947702"/>
            <a:ext cx="9151160" cy="4154984"/>
          </a:xfrm>
          <a:prstGeom prst="rect">
            <a:avLst/>
          </a:prstGeom>
          <a:noFill/>
        </p:spPr>
        <p:txBody>
          <a:bodyPr wrap="none" lIns="91440" tIns="45720" rIns="91440" bIns="45720">
            <a:spAutoFit/>
            <a:scene3d>
              <a:camera prst="orthographicFront"/>
              <a:lightRig rig="threePt" dir="t"/>
            </a:scene3d>
            <a:sp3d extrusionH="57150">
              <a:bevelT h="25400" prst="softRound"/>
            </a:sp3d>
          </a:bodyPr>
          <a:lstStyle/>
          <a:p>
            <a:pPr algn="ctr"/>
            <a:r>
              <a:rPr lang="en-US" sz="6600" b="1" cap="none" spc="0" dirty="0">
                <a:ln w="9525">
                  <a:solidFill>
                    <a:schemeClr val="bg1"/>
                  </a:solidFill>
                  <a:prstDash val="solid"/>
                </a:ln>
                <a:effectLst>
                  <a:outerShdw blurRad="12700" dist="38100" dir="2700000" algn="tl" rotWithShape="0">
                    <a:schemeClr val="accent5">
                      <a:lumMod val="60000"/>
                      <a:lumOff val="40000"/>
                    </a:schemeClr>
                  </a:outerShdw>
                </a:effectLst>
              </a:rPr>
              <a:t>But the Heavenly Father</a:t>
            </a:r>
          </a:p>
          <a:p>
            <a:pPr algn="ctr"/>
            <a:r>
              <a:rPr lang="en-US" sz="6600" b="1" dirty="0">
                <a:ln w="9525">
                  <a:solidFill>
                    <a:schemeClr val="bg1"/>
                  </a:solidFill>
                  <a:prstDash val="solid"/>
                </a:ln>
                <a:effectLst>
                  <a:outerShdw blurRad="12700" dist="38100" dir="2700000" algn="tl" rotWithShape="0">
                    <a:schemeClr val="accent5">
                      <a:lumMod val="60000"/>
                      <a:lumOff val="40000"/>
                    </a:schemeClr>
                  </a:outerShdw>
                </a:effectLst>
              </a:rPr>
              <a:t>a</a:t>
            </a:r>
            <a:r>
              <a:rPr lang="en-US" sz="6600" b="1" dirty="0" smtClean="0">
                <a:ln w="9525">
                  <a:solidFill>
                    <a:schemeClr val="bg1"/>
                  </a:solidFill>
                  <a:prstDash val="solid"/>
                </a:ln>
                <a:effectLst>
                  <a:outerShdw blurRad="12700" dist="38100" dir="2700000" algn="tl" rotWithShape="0">
                    <a:schemeClr val="accent5">
                      <a:lumMod val="60000"/>
                      <a:lumOff val="40000"/>
                    </a:schemeClr>
                  </a:outerShdw>
                </a:effectLst>
              </a:rPr>
              <a:t>llows </a:t>
            </a:r>
            <a:r>
              <a:rPr lang="en-US" sz="6600" b="1" dirty="0">
                <a:ln w="9525">
                  <a:solidFill>
                    <a:schemeClr val="bg1"/>
                  </a:solidFill>
                  <a:prstDash val="solid"/>
                </a:ln>
                <a:effectLst>
                  <a:outerShdw blurRad="12700" dist="38100" dir="2700000" algn="tl" rotWithShape="0">
                    <a:schemeClr val="accent5">
                      <a:lumMod val="60000"/>
                      <a:lumOff val="40000"/>
                    </a:schemeClr>
                  </a:outerShdw>
                </a:effectLst>
              </a:rPr>
              <a:t>these deceptions</a:t>
            </a:r>
          </a:p>
          <a:p>
            <a:pPr algn="ctr"/>
            <a:r>
              <a:rPr lang="en-US" sz="6600" b="1" dirty="0">
                <a:ln w="9525">
                  <a:solidFill>
                    <a:schemeClr val="bg1"/>
                  </a:solidFill>
                  <a:prstDash val="solid"/>
                </a:ln>
                <a:effectLst>
                  <a:outerShdw blurRad="12700" dist="38100" dir="2700000" algn="tl" rotWithShape="0">
                    <a:schemeClr val="accent5">
                      <a:lumMod val="60000"/>
                      <a:lumOff val="40000"/>
                    </a:schemeClr>
                  </a:outerShdw>
                </a:effectLst>
              </a:rPr>
              <a:t>t</a:t>
            </a:r>
            <a:r>
              <a:rPr lang="en-US" sz="6600" b="1" dirty="0" smtClean="0">
                <a:ln w="9525">
                  <a:solidFill>
                    <a:schemeClr val="bg1"/>
                  </a:solidFill>
                  <a:prstDash val="solid"/>
                </a:ln>
                <a:effectLst>
                  <a:outerShdw blurRad="12700" dist="38100" dir="2700000" algn="tl" rotWithShape="0">
                    <a:schemeClr val="accent5">
                      <a:lumMod val="60000"/>
                      <a:lumOff val="40000"/>
                    </a:schemeClr>
                  </a:outerShdw>
                </a:effectLst>
              </a:rPr>
              <a:t>o </a:t>
            </a:r>
            <a:r>
              <a:rPr lang="en-US" sz="6600" b="1" dirty="0">
                <a:ln w="9525">
                  <a:solidFill>
                    <a:schemeClr val="bg1"/>
                  </a:solidFill>
                  <a:prstDash val="solid"/>
                </a:ln>
                <a:effectLst>
                  <a:outerShdw blurRad="12700" dist="38100" dir="2700000" algn="tl" rotWithShape="0">
                    <a:schemeClr val="accent5">
                      <a:lumMod val="60000"/>
                      <a:lumOff val="40000"/>
                    </a:schemeClr>
                  </a:outerShdw>
                </a:effectLst>
              </a:rPr>
              <a:t>take place!</a:t>
            </a:r>
          </a:p>
          <a:p>
            <a:pPr algn="ctr"/>
            <a:r>
              <a:rPr lang="en-US" sz="6600" b="1" cap="none" spc="0" dirty="0">
                <a:ln w="9525">
                  <a:solidFill>
                    <a:schemeClr val="bg1"/>
                  </a:solidFill>
                  <a:prstDash val="solid"/>
                </a:ln>
                <a:effectLst>
                  <a:outerShdw blurRad="12700" dist="38100" dir="2700000" algn="tl" rotWithShape="0">
                    <a:schemeClr val="accent5">
                      <a:lumMod val="60000"/>
                      <a:lumOff val="40000"/>
                    </a:schemeClr>
                  </a:outerShdw>
                </a:effectLst>
              </a:rPr>
              <a:t>The question is why?</a:t>
            </a:r>
          </a:p>
        </p:txBody>
      </p:sp>
      <p:pic>
        <p:nvPicPr>
          <p:cNvPr id="4" name="Picture 3">
            <a:extLst>
              <a:ext uri="{FF2B5EF4-FFF2-40B4-BE49-F238E27FC236}">
                <a16:creationId xmlns="" xmlns:a16="http://schemas.microsoft.com/office/drawing/2014/main" id="{93ECBC5C-3DB7-48A6-9441-8701376B277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2"/>
          <p:cNvSpPr txBox="1">
            <a:spLocks/>
          </p:cNvSpPr>
          <p:nvPr/>
        </p:nvSpPr>
        <p:spPr>
          <a:xfrm>
            <a:off x="11333161" y="6397625"/>
            <a:ext cx="753545"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602673-6227-473F-AF8E-951CD6C0BF06}" type="slidenum">
              <a:rPr lang="en-US" smtClean="0"/>
              <a:pPr/>
              <a:t>51</a:t>
            </a:fld>
            <a:endParaRPr lang="en-US"/>
          </a:p>
        </p:txBody>
      </p:sp>
    </p:spTree>
    <p:extLst>
      <p:ext uri="{BB962C8B-B14F-4D97-AF65-F5344CB8AC3E}">
        <p14:creationId xmlns:p14="http://schemas.microsoft.com/office/powerpoint/2010/main" val="3726751537"/>
      </p:ext>
    </p:extLst>
  </p:cSld>
  <p:clrMapOvr>
    <a:masterClrMapping/>
  </p:clrMapOvr>
  <p:transition spd="slow" advTm="12038">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38400" y="1412801"/>
            <a:ext cx="8095935" cy="3970318"/>
          </a:xfrm>
          <a:prstGeom prst="rect">
            <a:avLst/>
          </a:prstGeom>
          <a:noFill/>
        </p:spPr>
        <p:txBody>
          <a:bodyPr wrap="none" lIns="91440" tIns="45720" rIns="91440" bIns="45720">
            <a:spAutoFit/>
            <a:scene3d>
              <a:camera prst="orthographicFront"/>
              <a:lightRig rig="threePt" dir="t"/>
            </a:scene3d>
            <a:sp3d extrusionH="57150">
              <a:bevelT h="25400" prst="softRound"/>
            </a:sp3d>
          </a:bodyPr>
          <a:lstStyle/>
          <a:p>
            <a:pPr algn="ctr"/>
            <a:r>
              <a:rPr lang="en-US" sz="6600" b="1" dirty="0">
                <a:ln w="9525">
                  <a:solidFill>
                    <a:schemeClr val="bg1"/>
                  </a:solidFill>
                  <a:prstDash val="solid"/>
                </a:ln>
                <a:effectLst>
                  <a:outerShdw blurRad="12700" dist="38100" dir="2700000" algn="tl" rotWithShape="0">
                    <a:schemeClr val="accent5">
                      <a:lumMod val="60000"/>
                      <a:lumOff val="40000"/>
                    </a:schemeClr>
                  </a:outerShdw>
                </a:effectLst>
              </a:rPr>
              <a:t>Because people</a:t>
            </a:r>
          </a:p>
          <a:p>
            <a:pPr algn="ctr"/>
            <a:r>
              <a:rPr lang="en-US" sz="6600" b="1" dirty="0">
                <a:ln w="9525">
                  <a:solidFill>
                    <a:schemeClr val="bg1"/>
                  </a:solidFill>
                  <a:prstDash val="solid"/>
                </a:ln>
                <a:effectLst>
                  <a:outerShdw blurRad="12700" dist="38100" dir="2700000" algn="tl" rotWithShape="0">
                    <a:schemeClr val="accent5">
                      <a:lumMod val="60000"/>
                      <a:lumOff val="40000"/>
                    </a:schemeClr>
                  </a:outerShdw>
                </a:effectLst>
              </a:rPr>
              <a:t> </a:t>
            </a:r>
            <a:r>
              <a:rPr lang="en-US" sz="6600" b="1" dirty="0" smtClean="0">
                <a:ln w="9525">
                  <a:solidFill>
                    <a:schemeClr val="bg1"/>
                  </a:solidFill>
                  <a:prstDash val="solid"/>
                </a:ln>
                <a:effectLst>
                  <a:outerShdw blurRad="12700" dist="38100" dir="2700000" algn="tl" rotWithShape="0">
                    <a:schemeClr val="accent5">
                      <a:lumMod val="60000"/>
                      <a:lumOff val="40000"/>
                    </a:schemeClr>
                  </a:outerShdw>
                </a:effectLst>
              </a:rPr>
              <a:t>received </a:t>
            </a:r>
            <a:r>
              <a:rPr lang="en-US" sz="6600" b="1" dirty="0">
                <a:ln w="9525">
                  <a:solidFill>
                    <a:schemeClr val="bg1"/>
                  </a:solidFill>
                  <a:prstDash val="solid"/>
                </a:ln>
                <a:effectLst>
                  <a:outerShdw blurRad="12700" dist="38100" dir="2700000" algn="tl" rotWithShape="0">
                    <a:schemeClr val="accent5">
                      <a:lumMod val="60000"/>
                      <a:lumOff val="40000"/>
                    </a:schemeClr>
                  </a:outerShdw>
                </a:effectLst>
              </a:rPr>
              <a:t>n</a:t>
            </a:r>
            <a:r>
              <a:rPr lang="en-US" sz="6600" b="1" cap="none" spc="0" dirty="0">
                <a:ln w="9525">
                  <a:solidFill>
                    <a:schemeClr val="bg1"/>
                  </a:solidFill>
                  <a:prstDash val="solid"/>
                </a:ln>
                <a:effectLst>
                  <a:outerShdw blurRad="12700" dist="38100" dir="2700000" algn="tl" rotWithShape="0">
                    <a:schemeClr val="accent5">
                      <a:lumMod val="60000"/>
                      <a:lumOff val="40000"/>
                    </a:schemeClr>
                  </a:outerShdw>
                </a:effectLst>
              </a:rPr>
              <a:t>ot</a:t>
            </a:r>
          </a:p>
          <a:p>
            <a:pPr algn="ctr"/>
            <a:r>
              <a:rPr lang="en-US" sz="6600" b="1" cap="none" spc="0" dirty="0">
                <a:ln w="9525">
                  <a:solidFill>
                    <a:schemeClr val="bg1"/>
                  </a:solidFill>
                  <a:prstDash val="solid"/>
                </a:ln>
                <a:effectLst>
                  <a:outerShdw blurRad="12700" dist="38100" dir="2700000" algn="tl" rotWithShape="0">
                    <a:schemeClr val="accent5">
                      <a:lumMod val="60000"/>
                      <a:lumOff val="40000"/>
                    </a:schemeClr>
                  </a:outerShdw>
                </a:effectLst>
              </a:rPr>
              <a:t> </a:t>
            </a:r>
            <a:r>
              <a:rPr lang="en-US" sz="6600" b="1" cap="none" spc="0" dirty="0" smtClean="0">
                <a:ln w="9525">
                  <a:solidFill>
                    <a:schemeClr val="bg1"/>
                  </a:solidFill>
                  <a:prstDash val="solid"/>
                </a:ln>
                <a:effectLst>
                  <a:outerShdw blurRad="12700" dist="38100" dir="2700000" algn="tl" rotWithShape="0">
                    <a:schemeClr val="accent5">
                      <a:lumMod val="60000"/>
                      <a:lumOff val="40000"/>
                    </a:schemeClr>
                  </a:outerShdw>
                </a:effectLst>
              </a:rPr>
              <a:t>the </a:t>
            </a:r>
            <a:r>
              <a:rPr lang="en-US" sz="6600" b="1" cap="none" spc="0" dirty="0">
                <a:ln w="9525">
                  <a:solidFill>
                    <a:schemeClr val="bg1"/>
                  </a:solidFill>
                  <a:prstDash val="solid"/>
                </a:ln>
                <a:effectLst>
                  <a:outerShdw blurRad="12700" dist="38100" dir="2700000" algn="tl" rotWithShape="0">
                    <a:schemeClr val="accent5">
                      <a:lumMod val="60000"/>
                      <a:lumOff val="40000"/>
                    </a:schemeClr>
                  </a:outerShdw>
                </a:effectLst>
              </a:rPr>
              <a:t>love of the truth!</a:t>
            </a:r>
          </a:p>
          <a:p>
            <a:pPr algn="ctr"/>
            <a:r>
              <a:rPr lang="en-US" sz="5400" dirty="0">
                <a:ln w="9525">
                  <a:solidFill>
                    <a:schemeClr val="bg1"/>
                  </a:solidFill>
                  <a:prstDash val="solid"/>
                </a:ln>
                <a:effectLst>
                  <a:outerShdw blurRad="12700" dist="38100" dir="2700000" algn="tl" rotWithShape="0">
                    <a:schemeClr val="accent5">
                      <a:lumMod val="60000"/>
                      <a:lumOff val="40000"/>
                    </a:schemeClr>
                  </a:outerShdw>
                </a:effectLst>
              </a:rPr>
              <a:t>(</a:t>
            </a:r>
            <a:r>
              <a:rPr lang="en-US" sz="5400" dirty="0" smtClean="0">
                <a:ln w="9525">
                  <a:solidFill>
                    <a:schemeClr val="bg1"/>
                  </a:solidFill>
                  <a:prstDash val="solid"/>
                </a:ln>
                <a:effectLst>
                  <a:outerShdw blurRad="12700" dist="38100" dir="2700000" algn="tl" rotWithShape="0">
                    <a:schemeClr val="accent5">
                      <a:lumMod val="60000"/>
                      <a:lumOff val="40000"/>
                    </a:schemeClr>
                  </a:outerShdw>
                </a:effectLst>
              </a:rPr>
              <a:t>2 Thessalonians </a:t>
            </a:r>
            <a:r>
              <a:rPr lang="en-US" sz="5400" dirty="0">
                <a:ln w="9525">
                  <a:solidFill>
                    <a:schemeClr val="bg1"/>
                  </a:solidFill>
                  <a:prstDash val="solid"/>
                </a:ln>
                <a:effectLst>
                  <a:outerShdw blurRad="12700" dist="38100" dir="2700000" algn="tl" rotWithShape="0">
                    <a:schemeClr val="accent5">
                      <a:lumMod val="60000"/>
                      <a:lumOff val="40000"/>
                    </a:schemeClr>
                  </a:outerShdw>
                </a:effectLst>
              </a:rPr>
              <a:t>2:3-12)</a:t>
            </a:r>
            <a:endParaRPr lang="en-US" sz="5400" cap="none" spc="0" dirty="0">
              <a:ln w="9525">
                <a:solidFill>
                  <a:schemeClr val="bg1"/>
                </a:solidFill>
                <a:prstDash val="solid"/>
              </a:ln>
              <a:effectLst>
                <a:outerShdw blurRad="12700" dist="38100" dir="2700000" algn="tl" rotWithShape="0">
                  <a:schemeClr val="accent5">
                    <a:lumMod val="60000"/>
                    <a:lumOff val="40000"/>
                  </a:schemeClr>
                </a:outerShdw>
              </a:effectLst>
            </a:endParaRPr>
          </a:p>
        </p:txBody>
      </p:sp>
      <p:pic>
        <p:nvPicPr>
          <p:cNvPr id="4" name="Picture 3">
            <a:extLst>
              <a:ext uri="{FF2B5EF4-FFF2-40B4-BE49-F238E27FC236}">
                <a16:creationId xmlns="" xmlns:a16="http://schemas.microsoft.com/office/drawing/2014/main" id="{684613C9-E8D9-484D-A1E0-78670942DD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2"/>
          <p:cNvSpPr txBox="1">
            <a:spLocks/>
          </p:cNvSpPr>
          <p:nvPr/>
        </p:nvSpPr>
        <p:spPr>
          <a:xfrm>
            <a:off x="11333161" y="6397625"/>
            <a:ext cx="753545"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602673-6227-473F-AF8E-951CD6C0BF06}" type="slidenum">
              <a:rPr lang="en-US" smtClean="0"/>
              <a:pPr/>
              <a:t>52</a:t>
            </a:fld>
            <a:endParaRPr lang="en-US"/>
          </a:p>
        </p:txBody>
      </p:sp>
    </p:spTree>
    <p:extLst>
      <p:ext uri="{BB962C8B-B14F-4D97-AF65-F5344CB8AC3E}">
        <p14:creationId xmlns:p14="http://schemas.microsoft.com/office/powerpoint/2010/main" val="1532622893"/>
      </p:ext>
    </p:extLst>
  </p:cSld>
  <p:clrMapOvr>
    <a:masterClrMapping/>
  </p:clrMapOvr>
  <p:transition spd="slow" advTm="13088">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14257" y="0"/>
            <a:ext cx="6858000" cy="6858000"/>
          </a:xfrm>
          <a:prstGeom prst="rect">
            <a:avLst/>
          </a:prstGeom>
        </p:spPr>
      </p:pic>
      <p:sp>
        <p:nvSpPr>
          <p:cNvPr id="3" name="TextBox 2"/>
          <p:cNvSpPr txBox="1"/>
          <p:nvPr/>
        </p:nvSpPr>
        <p:spPr>
          <a:xfrm>
            <a:off x="257175" y="555172"/>
            <a:ext cx="6101443" cy="1754326"/>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I asked myself the </a:t>
            </a:r>
            <a:r>
              <a:rPr lang="en-US" sz="3600" dirty="0" smtClean="0">
                <a:latin typeface="Arial" panose="020B0604020202020204" pitchFamily="34" charset="0"/>
                <a:cs typeface="Arial" panose="020B0604020202020204" pitchFamily="34" charset="0"/>
              </a:rPr>
              <a:t>question </a:t>
            </a:r>
            <a:r>
              <a:rPr lang="en-US" sz="3600" b="1" dirty="0" smtClean="0">
                <a:solidFill>
                  <a:srgbClr val="C00000"/>
                </a:solidFill>
                <a:latin typeface="Arial" panose="020B0604020202020204" pitchFamily="34" charset="0"/>
                <a:cs typeface="Arial" panose="020B0604020202020204" pitchFamily="34" charset="0"/>
              </a:rPr>
              <a:t>“What </a:t>
            </a:r>
            <a:r>
              <a:rPr lang="en-US" sz="3600" b="1" dirty="0">
                <a:solidFill>
                  <a:srgbClr val="C00000"/>
                </a:solidFill>
                <a:latin typeface="Arial" panose="020B0604020202020204" pitchFamily="34" charset="0"/>
                <a:cs typeface="Arial" panose="020B0604020202020204" pitchFamily="34" charset="0"/>
              </a:rPr>
              <a:t>truth” </a:t>
            </a:r>
            <a:r>
              <a:rPr lang="en-US" sz="3600" b="1" dirty="0" smtClean="0">
                <a:solidFill>
                  <a:srgbClr val="C00000"/>
                </a:solidFill>
                <a:latin typeface="Arial" panose="020B0604020202020204" pitchFamily="34" charset="0"/>
                <a:cs typeface="Arial" panose="020B0604020202020204" pitchFamily="34" charset="0"/>
              </a:rPr>
              <a:t/>
            </a:r>
            <a:br>
              <a:rPr lang="en-US" sz="3600" b="1" dirty="0" smtClean="0">
                <a:solidFill>
                  <a:srgbClr val="C00000"/>
                </a:solidFill>
                <a:latin typeface="Arial" panose="020B0604020202020204" pitchFamily="34" charset="0"/>
                <a:cs typeface="Arial" panose="020B0604020202020204" pitchFamily="34" charset="0"/>
              </a:rPr>
            </a:br>
            <a:r>
              <a:rPr lang="en-US" sz="3600" b="1" dirty="0" smtClean="0">
                <a:solidFill>
                  <a:srgbClr val="C00000"/>
                </a:solidFill>
                <a:latin typeface="Arial" panose="020B0604020202020204" pitchFamily="34" charset="0"/>
                <a:cs typeface="Arial" panose="020B0604020202020204" pitchFamily="34" charset="0"/>
              </a:rPr>
              <a:t>do </a:t>
            </a:r>
            <a:r>
              <a:rPr lang="en-US" sz="3600" b="1" dirty="0">
                <a:solidFill>
                  <a:srgbClr val="C00000"/>
                </a:solidFill>
                <a:latin typeface="Arial" panose="020B0604020202020204" pitchFamily="34" charset="0"/>
                <a:cs typeface="Arial" panose="020B0604020202020204" pitchFamily="34" charset="0"/>
              </a:rPr>
              <a:t>people reject? </a:t>
            </a:r>
          </a:p>
        </p:txBody>
      </p:sp>
      <p:sp>
        <p:nvSpPr>
          <p:cNvPr id="4" name="TextBox 3"/>
          <p:cNvSpPr txBox="1"/>
          <p:nvPr/>
        </p:nvSpPr>
        <p:spPr>
          <a:xfrm>
            <a:off x="685800" y="2427514"/>
            <a:ext cx="5823857" cy="1815882"/>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In the prayer to His Father for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His </a:t>
            </a:r>
            <a:r>
              <a:rPr lang="en-US" sz="2800" dirty="0">
                <a:latin typeface="Arial" panose="020B0604020202020204" pitchFamily="34" charset="0"/>
                <a:cs typeface="Arial" panose="020B0604020202020204" pitchFamily="34" charset="0"/>
              </a:rPr>
              <a:t>disciples Yahusha said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b="1" dirty="0" smtClean="0">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Sanctify them </a:t>
            </a:r>
            <a:r>
              <a:rPr lang="en-US" sz="2800" b="1" u="sng" dirty="0">
                <a:latin typeface="Arial" panose="020B0604020202020204" pitchFamily="34" charset="0"/>
                <a:cs typeface="Arial" panose="020B0604020202020204" pitchFamily="34" charset="0"/>
              </a:rPr>
              <a:t>throu</a:t>
            </a:r>
            <a:r>
              <a:rPr lang="en-US" sz="2800" b="1" dirty="0">
                <a:latin typeface="Arial" panose="020B0604020202020204" pitchFamily="34" charset="0"/>
                <a:cs typeface="Arial" panose="020B0604020202020204" pitchFamily="34" charset="0"/>
              </a:rPr>
              <a:t>g</a:t>
            </a:r>
            <a:r>
              <a:rPr lang="en-US" sz="2800" b="1" u="sng" dirty="0">
                <a:latin typeface="Arial" panose="020B0604020202020204" pitchFamily="34" charset="0"/>
                <a:cs typeface="Arial" panose="020B0604020202020204" pitchFamily="34" charset="0"/>
              </a:rPr>
              <a:t>h th</a:t>
            </a:r>
            <a:r>
              <a:rPr lang="en-US" sz="2800" b="1" dirty="0">
                <a:latin typeface="Arial" panose="020B0604020202020204" pitchFamily="34" charset="0"/>
                <a:cs typeface="Arial" panose="020B0604020202020204" pitchFamily="34" charset="0"/>
              </a:rPr>
              <a:t>y</a:t>
            </a:r>
            <a:r>
              <a:rPr lang="en-US" sz="2800" b="1" u="sng" dirty="0">
                <a:latin typeface="Arial" panose="020B0604020202020204" pitchFamily="34" charset="0"/>
                <a:cs typeface="Arial" panose="020B0604020202020204" pitchFamily="34" charset="0"/>
              </a:rPr>
              <a:t> truth</a:t>
            </a:r>
            <a:r>
              <a:rPr lang="en-US" sz="2800" b="1" dirty="0">
                <a:latin typeface="Arial" panose="020B0604020202020204" pitchFamily="34" charset="0"/>
                <a:cs typeface="Arial" panose="020B0604020202020204" pitchFamily="34" charset="0"/>
              </a:rPr>
              <a:t>: </a:t>
            </a:r>
            <a:r>
              <a:rPr lang="en-US" sz="2800" b="1" u="sng" dirty="0">
                <a:solidFill>
                  <a:srgbClr val="0000CC"/>
                </a:solidFill>
                <a:latin typeface="Arial" panose="020B0604020202020204" pitchFamily="34" charset="0"/>
                <a:cs typeface="Arial" panose="020B0604020202020204" pitchFamily="34" charset="0"/>
              </a:rPr>
              <a:t>th</a:t>
            </a:r>
            <a:r>
              <a:rPr lang="en-US" sz="2800" b="1" dirty="0">
                <a:solidFill>
                  <a:srgbClr val="0000CC"/>
                </a:solidFill>
                <a:latin typeface="Arial" panose="020B0604020202020204" pitchFamily="34" charset="0"/>
                <a:cs typeface="Arial" panose="020B0604020202020204" pitchFamily="34" charset="0"/>
              </a:rPr>
              <a:t>y</a:t>
            </a:r>
            <a:r>
              <a:rPr lang="en-US" sz="2800" b="1" u="sng" dirty="0">
                <a:solidFill>
                  <a:srgbClr val="0000CC"/>
                </a:solidFill>
                <a:latin typeface="Arial" panose="020B0604020202020204" pitchFamily="34" charset="0"/>
                <a:cs typeface="Arial" panose="020B0604020202020204" pitchFamily="34" charset="0"/>
              </a:rPr>
              <a:t> word is </a:t>
            </a:r>
            <a:r>
              <a:rPr lang="en-US" sz="2800" b="1" u="sng" dirty="0" smtClean="0">
                <a:solidFill>
                  <a:srgbClr val="0000CC"/>
                </a:solidFill>
                <a:latin typeface="Arial" panose="020B0604020202020204" pitchFamily="34" charset="0"/>
                <a:cs typeface="Arial" panose="020B0604020202020204" pitchFamily="34" charset="0"/>
              </a:rPr>
              <a:t>truth</a:t>
            </a:r>
            <a:r>
              <a:rPr lang="en-US" sz="2800" b="1" dirty="0" smtClean="0">
                <a:solidFill>
                  <a:srgbClr val="0000CC"/>
                </a:solidFill>
                <a:latin typeface="Arial" panose="020B0604020202020204" pitchFamily="34" charset="0"/>
                <a:cs typeface="Arial" panose="020B0604020202020204" pitchFamily="34" charset="0"/>
              </a:rPr>
              <a:t>.</a:t>
            </a:r>
            <a:r>
              <a:rPr lang="en-US" sz="2800" b="1"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John 17:17</a:t>
            </a:r>
          </a:p>
        </p:txBody>
      </p:sp>
      <p:sp>
        <p:nvSpPr>
          <p:cNvPr id="5" name="TextBox 4"/>
          <p:cNvSpPr txBox="1"/>
          <p:nvPr/>
        </p:nvSpPr>
        <p:spPr>
          <a:xfrm>
            <a:off x="979714" y="4603296"/>
            <a:ext cx="5236029" cy="1384995"/>
          </a:xfrm>
          <a:prstGeom prst="rect">
            <a:avLst/>
          </a:prstGeom>
          <a:solidFill>
            <a:schemeClr val="accent1">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2800" dirty="0">
                <a:latin typeface="Arial" panose="020B0604020202020204" pitchFamily="34" charset="0"/>
                <a:cs typeface="Arial" panose="020B0604020202020204" pitchFamily="34" charset="0"/>
              </a:rPr>
              <a:t>Man is being sanctified,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made </a:t>
            </a:r>
            <a:r>
              <a:rPr lang="en-US" sz="2800" dirty="0">
                <a:latin typeface="Arial" panose="020B0604020202020204" pitchFamily="34" charset="0"/>
                <a:cs typeface="Arial" panose="020B0604020202020204" pitchFamily="34" charset="0"/>
              </a:rPr>
              <a:t>holy, being set apart through obedience to His word!</a:t>
            </a:r>
          </a:p>
        </p:txBody>
      </p:sp>
      <p:pic>
        <p:nvPicPr>
          <p:cNvPr id="7" name="Picture 6">
            <a:extLst>
              <a:ext uri="{FF2B5EF4-FFF2-40B4-BE49-F238E27FC236}">
                <a16:creationId xmlns="" xmlns:a16="http://schemas.microsoft.com/office/drawing/2014/main" id="{D0A45852-014A-4F79-8E3D-3A02C68AB79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Slide Number Placeholder 5"/>
          <p:cNvSpPr>
            <a:spLocks noGrp="1"/>
          </p:cNvSpPr>
          <p:nvPr>
            <p:ph type="sldNum" sz="quarter" idx="12"/>
          </p:nvPr>
        </p:nvSpPr>
        <p:spPr>
          <a:xfrm>
            <a:off x="9329057" y="6416334"/>
            <a:ext cx="2743200" cy="365125"/>
          </a:xfrm>
        </p:spPr>
        <p:txBody>
          <a:bodyPr/>
          <a:lstStyle/>
          <a:p>
            <a:fld id="{A2602673-6227-473F-AF8E-951CD6C0BF06}" type="slidenum">
              <a:rPr lang="en-US" smtClean="0">
                <a:solidFill>
                  <a:schemeClr val="tx1"/>
                </a:solidFill>
              </a:rPr>
              <a:t>53</a:t>
            </a:fld>
            <a:endParaRPr lang="en-US" dirty="0">
              <a:solidFill>
                <a:schemeClr val="tx1"/>
              </a:solidFill>
            </a:endParaRPr>
          </a:p>
        </p:txBody>
      </p:sp>
    </p:spTree>
    <p:custDataLst>
      <p:tags r:id="rId1"/>
    </p:custDataLst>
    <p:extLst>
      <p:ext uri="{BB962C8B-B14F-4D97-AF65-F5344CB8AC3E}">
        <p14:creationId xmlns:p14="http://schemas.microsoft.com/office/powerpoint/2010/main" val="3531785851"/>
      </p:ext>
    </p:extLst>
  </p:cSld>
  <p:clrMapOvr>
    <a:masterClrMapping/>
  </p:clrMapOvr>
  <p:transition spd="slow" advTm="32154">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3"/>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14257" y="0"/>
            <a:ext cx="6858000" cy="6858000"/>
          </a:xfrm>
          <a:prstGeom prst="rect">
            <a:avLst/>
          </a:prstGeom>
        </p:spPr>
      </p:pic>
      <p:sp>
        <p:nvSpPr>
          <p:cNvPr id="3" name="TextBox 2"/>
          <p:cNvSpPr txBox="1"/>
          <p:nvPr/>
        </p:nvSpPr>
        <p:spPr>
          <a:xfrm>
            <a:off x="468086" y="555172"/>
            <a:ext cx="5649685" cy="1877437"/>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In John 1:1 we read,</a:t>
            </a:r>
          </a:p>
          <a:p>
            <a:pPr algn="ctr"/>
            <a:r>
              <a:rPr lang="en-US" sz="2800" b="1" dirty="0">
                <a:latin typeface="Arial" panose="020B0604020202020204" pitchFamily="34" charset="0"/>
                <a:cs typeface="Arial" panose="020B0604020202020204" pitchFamily="34" charset="0"/>
              </a:rPr>
              <a:t>“In the beginning was the Word, and the Word was with Elohim and the Word was Elohim.”</a:t>
            </a:r>
            <a:r>
              <a:rPr lang="en-US" sz="3200" b="1" dirty="0">
                <a:latin typeface="Arial" panose="020B0604020202020204" pitchFamily="34" charset="0"/>
                <a:cs typeface="Arial" panose="020B0604020202020204" pitchFamily="34" charset="0"/>
              </a:rPr>
              <a:t> </a:t>
            </a:r>
          </a:p>
        </p:txBody>
      </p:sp>
      <p:sp>
        <p:nvSpPr>
          <p:cNvPr id="5" name="TextBox 4"/>
          <p:cNvSpPr txBox="1"/>
          <p:nvPr/>
        </p:nvSpPr>
        <p:spPr>
          <a:xfrm>
            <a:off x="666749" y="2680242"/>
            <a:ext cx="5236029" cy="954107"/>
          </a:xfrm>
          <a:prstGeom prst="rect">
            <a:avLst/>
          </a:prstGeom>
          <a:solidFill>
            <a:schemeClr val="accent1">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2800" dirty="0">
                <a:latin typeface="Arial" panose="020B0604020202020204" pitchFamily="34" charset="0"/>
                <a:cs typeface="Arial" panose="020B0604020202020204" pitchFamily="34" charset="0"/>
              </a:rPr>
              <a:t>That Word is none other than YAHUSHA HA MASHIACH!</a:t>
            </a:r>
          </a:p>
        </p:txBody>
      </p:sp>
      <p:sp>
        <p:nvSpPr>
          <p:cNvPr id="6" name="TextBox 5"/>
          <p:cNvSpPr txBox="1"/>
          <p:nvPr/>
        </p:nvSpPr>
        <p:spPr>
          <a:xfrm>
            <a:off x="619124" y="3973285"/>
            <a:ext cx="6438902" cy="2246769"/>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2800" dirty="0">
                <a:latin typeface="Arial" panose="020B0604020202020204" pitchFamily="34" charset="0"/>
                <a:cs typeface="Arial" panose="020B0604020202020204" pitchFamily="34" charset="0"/>
              </a:rPr>
              <a:t>Then go to John 14:6, </a:t>
            </a:r>
            <a:r>
              <a:rPr lang="en-US" sz="2800" dirty="0" smtClean="0">
                <a:latin typeface="Arial" panose="020B0604020202020204" pitchFamily="34" charset="0"/>
                <a:cs typeface="Arial" panose="020B0604020202020204" pitchFamily="34" charset="0"/>
              </a:rPr>
              <a:t>where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Yahusha </a:t>
            </a:r>
            <a:r>
              <a:rPr lang="en-US" sz="2800" dirty="0">
                <a:latin typeface="Arial" panose="020B0604020202020204" pitchFamily="34" charset="0"/>
                <a:cs typeface="Arial" panose="020B0604020202020204" pitchFamily="34" charset="0"/>
              </a:rPr>
              <a:t>stated of Himself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b="1" dirty="0" smtClean="0">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I am </a:t>
            </a:r>
            <a:r>
              <a:rPr lang="en-US" sz="2800" b="1" dirty="0">
                <a:solidFill>
                  <a:srgbClr val="FF0000"/>
                </a:solidFill>
                <a:latin typeface="Arial" panose="020B0604020202020204" pitchFamily="34" charset="0"/>
                <a:cs typeface="Arial" panose="020B0604020202020204" pitchFamily="34" charset="0"/>
              </a:rPr>
              <a:t>the way, </a:t>
            </a:r>
            <a:r>
              <a:rPr lang="en-US" sz="2800" b="1" dirty="0" smtClean="0">
                <a:solidFill>
                  <a:srgbClr val="0000CC"/>
                </a:solidFill>
                <a:latin typeface="Arial" panose="020B0604020202020204" pitchFamily="34" charset="0"/>
                <a:cs typeface="Arial" panose="020B0604020202020204" pitchFamily="34" charset="0"/>
              </a:rPr>
              <a:t>the truth,</a:t>
            </a:r>
            <a:r>
              <a:rPr lang="en-US" sz="2800" b="1" dirty="0" smtClean="0">
                <a:solidFill>
                  <a:srgbClr val="FF0000"/>
                </a:solidFill>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and the </a:t>
            </a:r>
            <a:r>
              <a:rPr lang="en-US" sz="2800" b="1" dirty="0" smtClean="0">
                <a:solidFill>
                  <a:srgbClr val="FF0000"/>
                </a:solidFill>
                <a:latin typeface="Arial" panose="020B0604020202020204" pitchFamily="34" charset="0"/>
                <a:cs typeface="Arial" panose="020B0604020202020204" pitchFamily="34" charset="0"/>
              </a:rPr>
              <a:t>life:</a:t>
            </a:r>
            <a:r>
              <a:rPr lang="en-US" sz="2800" b="1" dirty="0" smtClean="0">
                <a:latin typeface="Arial" panose="020B0604020202020204" pitchFamily="34" charset="0"/>
                <a:cs typeface="Arial" panose="020B0604020202020204" pitchFamily="34" charset="0"/>
              </a:rPr>
              <a:t> </a:t>
            </a:r>
            <a:br>
              <a:rPr lang="en-US" sz="2800" b="1" dirty="0" smtClean="0">
                <a:latin typeface="Arial" panose="020B0604020202020204" pitchFamily="34" charset="0"/>
                <a:cs typeface="Arial" panose="020B0604020202020204" pitchFamily="34" charset="0"/>
              </a:rPr>
            </a:br>
            <a:r>
              <a:rPr lang="en-US" sz="2800" b="1" dirty="0" smtClean="0">
                <a:latin typeface="Arial" panose="020B0604020202020204" pitchFamily="34" charset="0"/>
                <a:cs typeface="Arial" panose="020B0604020202020204" pitchFamily="34" charset="0"/>
              </a:rPr>
              <a:t>no </a:t>
            </a:r>
            <a:r>
              <a:rPr lang="en-US" sz="2800" b="1" dirty="0">
                <a:latin typeface="Arial" panose="020B0604020202020204" pitchFamily="34" charset="0"/>
                <a:cs typeface="Arial" panose="020B0604020202020204" pitchFamily="34" charset="0"/>
              </a:rPr>
              <a:t>man cometh unto the Father, </a:t>
            </a:r>
            <a:r>
              <a:rPr lang="en-US" sz="2800" b="1" dirty="0" smtClean="0">
                <a:latin typeface="Arial" panose="020B0604020202020204" pitchFamily="34" charset="0"/>
                <a:cs typeface="Arial" panose="020B0604020202020204" pitchFamily="34" charset="0"/>
              </a:rPr>
              <a:t/>
            </a:r>
            <a:br>
              <a:rPr lang="en-US" sz="2800" b="1" dirty="0" smtClean="0">
                <a:latin typeface="Arial" panose="020B0604020202020204" pitchFamily="34" charset="0"/>
                <a:cs typeface="Arial" panose="020B0604020202020204" pitchFamily="34" charset="0"/>
              </a:rPr>
            </a:br>
            <a:r>
              <a:rPr lang="en-US" sz="2800" b="1" dirty="0" smtClean="0">
                <a:latin typeface="Arial" panose="020B0604020202020204" pitchFamily="34" charset="0"/>
                <a:cs typeface="Arial" panose="020B0604020202020204" pitchFamily="34" charset="0"/>
              </a:rPr>
              <a:t>but </a:t>
            </a:r>
            <a:r>
              <a:rPr lang="en-US" sz="2800" b="1" dirty="0">
                <a:latin typeface="Arial" panose="020B0604020202020204" pitchFamily="34" charset="0"/>
                <a:cs typeface="Arial" panose="020B0604020202020204" pitchFamily="34" charset="0"/>
              </a:rPr>
              <a:t>by me.”</a:t>
            </a:r>
            <a:endParaRPr lang="en-US" sz="28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 xmlns:a16="http://schemas.microsoft.com/office/drawing/2014/main" id="{6E02A01C-2B68-43C0-84F5-70327C8FCC2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7" name="Slide Number Placeholder 6"/>
          <p:cNvSpPr>
            <a:spLocks noGrp="1"/>
          </p:cNvSpPr>
          <p:nvPr>
            <p:ph type="sldNum" sz="quarter" idx="12"/>
          </p:nvPr>
        </p:nvSpPr>
        <p:spPr>
          <a:xfrm>
            <a:off x="9329057" y="6416334"/>
            <a:ext cx="2743200" cy="365125"/>
          </a:xfrm>
        </p:spPr>
        <p:txBody>
          <a:bodyPr/>
          <a:lstStyle/>
          <a:p>
            <a:fld id="{A2602673-6227-473F-AF8E-951CD6C0BF06}" type="slidenum">
              <a:rPr lang="en-US" smtClean="0">
                <a:solidFill>
                  <a:schemeClr val="tx1"/>
                </a:solidFill>
              </a:rPr>
              <a:t>54</a:t>
            </a:fld>
            <a:endParaRPr lang="en-US" dirty="0">
              <a:solidFill>
                <a:schemeClr val="tx1"/>
              </a:solidFill>
            </a:endParaRPr>
          </a:p>
        </p:txBody>
      </p:sp>
    </p:spTree>
    <p:custDataLst>
      <p:tags r:id="rId1"/>
    </p:custDataLst>
    <p:extLst>
      <p:ext uri="{BB962C8B-B14F-4D97-AF65-F5344CB8AC3E}">
        <p14:creationId xmlns:p14="http://schemas.microsoft.com/office/powerpoint/2010/main" val="1067541060"/>
      </p:ext>
    </p:extLst>
  </p:cSld>
  <p:clrMapOvr>
    <a:masterClrMapping/>
  </p:clrMapOvr>
  <mc:AlternateContent xmlns:mc="http://schemas.openxmlformats.org/markup-compatibility/2006" xmlns:p14="http://schemas.microsoft.com/office/powerpoint/2010/main">
    <mc:Choice Requires="p14">
      <p:transition spd="med" p14:dur="700" advTm="34108">
        <p:fade/>
      </p:transition>
    </mc:Choice>
    <mc:Fallback xmlns="">
      <p:transition spd="med" advTm="3410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6543" y="742568"/>
            <a:ext cx="9797143" cy="2492990"/>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5400" b="1" cap="none" spc="0" dirty="0">
                <a:ln w="9525">
                  <a:solidFill>
                    <a:schemeClr val="bg1"/>
                  </a:solidFill>
                  <a:prstDash val="solid"/>
                </a:ln>
                <a:solidFill>
                  <a:schemeClr val="tx2"/>
                </a:solidFill>
                <a:effectLst>
                  <a:outerShdw blurRad="12700" dist="38100" dir="2700000" algn="tl" rotWithShape="0">
                    <a:schemeClr val="accent5">
                      <a:lumMod val="60000"/>
                      <a:lumOff val="40000"/>
                    </a:schemeClr>
                  </a:outerShdw>
                </a:effectLst>
              </a:rPr>
              <a:t>Yahusha is </a:t>
            </a:r>
            <a:r>
              <a:rPr lang="en-US" sz="5400" b="1" u="sng" cap="none" spc="0" dirty="0">
                <a:ln w="9525">
                  <a:solidFill>
                    <a:schemeClr val="bg1"/>
                  </a:solidFill>
                  <a:prstDash val="solid"/>
                </a:ln>
                <a:solidFill>
                  <a:schemeClr val="tx2"/>
                </a:solidFill>
                <a:effectLst>
                  <a:outerShdw blurRad="12700" dist="38100" dir="2700000" algn="tl" rotWithShape="0">
                    <a:schemeClr val="accent5">
                      <a:lumMod val="60000"/>
                      <a:lumOff val="40000"/>
                    </a:schemeClr>
                  </a:outerShdw>
                </a:effectLst>
              </a:rPr>
              <a:t>the truth</a:t>
            </a:r>
            <a:r>
              <a:rPr lang="en-US" sz="5400" b="1" cap="none" spc="0" dirty="0">
                <a:ln w="9525">
                  <a:solidFill>
                    <a:schemeClr val="bg1"/>
                  </a:solidFill>
                  <a:prstDash val="solid"/>
                </a:ln>
                <a:solidFill>
                  <a:schemeClr val="tx2"/>
                </a:solidFill>
                <a:effectLst>
                  <a:outerShdw blurRad="12700" dist="38100" dir="2700000" algn="tl" rotWithShape="0">
                    <a:schemeClr val="accent5">
                      <a:lumMod val="60000"/>
                      <a:lumOff val="40000"/>
                    </a:schemeClr>
                  </a:outerShdw>
                </a:effectLst>
              </a:rPr>
              <a:t> that </a:t>
            </a:r>
            <a:r>
              <a:rPr lang="en-US" sz="5400" b="1" cap="none" spc="0" dirty="0" smtClean="0">
                <a:ln w="9525">
                  <a:solidFill>
                    <a:schemeClr val="bg1"/>
                  </a:solidFill>
                  <a:prstDash val="solid"/>
                </a:ln>
                <a:solidFill>
                  <a:schemeClr val="tx2"/>
                </a:solidFill>
                <a:effectLst>
                  <a:outerShdw blurRad="12700" dist="38100" dir="2700000" algn="tl" rotWithShape="0">
                    <a:schemeClr val="accent5">
                      <a:lumMod val="60000"/>
                      <a:lumOff val="40000"/>
                    </a:schemeClr>
                  </a:outerShdw>
                </a:effectLst>
              </a:rPr>
              <a:t/>
            </a:r>
            <a:br>
              <a:rPr lang="en-US" sz="5400" b="1" cap="none" spc="0" dirty="0" smtClean="0">
                <a:ln w="9525">
                  <a:solidFill>
                    <a:schemeClr val="bg1"/>
                  </a:solidFill>
                  <a:prstDash val="solid"/>
                </a:ln>
                <a:solidFill>
                  <a:schemeClr val="tx2"/>
                </a:solidFill>
                <a:effectLst>
                  <a:outerShdw blurRad="12700" dist="38100" dir="2700000" algn="tl" rotWithShape="0">
                    <a:schemeClr val="accent5">
                      <a:lumMod val="60000"/>
                      <a:lumOff val="40000"/>
                    </a:schemeClr>
                  </a:outerShdw>
                </a:effectLst>
              </a:rPr>
            </a:br>
            <a:r>
              <a:rPr lang="en-US" sz="5400" b="1" cap="none" spc="0" dirty="0" smtClean="0">
                <a:ln w="9525">
                  <a:solidFill>
                    <a:schemeClr val="bg1"/>
                  </a:solidFill>
                  <a:prstDash val="solid"/>
                </a:ln>
                <a:solidFill>
                  <a:schemeClr val="tx2"/>
                </a:solidFill>
                <a:effectLst>
                  <a:outerShdw blurRad="12700" dist="38100" dir="2700000" algn="tl" rotWithShape="0">
                    <a:schemeClr val="accent5">
                      <a:lumMod val="60000"/>
                      <a:lumOff val="40000"/>
                    </a:schemeClr>
                  </a:outerShdw>
                </a:effectLst>
              </a:rPr>
              <a:t>many </a:t>
            </a:r>
            <a:r>
              <a:rPr lang="en-US" sz="5400" b="1" dirty="0" smtClean="0">
                <a:ln w="9525">
                  <a:solidFill>
                    <a:schemeClr val="bg1"/>
                  </a:solidFill>
                  <a:prstDash val="solid"/>
                </a:ln>
                <a:solidFill>
                  <a:schemeClr val="tx2"/>
                </a:solidFill>
                <a:effectLst>
                  <a:outerShdw blurRad="12700" dist="38100" dir="2700000" algn="tl" rotWithShape="0">
                    <a:schemeClr val="accent5">
                      <a:lumMod val="60000"/>
                      <a:lumOff val="40000"/>
                    </a:schemeClr>
                  </a:outerShdw>
                </a:effectLst>
              </a:rPr>
              <a:t>people reject, </a:t>
            </a:r>
            <a:br>
              <a:rPr lang="en-US" sz="5400" b="1" dirty="0" smtClean="0">
                <a:ln w="9525">
                  <a:solidFill>
                    <a:schemeClr val="bg1"/>
                  </a:solidFill>
                  <a:prstDash val="solid"/>
                </a:ln>
                <a:solidFill>
                  <a:schemeClr val="tx2"/>
                </a:solidFill>
                <a:effectLst>
                  <a:outerShdw blurRad="12700" dist="38100" dir="2700000" algn="tl" rotWithShape="0">
                    <a:schemeClr val="accent5">
                      <a:lumMod val="60000"/>
                      <a:lumOff val="40000"/>
                    </a:schemeClr>
                  </a:outerShdw>
                </a:effectLst>
              </a:rPr>
            </a:br>
            <a:r>
              <a:rPr lang="en-US" sz="4800" b="1" dirty="0" smtClean="0">
                <a:ln w="9525">
                  <a:solidFill>
                    <a:schemeClr val="bg1"/>
                  </a:solidFill>
                  <a:prstDash val="solid"/>
                </a:ln>
                <a:solidFill>
                  <a:schemeClr val="tx2"/>
                </a:solidFill>
                <a:effectLst>
                  <a:outerShdw blurRad="12700" dist="38100" dir="2700000" algn="tl" rotWithShape="0">
                    <a:schemeClr val="accent5">
                      <a:lumMod val="60000"/>
                      <a:lumOff val="40000"/>
                    </a:schemeClr>
                  </a:outerShdw>
                </a:effectLst>
              </a:rPr>
              <a:t>(especially </a:t>
            </a:r>
            <a:r>
              <a:rPr lang="en-US" sz="4800" b="1" dirty="0">
                <a:ln w="9525">
                  <a:solidFill>
                    <a:schemeClr val="bg1"/>
                  </a:solidFill>
                  <a:prstDash val="solid"/>
                </a:ln>
                <a:solidFill>
                  <a:schemeClr val="tx2"/>
                </a:solidFill>
                <a:effectLst>
                  <a:outerShdw blurRad="12700" dist="38100" dir="2700000" algn="tl" rotWithShape="0">
                    <a:schemeClr val="accent5">
                      <a:lumMod val="60000"/>
                      <a:lumOff val="40000"/>
                    </a:schemeClr>
                  </a:outerShdw>
                </a:effectLst>
              </a:rPr>
              <a:t>in </a:t>
            </a:r>
            <a:r>
              <a:rPr lang="en-US" sz="4800" b="1" dirty="0" smtClean="0">
                <a:ln w="9525">
                  <a:solidFill>
                    <a:schemeClr val="bg1"/>
                  </a:solidFill>
                  <a:prstDash val="solid"/>
                </a:ln>
                <a:solidFill>
                  <a:schemeClr val="tx2"/>
                </a:solidFill>
                <a:effectLst>
                  <a:outerShdw blurRad="12700" dist="38100" dir="2700000" algn="tl" rotWithShape="0">
                    <a:schemeClr val="accent5">
                      <a:lumMod val="60000"/>
                      <a:lumOff val="40000"/>
                    </a:schemeClr>
                  </a:outerShdw>
                </a:effectLst>
              </a:rPr>
              <a:t>Judaism).</a:t>
            </a:r>
            <a:endParaRPr lang="en-US" sz="5400" b="1" cap="none" spc="0" dirty="0">
              <a:ln w="9525">
                <a:solidFill>
                  <a:schemeClr val="bg1"/>
                </a:solidFill>
                <a:prstDash val="solid"/>
              </a:ln>
              <a:solidFill>
                <a:schemeClr val="tx2"/>
              </a:solidFill>
              <a:effectLst>
                <a:outerShdw blurRad="12700" dist="38100" dir="2700000" algn="tl" rotWithShape="0">
                  <a:schemeClr val="accent5">
                    <a:lumMod val="60000"/>
                    <a:lumOff val="40000"/>
                  </a:schemeClr>
                </a:outerShdw>
              </a:effectLst>
            </a:endParaRPr>
          </a:p>
        </p:txBody>
      </p:sp>
      <p:sp>
        <p:nvSpPr>
          <p:cNvPr id="3" name="Rectangle 2"/>
          <p:cNvSpPr/>
          <p:nvPr/>
        </p:nvSpPr>
        <p:spPr>
          <a:xfrm>
            <a:off x="1398814" y="3327891"/>
            <a:ext cx="9372600" cy="2585323"/>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5400" b="1" cap="none" spc="0" dirty="0">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rPr>
              <a:t>BUT WAIT, THERE </a:t>
            </a:r>
            <a:r>
              <a:rPr lang="en-US" sz="5400" b="1" dirty="0">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rPr>
              <a:t>IS MORE TRUTH BEING REJECTED!</a:t>
            </a:r>
            <a:endParaRPr lang="en-US" sz="5400" b="1" cap="none" spc="0" dirty="0">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endParaRPr>
          </a:p>
        </p:txBody>
      </p:sp>
      <p:pic>
        <p:nvPicPr>
          <p:cNvPr id="5" name="Picture 4">
            <a:extLst>
              <a:ext uri="{FF2B5EF4-FFF2-40B4-BE49-F238E27FC236}">
                <a16:creationId xmlns="" xmlns:a16="http://schemas.microsoft.com/office/drawing/2014/main" id="{5A553B10-6FBE-4452-9045-70EBFE2FD4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Slide Number Placeholder 2"/>
          <p:cNvSpPr txBox="1">
            <a:spLocks/>
          </p:cNvSpPr>
          <p:nvPr/>
        </p:nvSpPr>
        <p:spPr>
          <a:xfrm>
            <a:off x="11333161" y="6397625"/>
            <a:ext cx="753545"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602673-6227-473F-AF8E-951CD6C0BF06}" type="slidenum">
              <a:rPr lang="en-US" smtClean="0"/>
              <a:pPr/>
              <a:t>55</a:t>
            </a:fld>
            <a:endParaRPr lang="en-US"/>
          </a:p>
        </p:txBody>
      </p:sp>
    </p:spTree>
    <p:custDataLst>
      <p:tags r:id="rId1"/>
    </p:custDataLst>
    <p:extLst>
      <p:ext uri="{BB962C8B-B14F-4D97-AF65-F5344CB8AC3E}">
        <p14:creationId xmlns:p14="http://schemas.microsoft.com/office/powerpoint/2010/main" val="3652276705"/>
      </p:ext>
    </p:extLst>
  </p:cSld>
  <p:clrMapOvr>
    <a:masterClrMapping/>
  </p:clrMapOvr>
  <p:transition spd="slow" advTm="16885">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3" name="TextBox 2"/>
          <p:cNvSpPr txBox="1"/>
          <p:nvPr/>
        </p:nvSpPr>
        <p:spPr>
          <a:xfrm>
            <a:off x="1527717" y="1208746"/>
            <a:ext cx="8753707" cy="1815882"/>
          </a:xfrm>
          <a:prstGeom prst="rect">
            <a:avLst/>
          </a:prstGeom>
          <a:solidFill>
            <a:schemeClr val="bg1"/>
          </a:solidFill>
          <a:scene3d>
            <a:camera prst="orthographicFront"/>
            <a:lightRig rig="threePt" dir="t"/>
          </a:scene3d>
          <a:sp3d>
            <a:bevelT w="165100" prst="coolSlant"/>
          </a:sp3d>
        </p:spPr>
        <p:txBody>
          <a:bodyPr wrap="square" rtlCol="0">
            <a:spAutoFit/>
          </a:bodyPr>
          <a:lstStyle/>
          <a:p>
            <a:pPr algn="ctr"/>
            <a:r>
              <a:rPr lang="en-US" sz="4000" b="1" dirty="0"/>
              <a:t>“Your righteousness is righteousness </a:t>
            </a:r>
            <a:r>
              <a:rPr lang="en-US" sz="4000" b="1" u="sng" dirty="0"/>
              <a:t>forever</a:t>
            </a:r>
            <a:r>
              <a:rPr lang="en-US" sz="4000" b="1" dirty="0"/>
              <a:t>, And </a:t>
            </a:r>
            <a:r>
              <a:rPr lang="en-US" sz="4000" b="1" dirty="0">
                <a:solidFill>
                  <a:srgbClr val="0000CC"/>
                </a:solidFill>
              </a:rPr>
              <a:t>Your Torah is </a:t>
            </a:r>
            <a:r>
              <a:rPr lang="en-US" sz="4000" b="1" dirty="0" smtClean="0">
                <a:solidFill>
                  <a:srgbClr val="0000CC"/>
                </a:solidFill>
              </a:rPr>
              <a:t>truth.</a:t>
            </a:r>
            <a:r>
              <a:rPr lang="en-US" sz="4000" b="1" dirty="0" smtClean="0"/>
              <a:t>” </a:t>
            </a:r>
            <a:br>
              <a:rPr lang="en-US" sz="4000" b="1" dirty="0" smtClean="0"/>
            </a:br>
            <a:r>
              <a:rPr lang="en-US" sz="3200" dirty="0" smtClean="0"/>
              <a:t>Psalms </a:t>
            </a:r>
            <a:r>
              <a:rPr lang="en-US" sz="3200" dirty="0"/>
              <a:t>119:142 </a:t>
            </a:r>
            <a:r>
              <a:rPr lang="en-US" sz="3200" dirty="0" smtClean="0"/>
              <a:t>  </a:t>
            </a:r>
            <a:r>
              <a:rPr lang="en-US" sz="2800" i="1" dirty="0" smtClean="0"/>
              <a:t>The Scriptures</a:t>
            </a:r>
            <a:endParaRPr lang="en-US" sz="2800" i="1" dirty="0"/>
          </a:p>
        </p:txBody>
      </p:sp>
      <p:pic>
        <p:nvPicPr>
          <p:cNvPr id="5" name="Picture 4">
            <a:extLst>
              <a:ext uri="{FF2B5EF4-FFF2-40B4-BE49-F238E27FC236}">
                <a16:creationId xmlns="" xmlns:a16="http://schemas.microsoft.com/office/drawing/2014/main" id="{2A0DFD89-E086-490E-B708-2ED46E5B39E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Slide Number Placeholder 2"/>
          <p:cNvSpPr txBox="1">
            <a:spLocks/>
          </p:cNvSpPr>
          <p:nvPr/>
        </p:nvSpPr>
        <p:spPr>
          <a:xfrm>
            <a:off x="11333161" y="6397625"/>
            <a:ext cx="75354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602673-6227-473F-AF8E-951CD6C0BF06}" type="slidenum">
              <a:rPr lang="en-US" smtClean="0"/>
              <a:pPr/>
              <a:t>56</a:t>
            </a:fld>
            <a:endParaRPr lang="en-US"/>
          </a:p>
        </p:txBody>
      </p:sp>
    </p:spTree>
    <p:extLst>
      <p:ext uri="{BB962C8B-B14F-4D97-AF65-F5344CB8AC3E}">
        <p14:creationId xmlns:p14="http://schemas.microsoft.com/office/powerpoint/2010/main" val="1838888039"/>
      </p:ext>
    </p:extLst>
  </p:cSld>
  <p:clrMapOvr>
    <a:masterClrMapping/>
  </p:clrMapOvr>
  <p:transition spd="slow" advTm="14805">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5668" y="1584849"/>
            <a:ext cx="11230557" cy="4154984"/>
          </a:xfrm>
          <a:prstGeom prst="rect">
            <a:avLst/>
          </a:prstGeom>
          <a:noFill/>
        </p:spPr>
        <p:txBody>
          <a:bodyPr wrap="square" lIns="91440" tIns="45720" rIns="91440" bIns="45720">
            <a:spAutoFit/>
            <a:scene3d>
              <a:camera prst="orthographicFront"/>
              <a:lightRig rig="threePt" dir="t"/>
            </a:scene3d>
            <a:sp3d extrusionH="57150">
              <a:bevelT w="82550" h="38100" prst="coolSlant"/>
            </a:sp3d>
          </a:bodyPr>
          <a:lstStyle/>
          <a:p>
            <a:pPr algn="ctr"/>
            <a:r>
              <a:rPr lang="en-US" sz="6600" b="1" cap="none" spc="0" dirty="0">
                <a:ln w="9525">
                  <a:solidFill>
                    <a:schemeClr val="bg1"/>
                  </a:solidFill>
                  <a:prstDash val="solid"/>
                </a:ln>
                <a:effectLst>
                  <a:outerShdw blurRad="12700" dist="38100" dir="2700000" algn="tl" rotWithShape="0">
                    <a:schemeClr val="accent5">
                      <a:lumMod val="60000"/>
                      <a:lumOff val="40000"/>
                    </a:schemeClr>
                  </a:outerShdw>
                </a:effectLst>
              </a:rPr>
              <a:t>The Torah (HIS instructions)</a:t>
            </a:r>
          </a:p>
          <a:p>
            <a:pPr algn="ctr"/>
            <a:r>
              <a:rPr lang="en-US" sz="6600" b="1" cap="none" spc="0" dirty="0">
                <a:ln w="9525">
                  <a:solidFill>
                    <a:schemeClr val="bg1"/>
                  </a:solidFill>
                  <a:prstDash val="solid"/>
                </a:ln>
                <a:effectLst>
                  <a:outerShdw blurRad="12700" dist="38100" dir="2700000" algn="tl" rotWithShape="0">
                    <a:schemeClr val="accent5">
                      <a:lumMod val="60000"/>
                      <a:lumOff val="40000"/>
                    </a:schemeClr>
                  </a:outerShdw>
                </a:effectLst>
              </a:rPr>
              <a:t> </a:t>
            </a:r>
            <a:r>
              <a:rPr lang="en-US" sz="6600" b="1" dirty="0">
                <a:ln w="9525">
                  <a:solidFill>
                    <a:schemeClr val="bg1"/>
                  </a:solidFill>
                  <a:prstDash val="solid"/>
                </a:ln>
                <a:effectLst>
                  <a:outerShdw blurRad="12700" dist="38100" dir="2700000" algn="tl" rotWithShape="0">
                    <a:schemeClr val="accent5">
                      <a:lumMod val="60000"/>
                      <a:lumOff val="40000"/>
                    </a:schemeClr>
                  </a:outerShdw>
                </a:effectLst>
              </a:rPr>
              <a:t>i</a:t>
            </a:r>
            <a:r>
              <a:rPr lang="en-US" sz="6600" b="1" cap="none" spc="0" dirty="0" smtClean="0">
                <a:ln w="9525">
                  <a:solidFill>
                    <a:schemeClr val="bg1"/>
                  </a:solidFill>
                  <a:prstDash val="solid"/>
                </a:ln>
                <a:effectLst>
                  <a:outerShdw blurRad="12700" dist="38100" dir="2700000" algn="tl" rotWithShape="0">
                    <a:schemeClr val="accent5">
                      <a:lumMod val="60000"/>
                      <a:lumOff val="40000"/>
                    </a:schemeClr>
                  </a:outerShdw>
                </a:effectLst>
              </a:rPr>
              <a:t>s </a:t>
            </a:r>
            <a:r>
              <a:rPr lang="en-US" sz="6600" b="1" u="sng" cap="none" spc="0" dirty="0">
                <a:ln w="9525">
                  <a:solidFill>
                    <a:schemeClr val="bg1"/>
                  </a:solidFill>
                  <a:prstDash val="solid"/>
                </a:ln>
                <a:effectLst>
                  <a:outerShdw blurRad="12700" dist="38100" dir="2700000" algn="tl" rotWithShape="0">
                    <a:schemeClr val="accent5">
                      <a:lumMod val="60000"/>
                      <a:lumOff val="40000"/>
                    </a:schemeClr>
                  </a:outerShdw>
                </a:effectLst>
              </a:rPr>
              <a:t>the truth</a:t>
            </a:r>
            <a:r>
              <a:rPr lang="en-US" sz="6600" b="1" cap="none" spc="0" dirty="0">
                <a:ln w="9525">
                  <a:solidFill>
                    <a:schemeClr val="bg1"/>
                  </a:solidFill>
                  <a:prstDash val="solid"/>
                </a:ln>
                <a:effectLst>
                  <a:outerShdw blurRad="12700" dist="38100" dir="2700000" algn="tl" rotWithShape="0">
                    <a:schemeClr val="accent5">
                      <a:lumMod val="60000"/>
                      <a:lumOff val="40000"/>
                    </a:schemeClr>
                  </a:outerShdw>
                </a:effectLst>
              </a:rPr>
              <a:t>,</a:t>
            </a:r>
          </a:p>
          <a:p>
            <a:pPr algn="ctr"/>
            <a:r>
              <a:rPr lang="en-US" sz="6600" b="1" dirty="0">
                <a:ln w="9525">
                  <a:solidFill>
                    <a:schemeClr val="bg1"/>
                  </a:solidFill>
                  <a:prstDash val="solid"/>
                </a:ln>
                <a:effectLst>
                  <a:outerShdw blurRad="12700" dist="38100" dir="2700000" algn="tl" rotWithShape="0">
                    <a:schemeClr val="accent5">
                      <a:lumMod val="60000"/>
                      <a:lumOff val="40000"/>
                    </a:schemeClr>
                  </a:outerShdw>
                </a:effectLst>
              </a:rPr>
              <a:t>w</a:t>
            </a:r>
            <a:r>
              <a:rPr lang="en-US" sz="6600" b="1" dirty="0" smtClean="0">
                <a:ln w="9525">
                  <a:solidFill>
                    <a:schemeClr val="bg1"/>
                  </a:solidFill>
                  <a:prstDash val="solid"/>
                </a:ln>
                <a:effectLst>
                  <a:outerShdw blurRad="12700" dist="38100" dir="2700000" algn="tl" rotWithShape="0">
                    <a:schemeClr val="accent5">
                      <a:lumMod val="60000"/>
                      <a:lumOff val="40000"/>
                    </a:schemeClr>
                  </a:outerShdw>
                </a:effectLst>
              </a:rPr>
              <a:t>hich </a:t>
            </a:r>
            <a:r>
              <a:rPr lang="en-US" sz="6600" b="1" dirty="0">
                <a:ln w="9525">
                  <a:solidFill>
                    <a:schemeClr val="bg1"/>
                  </a:solidFill>
                  <a:prstDash val="solid"/>
                </a:ln>
                <a:effectLst>
                  <a:outerShdw blurRad="12700" dist="38100" dir="2700000" algn="tl" rotWithShape="0">
                    <a:schemeClr val="accent5">
                      <a:lumMod val="60000"/>
                      <a:lumOff val="40000"/>
                    </a:schemeClr>
                  </a:outerShdw>
                </a:effectLst>
              </a:rPr>
              <a:t>most of </a:t>
            </a:r>
          </a:p>
          <a:p>
            <a:pPr algn="ctr"/>
            <a:r>
              <a:rPr lang="en-US" sz="6600" b="1" cap="none" spc="0" dirty="0">
                <a:ln w="9525">
                  <a:solidFill>
                    <a:schemeClr val="bg1"/>
                  </a:solidFill>
                  <a:prstDash val="solid"/>
                </a:ln>
                <a:effectLst>
                  <a:outerShdw blurRad="12700" dist="38100" dir="2700000" algn="tl" rotWithShape="0">
                    <a:schemeClr val="accent5">
                      <a:lumMod val="60000"/>
                      <a:lumOff val="40000"/>
                    </a:schemeClr>
                  </a:outerShdw>
                </a:effectLst>
              </a:rPr>
              <a:t>Christianity rejects!</a:t>
            </a:r>
          </a:p>
        </p:txBody>
      </p:sp>
      <p:pic>
        <p:nvPicPr>
          <p:cNvPr id="4" name="Picture 3">
            <a:extLst>
              <a:ext uri="{FF2B5EF4-FFF2-40B4-BE49-F238E27FC236}">
                <a16:creationId xmlns="" xmlns:a16="http://schemas.microsoft.com/office/drawing/2014/main" id="{C339DB25-A495-473B-8CC8-7849D5722B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2"/>
          <p:cNvSpPr txBox="1">
            <a:spLocks/>
          </p:cNvSpPr>
          <p:nvPr/>
        </p:nvSpPr>
        <p:spPr>
          <a:xfrm>
            <a:off x="11333161" y="6397625"/>
            <a:ext cx="753545"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602673-6227-473F-AF8E-951CD6C0BF06}" type="slidenum">
              <a:rPr lang="en-US" smtClean="0"/>
              <a:pPr/>
              <a:t>57</a:t>
            </a:fld>
            <a:endParaRPr lang="en-US"/>
          </a:p>
        </p:txBody>
      </p:sp>
    </p:spTree>
    <p:extLst>
      <p:ext uri="{BB962C8B-B14F-4D97-AF65-F5344CB8AC3E}">
        <p14:creationId xmlns:p14="http://schemas.microsoft.com/office/powerpoint/2010/main" val="2253978076"/>
      </p:ext>
    </p:extLst>
  </p:cSld>
  <p:clrMapOvr>
    <a:masterClrMapping/>
  </p:clrMapOvr>
  <p:transition spd="slow" advTm="12778">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51417" y="1323592"/>
            <a:ext cx="8827929" cy="4154984"/>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a:r>
              <a:rPr lang="en-US" sz="6600" b="1" dirty="0">
                <a:ln w="9525">
                  <a:solidFill>
                    <a:schemeClr val="bg1"/>
                  </a:solidFill>
                  <a:prstDash val="solid"/>
                </a:ln>
                <a:effectLst>
                  <a:outerShdw blurRad="12700" dist="38100" dir="2700000" algn="tl" rotWithShape="0">
                    <a:schemeClr val="accent5">
                      <a:lumMod val="60000"/>
                      <a:lumOff val="40000"/>
                    </a:schemeClr>
                  </a:outerShdw>
                </a:effectLst>
              </a:rPr>
              <a:t>Why do most professed</a:t>
            </a:r>
          </a:p>
          <a:p>
            <a:pPr algn="ctr"/>
            <a:r>
              <a:rPr lang="en-US" sz="6600" b="1" dirty="0">
                <a:ln w="9525">
                  <a:solidFill>
                    <a:schemeClr val="bg1"/>
                  </a:solidFill>
                  <a:prstDash val="solid"/>
                </a:ln>
                <a:effectLst>
                  <a:outerShdw blurRad="12700" dist="38100" dir="2700000" algn="tl" rotWithShape="0">
                    <a:schemeClr val="accent5">
                      <a:lumMod val="60000"/>
                      <a:lumOff val="40000"/>
                    </a:schemeClr>
                  </a:outerShdw>
                </a:effectLst>
              </a:rPr>
              <a:t>Christians reject the </a:t>
            </a:r>
          </a:p>
          <a:p>
            <a:pPr algn="ctr"/>
            <a:r>
              <a:rPr lang="en-US" sz="6600" b="1" dirty="0" smtClean="0">
                <a:ln w="9525">
                  <a:solidFill>
                    <a:schemeClr val="bg1"/>
                  </a:solidFill>
                  <a:prstDash val="solid"/>
                </a:ln>
                <a:effectLst>
                  <a:outerShdw blurRad="12700" dist="38100" dir="2700000" algn="tl" rotWithShape="0">
                    <a:schemeClr val="accent5">
                      <a:lumMod val="60000"/>
                      <a:lumOff val="40000"/>
                    </a:schemeClr>
                  </a:outerShdw>
                </a:effectLst>
              </a:rPr>
              <a:t>Creator’s </a:t>
            </a:r>
            <a:r>
              <a:rPr lang="en-US" sz="6600" b="1" dirty="0">
                <a:ln w="9525">
                  <a:solidFill>
                    <a:schemeClr val="bg1"/>
                  </a:solidFill>
                  <a:prstDash val="solid"/>
                </a:ln>
                <a:effectLst>
                  <a:outerShdw blurRad="12700" dist="38100" dir="2700000" algn="tl" rotWithShape="0">
                    <a:schemeClr val="accent5">
                      <a:lumMod val="60000"/>
                      <a:lumOff val="40000"/>
                    </a:schemeClr>
                  </a:outerShdw>
                </a:effectLst>
              </a:rPr>
              <a:t>instructions, </a:t>
            </a:r>
          </a:p>
          <a:p>
            <a:pPr algn="ctr"/>
            <a:r>
              <a:rPr lang="en-US" sz="6600" b="1" dirty="0">
                <a:ln w="9525">
                  <a:solidFill>
                    <a:schemeClr val="bg1"/>
                  </a:solidFill>
                  <a:prstDash val="solid"/>
                </a:ln>
                <a:effectLst>
                  <a:outerShdw blurRad="12700" dist="38100" dir="2700000" algn="tl" rotWithShape="0">
                    <a:schemeClr val="accent5">
                      <a:lumMod val="60000"/>
                      <a:lumOff val="40000"/>
                    </a:schemeClr>
                  </a:outerShdw>
                </a:effectLst>
              </a:rPr>
              <a:t>c</a:t>
            </a:r>
            <a:r>
              <a:rPr lang="en-US" sz="6600" b="1" dirty="0" smtClean="0">
                <a:ln w="9525">
                  <a:solidFill>
                    <a:schemeClr val="bg1"/>
                  </a:solidFill>
                  <a:prstDash val="solid"/>
                </a:ln>
                <a:effectLst>
                  <a:outerShdw blurRad="12700" dist="38100" dir="2700000" algn="tl" rotWithShape="0">
                    <a:schemeClr val="accent5">
                      <a:lumMod val="60000"/>
                      <a:lumOff val="40000"/>
                    </a:schemeClr>
                  </a:outerShdw>
                </a:effectLst>
              </a:rPr>
              <a:t>alled </a:t>
            </a:r>
            <a:r>
              <a:rPr lang="en-US" sz="6600" b="1" dirty="0">
                <a:ln w="9525">
                  <a:solidFill>
                    <a:schemeClr val="bg1"/>
                  </a:solidFill>
                  <a:prstDash val="solid"/>
                </a:ln>
                <a:effectLst>
                  <a:outerShdw blurRad="12700" dist="38100" dir="2700000" algn="tl" rotWithShape="0">
                    <a:schemeClr val="accent5">
                      <a:lumMod val="60000"/>
                      <a:lumOff val="40000"/>
                    </a:schemeClr>
                  </a:outerShdw>
                </a:effectLst>
              </a:rPr>
              <a:t>Torah?</a:t>
            </a:r>
            <a:endParaRPr lang="en-US" sz="6600" b="1" cap="none" spc="0" dirty="0">
              <a:ln w="9525">
                <a:solidFill>
                  <a:schemeClr val="bg1"/>
                </a:solidFill>
                <a:prstDash val="solid"/>
              </a:ln>
              <a:effectLst>
                <a:outerShdw blurRad="12700" dist="38100" dir="2700000" algn="tl" rotWithShape="0">
                  <a:schemeClr val="accent5">
                    <a:lumMod val="60000"/>
                    <a:lumOff val="40000"/>
                  </a:schemeClr>
                </a:outerShdw>
              </a:effectLst>
            </a:endParaRPr>
          </a:p>
        </p:txBody>
      </p:sp>
      <p:pic>
        <p:nvPicPr>
          <p:cNvPr id="4" name="Picture 3">
            <a:extLst>
              <a:ext uri="{FF2B5EF4-FFF2-40B4-BE49-F238E27FC236}">
                <a16:creationId xmlns="" xmlns:a16="http://schemas.microsoft.com/office/drawing/2014/main" id="{A7E96E8C-16C3-4DBF-BB3B-43D140A94D5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2"/>
          <p:cNvSpPr txBox="1">
            <a:spLocks/>
          </p:cNvSpPr>
          <p:nvPr/>
        </p:nvSpPr>
        <p:spPr>
          <a:xfrm>
            <a:off x="11333161" y="6397625"/>
            <a:ext cx="753545"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602673-6227-473F-AF8E-951CD6C0BF06}" type="slidenum">
              <a:rPr lang="en-US" smtClean="0"/>
              <a:pPr/>
              <a:t>58</a:t>
            </a:fld>
            <a:endParaRPr lang="en-US"/>
          </a:p>
        </p:txBody>
      </p:sp>
    </p:spTree>
    <p:extLst>
      <p:ext uri="{BB962C8B-B14F-4D97-AF65-F5344CB8AC3E}">
        <p14:creationId xmlns:p14="http://schemas.microsoft.com/office/powerpoint/2010/main" val="1804161550"/>
      </p:ext>
    </p:extLst>
  </p:cSld>
  <p:clrMapOvr>
    <a:masterClrMapping/>
  </p:clrMapOvr>
  <p:transition spd="slow" advTm="10595">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23299" y="977970"/>
            <a:ext cx="9751529" cy="4247317"/>
          </a:xfrm>
          <a:prstGeom prst="rect">
            <a:avLst/>
          </a:prstGeom>
          <a:noFill/>
        </p:spPr>
        <p:txBody>
          <a:bodyPr wrap="square" lIns="91440" tIns="45720" rIns="91440" bIns="45720">
            <a:spAutoFit/>
            <a:scene3d>
              <a:camera prst="orthographicFront"/>
              <a:lightRig rig="threePt" dir="t"/>
            </a:scene3d>
            <a:sp3d extrusionH="57150">
              <a:bevelT w="82550" h="38100" prst="coolSlant"/>
            </a:sp3d>
          </a:bodyPr>
          <a:lstStyle/>
          <a:p>
            <a:pPr algn="ctr"/>
            <a:r>
              <a:rPr lang="en-US" sz="5400" b="1" dirty="0">
                <a:ln w="9525">
                  <a:solidFill>
                    <a:schemeClr val="bg1"/>
                  </a:solidFill>
                  <a:prstDash val="solid"/>
                </a:ln>
                <a:effectLst>
                  <a:outerShdw blurRad="12700" dist="38100" dir="2700000" algn="tl" rotWithShape="0">
                    <a:schemeClr val="accent5">
                      <a:lumMod val="60000"/>
                      <a:lumOff val="40000"/>
                    </a:schemeClr>
                  </a:outerShdw>
                </a:effectLst>
              </a:rPr>
              <a:t>Because they have been taught</a:t>
            </a:r>
          </a:p>
          <a:p>
            <a:pPr algn="ctr"/>
            <a:r>
              <a:rPr lang="en-US" sz="5400" b="1" dirty="0">
                <a:ln w="9525">
                  <a:solidFill>
                    <a:schemeClr val="bg1"/>
                  </a:solidFill>
                  <a:prstDash val="solid"/>
                </a:ln>
                <a:effectLst>
                  <a:outerShdw blurRad="12700" dist="38100" dir="2700000" algn="tl" rotWithShape="0">
                    <a:schemeClr val="accent5">
                      <a:lumMod val="60000"/>
                      <a:lumOff val="40000"/>
                    </a:schemeClr>
                  </a:outerShdw>
                </a:effectLst>
              </a:rPr>
              <a:t>a</a:t>
            </a:r>
            <a:r>
              <a:rPr lang="en-US" sz="5400" b="1" cap="none" spc="0" dirty="0" smtClean="0">
                <a:ln w="9525">
                  <a:solidFill>
                    <a:schemeClr val="bg1"/>
                  </a:solidFill>
                  <a:prstDash val="solid"/>
                </a:ln>
                <a:effectLst>
                  <a:outerShdw blurRad="12700" dist="38100" dir="2700000" algn="tl" rotWithShape="0">
                    <a:schemeClr val="accent5">
                      <a:lumMod val="60000"/>
                      <a:lumOff val="40000"/>
                    </a:schemeClr>
                  </a:outerShdw>
                </a:effectLst>
              </a:rPr>
              <a:t>nd </a:t>
            </a:r>
            <a:r>
              <a:rPr lang="en-US" sz="5400" b="1" cap="none" spc="0" dirty="0">
                <a:ln w="9525">
                  <a:solidFill>
                    <a:schemeClr val="bg1"/>
                  </a:solidFill>
                  <a:prstDash val="solid"/>
                </a:ln>
                <a:effectLst>
                  <a:outerShdw blurRad="12700" dist="38100" dir="2700000" algn="tl" rotWithShape="0">
                    <a:schemeClr val="accent5">
                      <a:lumMod val="60000"/>
                      <a:lumOff val="40000"/>
                    </a:schemeClr>
                  </a:outerShdw>
                </a:effectLst>
              </a:rPr>
              <a:t>are being told that</a:t>
            </a:r>
          </a:p>
          <a:p>
            <a:pPr algn="ctr"/>
            <a:r>
              <a:rPr lang="en-US" sz="5400" b="1" dirty="0">
                <a:ln w="9525">
                  <a:solidFill>
                    <a:schemeClr val="bg1"/>
                  </a:solidFill>
                  <a:prstDash val="solid"/>
                </a:ln>
                <a:effectLst>
                  <a:outerShdw blurRad="12700" dist="38100" dir="2700000" algn="tl" rotWithShape="0">
                    <a:schemeClr val="accent5">
                      <a:lumMod val="60000"/>
                      <a:lumOff val="40000"/>
                    </a:schemeClr>
                  </a:outerShdw>
                </a:effectLst>
              </a:rPr>
              <a:t>t</a:t>
            </a:r>
            <a:r>
              <a:rPr lang="en-US" sz="5400" b="1" dirty="0" smtClean="0">
                <a:ln w="9525">
                  <a:solidFill>
                    <a:schemeClr val="bg1"/>
                  </a:solidFill>
                  <a:prstDash val="solid"/>
                </a:ln>
                <a:effectLst>
                  <a:outerShdw blurRad="12700" dist="38100" dir="2700000" algn="tl" rotWithShape="0">
                    <a:schemeClr val="accent5">
                      <a:lumMod val="60000"/>
                      <a:lumOff val="40000"/>
                    </a:schemeClr>
                  </a:outerShdw>
                </a:effectLst>
              </a:rPr>
              <a:t>hese commands are </a:t>
            </a:r>
            <a:br>
              <a:rPr lang="en-US" sz="5400" b="1" dirty="0" smtClean="0">
                <a:ln w="9525">
                  <a:solidFill>
                    <a:schemeClr val="bg1"/>
                  </a:solidFill>
                  <a:prstDash val="solid"/>
                </a:ln>
                <a:effectLst>
                  <a:outerShdw blurRad="12700" dist="38100" dir="2700000" algn="tl" rotWithShape="0">
                    <a:schemeClr val="accent5">
                      <a:lumMod val="60000"/>
                      <a:lumOff val="40000"/>
                    </a:schemeClr>
                  </a:outerShdw>
                </a:effectLst>
              </a:rPr>
            </a:br>
            <a:r>
              <a:rPr lang="en-US" sz="5400" b="1" dirty="0" smtClean="0">
                <a:ln w="9525">
                  <a:solidFill>
                    <a:schemeClr val="bg1"/>
                  </a:solidFill>
                  <a:prstDash val="solid"/>
                </a:ln>
                <a:effectLst>
                  <a:outerShdw blurRad="12700" dist="38100" dir="2700000" algn="tl" rotWithShape="0">
                    <a:schemeClr val="accent5">
                      <a:lumMod val="60000"/>
                      <a:lumOff val="40000"/>
                    </a:schemeClr>
                  </a:outerShdw>
                </a:effectLst>
              </a:rPr>
              <a:t>no </a:t>
            </a:r>
            <a:r>
              <a:rPr lang="en-US" sz="5400" b="1" dirty="0">
                <a:ln w="9525">
                  <a:solidFill>
                    <a:schemeClr val="bg1"/>
                  </a:solidFill>
                  <a:prstDash val="solid"/>
                </a:ln>
                <a:effectLst>
                  <a:outerShdw blurRad="12700" dist="38100" dir="2700000" algn="tl" rotWithShape="0">
                    <a:schemeClr val="accent5">
                      <a:lumMod val="60000"/>
                      <a:lumOff val="40000"/>
                    </a:schemeClr>
                  </a:outerShdw>
                </a:effectLst>
              </a:rPr>
              <a:t>longer binding,</a:t>
            </a:r>
          </a:p>
          <a:p>
            <a:pPr algn="ctr"/>
            <a:r>
              <a:rPr lang="en-US" sz="5400" b="1" dirty="0" smtClean="0">
                <a:ln w="9525">
                  <a:solidFill>
                    <a:schemeClr val="bg1"/>
                  </a:solidFill>
                  <a:prstDash val="solid"/>
                </a:ln>
                <a:effectLst>
                  <a:outerShdw blurRad="12700" dist="38100" dir="2700000" algn="tl" rotWithShape="0">
                    <a:schemeClr val="accent5">
                      <a:lumMod val="60000"/>
                      <a:lumOff val="40000"/>
                    </a:schemeClr>
                  </a:outerShdw>
                </a:effectLst>
              </a:rPr>
              <a:t>which </a:t>
            </a:r>
            <a:r>
              <a:rPr lang="en-US" sz="5400" b="1" dirty="0">
                <a:ln w="9525">
                  <a:solidFill>
                    <a:schemeClr val="bg1"/>
                  </a:solidFill>
                  <a:prstDash val="solid"/>
                </a:ln>
                <a:effectLst>
                  <a:outerShdw blurRad="12700" dist="38100" dir="2700000" algn="tl" rotWithShape="0">
                    <a:schemeClr val="accent5">
                      <a:lumMod val="60000"/>
                      <a:lumOff val="40000"/>
                    </a:schemeClr>
                  </a:outerShdw>
                </a:effectLst>
              </a:rPr>
              <a:t>is a false claim!</a:t>
            </a:r>
            <a:endParaRPr lang="en-US" sz="5400" b="1" cap="none" spc="0" dirty="0">
              <a:ln w="9525">
                <a:solidFill>
                  <a:schemeClr val="bg1"/>
                </a:solidFill>
                <a:prstDash val="solid"/>
              </a:ln>
              <a:effectLst>
                <a:outerShdw blurRad="12700" dist="38100" dir="2700000" algn="tl" rotWithShape="0">
                  <a:schemeClr val="accent5">
                    <a:lumMod val="60000"/>
                    <a:lumOff val="40000"/>
                  </a:schemeClr>
                </a:outerShdw>
              </a:effectLst>
            </a:endParaRPr>
          </a:p>
        </p:txBody>
      </p:sp>
      <p:pic>
        <p:nvPicPr>
          <p:cNvPr id="4" name="Picture 3">
            <a:extLst>
              <a:ext uri="{FF2B5EF4-FFF2-40B4-BE49-F238E27FC236}">
                <a16:creationId xmlns="" xmlns:a16="http://schemas.microsoft.com/office/drawing/2014/main" id="{E4B336F6-F48A-4EC1-917D-E23C0C8CF1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2"/>
          <p:cNvSpPr txBox="1">
            <a:spLocks/>
          </p:cNvSpPr>
          <p:nvPr/>
        </p:nvSpPr>
        <p:spPr>
          <a:xfrm>
            <a:off x="11333161" y="6397625"/>
            <a:ext cx="753545"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602673-6227-473F-AF8E-951CD6C0BF06}" type="slidenum">
              <a:rPr lang="en-US" smtClean="0"/>
              <a:pPr/>
              <a:t>59</a:t>
            </a:fld>
            <a:endParaRPr lang="en-US"/>
          </a:p>
        </p:txBody>
      </p:sp>
    </p:spTree>
    <p:extLst>
      <p:ext uri="{BB962C8B-B14F-4D97-AF65-F5344CB8AC3E}">
        <p14:creationId xmlns:p14="http://schemas.microsoft.com/office/powerpoint/2010/main" val="4219839834"/>
      </p:ext>
    </p:extLst>
  </p:cSld>
  <p:clrMapOvr>
    <a:masterClrMapping/>
  </p:clrMapOvr>
  <p:transition spd="slow" advTm="14738">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1127" y="593640"/>
            <a:ext cx="5695373" cy="3416320"/>
          </a:xfrm>
          <a:prstGeom prst="rect">
            <a:avLst/>
          </a:prstGeom>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2800" dirty="0">
                <a:latin typeface="Arial" panose="020B0604020202020204" pitchFamily="34" charset="0"/>
                <a:cs typeface="Arial" panose="020B0604020202020204" pitchFamily="34" charset="0"/>
              </a:rPr>
              <a:t>Think of the verse in the book “Song of Solomon”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chapter 1 </a:t>
            </a:r>
            <a:r>
              <a:rPr lang="en-US" sz="2800" dirty="0">
                <a:latin typeface="Arial" panose="020B0604020202020204" pitchFamily="34" charset="0"/>
                <a:cs typeface="Arial" panose="020B0604020202020204" pitchFamily="34" charset="0"/>
              </a:rPr>
              <a:t>verse </a:t>
            </a:r>
            <a:r>
              <a:rPr lang="en-US" sz="2800" dirty="0" smtClean="0">
                <a:latin typeface="Arial" panose="020B0604020202020204" pitchFamily="34" charset="0"/>
                <a:cs typeface="Arial" panose="020B0604020202020204" pitchFamily="34" charset="0"/>
              </a:rPr>
              <a:t>3: </a:t>
            </a:r>
            <a:endParaRPr lang="en-US" sz="2800" b="1" dirty="0">
              <a:latin typeface="Arial" panose="020B0604020202020204" pitchFamily="34" charset="0"/>
              <a:cs typeface="Arial" panose="020B0604020202020204" pitchFamily="34" charset="0"/>
            </a:endParaRPr>
          </a:p>
          <a:p>
            <a:pPr algn="ctr"/>
            <a:r>
              <a:rPr lang="en-US" sz="3600" b="1" dirty="0">
                <a:latin typeface="Arial" panose="020B0604020202020204" pitchFamily="34" charset="0"/>
                <a:cs typeface="Arial" panose="020B0604020202020204" pitchFamily="34" charset="0"/>
              </a:rPr>
              <a:t>“Thy name is as oil poured forth; Therefore do the virgins love thee.” </a:t>
            </a:r>
            <a:r>
              <a:rPr lang="en-US" sz="2000" i="1" dirty="0">
                <a:latin typeface="Arial" panose="020B0604020202020204" pitchFamily="34" charset="0"/>
                <a:cs typeface="Arial" panose="020B0604020202020204" pitchFamily="34" charset="0"/>
              </a:rPr>
              <a:t>American Standard Version</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43912" y="519752"/>
            <a:ext cx="5485802" cy="3660525"/>
          </a:xfrm>
          <a:prstGeom prst="ellipse">
            <a:avLst/>
          </a:prstGeom>
          <a:ln>
            <a:noFill/>
          </a:ln>
          <a:effectLst>
            <a:softEdge rad="112500"/>
          </a:effectLst>
        </p:spPr>
      </p:pic>
      <p:sp>
        <p:nvSpPr>
          <p:cNvPr id="4" name="TextBox 3"/>
          <p:cNvSpPr txBox="1"/>
          <p:nvPr/>
        </p:nvSpPr>
        <p:spPr>
          <a:xfrm>
            <a:off x="557067" y="4336473"/>
            <a:ext cx="10720972" cy="1815882"/>
          </a:xfrm>
          <a:prstGeom prst="rect">
            <a:avLst/>
          </a:prstGeom>
          <a:solidFill>
            <a:schemeClr val="tx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2800" dirty="0">
                <a:latin typeface="Arial" panose="020B0604020202020204" pitchFamily="34" charset="0"/>
                <a:cs typeface="Arial" panose="020B0604020202020204" pitchFamily="34" charset="0"/>
              </a:rPr>
              <a:t>That reminds me of the parable of the 10 virgins. Five of them  were called “</a:t>
            </a:r>
            <a:r>
              <a:rPr lang="en-US" sz="2800" dirty="0" smtClean="0">
                <a:latin typeface="Arial" panose="020B0604020202020204" pitchFamily="34" charset="0"/>
                <a:cs typeface="Arial" panose="020B0604020202020204" pitchFamily="34" charset="0"/>
              </a:rPr>
              <a:t>foolish” </a:t>
            </a:r>
            <a:r>
              <a:rPr lang="en-US" sz="2800" dirty="0">
                <a:latin typeface="Arial" panose="020B0604020202020204" pitchFamily="34" charset="0"/>
                <a:cs typeface="Arial" panose="020B0604020202020204" pitchFamily="34" charset="0"/>
              </a:rPr>
              <a:t>because they didn’t take any oil with them. </a:t>
            </a:r>
            <a:r>
              <a:rPr lang="en-US" sz="2800" b="1" dirty="0">
                <a:latin typeface="Arial" panose="020B0604020202020204" pitchFamily="34" charset="0"/>
                <a:cs typeface="Arial" panose="020B0604020202020204" pitchFamily="34" charset="0"/>
              </a:rPr>
              <a:t>Could it be that they didn’t know the Father’s name, </a:t>
            </a:r>
            <a:r>
              <a:rPr lang="en-US" sz="2800" b="1" dirty="0" smtClean="0">
                <a:latin typeface="Arial" panose="020B0604020202020204" pitchFamily="34" charset="0"/>
                <a:cs typeface="Arial" panose="020B0604020202020204" pitchFamily="34" charset="0"/>
              </a:rPr>
              <a:t/>
            </a:r>
            <a:br>
              <a:rPr lang="en-US" sz="2800" b="1" dirty="0" smtClean="0">
                <a:latin typeface="Arial" panose="020B0604020202020204" pitchFamily="34" charset="0"/>
                <a:cs typeface="Arial" panose="020B0604020202020204" pitchFamily="34" charset="0"/>
              </a:rPr>
            </a:br>
            <a:r>
              <a:rPr lang="en-US" sz="2800" b="1" dirty="0" smtClean="0">
                <a:latin typeface="Arial" panose="020B0604020202020204" pitchFamily="34" charset="0"/>
                <a:cs typeface="Arial" panose="020B0604020202020204" pitchFamily="34" charset="0"/>
              </a:rPr>
              <a:t>and </a:t>
            </a:r>
            <a:r>
              <a:rPr lang="en-US" sz="2800" b="1" dirty="0">
                <a:latin typeface="Arial" panose="020B0604020202020204" pitchFamily="34" charset="0"/>
                <a:cs typeface="Arial" panose="020B0604020202020204" pitchFamily="34" charset="0"/>
              </a:rPr>
              <a:t>didn’t have HIS name written on their foreheads?  </a:t>
            </a:r>
          </a:p>
        </p:txBody>
      </p:sp>
      <p:pic>
        <p:nvPicPr>
          <p:cNvPr id="7" name="Picture 6">
            <a:extLst>
              <a:ext uri="{FF2B5EF4-FFF2-40B4-BE49-F238E27FC236}">
                <a16:creationId xmlns="" xmlns:a16="http://schemas.microsoft.com/office/drawing/2014/main" id="{CAAF197C-6BEC-4C73-B214-6473AC6CEA1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8" name="Rectangle 7"/>
          <p:cNvSpPr/>
          <p:nvPr/>
        </p:nvSpPr>
        <p:spPr>
          <a:xfrm>
            <a:off x="1454322" y="2525898"/>
            <a:ext cx="9101338" cy="2585323"/>
          </a:xfrm>
          <a:prstGeom prst="rect">
            <a:avLst/>
          </a:prstGeom>
          <a:solidFill>
            <a:schemeClr val="tx2"/>
          </a:solidFill>
          <a:ln>
            <a:solidFill>
              <a:schemeClr val="accent3"/>
            </a:solidFill>
          </a:ln>
          <a:scene3d>
            <a:camera prst="orthographicFront"/>
            <a:lightRig rig="threePt" dir="t"/>
          </a:scene3d>
          <a:sp3d>
            <a:bevelT w="152400" h="50800" prst="softRound"/>
          </a:sp3d>
        </p:spPr>
        <p:txBody>
          <a:bodyPr wrap="none" lIns="91440" tIns="45720" rIns="91440" bIns="45720">
            <a:spAutoFit/>
            <a:sp3d extrusionH="57150">
              <a:bevelT h="25400" prst="softRound"/>
            </a:sp3d>
          </a:bodyPr>
          <a:lstStyle/>
          <a:p>
            <a:pPr algn="ctr"/>
            <a:r>
              <a:rPr lang="en-US" sz="5400" b="1" cap="none" spc="0" dirty="0">
                <a:ln w="22225">
                  <a:solidFill>
                    <a:schemeClr val="accent2"/>
                  </a:solidFill>
                  <a:prstDash val="solid"/>
                </a:ln>
                <a:solidFill>
                  <a:srgbClr val="C00000"/>
                </a:solidFill>
                <a:effectLst/>
              </a:rPr>
              <a:t>Think of this</a:t>
            </a:r>
          </a:p>
          <a:p>
            <a:pPr algn="ctr"/>
            <a:r>
              <a:rPr lang="en-US" sz="5400" b="1" cap="none" spc="0" dirty="0">
                <a:ln w="22225">
                  <a:solidFill>
                    <a:schemeClr val="accent2"/>
                  </a:solidFill>
                  <a:prstDash val="solid"/>
                </a:ln>
                <a:solidFill>
                  <a:srgbClr val="C00000"/>
                </a:solidFill>
                <a:effectLst/>
              </a:rPr>
              <a:t>“…  My people shall know</a:t>
            </a:r>
          </a:p>
          <a:p>
            <a:pPr algn="ctr"/>
            <a:r>
              <a:rPr lang="en-US" sz="5400" b="1" dirty="0">
                <a:ln w="22225">
                  <a:solidFill>
                    <a:schemeClr val="accent2"/>
                  </a:solidFill>
                  <a:prstDash val="solid"/>
                </a:ln>
                <a:solidFill>
                  <a:srgbClr val="C00000"/>
                </a:solidFill>
              </a:rPr>
              <a:t>My name…!” </a:t>
            </a:r>
            <a:r>
              <a:rPr lang="en-US" sz="3200" b="1" dirty="0">
                <a:ln w="22225">
                  <a:solidFill>
                    <a:schemeClr val="accent2"/>
                  </a:solidFill>
                  <a:prstDash val="solid"/>
                </a:ln>
                <a:solidFill>
                  <a:srgbClr val="C00000"/>
                </a:solidFill>
              </a:rPr>
              <a:t>Isaiah 52:6</a:t>
            </a:r>
            <a:endParaRPr lang="en-US" sz="3200" b="1" cap="none" spc="0" dirty="0">
              <a:ln w="22225">
                <a:solidFill>
                  <a:schemeClr val="accent2"/>
                </a:solidFill>
                <a:prstDash val="solid"/>
              </a:ln>
              <a:solidFill>
                <a:srgbClr val="C00000"/>
              </a:solidFill>
              <a:effectLst/>
            </a:endParaRPr>
          </a:p>
        </p:txBody>
      </p:sp>
      <p:sp>
        <p:nvSpPr>
          <p:cNvPr id="5" name="Slide Number Placeholder 4"/>
          <p:cNvSpPr>
            <a:spLocks noGrp="1"/>
          </p:cNvSpPr>
          <p:nvPr>
            <p:ph type="sldNum" sz="quarter" idx="12"/>
          </p:nvPr>
        </p:nvSpPr>
        <p:spPr/>
        <p:txBody>
          <a:bodyPr/>
          <a:lstStyle/>
          <a:p>
            <a:fld id="{A2602673-6227-473F-AF8E-951CD6C0BF06}" type="slidenum">
              <a:rPr lang="en-US" smtClean="0"/>
              <a:t>6</a:t>
            </a:fld>
            <a:endParaRPr lang="en-US"/>
          </a:p>
        </p:txBody>
      </p:sp>
    </p:spTree>
    <p:custDataLst>
      <p:tags r:id="rId1"/>
    </p:custDataLst>
    <p:extLst>
      <p:ext uri="{BB962C8B-B14F-4D97-AF65-F5344CB8AC3E}">
        <p14:creationId xmlns:p14="http://schemas.microsoft.com/office/powerpoint/2010/main" val="2516665739"/>
      </p:ext>
    </p:extLst>
  </p:cSld>
  <p:clrMapOvr>
    <a:masterClrMapping/>
  </p:clrMapOvr>
  <p:transition spd="slow" advTm="5039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C3C7C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921828" y="576942"/>
            <a:ext cx="5660571" cy="5660571"/>
          </a:xfrm>
          <a:prstGeom prst="rect">
            <a:avLst/>
          </a:prstGeom>
          <a:scene3d>
            <a:camera prst="orthographicFront"/>
            <a:lightRig rig="threePt" dir="t"/>
          </a:scene3d>
          <a:sp3d>
            <a:bevelT/>
          </a:sp3d>
        </p:spPr>
      </p:pic>
      <p:sp>
        <p:nvSpPr>
          <p:cNvPr id="3" name="TextBox 2"/>
          <p:cNvSpPr txBox="1"/>
          <p:nvPr/>
        </p:nvSpPr>
        <p:spPr>
          <a:xfrm>
            <a:off x="446314" y="576942"/>
            <a:ext cx="5377543" cy="5632311"/>
          </a:xfrm>
          <a:prstGeom prst="rect">
            <a:avLst/>
          </a:prstGeom>
          <a:noFill/>
        </p:spPr>
        <p:txBody>
          <a:bodyPr wrap="square" rtlCol="0">
            <a:spAutoFit/>
          </a:bodyPr>
          <a:lstStyle/>
          <a:p>
            <a:pPr algn="ctr"/>
            <a:r>
              <a:rPr lang="en-US" sz="3600" dirty="0"/>
              <a:t>The Bible states, because of rejecting the truth of Yahusha and the Torah, YHVH </a:t>
            </a:r>
            <a:r>
              <a:rPr lang="en-US" sz="3600" dirty="0" smtClean="0"/>
              <a:t>Himself </a:t>
            </a:r>
            <a:r>
              <a:rPr lang="en-US" sz="3600" dirty="0"/>
              <a:t>will send </a:t>
            </a:r>
            <a:r>
              <a:rPr lang="en-US" sz="3600" b="1" dirty="0"/>
              <a:t>“strong delusions” </a:t>
            </a:r>
            <a:r>
              <a:rPr lang="en-US" sz="3600" dirty="0"/>
              <a:t>that these people should believe a lie that they might be damned who believed not the truth but had pleasure in unrighteousness. </a:t>
            </a:r>
          </a:p>
        </p:txBody>
      </p:sp>
      <p:pic>
        <p:nvPicPr>
          <p:cNvPr id="5" name="Picture 4">
            <a:extLst>
              <a:ext uri="{FF2B5EF4-FFF2-40B4-BE49-F238E27FC236}">
                <a16:creationId xmlns="" xmlns:a16="http://schemas.microsoft.com/office/drawing/2014/main" id="{B9A831BA-1258-4518-90DC-FAF9F683812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Slide Number Placeholder 2"/>
          <p:cNvSpPr txBox="1">
            <a:spLocks/>
          </p:cNvSpPr>
          <p:nvPr/>
        </p:nvSpPr>
        <p:spPr>
          <a:xfrm>
            <a:off x="11333161" y="6397625"/>
            <a:ext cx="75354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602673-6227-473F-AF8E-951CD6C0BF06}" type="slidenum">
              <a:rPr lang="en-US" smtClean="0">
                <a:solidFill>
                  <a:schemeClr val="tx1"/>
                </a:solidFill>
              </a:rPr>
              <a:pPr/>
              <a:t>60</a:t>
            </a:fld>
            <a:endParaRPr lang="en-US" dirty="0">
              <a:solidFill>
                <a:schemeClr val="tx1"/>
              </a:solidFill>
            </a:endParaRPr>
          </a:p>
        </p:txBody>
      </p:sp>
    </p:spTree>
    <p:extLst>
      <p:ext uri="{BB962C8B-B14F-4D97-AF65-F5344CB8AC3E}">
        <p14:creationId xmlns:p14="http://schemas.microsoft.com/office/powerpoint/2010/main" val="742498067"/>
      </p:ext>
    </p:extLst>
  </p:cSld>
  <p:clrMapOvr>
    <a:masterClrMapping/>
  </p:clrMapOvr>
  <p:transition spd="slow" advTm="21416">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C3C7C2"/>
        </a:solidFill>
        <a:effectLst/>
      </p:bgPr>
    </p:bg>
    <p:spTree>
      <p:nvGrpSpPr>
        <p:cNvPr id="1" name=""/>
        <p:cNvGrpSpPr/>
        <p:nvPr/>
      </p:nvGrpSpPr>
      <p:grpSpPr>
        <a:xfrm>
          <a:off x="0" y="0"/>
          <a:ext cx="0" cy="0"/>
          <a:chOff x="0" y="0"/>
          <a:chExt cx="0" cy="0"/>
        </a:xfrm>
      </p:grpSpPr>
      <p:sp>
        <p:nvSpPr>
          <p:cNvPr id="3" name="TextBox 2"/>
          <p:cNvSpPr txBox="1"/>
          <p:nvPr/>
        </p:nvSpPr>
        <p:spPr>
          <a:xfrm>
            <a:off x="446314" y="576942"/>
            <a:ext cx="5377543" cy="5632311"/>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en-US" sz="7200" b="1" dirty="0">
                <a:solidFill>
                  <a:schemeClr val="tx1">
                    <a:lumMod val="65000"/>
                    <a:lumOff val="35000"/>
                  </a:schemeClr>
                </a:solidFill>
              </a:rPr>
              <a:t>What</a:t>
            </a:r>
            <a:r>
              <a:rPr lang="en-US" sz="7200" dirty="0">
                <a:solidFill>
                  <a:schemeClr val="tx1">
                    <a:lumMod val="65000"/>
                    <a:lumOff val="35000"/>
                  </a:schemeClr>
                </a:solidFill>
              </a:rPr>
              <a:t> </a:t>
            </a:r>
            <a:r>
              <a:rPr lang="en-US" sz="7200" b="1" dirty="0">
                <a:solidFill>
                  <a:schemeClr val="tx1">
                    <a:lumMod val="65000"/>
                    <a:lumOff val="35000"/>
                  </a:schemeClr>
                </a:solidFill>
              </a:rPr>
              <a:t>would these</a:t>
            </a:r>
          </a:p>
          <a:p>
            <a:pPr algn="ctr"/>
            <a:r>
              <a:rPr lang="en-US" sz="7200" b="1" dirty="0">
                <a:solidFill>
                  <a:srgbClr val="C00000"/>
                </a:solidFill>
              </a:rPr>
              <a:t>strong delusions</a:t>
            </a:r>
          </a:p>
          <a:p>
            <a:pPr algn="ctr"/>
            <a:r>
              <a:rPr lang="en-US" sz="7200" b="1" dirty="0">
                <a:solidFill>
                  <a:schemeClr val="tx1">
                    <a:lumMod val="65000"/>
                    <a:lumOff val="35000"/>
                  </a:schemeClr>
                </a:solidFill>
              </a:rPr>
              <a:t>look like?</a:t>
            </a:r>
          </a:p>
        </p:txBody>
      </p:sp>
      <p:pic>
        <p:nvPicPr>
          <p:cNvPr id="5" name="Picture 4">
            <a:extLst>
              <a:ext uri="{FF2B5EF4-FFF2-40B4-BE49-F238E27FC236}">
                <a16:creationId xmlns="" xmlns:a16="http://schemas.microsoft.com/office/drawing/2014/main" id="{045A117E-8697-477B-B40E-55E51F5FEE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p:cNvSpPr>
            <a:spLocks noGrp="1"/>
          </p:cNvSpPr>
          <p:nvPr>
            <p:ph type="sldNum" sz="quarter" idx="12"/>
          </p:nvPr>
        </p:nvSpPr>
        <p:spPr>
          <a:xfrm>
            <a:off x="9382125" y="6416334"/>
            <a:ext cx="2743200" cy="365125"/>
          </a:xfrm>
        </p:spPr>
        <p:txBody>
          <a:bodyPr/>
          <a:lstStyle/>
          <a:p>
            <a:fld id="{A2602673-6227-473F-AF8E-951CD6C0BF06}" type="slidenum">
              <a:rPr lang="en-US" smtClean="0">
                <a:solidFill>
                  <a:schemeClr val="tx1"/>
                </a:solidFill>
              </a:rPr>
              <a:t>61</a:t>
            </a:fld>
            <a:endParaRPr lang="en-US" dirty="0">
              <a:solidFill>
                <a:schemeClr val="tx1"/>
              </a:solidFill>
            </a:endParaRPr>
          </a:p>
        </p:txBody>
      </p:sp>
      <p:pic>
        <p:nvPicPr>
          <p:cNvPr id="6" name="Picture 5"/>
          <p:cNvPicPr>
            <a:picLocks noChangeAspect="1"/>
          </p:cNvPicPr>
          <p:nvPr/>
        </p:nvPicPr>
        <p:blipFill>
          <a:blip r:embed="rId4"/>
          <a:stretch>
            <a:fillRect/>
          </a:stretch>
        </p:blipFill>
        <p:spPr>
          <a:xfrm>
            <a:off x="5921828" y="576942"/>
            <a:ext cx="5660571" cy="5660571"/>
          </a:xfrm>
          <a:prstGeom prst="rect">
            <a:avLst/>
          </a:prstGeom>
          <a:scene3d>
            <a:camera prst="orthographicFront"/>
            <a:lightRig rig="threePt" dir="t"/>
          </a:scene3d>
          <a:sp3d>
            <a:bevelT/>
          </a:sp3d>
        </p:spPr>
      </p:pic>
    </p:spTree>
    <p:extLst>
      <p:ext uri="{BB962C8B-B14F-4D97-AF65-F5344CB8AC3E}">
        <p14:creationId xmlns:p14="http://schemas.microsoft.com/office/powerpoint/2010/main" val="2462655651"/>
      </p:ext>
    </p:extLst>
  </p:cSld>
  <p:clrMapOvr>
    <a:masterClrMapping/>
  </p:clrMapOvr>
  <mc:AlternateContent xmlns:mc="http://schemas.openxmlformats.org/markup-compatibility/2006" xmlns:p14="http://schemas.microsoft.com/office/powerpoint/2010/main">
    <mc:Choice Requires="p14">
      <p:transition spd="med" p14:dur="700" advTm="10272">
        <p:fade/>
      </p:transition>
    </mc:Choice>
    <mc:Fallback xmlns="">
      <p:transition spd="med" advTm="10272">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021285" y="932634"/>
            <a:ext cx="4193721" cy="23472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21285" y="3639385"/>
            <a:ext cx="4269923" cy="24199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1273628" y="445286"/>
            <a:ext cx="4887685" cy="550920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200" dirty="0">
                <a:latin typeface="Arial" panose="020B0604020202020204" pitchFamily="34" charset="0"/>
                <a:cs typeface="Arial" panose="020B0604020202020204" pitchFamily="34" charset="0"/>
              </a:rPr>
              <a:t>In Revelation 16:13 </a:t>
            </a: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we </a:t>
            </a:r>
            <a:r>
              <a:rPr lang="en-US" sz="3200" dirty="0">
                <a:latin typeface="Arial" panose="020B0604020202020204" pitchFamily="34" charset="0"/>
                <a:cs typeface="Arial" panose="020B0604020202020204" pitchFamily="34" charset="0"/>
              </a:rPr>
              <a:t>find an interesting statement saying, </a:t>
            </a: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b="1" dirty="0" smtClean="0">
                <a:solidFill>
                  <a:srgbClr val="92D050"/>
                </a:solidFill>
                <a:latin typeface="Arial" panose="020B0604020202020204" pitchFamily="34" charset="0"/>
                <a:cs typeface="Arial" panose="020B0604020202020204" pitchFamily="34" charset="0"/>
              </a:rPr>
              <a:t>“</a:t>
            </a:r>
            <a:r>
              <a:rPr lang="en-US" sz="3200" b="1" dirty="0">
                <a:solidFill>
                  <a:srgbClr val="92D050"/>
                </a:solidFill>
                <a:latin typeface="Arial" panose="020B0604020202020204" pitchFamily="34" charset="0"/>
                <a:cs typeface="Arial" panose="020B0604020202020204" pitchFamily="34" charset="0"/>
              </a:rPr>
              <a:t>And I saw three unclean spirits like frogs (come) out of the mouth of the dragon, and out of the mouth of the beast and out of the mouth of the false prophet.”</a:t>
            </a:r>
          </a:p>
        </p:txBody>
      </p:sp>
      <p:pic>
        <p:nvPicPr>
          <p:cNvPr id="2" name="Picture 1">
            <a:extLst>
              <a:ext uri="{FF2B5EF4-FFF2-40B4-BE49-F238E27FC236}">
                <a16:creationId xmlns="" xmlns:a16="http://schemas.microsoft.com/office/drawing/2014/main" id="{3D40CC22-9728-4F53-9D53-BB885A90EBE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7" name="Slide Number Placeholder 2"/>
          <p:cNvSpPr txBox="1">
            <a:spLocks/>
          </p:cNvSpPr>
          <p:nvPr/>
        </p:nvSpPr>
        <p:spPr>
          <a:xfrm>
            <a:off x="11333161" y="6397625"/>
            <a:ext cx="753545"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602673-6227-473F-AF8E-951CD6C0BF06}" type="slidenum">
              <a:rPr lang="en-US" smtClean="0"/>
              <a:pPr/>
              <a:t>62</a:t>
            </a:fld>
            <a:endParaRPr lang="en-US"/>
          </a:p>
        </p:txBody>
      </p:sp>
    </p:spTree>
    <p:extLst>
      <p:ext uri="{BB962C8B-B14F-4D97-AF65-F5344CB8AC3E}">
        <p14:creationId xmlns:p14="http://schemas.microsoft.com/office/powerpoint/2010/main" val="115351910"/>
      </p:ext>
    </p:extLst>
  </p:cSld>
  <p:clrMapOvr>
    <a:masterClrMapping/>
  </p:clrMapOvr>
  <p:transition spd="slow" advTm="20332">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64628" y="0"/>
            <a:ext cx="6858000" cy="6858000"/>
          </a:xfrm>
          <a:prstGeom prst="rect">
            <a:avLst/>
          </a:prstGeom>
        </p:spPr>
      </p:pic>
      <p:sp>
        <p:nvSpPr>
          <p:cNvPr id="3" name="TextBox 2"/>
          <p:cNvSpPr txBox="1"/>
          <p:nvPr/>
        </p:nvSpPr>
        <p:spPr>
          <a:xfrm>
            <a:off x="696686" y="412819"/>
            <a:ext cx="5399314" cy="5632311"/>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en-US" sz="3600" dirty="0">
                <a:latin typeface="Arial" panose="020B0604020202020204" pitchFamily="34" charset="0"/>
                <a:cs typeface="Arial" panose="020B0604020202020204" pitchFamily="34" charset="0"/>
              </a:rPr>
              <a:t>We could argue who the dragon, the beast and the false prophet </a:t>
            </a:r>
            <a:r>
              <a:rPr lang="en-US" sz="3600" dirty="0" smtClean="0">
                <a:latin typeface="Arial" panose="020B0604020202020204" pitchFamily="34" charset="0"/>
                <a:cs typeface="Arial" panose="020B0604020202020204" pitchFamily="34" charset="0"/>
              </a:rPr>
              <a:t>might be. But </a:t>
            </a:r>
            <a:r>
              <a:rPr lang="en-US" sz="3600" dirty="0">
                <a:latin typeface="Arial" panose="020B0604020202020204" pitchFamily="34" charset="0"/>
                <a:cs typeface="Arial" panose="020B0604020202020204" pitchFamily="34" charset="0"/>
              </a:rPr>
              <a:t>is it possible that the three unclean spirits represent the three monotheistic world religions like </a:t>
            </a:r>
            <a:r>
              <a:rPr lang="en-US" sz="3600" b="1" dirty="0">
                <a:solidFill>
                  <a:schemeClr val="bg2">
                    <a:lumMod val="25000"/>
                  </a:schemeClr>
                </a:solidFill>
                <a:latin typeface="Arial" panose="020B0604020202020204" pitchFamily="34" charset="0"/>
                <a:cs typeface="Arial" panose="020B0604020202020204" pitchFamily="34" charset="0"/>
              </a:rPr>
              <a:t>Islam, </a:t>
            </a:r>
            <a:r>
              <a:rPr lang="en-US" sz="3600" b="1" dirty="0">
                <a:solidFill>
                  <a:schemeClr val="accent2">
                    <a:lumMod val="75000"/>
                  </a:schemeClr>
                </a:solidFill>
                <a:latin typeface="Arial" panose="020B0604020202020204" pitchFamily="34" charset="0"/>
                <a:cs typeface="Arial" panose="020B0604020202020204" pitchFamily="34" charset="0"/>
              </a:rPr>
              <a:t>Christianity</a:t>
            </a:r>
            <a:r>
              <a:rPr lang="en-US" sz="3600" b="1" dirty="0">
                <a:latin typeface="Arial" panose="020B0604020202020204" pitchFamily="34" charset="0"/>
                <a:cs typeface="Arial" panose="020B0604020202020204" pitchFamily="34" charset="0"/>
              </a:rPr>
              <a:t> and </a:t>
            </a:r>
            <a:r>
              <a:rPr lang="en-US" sz="3600" b="1" dirty="0">
                <a:solidFill>
                  <a:srgbClr val="C00000"/>
                </a:solidFill>
                <a:latin typeface="Arial" panose="020B0604020202020204" pitchFamily="34" charset="0"/>
                <a:cs typeface="Arial" panose="020B0604020202020204" pitchFamily="34" charset="0"/>
              </a:rPr>
              <a:t>Judaism</a:t>
            </a:r>
            <a:r>
              <a:rPr lang="en-US" sz="3600" b="1" dirty="0">
                <a:latin typeface="Arial" panose="020B0604020202020204" pitchFamily="34" charset="0"/>
                <a:cs typeface="Arial" panose="020B0604020202020204" pitchFamily="34" charset="0"/>
              </a:rPr>
              <a:t>?</a:t>
            </a:r>
          </a:p>
        </p:txBody>
      </p:sp>
      <p:pic>
        <p:nvPicPr>
          <p:cNvPr id="5" name="Picture 4">
            <a:extLst>
              <a:ext uri="{FF2B5EF4-FFF2-40B4-BE49-F238E27FC236}">
                <a16:creationId xmlns="" xmlns:a16="http://schemas.microsoft.com/office/drawing/2014/main" id="{C445271E-29A6-4422-B330-6C689E5C7D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p:cNvSpPr>
            <a:spLocks noGrp="1"/>
          </p:cNvSpPr>
          <p:nvPr>
            <p:ph type="sldNum" sz="quarter" idx="12"/>
          </p:nvPr>
        </p:nvSpPr>
        <p:spPr>
          <a:xfrm>
            <a:off x="9448800" y="6416334"/>
            <a:ext cx="2743200" cy="365125"/>
          </a:xfrm>
        </p:spPr>
        <p:txBody>
          <a:bodyPr/>
          <a:lstStyle/>
          <a:p>
            <a:fld id="{A2602673-6227-473F-AF8E-951CD6C0BF06}" type="slidenum">
              <a:rPr lang="en-US" smtClean="0">
                <a:solidFill>
                  <a:schemeClr val="tx1"/>
                </a:solidFill>
              </a:rPr>
              <a:t>63</a:t>
            </a:fld>
            <a:endParaRPr lang="en-US" dirty="0">
              <a:solidFill>
                <a:schemeClr val="tx1"/>
              </a:solidFill>
            </a:endParaRPr>
          </a:p>
        </p:txBody>
      </p:sp>
    </p:spTree>
    <p:extLst>
      <p:ext uri="{BB962C8B-B14F-4D97-AF65-F5344CB8AC3E}">
        <p14:creationId xmlns:p14="http://schemas.microsoft.com/office/powerpoint/2010/main" val="2789441046"/>
      </p:ext>
    </p:extLst>
  </p:cSld>
  <p:clrMapOvr>
    <a:masterClrMapping/>
  </p:clrMapOvr>
  <p:transition spd="slow" advTm="21241">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64628" y="0"/>
            <a:ext cx="6858000" cy="6858000"/>
          </a:xfrm>
          <a:prstGeom prst="rect">
            <a:avLst/>
          </a:prstGeom>
        </p:spPr>
      </p:pic>
      <p:sp>
        <p:nvSpPr>
          <p:cNvPr id="3" name="TextBox 2"/>
          <p:cNvSpPr txBox="1"/>
          <p:nvPr/>
        </p:nvSpPr>
        <p:spPr>
          <a:xfrm>
            <a:off x="247649" y="1227365"/>
            <a:ext cx="7153276" cy="3477875"/>
          </a:xfrm>
          <a:prstGeom prst="rect">
            <a:avLst/>
          </a:prstGeom>
          <a:noFill/>
        </p:spPr>
        <p:txBody>
          <a:bodyPr wrap="square" rtlCol="0">
            <a:spAutoFit/>
            <a:scene3d>
              <a:camera prst="orthographicFront"/>
              <a:lightRig rig="threePt" dir="t"/>
            </a:scene3d>
            <a:sp3d extrusionH="57150">
              <a:bevelT w="82550" h="38100" prst="coolSlant"/>
            </a:sp3d>
          </a:bodyPr>
          <a:lstStyle/>
          <a:p>
            <a:pPr marL="571500" indent="-571500">
              <a:buFont typeface="Arial" pitchFamily="34" charset="0"/>
              <a:buChar char="•"/>
            </a:pPr>
            <a:r>
              <a:rPr lang="en-US" sz="4400" b="1" dirty="0">
                <a:solidFill>
                  <a:schemeClr val="bg2">
                    <a:lumMod val="25000"/>
                  </a:schemeClr>
                </a:solidFill>
                <a:latin typeface="Arial" panose="020B0604020202020204" pitchFamily="34" charset="0"/>
                <a:cs typeface="Arial" panose="020B0604020202020204" pitchFamily="34" charset="0"/>
              </a:rPr>
              <a:t>Islam is following </a:t>
            </a:r>
            <a:br>
              <a:rPr lang="en-US" sz="4400" b="1" dirty="0">
                <a:solidFill>
                  <a:schemeClr val="bg2">
                    <a:lumMod val="25000"/>
                  </a:schemeClr>
                </a:solidFill>
                <a:latin typeface="Arial" panose="020B0604020202020204" pitchFamily="34" charset="0"/>
                <a:cs typeface="Arial" panose="020B0604020202020204" pitchFamily="34" charset="0"/>
              </a:rPr>
            </a:br>
            <a:r>
              <a:rPr lang="en-US" sz="4400" b="1" dirty="0" smtClean="0">
                <a:solidFill>
                  <a:schemeClr val="bg2">
                    <a:lumMod val="25000"/>
                  </a:schemeClr>
                </a:solidFill>
                <a:latin typeface="Arial" panose="020B0604020202020204" pitchFamily="34" charset="0"/>
                <a:cs typeface="Arial" panose="020B0604020202020204" pitchFamily="34" charset="0"/>
              </a:rPr>
              <a:t>the </a:t>
            </a:r>
            <a:r>
              <a:rPr lang="en-US" sz="4400" b="1" dirty="0">
                <a:solidFill>
                  <a:schemeClr val="bg2">
                    <a:lumMod val="25000"/>
                  </a:schemeClr>
                </a:solidFill>
                <a:latin typeface="Arial" panose="020B0604020202020204" pitchFamily="34" charset="0"/>
                <a:cs typeface="Arial" panose="020B0604020202020204" pitchFamily="34" charset="0"/>
              </a:rPr>
              <a:t>moon</a:t>
            </a:r>
            <a:r>
              <a:rPr lang="en-US" sz="4400" b="1" dirty="0" smtClean="0">
                <a:solidFill>
                  <a:schemeClr val="bg2">
                    <a:lumMod val="25000"/>
                  </a:schemeClr>
                </a:solidFill>
                <a:latin typeface="Arial" panose="020B0604020202020204" pitchFamily="34" charset="0"/>
                <a:cs typeface="Arial" panose="020B0604020202020204" pitchFamily="34" charset="0"/>
              </a:rPr>
              <a:t>;</a:t>
            </a:r>
          </a:p>
          <a:p>
            <a:pPr marL="571500" indent="-571500">
              <a:buFont typeface="Arial" pitchFamily="34" charset="0"/>
              <a:buChar char="•"/>
            </a:pPr>
            <a:r>
              <a:rPr lang="en-US" sz="4400" b="1" dirty="0" smtClean="0">
                <a:solidFill>
                  <a:schemeClr val="accent2">
                    <a:lumMod val="75000"/>
                  </a:schemeClr>
                </a:solidFill>
                <a:latin typeface="Arial" panose="020B0604020202020204" pitchFamily="34" charset="0"/>
                <a:cs typeface="Arial" panose="020B0604020202020204" pitchFamily="34" charset="0"/>
              </a:rPr>
              <a:t>Christianity </a:t>
            </a:r>
            <a:r>
              <a:rPr lang="en-US" sz="4400" b="1" dirty="0">
                <a:solidFill>
                  <a:schemeClr val="accent2">
                    <a:lumMod val="75000"/>
                  </a:schemeClr>
                </a:solidFill>
                <a:latin typeface="Arial" panose="020B0604020202020204" pitchFamily="34" charset="0"/>
                <a:cs typeface="Arial" panose="020B0604020202020204" pitchFamily="34" charset="0"/>
              </a:rPr>
              <a:t>follows </a:t>
            </a:r>
            <a:r>
              <a:rPr lang="en-US" sz="4400" b="1" dirty="0" smtClean="0">
                <a:solidFill>
                  <a:schemeClr val="accent2">
                    <a:lumMod val="75000"/>
                  </a:schemeClr>
                </a:solidFill>
                <a:latin typeface="Arial" panose="020B0604020202020204" pitchFamily="34" charset="0"/>
                <a:cs typeface="Arial" panose="020B0604020202020204" pitchFamily="34" charset="0"/>
              </a:rPr>
              <a:t/>
            </a:r>
            <a:br>
              <a:rPr lang="en-US" sz="4400" b="1" dirty="0" smtClean="0">
                <a:solidFill>
                  <a:schemeClr val="accent2">
                    <a:lumMod val="75000"/>
                  </a:schemeClr>
                </a:solidFill>
                <a:latin typeface="Arial" panose="020B0604020202020204" pitchFamily="34" charset="0"/>
                <a:cs typeface="Arial" panose="020B0604020202020204" pitchFamily="34" charset="0"/>
              </a:rPr>
            </a:br>
            <a:r>
              <a:rPr lang="en-US" sz="4400" b="1" dirty="0" smtClean="0">
                <a:solidFill>
                  <a:schemeClr val="accent2">
                    <a:lumMod val="75000"/>
                  </a:schemeClr>
                </a:solidFill>
                <a:latin typeface="Arial" panose="020B0604020202020204" pitchFamily="34" charset="0"/>
                <a:cs typeface="Arial" panose="020B0604020202020204" pitchFamily="34" charset="0"/>
              </a:rPr>
              <a:t>the sun; </a:t>
            </a:r>
          </a:p>
          <a:p>
            <a:pPr marL="571500" indent="-571500">
              <a:buFont typeface="Arial" pitchFamily="34" charset="0"/>
              <a:buChar char="•"/>
            </a:pPr>
            <a:r>
              <a:rPr lang="en-US" sz="4400" b="1" dirty="0" smtClean="0">
                <a:solidFill>
                  <a:srgbClr val="C00000"/>
                </a:solidFill>
                <a:latin typeface="Arial" panose="020B0604020202020204" pitchFamily="34" charset="0"/>
                <a:cs typeface="Arial" panose="020B0604020202020204" pitchFamily="34" charset="0"/>
              </a:rPr>
              <a:t>Judaism follows both!! </a:t>
            </a:r>
            <a:endParaRPr lang="en-US" sz="4400" b="1" dirty="0">
              <a:solidFill>
                <a:srgbClr val="C00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 xmlns:a16="http://schemas.microsoft.com/office/drawing/2014/main" id="{0BE8B0DE-18DE-49C8-8DE1-5F352914D8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p:cNvSpPr>
            <a:spLocks noGrp="1"/>
          </p:cNvSpPr>
          <p:nvPr>
            <p:ph type="sldNum" sz="quarter" idx="12"/>
          </p:nvPr>
        </p:nvSpPr>
        <p:spPr>
          <a:xfrm>
            <a:off x="9448800" y="6416334"/>
            <a:ext cx="2743200" cy="365125"/>
          </a:xfrm>
        </p:spPr>
        <p:txBody>
          <a:bodyPr/>
          <a:lstStyle/>
          <a:p>
            <a:fld id="{A2602673-6227-473F-AF8E-951CD6C0BF06}" type="slidenum">
              <a:rPr lang="en-US" smtClean="0">
                <a:solidFill>
                  <a:schemeClr val="tx1"/>
                </a:solidFill>
              </a:rPr>
              <a:t>64</a:t>
            </a:fld>
            <a:endParaRPr lang="en-US" dirty="0">
              <a:solidFill>
                <a:schemeClr val="tx1"/>
              </a:solidFill>
            </a:endParaRPr>
          </a:p>
        </p:txBody>
      </p:sp>
    </p:spTree>
    <p:extLst>
      <p:ext uri="{BB962C8B-B14F-4D97-AF65-F5344CB8AC3E}">
        <p14:creationId xmlns:p14="http://schemas.microsoft.com/office/powerpoint/2010/main" val="304785051"/>
      </p:ext>
    </p:extLst>
  </p:cSld>
  <p:clrMapOvr>
    <a:masterClrMapping/>
  </p:clrMapOvr>
  <p:transition spd="slow" advTm="15502">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33656" y="424543"/>
            <a:ext cx="3221155" cy="370441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Box 2"/>
          <p:cNvSpPr txBox="1"/>
          <p:nvPr/>
        </p:nvSpPr>
        <p:spPr>
          <a:xfrm>
            <a:off x="859970" y="566058"/>
            <a:ext cx="6966857" cy="1077218"/>
          </a:xfrm>
          <a:prstGeom prst="rect">
            <a:avLst/>
          </a:prstGeom>
          <a:solidFill>
            <a:srgbClr val="C3C7C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3200" dirty="0">
                <a:latin typeface="Arial" panose="020B0604020202020204" pitchFamily="34" charset="0"/>
                <a:cs typeface="Arial" panose="020B0604020202020204" pitchFamily="34" charset="0"/>
              </a:rPr>
              <a:t>I want to focus briefly on Christianity, because that is what I was raised in!</a:t>
            </a:r>
          </a:p>
        </p:txBody>
      </p:sp>
      <p:sp>
        <p:nvSpPr>
          <p:cNvPr id="4" name="TextBox 3"/>
          <p:cNvSpPr txBox="1"/>
          <p:nvPr/>
        </p:nvSpPr>
        <p:spPr>
          <a:xfrm>
            <a:off x="859970" y="2015493"/>
            <a:ext cx="6966857" cy="1815882"/>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2800" b="1" dirty="0"/>
              <a:t>What would be </a:t>
            </a:r>
            <a:r>
              <a:rPr lang="en-US" sz="2800" b="1" u="sng" dirty="0"/>
              <a:t>a stron</a:t>
            </a:r>
            <a:r>
              <a:rPr lang="en-US" sz="2800" b="1" dirty="0"/>
              <a:t>g </a:t>
            </a:r>
            <a:r>
              <a:rPr lang="en-US" sz="2800" dirty="0"/>
              <a:t>(powerful) </a:t>
            </a:r>
            <a:r>
              <a:rPr lang="en-US" sz="2800" b="1" u="sng" dirty="0"/>
              <a:t>delusion for Christians</a:t>
            </a:r>
            <a:r>
              <a:rPr lang="en-US" sz="2800" b="1" dirty="0"/>
              <a:t>, who believe that they are head and shoulder above all other religions, </a:t>
            </a:r>
            <a:r>
              <a:rPr lang="en-US" sz="2800" b="1" dirty="0" smtClean="0"/>
              <a:t/>
            </a:r>
            <a:br>
              <a:rPr lang="en-US" sz="2800" b="1" dirty="0" smtClean="0"/>
            </a:br>
            <a:r>
              <a:rPr lang="en-US" sz="2800" b="1" dirty="0" smtClean="0"/>
              <a:t>having </a:t>
            </a:r>
            <a:r>
              <a:rPr lang="en-US" sz="2800" b="1" dirty="0"/>
              <a:t>the truth, serving the true Creator?</a:t>
            </a:r>
          </a:p>
        </p:txBody>
      </p:sp>
      <p:sp>
        <p:nvSpPr>
          <p:cNvPr id="5" name="Rectangle 4"/>
          <p:cNvSpPr/>
          <p:nvPr/>
        </p:nvSpPr>
        <p:spPr>
          <a:xfrm>
            <a:off x="435429" y="174171"/>
            <a:ext cx="11353800" cy="6313715"/>
          </a:xfrm>
          <a:prstGeom prst="rect">
            <a:avLst/>
          </a:prstGeom>
          <a:noFill/>
          <a:ln w="76200"/>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18824" y="4203592"/>
            <a:ext cx="10335987" cy="1815882"/>
          </a:xfrm>
          <a:prstGeom prst="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What if you discovered </a:t>
            </a:r>
            <a:r>
              <a:rPr lang="en-US" sz="2800" dirty="0">
                <a:solidFill>
                  <a:schemeClr val="bg1"/>
                </a:solidFill>
                <a:latin typeface="Arial" panose="020B0604020202020204" pitchFamily="34" charset="0"/>
                <a:cs typeface="Arial" panose="020B0604020202020204" pitchFamily="34" charset="0"/>
              </a:rPr>
              <a:t>that people had been lied to by  religion for the past 2,000 years as it states in Jeremiah 16:19 </a:t>
            </a:r>
            <a:r>
              <a:rPr lang="en-US" sz="2800" b="1" dirty="0">
                <a:solidFill>
                  <a:schemeClr val="bg1"/>
                </a:solidFill>
                <a:latin typeface="Arial" panose="020B0604020202020204" pitchFamily="34" charset="0"/>
                <a:cs typeface="Arial" panose="020B0604020202020204" pitchFamily="34" charset="0"/>
              </a:rPr>
              <a:t>“Surely our fathers have inherited lies, vanity, </a:t>
            </a:r>
            <a:r>
              <a:rPr lang="en-US" sz="2800" b="1" dirty="0" smtClean="0">
                <a:solidFill>
                  <a:schemeClr val="bg1"/>
                </a:solidFill>
                <a:latin typeface="Arial" panose="020B0604020202020204" pitchFamily="34" charset="0"/>
                <a:cs typeface="Arial" panose="020B0604020202020204" pitchFamily="34" charset="0"/>
              </a:rPr>
              <a:t/>
            </a:r>
            <a:br>
              <a:rPr lang="en-US" sz="2800" b="1" dirty="0" smtClean="0">
                <a:solidFill>
                  <a:schemeClr val="bg1"/>
                </a:solidFill>
                <a:latin typeface="Arial" panose="020B0604020202020204" pitchFamily="34" charset="0"/>
                <a:cs typeface="Arial" panose="020B0604020202020204" pitchFamily="34" charset="0"/>
              </a:rPr>
            </a:br>
            <a:r>
              <a:rPr lang="en-US" sz="2800" b="1" dirty="0" smtClean="0">
                <a:solidFill>
                  <a:schemeClr val="bg1"/>
                </a:solidFill>
                <a:latin typeface="Arial" panose="020B0604020202020204" pitchFamily="34" charset="0"/>
                <a:cs typeface="Arial" panose="020B0604020202020204" pitchFamily="34" charset="0"/>
              </a:rPr>
              <a:t>and </a:t>
            </a:r>
            <a:r>
              <a:rPr lang="en-US" sz="2800" b="1" dirty="0">
                <a:solidFill>
                  <a:schemeClr val="bg1"/>
                </a:solidFill>
                <a:latin typeface="Arial" panose="020B0604020202020204" pitchFamily="34" charset="0"/>
                <a:cs typeface="Arial" panose="020B0604020202020204" pitchFamily="34" charset="0"/>
              </a:rPr>
              <a:t>[things] wherein [there is] no profit?” </a:t>
            </a:r>
          </a:p>
        </p:txBody>
      </p:sp>
      <p:pic>
        <p:nvPicPr>
          <p:cNvPr id="8" name="Picture 7">
            <a:extLst>
              <a:ext uri="{FF2B5EF4-FFF2-40B4-BE49-F238E27FC236}">
                <a16:creationId xmlns="" xmlns:a16="http://schemas.microsoft.com/office/drawing/2014/main" id="{366176DB-9391-47F2-8E3A-1782F157EBE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7" name="Slide Number Placeholder 6"/>
          <p:cNvSpPr>
            <a:spLocks noGrp="1"/>
          </p:cNvSpPr>
          <p:nvPr>
            <p:ph type="sldNum" sz="quarter" idx="12"/>
          </p:nvPr>
        </p:nvSpPr>
        <p:spPr>
          <a:xfrm>
            <a:off x="8963025" y="6122761"/>
            <a:ext cx="2743200" cy="365125"/>
          </a:xfrm>
        </p:spPr>
        <p:txBody>
          <a:bodyPr/>
          <a:lstStyle/>
          <a:p>
            <a:fld id="{A2602673-6227-473F-AF8E-951CD6C0BF06}" type="slidenum">
              <a:rPr lang="en-US" smtClean="0">
                <a:solidFill>
                  <a:schemeClr val="tx1"/>
                </a:solidFill>
              </a:rPr>
              <a:t>65</a:t>
            </a:fld>
            <a:endParaRPr lang="en-US" dirty="0">
              <a:solidFill>
                <a:schemeClr val="tx1"/>
              </a:solidFill>
            </a:endParaRPr>
          </a:p>
        </p:txBody>
      </p:sp>
    </p:spTree>
    <p:custDataLst>
      <p:tags r:id="rId1"/>
    </p:custDataLst>
    <p:extLst>
      <p:ext uri="{BB962C8B-B14F-4D97-AF65-F5344CB8AC3E}">
        <p14:creationId xmlns:p14="http://schemas.microsoft.com/office/powerpoint/2010/main" val="1585741409"/>
      </p:ext>
    </p:extLst>
  </p:cSld>
  <p:clrMapOvr>
    <a:masterClrMapping/>
  </p:clrMapOvr>
  <p:transition spd="slow" advTm="4567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3"/>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0228" y="631370"/>
            <a:ext cx="10787743" cy="5693866"/>
          </a:xfrm>
          <a:prstGeom prst="rect">
            <a:avLst/>
          </a:prstGeom>
          <a:noFill/>
        </p:spPr>
        <p:txBody>
          <a:bodyPr wrap="square" rtlCol="0">
            <a:spAutoFit/>
          </a:bodyPr>
          <a:lstStyle/>
          <a:p>
            <a:r>
              <a:rPr lang="en-US" sz="2800" b="1" dirty="0">
                <a:solidFill>
                  <a:srgbClr val="FFFF00"/>
                </a:solidFill>
                <a:latin typeface="Arial" panose="020B0604020202020204" pitchFamily="34" charset="0"/>
                <a:cs typeface="Arial" panose="020B0604020202020204" pitchFamily="34" charset="0"/>
              </a:rPr>
              <a:t>I</a:t>
            </a:r>
            <a:r>
              <a:rPr lang="en-US" sz="2800" b="1" dirty="0" smtClean="0">
                <a:solidFill>
                  <a:srgbClr val="FFFF00"/>
                </a:solidFill>
                <a:latin typeface="Arial" panose="020B0604020202020204" pitchFamily="34" charset="0"/>
                <a:cs typeface="Arial" panose="020B0604020202020204" pitchFamily="34" charset="0"/>
              </a:rPr>
              <a:t>f </a:t>
            </a:r>
            <a:r>
              <a:rPr lang="en-US" sz="2800" b="1" dirty="0">
                <a:solidFill>
                  <a:srgbClr val="FFFF00"/>
                </a:solidFill>
                <a:latin typeface="Arial" panose="020B0604020202020204" pitchFamily="34" charset="0"/>
                <a:cs typeface="Arial" panose="020B0604020202020204" pitchFamily="34" charset="0"/>
              </a:rPr>
              <a:t>you discovered the following </a:t>
            </a:r>
            <a:r>
              <a:rPr lang="en-US" sz="2800" b="1" dirty="0" smtClean="0">
                <a:solidFill>
                  <a:srgbClr val="FFFF00"/>
                </a:solidFill>
                <a:latin typeface="Arial" panose="020B0604020202020204" pitchFamily="34" charset="0"/>
                <a:cs typeface="Arial" panose="020B0604020202020204" pitchFamily="34" charset="0"/>
              </a:rPr>
              <a:t>facts … would it </a:t>
            </a:r>
            <a:r>
              <a:rPr lang="en-US" sz="2800" b="1" dirty="0">
                <a:solidFill>
                  <a:srgbClr val="FFFF00"/>
                </a:solidFill>
                <a:latin typeface="Arial" panose="020B0604020202020204" pitchFamily="34" charset="0"/>
                <a:cs typeface="Arial" panose="020B0604020202020204" pitchFamily="34" charset="0"/>
              </a:rPr>
              <a:t>shock you? </a:t>
            </a:r>
            <a:r>
              <a:rPr lang="en-US" sz="2800" dirty="0">
                <a:solidFill>
                  <a:srgbClr val="92D050"/>
                </a:solidFill>
                <a:latin typeface="Arial" panose="020B0604020202020204" pitchFamily="34" charset="0"/>
                <a:cs typeface="Arial" panose="020B0604020202020204" pitchFamily="34" charset="0"/>
              </a:rPr>
              <a:t>“</a:t>
            </a:r>
            <a:r>
              <a:rPr lang="en-US" sz="2800" b="1" u="sng" dirty="0">
                <a:solidFill>
                  <a:srgbClr val="92D050"/>
                </a:solidFill>
                <a:latin typeface="Arial" panose="020B0604020202020204" pitchFamily="34" charset="0"/>
                <a:cs typeface="Arial" panose="020B0604020202020204" pitchFamily="34" charset="0"/>
              </a:rPr>
              <a:t>Christianity was not</a:t>
            </a:r>
            <a:r>
              <a:rPr lang="en-US" sz="2800" b="1" dirty="0">
                <a:solidFill>
                  <a:srgbClr val="92D050"/>
                </a:solidFill>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founded by the Hebrew Messiah of Nazareth, but by pagan philosophers a generation after the death of the last of His immediate followers! </a:t>
            </a:r>
            <a:r>
              <a:rPr lang="en-US" sz="2800" dirty="0" smtClean="0">
                <a:solidFill>
                  <a:schemeClr val="accent1">
                    <a:lumMod val="60000"/>
                    <a:lumOff val="40000"/>
                  </a:schemeClr>
                </a:solidFill>
                <a:latin typeface="Arial" panose="020B0604020202020204" pitchFamily="34" charset="0"/>
                <a:cs typeface="Arial" panose="020B0604020202020204" pitchFamily="34" charset="0"/>
              </a:rPr>
              <a:t>What if you </a:t>
            </a:r>
            <a:r>
              <a:rPr lang="en-US" sz="2800" dirty="0">
                <a:solidFill>
                  <a:schemeClr val="accent1">
                    <a:lumMod val="60000"/>
                    <a:lumOff val="40000"/>
                  </a:schemeClr>
                </a:solidFill>
                <a:latin typeface="Arial" panose="020B0604020202020204" pitchFamily="34" charset="0"/>
                <a:cs typeface="Arial" panose="020B0604020202020204" pitchFamily="34" charset="0"/>
              </a:rPr>
              <a:t>discovered that the denominations, sects, churches, or factions, which make up Christianity are not followers of the genuine </a:t>
            </a:r>
            <a:r>
              <a:rPr lang="en-US" sz="2800" dirty="0" smtClean="0">
                <a:solidFill>
                  <a:schemeClr val="accent1">
                    <a:lumMod val="60000"/>
                    <a:lumOff val="40000"/>
                  </a:schemeClr>
                </a:solidFill>
                <a:latin typeface="Arial" panose="020B0604020202020204" pitchFamily="34" charset="0"/>
                <a:cs typeface="Arial" panose="020B0604020202020204" pitchFamily="34" charset="0"/>
              </a:rPr>
              <a:t>Saviour </a:t>
            </a:r>
            <a:r>
              <a:rPr lang="en-US" sz="2800" dirty="0">
                <a:solidFill>
                  <a:schemeClr val="accent1">
                    <a:lumMod val="60000"/>
                    <a:lumOff val="40000"/>
                  </a:schemeClr>
                </a:solidFill>
                <a:latin typeface="Arial" panose="020B0604020202020204" pitchFamily="34" charset="0"/>
                <a:cs typeface="Arial" panose="020B0604020202020204" pitchFamily="34" charset="0"/>
              </a:rPr>
              <a:t>of the world! </a:t>
            </a:r>
            <a:r>
              <a:rPr lang="en-US" sz="2800" dirty="0">
                <a:latin typeface="Arial" panose="020B0604020202020204" pitchFamily="34" charset="0"/>
                <a:cs typeface="Arial" panose="020B0604020202020204" pitchFamily="34" charset="0"/>
              </a:rPr>
              <a:t>The doctrines He taught, the life He lived, the worship He practiced, are not those of modern Christianity. </a:t>
            </a:r>
            <a:r>
              <a:rPr lang="en-US" sz="2800" dirty="0">
                <a:solidFill>
                  <a:schemeClr val="accent1">
                    <a:lumMod val="60000"/>
                    <a:lumOff val="40000"/>
                  </a:schemeClr>
                </a:solidFill>
                <a:latin typeface="Arial" panose="020B0604020202020204" pitchFamily="34" charset="0"/>
                <a:cs typeface="Arial" panose="020B0604020202020204" pitchFamily="34" charset="0"/>
              </a:rPr>
              <a:t>Christianity is Hellenic paganism, nationalized by Roman emperors for national solidarity.</a:t>
            </a:r>
            <a:r>
              <a:rPr lang="en-US" sz="2800" dirty="0">
                <a:latin typeface="Arial" panose="020B0604020202020204" pitchFamily="34" charset="0"/>
                <a:cs typeface="Arial" panose="020B0604020202020204" pitchFamily="34" charset="0"/>
              </a:rPr>
              <a:t> It was molded from the doctrines of Plato, Socrates and the Gnostic Grecian philosophers. </a:t>
            </a:r>
            <a:r>
              <a:rPr lang="en-US" sz="2800" dirty="0">
                <a:solidFill>
                  <a:schemeClr val="accent1">
                    <a:lumMod val="60000"/>
                    <a:lumOff val="40000"/>
                  </a:schemeClr>
                </a:solidFill>
                <a:latin typeface="Arial" panose="020B0604020202020204" pitchFamily="34" charset="0"/>
                <a:cs typeface="Arial" panose="020B0604020202020204" pitchFamily="34" charset="0"/>
              </a:rPr>
              <a:t>Christianity is but a newer name of the old religion of the philosophers. </a:t>
            </a:r>
            <a:r>
              <a:rPr lang="en-US" sz="2800" dirty="0">
                <a:latin typeface="Arial" panose="020B0604020202020204" pitchFamily="34" charset="0"/>
                <a:cs typeface="Arial" panose="020B0604020202020204" pitchFamily="34" charset="0"/>
              </a:rPr>
              <a:t>It is modeled after them in doctrine, in practice and in worship. …</a:t>
            </a:r>
          </a:p>
        </p:txBody>
      </p:sp>
      <p:pic>
        <p:nvPicPr>
          <p:cNvPr id="4" name="Picture 3">
            <a:extLst>
              <a:ext uri="{FF2B5EF4-FFF2-40B4-BE49-F238E27FC236}">
                <a16:creationId xmlns="" xmlns:a16="http://schemas.microsoft.com/office/drawing/2014/main" id="{E4CE972E-EB3D-4DC1-8113-AE378B11AE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2"/>
          <p:cNvSpPr txBox="1">
            <a:spLocks/>
          </p:cNvSpPr>
          <p:nvPr/>
        </p:nvSpPr>
        <p:spPr>
          <a:xfrm>
            <a:off x="11333161" y="6397625"/>
            <a:ext cx="753545"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602673-6227-473F-AF8E-951CD6C0BF06}" type="slidenum">
              <a:rPr lang="en-US" smtClean="0"/>
              <a:pPr/>
              <a:t>66</a:t>
            </a:fld>
            <a:endParaRPr lang="en-US"/>
          </a:p>
        </p:txBody>
      </p:sp>
    </p:spTree>
    <p:extLst>
      <p:ext uri="{BB962C8B-B14F-4D97-AF65-F5344CB8AC3E}">
        <p14:creationId xmlns:p14="http://schemas.microsoft.com/office/powerpoint/2010/main" val="143563920"/>
      </p:ext>
    </p:extLst>
  </p:cSld>
  <p:clrMapOvr>
    <a:masterClrMapping/>
  </p:clrMapOvr>
  <p:transition spd="slow" advTm="69779">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9342" y="620484"/>
            <a:ext cx="10657115" cy="5693866"/>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…Christianity, as such, was not firmly established as a religion until the time of Constantine the Great, who needed a national religion to solidify his empire. </a:t>
            </a:r>
            <a:r>
              <a:rPr lang="en-US" sz="2800" dirty="0">
                <a:solidFill>
                  <a:schemeClr val="accent1">
                    <a:lumMod val="60000"/>
                    <a:lumOff val="40000"/>
                  </a:schemeClr>
                </a:solidFill>
                <a:latin typeface="Arial" panose="020B0604020202020204" pitchFamily="34" charset="0"/>
                <a:cs typeface="Arial" panose="020B0604020202020204" pitchFamily="34" charset="0"/>
              </a:rPr>
              <a:t>He, therefore, adopted the new religion, then going into apostasy, and made it into a national sect. </a:t>
            </a:r>
            <a:r>
              <a:rPr lang="en-US" sz="2800" dirty="0">
                <a:latin typeface="Arial" panose="020B0604020202020204" pitchFamily="34" charset="0"/>
                <a:cs typeface="Arial" panose="020B0604020202020204" pitchFamily="34" charset="0"/>
              </a:rPr>
              <a:t>He not only caused its acceptance as the one and only religion of the empire, but he formulated its policies, and caused its doctrines to be accepted, and stigmatized as heretics those who would not accept the new religion, banishing them from his kingdom, or putting them to death</a:t>
            </a:r>
            <a:r>
              <a:rPr lang="en-US" sz="2800" dirty="0" smtClean="0">
                <a:latin typeface="Arial" panose="020B0604020202020204" pitchFamily="34" charset="0"/>
                <a:cs typeface="Arial" panose="020B0604020202020204" pitchFamily="34" charset="0"/>
              </a:rPr>
              <a:t>.  </a:t>
            </a:r>
            <a:r>
              <a:rPr lang="en-US" sz="2800" dirty="0">
                <a:solidFill>
                  <a:schemeClr val="accent1">
                    <a:lumMod val="60000"/>
                    <a:lumOff val="40000"/>
                  </a:schemeClr>
                </a:solidFill>
                <a:latin typeface="Arial" panose="020B0604020202020204" pitchFamily="34" charset="0"/>
                <a:cs typeface="Arial" panose="020B0604020202020204" pitchFamily="34" charset="0"/>
              </a:rPr>
              <a:t>Anyone may verify the above by referring to any religious encyclopedia on the topic of the Council of Nice, or the life of Constantine</a:t>
            </a:r>
            <a:r>
              <a:rPr lang="en-US" sz="2800" dirty="0" smtClean="0">
                <a:solidFill>
                  <a:schemeClr val="accent1">
                    <a:lumMod val="60000"/>
                    <a:lumOff val="40000"/>
                  </a:schemeClr>
                </a:solidFill>
                <a:latin typeface="Arial" panose="020B0604020202020204" pitchFamily="34" charset="0"/>
                <a:cs typeface="Arial" panose="020B0604020202020204" pitchFamily="34" charset="0"/>
              </a:rPr>
              <a:t>.  </a:t>
            </a:r>
            <a:r>
              <a:rPr lang="en-US" sz="2800" b="1" dirty="0">
                <a:solidFill>
                  <a:srgbClr val="92D050"/>
                </a:solidFill>
                <a:latin typeface="Arial" panose="020B0604020202020204" pitchFamily="34" charset="0"/>
                <a:cs typeface="Arial" panose="020B0604020202020204" pitchFamily="34" charset="0"/>
              </a:rPr>
              <a:t>Thus began the Roman Catholic Church, from whence sprang the church daughters making up the sects of Christianity…</a:t>
            </a:r>
          </a:p>
        </p:txBody>
      </p:sp>
      <p:pic>
        <p:nvPicPr>
          <p:cNvPr id="4" name="Picture 3">
            <a:extLst>
              <a:ext uri="{FF2B5EF4-FFF2-40B4-BE49-F238E27FC236}">
                <a16:creationId xmlns="" xmlns:a16="http://schemas.microsoft.com/office/drawing/2014/main" id="{55354B74-4586-4401-BB5C-E0E8FF11F6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2"/>
          <p:cNvSpPr txBox="1">
            <a:spLocks/>
          </p:cNvSpPr>
          <p:nvPr/>
        </p:nvSpPr>
        <p:spPr>
          <a:xfrm>
            <a:off x="11333161" y="6397625"/>
            <a:ext cx="753545"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602673-6227-473F-AF8E-951CD6C0BF06}" type="slidenum">
              <a:rPr lang="en-US" smtClean="0"/>
              <a:pPr/>
              <a:t>67</a:t>
            </a:fld>
            <a:endParaRPr lang="en-US"/>
          </a:p>
        </p:txBody>
      </p:sp>
    </p:spTree>
    <p:extLst>
      <p:ext uri="{BB962C8B-B14F-4D97-AF65-F5344CB8AC3E}">
        <p14:creationId xmlns:p14="http://schemas.microsoft.com/office/powerpoint/2010/main" val="1214396735"/>
      </p:ext>
    </p:extLst>
  </p:cSld>
  <p:clrMapOvr>
    <a:masterClrMapping/>
  </p:clrMapOvr>
  <mc:AlternateContent xmlns:mc="http://schemas.openxmlformats.org/markup-compatibility/2006" xmlns:p14="http://schemas.microsoft.com/office/powerpoint/2010/main">
    <mc:Choice Requires="p14">
      <p:transition spd="med" p14:dur="700" advTm="69537">
        <p:fade/>
      </p:transition>
    </mc:Choice>
    <mc:Fallback xmlns="">
      <p:transition spd="med" advTm="69537">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9342" y="620484"/>
            <a:ext cx="10657115" cy="5693866"/>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…Mainline Christianity is not the faith of the </a:t>
            </a:r>
            <a:r>
              <a:rPr lang="en-US" sz="2800" dirty="0" smtClean="0">
                <a:latin typeface="Arial" panose="020B0604020202020204" pitchFamily="34" charset="0"/>
                <a:cs typeface="Arial" panose="020B0604020202020204" pitchFamily="34" charset="0"/>
              </a:rPr>
              <a:t>Saviour</a:t>
            </a:r>
            <a:r>
              <a:rPr lang="en-US" sz="2800" dirty="0">
                <a:latin typeface="Arial" panose="020B0604020202020204" pitchFamily="34" charset="0"/>
                <a:cs typeface="Arial" panose="020B0604020202020204" pitchFamily="34" charset="0"/>
              </a:rPr>
              <a:t>, but an amalgamation of paganism, Judaism, sprinkled with a tincture of the true faith as taught by the Messiah. </a:t>
            </a:r>
            <a:r>
              <a:rPr lang="en-US" sz="2800" b="1" dirty="0" err="1">
                <a:latin typeface="Arial" panose="020B0604020202020204" pitchFamily="34" charset="0"/>
                <a:cs typeface="Arial" panose="020B0604020202020204" pitchFamily="34" charset="0"/>
              </a:rPr>
              <a:t>Hurlbut</a:t>
            </a:r>
            <a:r>
              <a:rPr lang="en-US" sz="2800" b="1" dirty="0">
                <a:latin typeface="Arial" panose="020B0604020202020204" pitchFamily="34" charset="0"/>
                <a:cs typeface="Arial" panose="020B0604020202020204" pitchFamily="34" charset="0"/>
              </a:rPr>
              <a:t> says, </a:t>
            </a:r>
            <a:r>
              <a:rPr lang="en-US" sz="2800" dirty="0">
                <a:solidFill>
                  <a:schemeClr val="accent1">
                    <a:lumMod val="60000"/>
                    <a:lumOff val="40000"/>
                  </a:schemeClr>
                </a:solidFill>
                <a:latin typeface="Arial" panose="020B0604020202020204" pitchFamily="34" charset="0"/>
                <a:cs typeface="Arial" panose="020B0604020202020204" pitchFamily="34" charset="0"/>
              </a:rPr>
              <a:t>"As long as the church was mainly Jewish the Hebrew Sabbath was kept; but as it became increasingly Gentile the first day (Sunday) gradually took the place of the </a:t>
            </a:r>
            <a:r>
              <a:rPr lang="en-US" sz="2800" dirty="0" smtClean="0">
                <a:solidFill>
                  <a:schemeClr val="accent1">
                    <a:lumMod val="60000"/>
                    <a:lumOff val="40000"/>
                  </a:schemeClr>
                </a:solidFill>
                <a:latin typeface="Arial" panose="020B0604020202020204" pitchFamily="34" charset="0"/>
                <a:cs typeface="Arial" panose="020B0604020202020204" pitchFamily="34" charset="0"/>
              </a:rPr>
              <a:t>seventh."</a:t>
            </a:r>
            <a:r>
              <a:rPr lang="en-US" sz="2800" dirty="0" smtClean="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Story of the Christian Church, page 45.</a:t>
            </a:r>
          </a:p>
          <a:p>
            <a:r>
              <a:rPr lang="en-US" sz="2800" dirty="0">
                <a:latin typeface="Arial" panose="020B0604020202020204" pitchFamily="34" charset="0"/>
                <a:cs typeface="Arial" panose="020B0604020202020204" pitchFamily="34" charset="0"/>
              </a:rPr>
              <a:t>Not only was the Sabbath dropped from the new religion, and Sunday (a holy day of the pagans) adopted; but they likewise rejected the Passover and the Feast of Unleavened Bread and adopted Lent and Easter (Astarte’s Sunday). </a:t>
            </a:r>
            <a:r>
              <a:rPr lang="en-US" sz="2800" dirty="0">
                <a:solidFill>
                  <a:schemeClr val="accent1">
                    <a:lumMod val="60000"/>
                    <a:lumOff val="40000"/>
                  </a:schemeClr>
                </a:solidFill>
                <a:latin typeface="Arial" panose="020B0604020202020204" pitchFamily="34" charset="0"/>
                <a:cs typeface="Arial" panose="020B0604020202020204" pitchFamily="34" charset="0"/>
              </a:rPr>
              <a:t>The Feast of Tabernacles and the Day of Atonement were forgotten, and the birthday of the sun god took their place as Christmas… </a:t>
            </a:r>
          </a:p>
          <a:p>
            <a:endParaRPr lang="en-US" sz="2800" b="1" i="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 xmlns:a16="http://schemas.microsoft.com/office/drawing/2014/main" id="{1633EEDB-B273-413F-BD37-C9606F4395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2"/>
          <p:cNvSpPr txBox="1">
            <a:spLocks/>
          </p:cNvSpPr>
          <p:nvPr/>
        </p:nvSpPr>
        <p:spPr>
          <a:xfrm>
            <a:off x="11333161" y="6397625"/>
            <a:ext cx="753545"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602673-6227-473F-AF8E-951CD6C0BF06}" type="slidenum">
              <a:rPr lang="en-US" smtClean="0"/>
              <a:pPr/>
              <a:t>68</a:t>
            </a:fld>
            <a:endParaRPr lang="en-US"/>
          </a:p>
        </p:txBody>
      </p:sp>
    </p:spTree>
    <p:extLst>
      <p:ext uri="{BB962C8B-B14F-4D97-AF65-F5344CB8AC3E}">
        <p14:creationId xmlns:p14="http://schemas.microsoft.com/office/powerpoint/2010/main" val="2785851468"/>
      </p:ext>
    </p:extLst>
  </p:cSld>
  <p:clrMapOvr>
    <a:masterClrMapping/>
  </p:clrMapOvr>
  <mc:AlternateContent xmlns:mc="http://schemas.openxmlformats.org/markup-compatibility/2006" xmlns:p14="http://schemas.microsoft.com/office/powerpoint/2010/main">
    <mc:Choice Requires="p14">
      <p:transition spd="med" p14:dur="700" advTm="64812">
        <p:fade/>
      </p:transition>
    </mc:Choice>
    <mc:Fallback xmlns="">
      <p:transition spd="med" advTm="64812">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5543" y="485773"/>
            <a:ext cx="10657115" cy="4401205"/>
          </a:xfrm>
          <a:prstGeom prst="rect">
            <a:avLst/>
          </a:prstGeom>
          <a:noFill/>
        </p:spPr>
        <p:txBody>
          <a:bodyPr wrap="square" rtlCol="0">
            <a:spAutoFit/>
          </a:bodyPr>
          <a:lstStyle/>
          <a:p>
            <a:r>
              <a:rPr lang="en-US" sz="2800" b="1" i="1"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Sprinkling took the place of immersion; immortality of the soul, adopted from paganism, replaced the doctrine of conditional eternal life; the resurrection and day of judgment were forgotten, and a continuous judgment was taught, through which the dead entered heaven or hell for eternity, no resurrection being necessary in this program. … </a:t>
            </a:r>
            <a:r>
              <a:rPr lang="en-US" sz="2800" dirty="0">
                <a:solidFill>
                  <a:schemeClr val="accent1">
                    <a:lumMod val="60000"/>
                    <a:lumOff val="40000"/>
                  </a:schemeClr>
                </a:solidFill>
                <a:latin typeface="Arial" panose="020B0604020202020204" pitchFamily="34" charset="0"/>
                <a:cs typeface="Arial" panose="020B0604020202020204" pitchFamily="34" charset="0"/>
              </a:rPr>
              <a:t>This new church, so different, was Christianity, and for its deities it adopted various ones from the heathen, discarding the Most-High of the Jewish scriptures, and His blessed Son Yahusha.”</a:t>
            </a:r>
          </a:p>
          <a:p>
            <a:r>
              <a:rPr lang="en-US" sz="2800" dirty="0">
                <a:latin typeface="Arial" panose="020B0604020202020204" pitchFamily="34" charset="0"/>
                <a:cs typeface="Arial" panose="020B0604020202020204" pitchFamily="34" charset="0"/>
              </a:rPr>
              <a:t>http://www.giveshare.org/BibleStudy/007.pagan.html</a:t>
            </a:r>
          </a:p>
        </p:txBody>
      </p:sp>
      <p:sp>
        <p:nvSpPr>
          <p:cNvPr id="3" name="TextBox 2"/>
          <p:cNvSpPr txBox="1"/>
          <p:nvPr/>
        </p:nvSpPr>
        <p:spPr>
          <a:xfrm>
            <a:off x="1752601" y="5014232"/>
            <a:ext cx="8762998" cy="1077218"/>
          </a:xfrm>
          <a:prstGeom prst="rect">
            <a:avLst/>
          </a:prstGeom>
          <a:solidFill>
            <a:srgbClr val="FFFF00"/>
          </a:solidFill>
          <a:scene3d>
            <a:camera prst="orthographicFront"/>
            <a:lightRig rig="threePt" dir="t"/>
          </a:scene3d>
          <a:sp3d>
            <a:bevelT w="165100" prst="coolSlant"/>
          </a:sp3d>
        </p:spPr>
        <p:txBody>
          <a:bodyPr wrap="square" rtlCol="0">
            <a:spAutoFit/>
            <a:sp3d extrusionH="57150">
              <a:bevelT w="82550" h="38100" prst="coolSlant"/>
            </a:sp3d>
          </a:bodyPr>
          <a:lstStyle/>
          <a:p>
            <a:pPr algn="ctr"/>
            <a:r>
              <a:rPr lang="de-DE" sz="3200" b="1" dirty="0">
                <a:solidFill>
                  <a:srgbClr val="FF0000"/>
                </a:solidFill>
                <a:latin typeface="Arial Black" panose="020B0A04020102020204" pitchFamily="34" charset="0"/>
              </a:rPr>
              <a:t>COULD WE  CALL THESE DOCTRINES STRONG DELUSIONS?</a:t>
            </a:r>
          </a:p>
        </p:txBody>
      </p:sp>
      <p:pic>
        <p:nvPicPr>
          <p:cNvPr id="5" name="Picture 4">
            <a:extLst>
              <a:ext uri="{FF2B5EF4-FFF2-40B4-BE49-F238E27FC236}">
                <a16:creationId xmlns="" xmlns:a16="http://schemas.microsoft.com/office/drawing/2014/main" id="{0D601EE5-1F8E-49F5-B200-04EE02EEB4E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Slide Number Placeholder 2"/>
          <p:cNvSpPr txBox="1">
            <a:spLocks/>
          </p:cNvSpPr>
          <p:nvPr/>
        </p:nvSpPr>
        <p:spPr>
          <a:xfrm>
            <a:off x="11333161" y="6397625"/>
            <a:ext cx="753545"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602673-6227-473F-AF8E-951CD6C0BF06}" type="slidenum">
              <a:rPr lang="en-US" smtClean="0"/>
              <a:pPr/>
              <a:t>69</a:t>
            </a:fld>
            <a:endParaRPr lang="en-US"/>
          </a:p>
        </p:txBody>
      </p:sp>
    </p:spTree>
    <p:custDataLst>
      <p:tags r:id="rId1"/>
    </p:custDataLst>
    <p:extLst>
      <p:ext uri="{BB962C8B-B14F-4D97-AF65-F5344CB8AC3E}">
        <p14:creationId xmlns:p14="http://schemas.microsoft.com/office/powerpoint/2010/main" val="763919970"/>
      </p:ext>
    </p:extLst>
  </p:cSld>
  <p:clrMapOvr>
    <a:masterClrMapping/>
  </p:clrMapOvr>
  <mc:AlternateContent xmlns:mc="http://schemas.openxmlformats.org/markup-compatibility/2006" xmlns:p14="http://schemas.microsoft.com/office/powerpoint/2010/main">
    <mc:Choice Requires="p14">
      <p:transition spd="med" p14:dur="700" advTm="63969">
        <p:fade/>
      </p:transition>
    </mc:Choice>
    <mc:Fallback xmlns="">
      <p:transition spd="med" advTm="6396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5698" y="1015822"/>
            <a:ext cx="9182321" cy="4154984"/>
          </a:xfrm>
          <a:prstGeom prst="rect">
            <a:avLst/>
          </a:prstGeom>
          <a:noFill/>
        </p:spPr>
        <p:txBody>
          <a:bodyPr wrap="none" lIns="91440" tIns="45720" rIns="91440" bIns="45720">
            <a:spAutoFit/>
          </a:bodyPr>
          <a:lstStyle/>
          <a:p>
            <a:pPr algn="ctr"/>
            <a:r>
              <a:rPr lang="en-US" sz="6600" b="1" cap="none" spc="50" dirty="0">
                <a:ln w="0"/>
                <a:effectLst>
                  <a:innerShdw blurRad="63500" dist="50800" dir="13500000">
                    <a:srgbClr val="000000">
                      <a:alpha val="50000"/>
                    </a:srgbClr>
                  </a:innerShdw>
                </a:effectLst>
                <a:latin typeface="Bahnschrift SemiBold" panose="020B0502040204020203" pitchFamily="34" charset="0"/>
              </a:rPr>
              <a:t>That means,</a:t>
            </a:r>
          </a:p>
          <a:p>
            <a:pPr algn="ctr"/>
            <a:r>
              <a:rPr lang="en-US" sz="6600" b="1" u="sng" spc="50" dirty="0">
                <a:ln w="0"/>
                <a:effectLst>
                  <a:innerShdw blurRad="63500" dist="50800" dir="13500000">
                    <a:srgbClr val="000000">
                      <a:alpha val="50000"/>
                    </a:srgbClr>
                  </a:innerShdw>
                </a:effectLst>
                <a:latin typeface="Bahnschrift SemiBold" panose="020B0502040204020203" pitchFamily="34" charset="0"/>
              </a:rPr>
              <a:t>If</a:t>
            </a:r>
            <a:r>
              <a:rPr lang="en-US" sz="6600" b="1" spc="50" dirty="0">
                <a:ln w="0"/>
                <a:effectLst>
                  <a:innerShdw blurRad="63500" dist="50800" dir="13500000">
                    <a:srgbClr val="000000">
                      <a:alpha val="50000"/>
                    </a:srgbClr>
                  </a:innerShdw>
                </a:effectLst>
                <a:latin typeface="Bahnschrift SemiBold" panose="020B0502040204020203" pitchFamily="34" charset="0"/>
              </a:rPr>
              <a:t> you are part </a:t>
            </a:r>
          </a:p>
          <a:p>
            <a:pPr algn="ctr"/>
            <a:r>
              <a:rPr lang="en-US" sz="6600" b="1" spc="50" dirty="0">
                <a:ln w="0"/>
                <a:effectLst>
                  <a:innerShdw blurRad="63500" dist="50800" dir="13500000">
                    <a:srgbClr val="000000">
                      <a:alpha val="50000"/>
                    </a:srgbClr>
                  </a:innerShdw>
                </a:effectLst>
                <a:latin typeface="Bahnschrift SemiBold" panose="020B0502040204020203" pitchFamily="34" charset="0"/>
              </a:rPr>
              <a:t>of His people</a:t>
            </a:r>
          </a:p>
          <a:p>
            <a:pPr algn="ctr"/>
            <a:r>
              <a:rPr lang="en-US" sz="6600" b="1" cap="none" spc="50" dirty="0">
                <a:ln w="0"/>
                <a:effectLst>
                  <a:innerShdw blurRad="63500" dist="50800" dir="13500000">
                    <a:srgbClr val="000000">
                      <a:alpha val="50000"/>
                    </a:srgbClr>
                  </a:innerShdw>
                </a:effectLst>
                <a:latin typeface="Bahnschrift SemiBold" panose="020B0502040204020203" pitchFamily="34" charset="0"/>
              </a:rPr>
              <a:t>You </a:t>
            </a:r>
            <a:r>
              <a:rPr lang="en-US" sz="6600" b="1" u="sng" cap="none" spc="50" dirty="0">
                <a:ln w="0"/>
                <a:effectLst>
                  <a:innerShdw blurRad="63500" dist="50800" dir="13500000">
                    <a:srgbClr val="000000">
                      <a:alpha val="50000"/>
                    </a:srgbClr>
                  </a:innerShdw>
                </a:effectLst>
                <a:latin typeface="Bahnschrift SemiBold" panose="020B0502040204020203" pitchFamily="34" charset="0"/>
              </a:rPr>
              <a:t>will</a:t>
            </a:r>
            <a:r>
              <a:rPr lang="en-US" sz="6600" b="1" cap="none" spc="50" dirty="0">
                <a:ln w="0"/>
                <a:effectLst>
                  <a:innerShdw blurRad="63500" dist="50800" dir="13500000">
                    <a:srgbClr val="000000">
                      <a:alpha val="50000"/>
                    </a:srgbClr>
                  </a:innerShdw>
                </a:effectLst>
                <a:latin typeface="Bahnschrift SemiBold" panose="020B0502040204020203" pitchFamily="34" charset="0"/>
              </a:rPr>
              <a:t> know His name!</a:t>
            </a:r>
          </a:p>
        </p:txBody>
      </p:sp>
      <p:pic>
        <p:nvPicPr>
          <p:cNvPr id="4" name="Picture 3">
            <a:extLst>
              <a:ext uri="{FF2B5EF4-FFF2-40B4-BE49-F238E27FC236}">
                <a16:creationId xmlns="" xmlns:a16="http://schemas.microsoft.com/office/drawing/2014/main" id="{785DF809-FD59-4CDD-97E5-4E1AA572B6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3" name="Slide Number Placeholder 2"/>
          <p:cNvSpPr>
            <a:spLocks noGrp="1"/>
          </p:cNvSpPr>
          <p:nvPr>
            <p:ph type="sldNum" sz="quarter" idx="12"/>
          </p:nvPr>
        </p:nvSpPr>
        <p:spPr/>
        <p:txBody>
          <a:bodyPr/>
          <a:lstStyle/>
          <a:p>
            <a:fld id="{A2602673-6227-473F-AF8E-951CD6C0BF06}" type="slidenum">
              <a:rPr lang="en-US" smtClean="0"/>
              <a:t>7</a:t>
            </a:fld>
            <a:endParaRPr lang="en-US"/>
          </a:p>
        </p:txBody>
      </p:sp>
    </p:spTree>
    <p:extLst>
      <p:ext uri="{BB962C8B-B14F-4D97-AF65-F5344CB8AC3E}">
        <p14:creationId xmlns:p14="http://schemas.microsoft.com/office/powerpoint/2010/main" val="356336971"/>
      </p:ext>
    </p:extLst>
  </p:cSld>
  <p:clrMapOvr>
    <a:masterClrMapping/>
  </p:clrMapOvr>
  <p:transition spd="slow" advTm="7380">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70438" y="612979"/>
            <a:ext cx="6992241" cy="5397296"/>
          </a:xfrm>
          <a:prstGeom prst="rect">
            <a:avLst/>
          </a:prstGeom>
        </p:spPr>
      </p:pic>
      <p:sp>
        <p:nvSpPr>
          <p:cNvPr id="3" name="TextBox 2"/>
          <p:cNvSpPr txBox="1"/>
          <p:nvPr/>
        </p:nvSpPr>
        <p:spPr>
          <a:xfrm>
            <a:off x="347831" y="612979"/>
            <a:ext cx="4722607" cy="5509200"/>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We can safely say that Christianity is </a:t>
            </a:r>
            <a:r>
              <a:rPr lang="en-US" sz="3200" b="1" dirty="0">
                <a:solidFill>
                  <a:srgbClr val="92D050"/>
                </a:solidFill>
                <a:latin typeface="Arial" panose="020B0604020202020204" pitchFamily="34" charset="0"/>
                <a:cs typeface="Arial" panose="020B0604020202020204" pitchFamily="34" charset="0"/>
              </a:rPr>
              <a:t>not</a:t>
            </a:r>
            <a:r>
              <a:rPr lang="en-US" sz="3200" dirty="0">
                <a:latin typeface="Arial" panose="020B0604020202020204" pitchFamily="34" charset="0"/>
                <a:cs typeface="Arial" panose="020B0604020202020204" pitchFamily="34" charset="0"/>
              </a:rPr>
              <a:t> the Religion that the Hebrew Messiah Yahusha started nor supports. </a:t>
            </a: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b="1" dirty="0" smtClean="0">
                <a:solidFill>
                  <a:schemeClr val="accent1">
                    <a:lumMod val="60000"/>
                    <a:lumOff val="40000"/>
                  </a:schemeClr>
                </a:solidFill>
                <a:latin typeface="Arial" panose="020B0604020202020204" pitchFamily="34" charset="0"/>
                <a:cs typeface="Arial" panose="020B0604020202020204" pitchFamily="34" charset="0"/>
              </a:rPr>
              <a:t>It </a:t>
            </a:r>
            <a:r>
              <a:rPr lang="en-US" sz="3200" b="1" dirty="0">
                <a:solidFill>
                  <a:schemeClr val="accent1">
                    <a:lumMod val="60000"/>
                    <a:lumOff val="40000"/>
                  </a:schemeClr>
                </a:solidFill>
                <a:latin typeface="Arial" panose="020B0604020202020204" pitchFamily="34" charset="0"/>
                <a:cs typeface="Arial" panose="020B0604020202020204" pitchFamily="34" charset="0"/>
              </a:rPr>
              <a:t>is a hybrid religion, </a:t>
            </a:r>
            <a:r>
              <a:rPr lang="en-US" sz="3200" b="1" dirty="0" smtClean="0">
                <a:latin typeface="Arial" panose="020B0604020202020204" pitchFamily="34" charset="0"/>
                <a:cs typeface="Arial" panose="020B0604020202020204" pitchFamily="34" charset="0"/>
              </a:rPr>
              <a:t/>
            </a:r>
            <a:br>
              <a:rPr lang="en-US" sz="3200" b="1" dirty="0" smtClean="0">
                <a:latin typeface="Arial" panose="020B0604020202020204" pitchFamily="34" charset="0"/>
                <a:cs typeface="Arial" panose="020B0604020202020204" pitchFamily="34" charset="0"/>
              </a:rPr>
            </a:br>
            <a:r>
              <a:rPr lang="en-US" sz="3200" dirty="0" smtClean="0">
                <a:solidFill>
                  <a:srgbClr val="00B0F0"/>
                </a:solidFill>
                <a:latin typeface="Arial" panose="020B0604020202020204" pitchFamily="34" charset="0"/>
                <a:cs typeface="Arial" panose="020B0604020202020204" pitchFamily="34" charset="0"/>
              </a:rPr>
              <a:t>a </a:t>
            </a:r>
            <a:r>
              <a:rPr lang="en-US" sz="3200" b="1" u="sng" dirty="0">
                <a:solidFill>
                  <a:srgbClr val="00B0F0"/>
                </a:solidFill>
                <a:latin typeface="Arial" panose="020B0604020202020204" pitchFamily="34" charset="0"/>
                <a:cs typeface="Arial" panose="020B0604020202020204" pitchFamily="34" charset="0"/>
              </a:rPr>
              <a:t>mixture</a:t>
            </a:r>
            <a:r>
              <a:rPr lang="en-US" sz="3200" dirty="0">
                <a:solidFill>
                  <a:srgbClr val="00B0F0"/>
                </a:solidFill>
                <a:latin typeface="Arial" panose="020B0604020202020204" pitchFamily="34" charset="0"/>
                <a:cs typeface="Arial" panose="020B0604020202020204" pitchFamily="34" charset="0"/>
              </a:rPr>
              <a:t> of some of the teachings of Yahusha, </a:t>
            </a:r>
            <a:r>
              <a:rPr lang="en-US" sz="3200" dirty="0">
                <a:latin typeface="Arial" panose="020B0604020202020204" pitchFamily="34" charset="0"/>
                <a:cs typeface="Arial" panose="020B0604020202020204" pitchFamily="34" charset="0"/>
              </a:rPr>
              <a:t>but not the same religion that He nor the </a:t>
            </a: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apostles </a:t>
            </a:r>
            <a:r>
              <a:rPr lang="en-US" sz="3200" dirty="0">
                <a:latin typeface="Arial" panose="020B0604020202020204" pitchFamily="34" charset="0"/>
                <a:cs typeface="Arial" panose="020B0604020202020204" pitchFamily="34" charset="0"/>
              </a:rPr>
              <a:t>taught!</a:t>
            </a:r>
          </a:p>
        </p:txBody>
      </p:sp>
      <p:pic>
        <p:nvPicPr>
          <p:cNvPr id="5" name="Picture 4">
            <a:extLst>
              <a:ext uri="{FF2B5EF4-FFF2-40B4-BE49-F238E27FC236}">
                <a16:creationId xmlns="" xmlns:a16="http://schemas.microsoft.com/office/drawing/2014/main" id="{4FFF2711-EB3A-4C62-8D1F-8700BEFD22F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Slide Number Placeholder 2"/>
          <p:cNvSpPr txBox="1">
            <a:spLocks/>
          </p:cNvSpPr>
          <p:nvPr/>
        </p:nvSpPr>
        <p:spPr>
          <a:xfrm>
            <a:off x="11333161" y="6397625"/>
            <a:ext cx="753545"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602673-6227-473F-AF8E-951CD6C0BF06}" type="slidenum">
              <a:rPr lang="en-US" smtClean="0"/>
              <a:pPr/>
              <a:t>70</a:t>
            </a:fld>
            <a:endParaRPr lang="en-US"/>
          </a:p>
        </p:txBody>
      </p:sp>
    </p:spTree>
    <p:extLst>
      <p:ext uri="{BB962C8B-B14F-4D97-AF65-F5344CB8AC3E}">
        <p14:creationId xmlns:p14="http://schemas.microsoft.com/office/powerpoint/2010/main" val="2479640703"/>
      </p:ext>
    </p:extLst>
  </p:cSld>
  <p:clrMapOvr>
    <a:masterClrMapping/>
  </p:clrMapOvr>
  <p:transition spd="slow" advTm="24595">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3030" y="217564"/>
            <a:ext cx="7985398" cy="6045414"/>
          </a:xfrm>
          <a:prstGeom prst="rect">
            <a:avLst/>
          </a:prstGeom>
          <a:scene3d>
            <a:camera prst="orthographicFront"/>
            <a:lightRig rig="threePt" dir="t"/>
          </a:scene3d>
          <a:sp3d>
            <a:bevelT/>
          </a:sp3d>
        </p:spPr>
      </p:pic>
      <p:sp>
        <p:nvSpPr>
          <p:cNvPr id="3" name="Rectangle 2"/>
          <p:cNvSpPr/>
          <p:nvPr/>
        </p:nvSpPr>
        <p:spPr>
          <a:xfrm>
            <a:off x="8382000" y="261335"/>
            <a:ext cx="3526972" cy="6001643"/>
          </a:xfrm>
          <a:prstGeom prst="rect">
            <a:avLst/>
          </a:prstGeom>
          <a:scene3d>
            <a:camera prst="orthographicFront"/>
            <a:lightRig rig="threePt" dir="t"/>
          </a:scene3d>
          <a:sp3d>
            <a:bevelT/>
          </a:sp3d>
        </p:spPr>
        <p:style>
          <a:lnRef idx="3">
            <a:schemeClr val="lt1"/>
          </a:lnRef>
          <a:fillRef idx="1">
            <a:schemeClr val="dk1"/>
          </a:fillRef>
          <a:effectRef idx="1">
            <a:schemeClr val="dk1"/>
          </a:effectRef>
          <a:fontRef idx="minor">
            <a:schemeClr val="lt1"/>
          </a:fontRef>
        </p:style>
        <p:txBody>
          <a:bodyPr wrap="square" lIns="91440" tIns="45720" rIns="91440" bIns="45720">
            <a:spAutoFit/>
          </a:bodyPr>
          <a:lstStyle/>
          <a:p>
            <a:pPr algn="ctr"/>
            <a:r>
              <a:rPr lang="en-US" sz="3200" b="1" cap="none" spc="0" dirty="0">
                <a:ln w="12700">
                  <a:solidFill>
                    <a:schemeClr val="tx2">
                      <a:lumMod val="75000"/>
                    </a:schemeClr>
                  </a:solidFill>
                  <a:prstDash val="solid"/>
                </a:ln>
                <a:solidFill>
                  <a:schemeClr val="tx1"/>
                </a:solidFill>
                <a:effectLst>
                  <a:outerShdw dist="38100" dir="2640000" algn="bl" rotWithShape="0">
                    <a:schemeClr val="tx2">
                      <a:lumMod val="75000"/>
                    </a:schemeClr>
                  </a:outerShdw>
                </a:effectLst>
              </a:rPr>
              <a:t>What if you discovered that this </a:t>
            </a:r>
            <a:r>
              <a:rPr lang="en-US" sz="3200" b="1" dirty="0">
                <a:ln w="12700">
                  <a:solidFill>
                    <a:schemeClr val="tx2">
                      <a:lumMod val="75000"/>
                    </a:schemeClr>
                  </a:solidFill>
                  <a:prstDash val="solid"/>
                </a:ln>
                <a:solidFill>
                  <a:schemeClr val="tx1"/>
                </a:solidFill>
                <a:effectLst>
                  <a:outerShdw dist="38100" dir="2640000" algn="bl" rotWithShape="0">
                    <a:schemeClr val="tx2">
                      <a:lumMod val="75000"/>
                    </a:schemeClr>
                  </a:outerShdw>
                </a:effectLst>
              </a:rPr>
              <a:t>Greek Jesus </a:t>
            </a:r>
            <a:r>
              <a:rPr lang="en-US" sz="3200" b="1" dirty="0" smtClean="0">
                <a:ln w="12700">
                  <a:solidFill>
                    <a:schemeClr val="tx2">
                      <a:lumMod val="75000"/>
                    </a:schemeClr>
                  </a:solidFill>
                  <a:prstDash val="solid"/>
                </a:ln>
                <a:solidFill>
                  <a:schemeClr val="tx1"/>
                </a:solidFill>
                <a:effectLst>
                  <a:outerShdw dist="38100" dir="2640000" algn="bl" rotWithShape="0">
                    <a:schemeClr val="tx2">
                      <a:lumMod val="75000"/>
                    </a:schemeClr>
                  </a:outerShdw>
                </a:effectLst>
              </a:rPr>
              <a:t/>
            </a:r>
            <a:br>
              <a:rPr lang="en-US" sz="3200" b="1" dirty="0" smtClean="0">
                <a:ln w="12700">
                  <a:solidFill>
                    <a:schemeClr val="tx2">
                      <a:lumMod val="75000"/>
                    </a:schemeClr>
                  </a:solidFill>
                  <a:prstDash val="solid"/>
                </a:ln>
                <a:solidFill>
                  <a:schemeClr val="tx1"/>
                </a:solidFill>
                <a:effectLst>
                  <a:outerShdw dist="38100" dir="2640000" algn="bl" rotWithShape="0">
                    <a:schemeClr val="tx2">
                      <a:lumMod val="75000"/>
                    </a:schemeClr>
                  </a:outerShdw>
                </a:effectLst>
              </a:rPr>
            </a:br>
            <a:r>
              <a:rPr lang="en-US" sz="3200" b="1" dirty="0" smtClean="0">
                <a:ln w="12700">
                  <a:solidFill>
                    <a:schemeClr val="tx2">
                      <a:lumMod val="75000"/>
                    </a:schemeClr>
                  </a:solidFill>
                  <a:prstDash val="solid"/>
                </a:ln>
                <a:solidFill>
                  <a:schemeClr val="accent1">
                    <a:lumMod val="60000"/>
                    <a:lumOff val="40000"/>
                  </a:schemeClr>
                </a:solidFill>
                <a:effectLst>
                  <a:outerShdw dist="38100" dir="2640000" algn="bl" rotWithShape="0">
                    <a:schemeClr val="tx2">
                      <a:lumMod val="75000"/>
                    </a:schemeClr>
                  </a:outerShdw>
                </a:effectLst>
              </a:rPr>
              <a:t>is </a:t>
            </a:r>
            <a:r>
              <a:rPr lang="en-US" sz="3200" b="1" dirty="0">
                <a:ln w="12700">
                  <a:solidFill>
                    <a:schemeClr val="tx2">
                      <a:lumMod val="75000"/>
                    </a:schemeClr>
                  </a:solidFill>
                  <a:prstDash val="solid"/>
                </a:ln>
                <a:solidFill>
                  <a:schemeClr val="accent1">
                    <a:lumMod val="60000"/>
                    <a:lumOff val="40000"/>
                  </a:schemeClr>
                </a:solidFill>
                <a:effectLst>
                  <a:outerShdw dist="38100" dir="2640000" algn="bl" rotWithShape="0">
                    <a:schemeClr val="tx2">
                      <a:lumMod val="75000"/>
                    </a:schemeClr>
                  </a:outerShdw>
                </a:effectLst>
              </a:rPr>
              <a:t>not </a:t>
            </a:r>
            <a:r>
              <a:rPr lang="en-US" sz="3200" b="1" dirty="0">
                <a:ln w="12700">
                  <a:solidFill>
                    <a:schemeClr val="tx2">
                      <a:lumMod val="75000"/>
                    </a:schemeClr>
                  </a:solidFill>
                  <a:prstDash val="solid"/>
                </a:ln>
                <a:solidFill>
                  <a:schemeClr val="tx1"/>
                </a:solidFill>
                <a:effectLst>
                  <a:outerShdw dist="38100" dir="2640000" algn="bl" rotWithShape="0">
                    <a:schemeClr val="tx2">
                      <a:lumMod val="75000"/>
                    </a:schemeClr>
                  </a:outerShdw>
                </a:effectLst>
              </a:rPr>
              <a:t>the Hebrew</a:t>
            </a:r>
          </a:p>
          <a:p>
            <a:pPr algn="ctr"/>
            <a:r>
              <a:rPr lang="en-US" sz="3200" b="1" cap="none" spc="0" dirty="0">
                <a:ln w="12700">
                  <a:solidFill>
                    <a:schemeClr val="tx2">
                      <a:lumMod val="75000"/>
                    </a:schemeClr>
                  </a:solidFill>
                  <a:prstDash val="solid"/>
                </a:ln>
                <a:solidFill>
                  <a:schemeClr val="tx1"/>
                </a:solidFill>
                <a:effectLst>
                  <a:outerShdw dist="38100" dir="2640000" algn="bl" rotWithShape="0">
                    <a:schemeClr val="tx2">
                      <a:lumMod val="75000"/>
                    </a:schemeClr>
                  </a:outerShdw>
                </a:effectLst>
              </a:rPr>
              <a:t>Messiah with the name of Yahusha? </a:t>
            </a:r>
            <a:r>
              <a:rPr lang="en-US" sz="3200" b="1" cap="none" spc="0" dirty="0" smtClean="0">
                <a:ln w="12700">
                  <a:solidFill>
                    <a:schemeClr val="tx2">
                      <a:lumMod val="75000"/>
                    </a:schemeClr>
                  </a:solidFill>
                  <a:prstDash val="solid"/>
                </a:ln>
                <a:solidFill>
                  <a:schemeClr val="tx1"/>
                </a:solidFill>
                <a:effectLst>
                  <a:outerShdw dist="38100" dir="2640000" algn="bl" rotWithShape="0">
                    <a:schemeClr val="tx2">
                      <a:lumMod val="75000"/>
                    </a:schemeClr>
                  </a:outerShdw>
                </a:effectLst>
              </a:rPr>
              <a:t> </a:t>
            </a:r>
            <a:br>
              <a:rPr lang="en-US" sz="3200" b="1" cap="none" spc="0" dirty="0" smtClean="0">
                <a:ln w="12700">
                  <a:solidFill>
                    <a:schemeClr val="tx2">
                      <a:lumMod val="75000"/>
                    </a:schemeClr>
                  </a:solidFill>
                  <a:prstDash val="solid"/>
                </a:ln>
                <a:solidFill>
                  <a:schemeClr val="tx1"/>
                </a:solidFill>
                <a:effectLst>
                  <a:outerShdw dist="38100" dir="2640000" algn="bl" rotWithShape="0">
                    <a:schemeClr val="tx2">
                      <a:lumMod val="75000"/>
                    </a:schemeClr>
                  </a:outerShdw>
                </a:effectLst>
              </a:rPr>
            </a:br>
            <a:endParaRPr lang="en-US" sz="3200" b="1" cap="none" spc="0" dirty="0" smtClean="0">
              <a:ln w="12700">
                <a:solidFill>
                  <a:schemeClr val="tx2">
                    <a:lumMod val="75000"/>
                  </a:schemeClr>
                </a:solidFill>
                <a:prstDash val="solid"/>
              </a:ln>
              <a:solidFill>
                <a:schemeClr val="tx1"/>
              </a:solidFill>
              <a:effectLst>
                <a:outerShdw dist="38100" dir="2640000" algn="bl" rotWithShape="0">
                  <a:schemeClr val="tx2">
                    <a:lumMod val="75000"/>
                  </a:schemeClr>
                </a:outerShdw>
              </a:effectLst>
            </a:endParaRPr>
          </a:p>
          <a:p>
            <a:pPr algn="ctr"/>
            <a:r>
              <a:rPr lang="en-US" sz="3200" b="1" cap="none" spc="0" dirty="0" smtClean="0">
                <a:ln w="12700">
                  <a:solidFill>
                    <a:schemeClr val="tx2">
                      <a:lumMod val="75000"/>
                    </a:schemeClr>
                  </a:solidFill>
                  <a:prstDash val="solid"/>
                </a:ln>
                <a:solidFill>
                  <a:schemeClr val="tx1"/>
                </a:solidFill>
                <a:effectLst>
                  <a:outerShdw dist="38100" dir="2640000" algn="bl" rotWithShape="0">
                    <a:schemeClr val="tx2">
                      <a:lumMod val="75000"/>
                    </a:schemeClr>
                  </a:outerShdw>
                </a:effectLst>
              </a:rPr>
              <a:t>The </a:t>
            </a:r>
            <a:r>
              <a:rPr lang="en-US" sz="3200" b="1" cap="none" spc="0" dirty="0">
                <a:ln w="12700">
                  <a:solidFill>
                    <a:schemeClr val="tx2">
                      <a:lumMod val="75000"/>
                    </a:schemeClr>
                  </a:solidFill>
                  <a:prstDash val="solid"/>
                </a:ln>
                <a:solidFill>
                  <a:schemeClr val="tx1"/>
                </a:solidFill>
                <a:effectLst>
                  <a:outerShdw dist="38100" dir="2640000" algn="bl" rotWithShape="0">
                    <a:schemeClr val="tx2">
                      <a:lumMod val="75000"/>
                    </a:schemeClr>
                  </a:outerShdw>
                </a:effectLst>
              </a:rPr>
              <a:t>name Jesus </a:t>
            </a:r>
            <a:r>
              <a:rPr lang="en-US" sz="3200" b="1" cap="none" spc="0" dirty="0" smtClean="0">
                <a:ln w="12700">
                  <a:solidFill>
                    <a:schemeClr val="tx2">
                      <a:lumMod val="75000"/>
                    </a:schemeClr>
                  </a:solidFill>
                  <a:prstDash val="solid"/>
                </a:ln>
                <a:solidFill>
                  <a:schemeClr val="tx1"/>
                </a:solidFill>
                <a:effectLst>
                  <a:outerShdw dist="38100" dir="2640000" algn="bl" rotWithShape="0">
                    <a:schemeClr val="tx2">
                      <a:lumMod val="75000"/>
                    </a:schemeClr>
                  </a:outerShdw>
                </a:effectLst>
              </a:rPr>
              <a:t/>
            </a:r>
            <a:br>
              <a:rPr lang="en-US" sz="3200" b="1" cap="none" spc="0" dirty="0" smtClean="0">
                <a:ln w="12700">
                  <a:solidFill>
                    <a:schemeClr val="tx2">
                      <a:lumMod val="75000"/>
                    </a:schemeClr>
                  </a:solidFill>
                  <a:prstDash val="solid"/>
                </a:ln>
                <a:solidFill>
                  <a:schemeClr val="tx1"/>
                </a:solidFill>
                <a:effectLst>
                  <a:outerShdw dist="38100" dir="2640000" algn="bl" rotWithShape="0">
                    <a:schemeClr val="tx2">
                      <a:lumMod val="75000"/>
                    </a:schemeClr>
                  </a:outerShdw>
                </a:effectLst>
              </a:rPr>
            </a:br>
            <a:r>
              <a:rPr lang="en-US" sz="3200" b="1" cap="none" spc="0" dirty="0" smtClean="0">
                <a:ln w="12700">
                  <a:solidFill>
                    <a:schemeClr val="tx2">
                      <a:lumMod val="75000"/>
                    </a:schemeClr>
                  </a:solidFill>
                  <a:prstDash val="solid"/>
                </a:ln>
                <a:solidFill>
                  <a:schemeClr val="tx1"/>
                </a:solidFill>
                <a:effectLst>
                  <a:outerShdw dist="38100" dir="2640000" algn="bl" rotWithShape="0">
                    <a:schemeClr val="tx2">
                      <a:lumMod val="75000"/>
                    </a:schemeClr>
                  </a:outerShdw>
                </a:effectLst>
              </a:rPr>
              <a:t>is </a:t>
            </a:r>
            <a:r>
              <a:rPr lang="en-US" sz="3200" b="1" dirty="0" smtClean="0">
                <a:ln w="12700">
                  <a:solidFill>
                    <a:schemeClr val="tx2">
                      <a:lumMod val="75000"/>
                    </a:schemeClr>
                  </a:solidFill>
                  <a:prstDash val="solid"/>
                </a:ln>
                <a:solidFill>
                  <a:schemeClr val="tx1"/>
                </a:solidFill>
                <a:effectLst>
                  <a:outerShdw dist="38100" dir="2640000" algn="bl" rotWithShape="0">
                    <a:schemeClr val="tx2">
                      <a:lumMod val="75000"/>
                    </a:schemeClr>
                  </a:outerShdw>
                </a:effectLst>
              </a:rPr>
              <a:t>a </a:t>
            </a:r>
            <a:r>
              <a:rPr lang="en-US" sz="3200" b="1" dirty="0">
                <a:ln w="12700">
                  <a:solidFill>
                    <a:schemeClr val="tx2">
                      <a:lumMod val="75000"/>
                    </a:schemeClr>
                  </a:solidFill>
                  <a:prstDash val="solid"/>
                </a:ln>
                <a:solidFill>
                  <a:schemeClr val="tx1"/>
                </a:solidFill>
                <a:effectLst>
                  <a:outerShdw dist="38100" dir="2640000" algn="bl" rotWithShape="0">
                    <a:schemeClr val="tx2">
                      <a:lumMod val="75000"/>
                    </a:schemeClr>
                  </a:outerShdw>
                </a:effectLst>
              </a:rPr>
              <a:t>mask for Tammuz! </a:t>
            </a:r>
            <a:r>
              <a:rPr lang="en-US" sz="3200" b="1" dirty="0" smtClean="0">
                <a:ln w="12700">
                  <a:solidFill>
                    <a:schemeClr val="tx2">
                      <a:lumMod val="75000"/>
                    </a:schemeClr>
                  </a:solidFill>
                  <a:prstDash val="solid"/>
                </a:ln>
                <a:solidFill>
                  <a:schemeClr val="tx1"/>
                </a:solidFill>
                <a:effectLst>
                  <a:outerShdw dist="38100" dir="2640000" algn="bl" rotWithShape="0">
                    <a:schemeClr val="tx2">
                      <a:lumMod val="75000"/>
                    </a:schemeClr>
                  </a:outerShdw>
                </a:effectLst>
              </a:rPr>
              <a:t> </a:t>
            </a:r>
            <a:br>
              <a:rPr lang="en-US" sz="3200" b="1" dirty="0" smtClean="0">
                <a:ln w="12700">
                  <a:solidFill>
                    <a:schemeClr val="tx2">
                      <a:lumMod val="75000"/>
                    </a:schemeClr>
                  </a:solidFill>
                  <a:prstDash val="solid"/>
                </a:ln>
                <a:solidFill>
                  <a:schemeClr val="tx1"/>
                </a:solidFill>
                <a:effectLst>
                  <a:outerShdw dist="38100" dir="2640000" algn="bl" rotWithShape="0">
                    <a:schemeClr val="tx2">
                      <a:lumMod val="75000"/>
                    </a:schemeClr>
                  </a:outerShdw>
                </a:effectLst>
              </a:rPr>
            </a:br>
            <a:r>
              <a:rPr lang="en-US" sz="3200" b="1" dirty="0" smtClean="0">
                <a:ln w="12700">
                  <a:solidFill>
                    <a:schemeClr val="tx2">
                      <a:lumMod val="75000"/>
                    </a:schemeClr>
                  </a:solidFill>
                  <a:prstDash val="solid"/>
                </a:ln>
                <a:solidFill>
                  <a:schemeClr val="tx1"/>
                </a:solidFill>
                <a:effectLst>
                  <a:outerShdw dist="38100" dir="2640000" algn="bl" rotWithShape="0">
                    <a:schemeClr val="tx2">
                      <a:lumMod val="75000"/>
                    </a:schemeClr>
                  </a:outerShdw>
                </a:effectLst>
              </a:rPr>
              <a:t>Would </a:t>
            </a:r>
            <a:r>
              <a:rPr lang="en-US" sz="3200" b="1" dirty="0">
                <a:ln w="12700">
                  <a:solidFill>
                    <a:schemeClr val="tx2">
                      <a:lumMod val="75000"/>
                    </a:schemeClr>
                  </a:solidFill>
                  <a:prstDash val="solid"/>
                </a:ln>
                <a:solidFill>
                  <a:schemeClr val="tx1"/>
                </a:solidFill>
                <a:effectLst>
                  <a:outerShdw dist="38100" dir="2640000" algn="bl" rotWithShape="0">
                    <a:schemeClr val="tx2">
                      <a:lumMod val="75000"/>
                    </a:schemeClr>
                  </a:outerShdw>
                </a:effectLst>
              </a:rPr>
              <a:t>that be </a:t>
            </a:r>
            <a:r>
              <a:rPr lang="en-US" sz="3200" b="1" dirty="0" smtClean="0">
                <a:ln w="12700">
                  <a:solidFill>
                    <a:schemeClr val="tx2">
                      <a:lumMod val="75000"/>
                    </a:schemeClr>
                  </a:solidFill>
                  <a:prstDash val="solid"/>
                </a:ln>
                <a:solidFill>
                  <a:schemeClr val="tx1"/>
                </a:solidFill>
                <a:effectLst>
                  <a:outerShdw dist="38100" dir="2640000" algn="bl" rotWithShape="0">
                    <a:schemeClr val="tx2">
                      <a:lumMod val="75000"/>
                    </a:schemeClr>
                  </a:outerShdw>
                </a:effectLst>
              </a:rPr>
              <a:t/>
            </a:r>
            <a:br>
              <a:rPr lang="en-US" sz="3200" b="1" dirty="0" smtClean="0">
                <a:ln w="12700">
                  <a:solidFill>
                    <a:schemeClr val="tx2">
                      <a:lumMod val="75000"/>
                    </a:schemeClr>
                  </a:solidFill>
                  <a:prstDash val="solid"/>
                </a:ln>
                <a:solidFill>
                  <a:schemeClr val="tx1"/>
                </a:solidFill>
                <a:effectLst>
                  <a:outerShdw dist="38100" dir="2640000" algn="bl" rotWithShape="0">
                    <a:schemeClr val="tx2">
                      <a:lumMod val="75000"/>
                    </a:schemeClr>
                  </a:outerShdw>
                </a:effectLst>
              </a:rPr>
            </a:br>
            <a:r>
              <a:rPr lang="en-US" sz="3200" b="1" dirty="0" smtClean="0">
                <a:ln w="12700">
                  <a:solidFill>
                    <a:schemeClr val="tx2">
                      <a:lumMod val="75000"/>
                    </a:schemeClr>
                  </a:solidFill>
                  <a:prstDash val="solid"/>
                </a:ln>
                <a:solidFill>
                  <a:schemeClr val="accent1">
                    <a:lumMod val="60000"/>
                    <a:lumOff val="40000"/>
                  </a:schemeClr>
                </a:solidFill>
                <a:effectLst>
                  <a:outerShdw dist="38100" dir="2640000" algn="bl" rotWithShape="0">
                    <a:schemeClr val="tx2">
                      <a:lumMod val="75000"/>
                    </a:schemeClr>
                  </a:outerShdw>
                </a:effectLst>
              </a:rPr>
              <a:t>a </a:t>
            </a:r>
            <a:r>
              <a:rPr lang="en-US" sz="3200" b="1" dirty="0">
                <a:ln w="12700">
                  <a:solidFill>
                    <a:schemeClr val="tx2">
                      <a:lumMod val="75000"/>
                    </a:schemeClr>
                  </a:solidFill>
                  <a:prstDash val="solid"/>
                </a:ln>
                <a:solidFill>
                  <a:schemeClr val="accent1">
                    <a:lumMod val="60000"/>
                    <a:lumOff val="40000"/>
                  </a:schemeClr>
                </a:solidFill>
                <a:effectLst>
                  <a:outerShdw dist="38100" dir="2640000" algn="bl" rotWithShape="0">
                    <a:schemeClr val="tx2">
                      <a:lumMod val="75000"/>
                    </a:schemeClr>
                  </a:outerShdw>
                </a:effectLst>
              </a:rPr>
              <a:t>strong delusion</a:t>
            </a:r>
            <a:r>
              <a:rPr lang="en-US" sz="3200" b="1" dirty="0">
                <a:ln w="12700">
                  <a:solidFill>
                    <a:schemeClr val="tx2">
                      <a:lumMod val="75000"/>
                    </a:schemeClr>
                  </a:solidFill>
                  <a:prstDash val="solid"/>
                </a:ln>
                <a:solidFill>
                  <a:schemeClr val="tx1"/>
                </a:solidFill>
                <a:effectLst>
                  <a:outerShdw dist="38100" dir="2640000" algn="bl" rotWithShape="0">
                    <a:schemeClr val="tx2">
                      <a:lumMod val="75000"/>
                    </a:schemeClr>
                  </a:outerShdw>
                </a:effectLst>
              </a:rPr>
              <a:t>?</a:t>
            </a:r>
            <a:endParaRPr lang="en-US" sz="3200" b="1" cap="none" spc="0" dirty="0">
              <a:ln w="12700">
                <a:solidFill>
                  <a:schemeClr val="tx2">
                    <a:lumMod val="75000"/>
                  </a:schemeClr>
                </a:solidFill>
                <a:prstDash val="solid"/>
              </a:ln>
              <a:solidFill>
                <a:schemeClr val="tx1"/>
              </a:solidFill>
              <a:effectLst>
                <a:outerShdw dist="38100" dir="2640000" algn="bl" rotWithShape="0">
                  <a:schemeClr val="tx2">
                    <a:lumMod val="75000"/>
                  </a:schemeClr>
                </a:outerShdw>
              </a:effectLst>
            </a:endParaRPr>
          </a:p>
        </p:txBody>
      </p:sp>
      <p:pic>
        <p:nvPicPr>
          <p:cNvPr id="5" name="Picture 4">
            <a:extLst>
              <a:ext uri="{FF2B5EF4-FFF2-40B4-BE49-F238E27FC236}">
                <a16:creationId xmlns="" xmlns:a16="http://schemas.microsoft.com/office/drawing/2014/main" id="{F16DB2B4-F1C9-451B-86BF-29834BF6D1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Slide Number Placeholder 2"/>
          <p:cNvSpPr>
            <a:spLocks noGrp="1"/>
          </p:cNvSpPr>
          <p:nvPr>
            <p:ph type="sldNum" sz="quarter" idx="12"/>
          </p:nvPr>
        </p:nvSpPr>
        <p:spPr>
          <a:xfrm>
            <a:off x="11333161" y="6397625"/>
            <a:ext cx="753545" cy="365125"/>
          </a:xfrm>
        </p:spPr>
        <p:txBody>
          <a:bodyPr/>
          <a:lstStyle/>
          <a:p>
            <a:fld id="{A2602673-6227-473F-AF8E-951CD6C0BF06}" type="slidenum">
              <a:rPr lang="en-US" smtClean="0"/>
              <a:t>71</a:t>
            </a:fld>
            <a:endParaRPr lang="en-US"/>
          </a:p>
        </p:txBody>
      </p:sp>
    </p:spTree>
    <p:extLst>
      <p:ext uri="{BB962C8B-B14F-4D97-AF65-F5344CB8AC3E}">
        <p14:creationId xmlns:p14="http://schemas.microsoft.com/office/powerpoint/2010/main" val="2047372438"/>
      </p:ext>
    </p:extLst>
  </p:cSld>
  <p:clrMapOvr>
    <a:masterClrMapping/>
  </p:clrMapOvr>
  <p:transition spd="slow" advTm="26944">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extBox 1"/>
          <p:cNvSpPr txBox="1"/>
          <p:nvPr/>
        </p:nvSpPr>
        <p:spPr>
          <a:xfrm>
            <a:off x="1051651" y="468211"/>
            <a:ext cx="9724913" cy="5016758"/>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en-US" sz="3200" dirty="0">
                <a:solidFill>
                  <a:schemeClr val="bg1"/>
                </a:solidFill>
              </a:rPr>
              <a:t>Some time ago I learned that the Christian Messiah, with the name of Jesus is </a:t>
            </a:r>
            <a:r>
              <a:rPr lang="en-US" sz="3200" b="1" dirty="0">
                <a:solidFill>
                  <a:schemeClr val="bg1"/>
                </a:solidFill>
              </a:rPr>
              <a:t>not</a:t>
            </a:r>
            <a:r>
              <a:rPr lang="en-US" sz="3200" dirty="0">
                <a:solidFill>
                  <a:schemeClr val="bg1"/>
                </a:solidFill>
              </a:rPr>
              <a:t> the Hebrew Yahusha. </a:t>
            </a:r>
            <a:r>
              <a:rPr lang="en-US" sz="3200" b="1" dirty="0">
                <a:solidFill>
                  <a:schemeClr val="bg1"/>
                </a:solidFill>
              </a:rPr>
              <a:t>These are two completely different </a:t>
            </a:r>
            <a:r>
              <a:rPr lang="en-US" sz="3200" b="1" dirty="0" smtClean="0">
                <a:solidFill>
                  <a:schemeClr val="bg1"/>
                </a:solidFill>
              </a:rPr>
              <a:t>entities</a:t>
            </a:r>
            <a:r>
              <a:rPr lang="en-US" sz="3200" dirty="0" smtClean="0">
                <a:solidFill>
                  <a:schemeClr val="bg1"/>
                </a:solidFill>
              </a:rPr>
              <a:t>. </a:t>
            </a:r>
          </a:p>
          <a:p>
            <a:pPr algn="ctr"/>
            <a:r>
              <a:rPr lang="en-US" sz="3200" dirty="0" smtClean="0">
                <a:solidFill>
                  <a:schemeClr val="bg1"/>
                </a:solidFill>
              </a:rPr>
              <a:t/>
            </a:r>
            <a:br>
              <a:rPr lang="en-US" sz="3200" dirty="0" smtClean="0">
                <a:solidFill>
                  <a:schemeClr val="bg1"/>
                </a:solidFill>
              </a:rPr>
            </a:br>
            <a:r>
              <a:rPr lang="en-US" sz="3200" b="1" dirty="0" smtClean="0">
                <a:solidFill>
                  <a:srgbClr val="C00000"/>
                </a:solidFill>
              </a:rPr>
              <a:t>The </a:t>
            </a:r>
            <a:r>
              <a:rPr lang="en-US" sz="3200" b="1" dirty="0">
                <a:solidFill>
                  <a:srgbClr val="C00000"/>
                </a:solidFill>
              </a:rPr>
              <a:t>name “Jesus” is a man-made invention, a </a:t>
            </a:r>
            <a:r>
              <a:rPr lang="en-US" sz="3200" b="1" dirty="0" smtClean="0">
                <a:solidFill>
                  <a:srgbClr val="C00000"/>
                </a:solidFill>
              </a:rPr>
              <a:t/>
            </a:r>
            <a:br>
              <a:rPr lang="en-US" sz="3200" b="1" dirty="0" smtClean="0">
                <a:solidFill>
                  <a:srgbClr val="C00000"/>
                </a:solidFill>
              </a:rPr>
            </a:br>
            <a:r>
              <a:rPr lang="en-US" sz="3200" b="1" dirty="0" smtClean="0">
                <a:solidFill>
                  <a:srgbClr val="C00000"/>
                </a:solidFill>
              </a:rPr>
              <a:t>Greek </a:t>
            </a:r>
            <a:r>
              <a:rPr lang="en-US" sz="3200" b="1" dirty="0">
                <a:solidFill>
                  <a:srgbClr val="C00000"/>
                </a:solidFill>
              </a:rPr>
              <a:t>Messiah with the sun disc, created by man, </a:t>
            </a:r>
            <a:r>
              <a:rPr lang="en-US" sz="3200" b="1" dirty="0" smtClean="0">
                <a:solidFill>
                  <a:srgbClr val="C00000"/>
                </a:solidFill>
              </a:rPr>
              <a:t/>
            </a:r>
            <a:br>
              <a:rPr lang="en-US" sz="3200" b="1" dirty="0" smtClean="0">
                <a:solidFill>
                  <a:srgbClr val="C00000"/>
                </a:solidFill>
              </a:rPr>
            </a:br>
            <a:r>
              <a:rPr lang="en-US" sz="3200" dirty="0" smtClean="0">
                <a:solidFill>
                  <a:srgbClr val="002060"/>
                </a:solidFill>
                <a:latin typeface="Arial Black" panose="020B0A04020102020204" pitchFamily="34" charset="0"/>
              </a:rPr>
              <a:t>but </a:t>
            </a:r>
            <a:r>
              <a:rPr lang="en-US" sz="3200" dirty="0">
                <a:solidFill>
                  <a:srgbClr val="002060"/>
                </a:solidFill>
              </a:rPr>
              <a:t>Yahusha is the Son of the Most High that was born to a Hebrew couple from Israel</a:t>
            </a:r>
            <a:r>
              <a:rPr lang="en-US" sz="3200" dirty="0" smtClean="0">
                <a:solidFill>
                  <a:srgbClr val="002060"/>
                </a:solidFill>
              </a:rPr>
              <a:t>.</a:t>
            </a:r>
            <a:br>
              <a:rPr lang="en-US" sz="3200" dirty="0" smtClean="0">
                <a:solidFill>
                  <a:srgbClr val="002060"/>
                </a:solidFill>
              </a:rPr>
            </a:br>
            <a:r>
              <a:rPr lang="en-US" sz="3200" dirty="0" smtClean="0">
                <a:solidFill>
                  <a:srgbClr val="002060"/>
                </a:solidFill>
              </a:rPr>
              <a:t> </a:t>
            </a:r>
            <a:br>
              <a:rPr lang="en-US" sz="3200" dirty="0" smtClean="0">
                <a:solidFill>
                  <a:srgbClr val="002060"/>
                </a:solidFill>
              </a:rPr>
            </a:br>
            <a:r>
              <a:rPr lang="en-US" sz="3200" b="1" dirty="0" smtClean="0">
                <a:solidFill>
                  <a:srgbClr val="0070C0"/>
                </a:solidFill>
              </a:rPr>
              <a:t>The </a:t>
            </a:r>
            <a:r>
              <a:rPr lang="en-US" sz="3200" b="1" dirty="0">
                <a:solidFill>
                  <a:srgbClr val="0070C0"/>
                </a:solidFill>
              </a:rPr>
              <a:t>name Yahusha means YHVH (the Father) saves</a:t>
            </a:r>
            <a:r>
              <a:rPr lang="en-US" sz="3200" dirty="0">
                <a:solidFill>
                  <a:srgbClr val="0070C0"/>
                </a:solidFill>
              </a:rPr>
              <a:t>. </a:t>
            </a:r>
          </a:p>
        </p:txBody>
      </p:sp>
      <p:pic>
        <p:nvPicPr>
          <p:cNvPr id="5" name="Picture 4">
            <a:extLst>
              <a:ext uri="{FF2B5EF4-FFF2-40B4-BE49-F238E27FC236}">
                <a16:creationId xmlns="" xmlns:a16="http://schemas.microsoft.com/office/drawing/2014/main" id="{15A0F9DD-6121-42D4-865F-927321BCDA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Slide Number Placeholder 2"/>
          <p:cNvSpPr txBox="1">
            <a:spLocks/>
          </p:cNvSpPr>
          <p:nvPr/>
        </p:nvSpPr>
        <p:spPr>
          <a:xfrm>
            <a:off x="11333161" y="6397625"/>
            <a:ext cx="753545"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602673-6227-473F-AF8E-951CD6C0BF06}" type="slidenum">
              <a:rPr lang="en-US" smtClean="0">
                <a:solidFill>
                  <a:schemeClr val="bg1"/>
                </a:solidFill>
              </a:rPr>
              <a:pPr/>
              <a:t>72</a:t>
            </a:fld>
            <a:endParaRPr lang="en-US" dirty="0">
              <a:solidFill>
                <a:schemeClr val="bg1"/>
              </a:solidFill>
            </a:endParaRPr>
          </a:p>
        </p:txBody>
      </p:sp>
    </p:spTree>
    <p:extLst>
      <p:ext uri="{BB962C8B-B14F-4D97-AF65-F5344CB8AC3E}">
        <p14:creationId xmlns:p14="http://schemas.microsoft.com/office/powerpoint/2010/main" val="2022091980"/>
      </p:ext>
    </p:extLst>
  </p:cSld>
  <p:clrMapOvr>
    <a:masterClrMapping/>
  </p:clrMapOvr>
  <p:transition spd="slow" advTm="33333">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3500" y="770164"/>
            <a:ext cx="9693729" cy="5016758"/>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There is only </a:t>
            </a:r>
            <a:r>
              <a:rPr lang="en-US" sz="3200" b="1" dirty="0">
                <a:solidFill>
                  <a:srgbClr val="00FF99"/>
                </a:solidFill>
                <a:latin typeface="Arial" panose="020B0604020202020204" pitchFamily="34" charset="0"/>
                <a:cs typeface="Arial" panose="020B0604020202020204" pitchFamily="34" charset="0"/>
              </a:rPr>
              <a:t>one</a:t>
            </a:r>
            <a:r>
              <a:rPr lang="en-US" sz="3200" dirty="0">
                <a:latin typeface="Arial" panose="020B0604020202020204" pitchFamily="34" charset="0"/>
                <a:cs typeface="Arial" panose="020B0604020202020204" pitchFamily="34" charset="0"/>
              </a:rPr>
              <a:t> truth revealed in the Scriptures. Down with Christianity, its pagan worship, its pagan deities, its pagan festivals, and its pagan doctrines, and back to the old pathway according to </a:t>
            </a: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Jeremiah </a:t>
            </a:r>
            <a:r>
              <a:rPr lang="en-US" sz="3200" dirty="0">
                <a:latin typeface="Arial" panose="020B0604020202020204" pitchFamily="34" charset="0"/>
                <a:cs typeface="Arial" panose="020B0604020202020204" pitchFamily="34" charset="0"/>
              </a:rPr>
              <a:t>6:16, the way of salvation</a:t>
            </a:r>
            <a:r>
              <a:rPr lang="en-US" sz="3200" dirty="0" smtClean="0">
                <a:latin typeface="Arial" panose="020B0604020202020204" pitchFamily="34" charset="0"/>
                <a:cs typeface="Arial" panose="020B0604020202020204" pitchFamily="34" charset="0"/>
              </a:rPr>
              <a:t>.</a:t>
            </a:r>
            <a:br>
              <a:rPr lang="en-US" sz="3200" dirty="0" smtClean="0">
                <a:latin typeface="Arial" panose="020B0604020202020204" pitchFamily="34" charset="0"/>
                <a:cs typeface="Arial" panose="020B0604020202020204" pitchFamily="34" charset="0"/>
              </a:rPr>
            </a:br>
            <a:endParaRPr lang="en-US" sz="3200" dirty="0">
              <a:latin typeface="Arial" panose="020B0604020202020204" pitchFamily="34" charset="0"/>
              <a:cs typeface="Arial" panose="020B0604020202020204" pitchFamily="34" charset="0"/>
            </a:endParaRPr>
          </a:p>
          <a:p>
            <a:pPr algn="ctr"/>
            <a:r>
              <a:rPr lang="en-US" sz="3200" dirty="0">
                <a:solidFill>
                  <a:srgbClr val="00B0F0"/>
                </a:solidFill>
                <a:latin typeface="Arial" panose="020B0604020202020204" pitchFamily="34" charset="0"/>
                <a:cs typeface="Arial" panose="020B0604020202020204" pitchFamily="34" charset="0"/>
              </a:rPr>
              <a:t>Worship the Mighty One of Abraham, Isaac and Jacob, follow the true Hebrew </a:t>
            </a:r>
            <a:r>
              <a:rPr lang="en-US" sz="3200" dirty="0" smtClean="0">
                <a:solidFill>
                  <a:srgbClr val="00B0F0"/>
                </a:solidFill>
                <a:latin typeface="Arial" panose="020B0604020202020204" pitchFamily="34" charset="0"/>
                <a:cs typeface="Arial" panose="020B0604020202020204" pitchFamily="34" charset="0"/>
              </a:rPr>
              <a:t>Saviour </a:t>
            </a:r>
            <a:r>
              <a:rPr lang="en-US" sz="3200" dirty="0">
                <a:solidFill>
                  <a:srgbClr val="00B0F0"/>
                </a:solidFill>
                <a:latin typeface="Arial" panose="020B0604020202020204" pitchFamily="34" charset="0"/>
                <a:cs typeface="Arial" panose="020B0604020202020204" pitchFamily="34" charset="0"/>
              </a:rPr>
              <a:t>Yahusha and reject all traditions and commandments of men, worshipping the Eternal in Spirit and in Truth!</a:t>
            </a:r>
          </a:p>
        </p:txBody>
      </p:sp>
      <p:pic>
        <p:nvPicPr>
          <p:cNvPr id="4" name="Picture 3">
            <a:extLst>
              <a:ext uri="{FF2B5EF4-FFF2-40B4-BE49-F238E27FC236}">
                <a16:creationId xmlns="" xmlns:a16="http://schemas.microsoft.com/office/drawing/2014/main" id="{455267EA-9970-4A77-A13F-7C791869A4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2"/>
          <p:cNvSpPr txBox="1">
            <a:spLocks/>
          </p:cNvSpPr>
          <p:nvPr/>
        </p:nvSpPr>
        <p:spPr>
          <a:xfrm>
            <a:off x="11333161" y="6397625"/>
            <a:ext cx="753545"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602673-6227-473F-AF8E-951CD6C0BF06}" type="slidenum">
              <a:rPr lang="en-US" smtClean="0"/>
              <a:pPr/>
              <a:t>73</a:t>
            </a:fld>
            <a:endParaRPr lang="en-US"/>
          </a:p>
        </p:txBody>
      </p:sp>
    </p:spTree>
    <p:extLst>
      <p:ext uri="{BB962C8B-B14F-4D97-AF65-F5344CB8AC3E}">
        <p14:creationId xmlns:p14="http://schemas.microsoft.com/office/powerpoint/2010/main" val="2229620210"/>
      </p:ext>
    </p:extLst>
  </p:cSld>
  <p:clrMapOvr>
    <a:masterClrMapping/>
  </p:clrMapOvr>
  <p:transition spd="slow" advTm="39279">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87145" y="3497800"/>
            <a:ext cx="6327873" cy="2562788"/>
          </a:xfrm>
          <a:prstGeom prst="rect">
            <a:avLst/>
          </a:prstGeom>
          <a:effectLst>
            <a:glow rad="228600">
              <a:schemeClr val="accent1">
                <a:satMod val="175000"/>
                <a:alpha val="40000"/>
              </a:schemeClr>
            </a:glow>
          </a:effectLst>
        </p:spPr>
      </p:pic>
      <p:sp>
        <p:nvSpPr>
          <p:cNvPr id="3" name="TextBox 2"/>
          <p:cNvSpPr txBox="1"/>
          <p:nvPr/>
        </p:nvSpPr>
        <p:spPr>
          <a:xfrm>
            <a:off x="685800" y="325643"/>
            <a:ext cx="10816814" cy="3046988"/>
          </a:xfrm>
          <a:prstGeom prst="rect">
            <a:avLst/>
          </a:prstGeom>
          <a:noFill/>
        </p:spPr>
        <p:txBody>
          <a:bodyPr wrap="square" rtlCol="0">
            <a:spAutoFit/>
          </a:bodyPr>
          <a:lstStyle/>
          <a:p>
            <a:pPr algn="ctr"/>
            <a:r>
              <a:rPr lang="en-US" sz="3200" dirty="0"/>
              <a:t>These are the facts, which are </a:t>
            </a:r>
            <a:r>
              <a:rPr lang="en-US" sz="3200" b="1" dirty="0">
                <a:solidFill>
                  <a:srgbClr val="00FF99"/>
                </a:solidFill>
              </a:rPr>
              <a:t>not</a:t>
            </a:r>
            <a:r>
              <a:rPr lang="en-US" sz="3200" dirty="0"/>
              <a:t> intended to offend, condemn or to judge individuals, </a:t>
            </a:r>
            <a:r>
              <a:rPr lang="en-US" sz="3200" b="1" dirty="0">
                <a:solidFill>
                  <a:srgbClr val="00FF99"/>
                </a:solidFill>
              </a:rPr>
              <a:t>but</a:t>
            </a:r>
            <a:r>
              <a:rPr lang="en-US" sz="3200" dirty="0"/>
              <a:t> to be a wake-up call. </a:t>
            </a:r>
            <a:r>
              <a:rPr lang="en-US" sz="3200" dirty="0" smtClean="0"/>
              <a:t/>
            </a:r>
            <a:br>
              <a:rPr lang="en-US" sz="3200" dirty="0" smtClean="0"/>
            </a:br>
            <a:r>
              <a:rPr lang="en-US" sz="3200" dirty="0" smtClean="0"/>
              <a:t>It </a:t>
            </a:r>
            <a:r>
              <a:rPr lang="en-US" sz="3200" dirty="0"/>
              <a:t>is for our own good to find out what happened </a:t>
            </a:r>
            <a:r>
              <a:rPr lang="en-US" sz="3200" dirty="0" smtClean="0"/>
              <a:t/>
            </a:r>
            <a:br>
              <a:rPr lang="en-US" sz="3200" dirty="0" smtClean="0"/>
            </a:br>
            <a:r>
              <a:rPr lang="en-US" sz="3200" dirty="0" smtClean="0"/>
              <a:t>during </a:t>
            </a:r>
            <a:r>
              <a:rPr lang="en-US" sz="3200" dirty="0"/>
              <a:t>the past 2,000 years and make a U-turn to </a:t>
            </a:r>
            <a:r>
              <a:rPr lang="en-US" sz="3200" dirty="0" smtClean="0"/>
              <a:t/>
            </a:r>
            <a:br>
              <a:rPr lang="en-US" sz="3200" dirty="0" smtClean="0"/>
            </a:br>
            <a:r>
              <a:rPr lang="en-US" sz="3200" dirty="0" smtClean="0"/>
              <a:t>the </a:t>
            </a:r>
            <a:r>
              <a:rPr lang="en-US" sz="3200" dirty="0"/>
              <a:t>Elohim of Abraham, Isaac and Jacob and to </a:t>
            </a:r>
            <a:r>
              <a:rPr lang="en-US" sz="3200" dirty="0" smtClean="0"/>
              <a:t/>
            </a:r>
            <a:br>
              <a:rPr lang="en-US" sz="3200" dirty="0" smtClean="0"/>
            </a:br>
            <a:r>
              <a:rPr lang="en-US" sz="3200" dirty="0" smtClean="0"/>
              <a:t>the </a:t>
            </a:r>
            <a:r>
              <a:rPr lang="en-US" sz="3200" dirty="0"/>
              <a:t>written instructions He gave through Moses. </a:t>
            </a:r>
          </a:p>
        </p:txBody>
      </p:sp>
      <p:pic>
        <p:nvPicPr>
          <p:cNvPr id="5" name="Picture 4">
            <a:extLst>
              <a:ext uri="{FF2B5EF4-FFF2-40B4-BE49-F238E27FC236}">
                <a16:creationId xmlns="" xmlns:a16="http://schemas.microsoft.com/office/drawing/2014/main" id="{821FCCD4-BC63-4C0F-9CAE-E1346D8471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Rectangle 5"/>
          <p:cNvSpPr/>
          <p:nvPr/>
        </p:nvSpPr>
        <p:spPr>
          <a:xfrm>
            <a:off x="7040865" y="3781495"/>
            <a:ext cx="4779660" cy="1862048"/>
          </a:xfrm>
          <a:prstGeom prst="rect">
            <a:avLst/>
          </a:prstGeom>
          <a:noFill/>
        </p:spPr>
        <p:txBody>
          <a:bodyPr wrap="square" lIns="91440" tIns="45720" rIns="91440" bIns="45720">
            <a:spAutoFit/>
            <a:scene3d>
              <a:camera prst="perspectiveHeroicExtremeLeftFacing"/>
              <a:lightRig rig="threePt" dir="t"/>
            </a:scene3d>
            <a:sp3d extrusionH="57150">
              <a:bevelT w="82550" h="38100" prst="coolSlant"/>
            </a:sp3d>
          </a:bodyPr>
          <a:lstStyle/>
          <a:p>
            <a:pPr algn="ctr"/>
            <a:r>
              <a:rPr lang="en-US" sz="115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reflection blurRad="6350" stA="50000" endA="300" endPos="50000" dist="60007" dir="5400000" sy="-100000" algn="bl" rotWithShape="0"/>
                </a:effectLst>
              </a:rPr>
              <a:t>WHY</a:t>
            </a:r>
            <a:r>
              <a:rPr lang="en-US" sz="115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endParaRPr lang="en-US" sz="115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7" name="Slide Number Placeholder 2"/>
          <p:cNvSpPr txBox="1">
            <a:spLocks/>
          </p:cNvSpPr>
          <p:nvPr/>
        </p:nvSpPr>
        <p:spPr>
          <a:xfrm>
            <a:off x="11333161" y="6397625"/>
            <a:ext cx="753545"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602673-6227-473F-AF8E-951CD6C0BF06}" type="slidenum">
              <a:rPr lang="en-US" smtClean="0"/>
              <a:pPr/>
              <a:t>74</a:t>
            </a:fld>
            <a:endParaRPr lang="en-US"/>
          </a:p>
        </p:txBody>
      </p:sp>
    </p:spTree>
    <p:extLst>
      <p:ext uri="{BB962C8B-B14F-4D97-AF65-F5344CB8AC3E}">
        <p14:creationId xmlns:p14="http://schemas.microsoft.com/office/powerpoint/2010/main" val="1053021372"/>
      </p:ext>
    </p:extLst>
  </p:cSld>
  <p:clrMapOvr>
    <a:masterClrMapping/>
  </p:clrMapOvr>
  <p:transition spd="slow" advTm="29816">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31" presetClass="entr" presetSubtype="0" fill="hold" grpId="0" nodeType="afterEffect">
                                  <p:stCondLst>
                                    <p:cond delay="100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 calcmode="lin" valueType="num">
                                      <p:cBhvr>
                                        <p:cTn id="13" dur="1000" fill="hold"/>
                                        <p:tgtEl>
                                          <p:spTgt spid="6"/>
                                        </p:tgtEl>
                                        <p:attrNameLst>
                                          <p:attrName>style.rotation</p:attrName>
                                        </p:attrNameLst>
                                      </p:cBhvr>
                                      <p:tavLst>
                                        <p:tav tm="0">
                                          <p:val>
                                            <p:fltVal val="90"/>
                                          </p:val>
                                        </p:tav>
                                        <p:tav tm="100000">
                                          <p:val>
                                            <p:fltVal val="0"/>
                                          </p:val>
                                        </p:tav>
                                      </p:tavLst>
                                    </p:anim>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8125" y="692220"/>
            <a:ext cx="11713860" cy="1107996"/>
          </a:xfrm>
          <a:prstGeom prst="rect">
            <a:avLst/>
          </a:prstGeom>
          <a:noFill/>
        </p:spPr>
        <p:txBody>
          <a:bodyPr wrap="square" lIns="91440" tIns="45720" rIns="91440" bIns="45720">
            <a:spAutoFit/>
            <a:scene3d>
              <a:camera prst="orthographicFront"/>
              <a:lightRig rig="threePt" dir="t"/>
            </a:scene3d>
            <a:sp3d extrusionH="57150">
              <a:bevelT w="82550" h="38100" prst="coolSlant"/>
            </a:sp3d>
          </a:bodyPr>
          <a:lstStyle/>
          <a:p>
            <a:pPr algn="ctr"/>
            <a:r>
              <a:rPr lang="en-US" sz="6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Because it is a </a:t>
            </a:r>
            <a:r>
              <a:rPr lang="en-US" sz="6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Salvation issue!</a:t>
            </a:r>
            <a:endParaRPr lang="en-US" sz="6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TextBox 2"/>
          <p:cNvSpPr txBox="1"/>
          <p:nvPr/>
        </p:nvSpPr>
        <p:spPr>
          <a:xfrm>
            <a:off x="1502228" y="2163536"/>
            <a:ext cx="9786257" cy="3416320"/>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Scripture states in Hosea 4:6, </a:t>
            </a:r>
            <a:r>
              <a:rPr lang="en-US" sz="3200" b="1" dirty="0">
                <a:latin typeface="Arial" panose="020B0604020202020204" pitchFamily="34" charset="0"/>
                <a:cs typeface="Arial" panose="020B0604020202020204" pitchFamily="34" charset="0"/>
              </a:rPr>
              <a:t>“My people have </a:t>
            </a:r>
            <a:r>
              <a:rPr lang="en-US" sz="3200" b="1" dirty="0">
                <a:solidFill>
                  <a:srgbClr val="FFFF00"/>
                </a:solidFill>
                <a:latin typeface="Arial" panose="020B0604020202020204" pitchFamily="34" charset="0"/>
                <a:cs typeface="Arial" panose="020B0604020202020204" pitchFamily="34" charset="0"/>
              </a:rPr>
              <a:t>perished for lack of </a:t>
            </a:r>
            <a:r>
              <a:rPr lang="en-US" sz="3200" b="1" dirty="0" smtClean="0">
                <a:solidFill>
                  <a:srgbClr val="FFFF00"/>
                </a:solidFill>
                <a:latin typeface="Arial" panose="020B0604020202020204" pitchFamily="34" charset="0"/>
                <a:cs typeface="Arial" panose="020B0604020202020204" pitchFamily="34" charset="0"/>
              </a:rPr>
              <a:t>knowledge</a:t>
            </a:r>
            <a:r>
              <a:rPr lang="en-US" sz="3200" dirty="0" smtClean="0">
                <a:solidFill>
                  <a:srgbClr val="FFFF00"/>
                </a:solidFill>
                <a:latin typeface="Arial" panose="020B0604020202020204" pitchFamily="34" charset="0"/>
                <a:cs typeface="Arial" panose="020B0604020202020204" pitchFamily="34" charset="0"/>
              </a:rPr>
              <a:t>. </a:t>
            </a:r>
            <a:r>
              <a:rPr lang="en-US" sz="3200" b="1" dirty="0" smtClean="0">
                <a:latin typeface="Arial" panose="020B0604020202020204" pitchFamily="34" charset="0"/>
                <a:cs typeface="Arial" panose="020B0604020202020204" pitchFamily="34" charset="0"/>
              </a:rPr>
              <a:t> </a:t>
            </a:r>
            <a:br>
              <a:rPr lang="en-US" sz="3200" b="1" dirty="0" smtClean="0">
                <a:latin typeface="Arial" panose="020B0604020202020204" pitchFamily="34" charset="0"/>
                <a:cs typeface="Arial" panose="020B0604020202020204" pitchFamily="34" charset="0"/>
              </a:rPr>
            </a:br>
            <a:r>
              <a:rPr lang="en-US" sz="3200" b="1" dirty="0" smtClean="0">
                <a:latin typeface="Arial" panose="020B0604020202020204" pitchFamily="34" charset="0"/>
                <a:cs typeface="Arial" panose="020B0604020202020204" pitchFamily="34" charset="0"/>
              </a:rPr>
              <a:t>Because </a:t>
            </a:r>
            <a:r>
              <a:rPr lang="en-US" sz="3200" b="1" dirty="0">
                <a:latin typeface="Arial" panose="020B0604020202020204" pitchFamily="34" charset="0"/>
                <a:cs typeface="Arial" panose="020B0604020202020204" pitchFamily="34" charset="0"/>
              </a:rPr>
              <a:t>you have rejected knowledge, </a:t>
            </a:r>
            <a:r>
              <a:rPr lang="en-US" sz="3200" b="1" dirty="0" smtClean="0">
                <a:latin typeface="Arial" panose="020B0604020202020204" pitchFamily="34" charset="0"/>
                <a:cs typeface="Arial" panose="020B0604020202020204" pitchFamily="34" charset="0"/>
              </a:rPr>
              <a:t/>
            </a:r>
            <a:br>
              <a:rPr lang="en-US" sz="3200" b="1" dirty="0" smtClean="0">
                <a:latin typeface="Arial" panose="020B0604020202020204" pitchFamily="34" charset="0"/>
                <a:cs typeface="Arial" panose="020B0604020202020204" pitchFamily="34" charset="0"/>
              </a:rPr>
            </a:br>
            <a:r>
              <a:rPr lang="en-US" sz="3200" b="1" dirty="0" smtClean="0">
                <a:latin typeface="Arial" panose="020B0604020202020204" pitchFamily="34" charset="0"/>
                <a:cs typeface="Arial" panose="020B0604020202020204" pitchFamily="34" charset="0"/>
              </a:rPr>
              <a:t>I </a:t>
            </a:r>
            <a:r>
              <a:rPr lang="en-US" sz="3200" b="1" dirty="0">
                <a:latin typeface="Arial" panose="020B0604020202020204" pitchFamily="34" charset="0"/>
                <a:cs typeface="Arial" panose="020B0604020202020204" pitchFamily="34" charset="0"/>
              </a:rPr>
              <a:t>reject you from being priest for Me. </a:t>
            </a:r>
            <a:r>
              <a:rPr lang="en-US" sz="3200" b="1" dirty="0" smtClean="0">
                <a:latin typeface="Arial" panose="020B0604020202020204" pitchFamily="34" charset="0"/>
                <a:cs typeface="Arial" panose="020B0604020202020204" pitchFamily="34" charset="0"/>
              </a:rPr>
              <a:t/>
            </a:r>
            <a:br>
              <a:rPr lang="en-US" sz="3200" b="1" dirty="0" smtClean="0">
                <a:latin typeface="Arial" panose="020B0604020202020204" pitchFamily="34" charset="0"/>
                <a:cs typeface="Arial" panose="020B0604020202020204" pitchFamily="34" charset="0"/>
              </a:rPr>
            </a:br>
            <a:r>
              <a:rPr lang="en-US" sz="3200" b="1" dirty="0" smtClean="0">
                <a:solidFill>
                  <a:srgbClr val="FFFF00"/>
                </a:solidFill>
                <a:latin typeface="Arial" panose="020B0604020202020204" pitchFamily="34" charset="0"/>
                <a:cs typeface="Arial" panose="020B0604020202020204" pitchFamily="34" charset="0"/>
              </a:rPr>
              <a:t>Since </a:t>
            </a:r>
            <a:r>
              <a:rPr lang="en-US" sz="3200" b="1" dirty="0">
                <a:solidFill>
                  <a:srgbClr val="FFFF00"/>
                </a:solidFill>
                <a:latin typeface="Arial" panose="020B0604020202020204" pitchFamily="34" charset="0"/>
                <a:cs typeface="Arial" panose="020B0604020202020204" pitchFamily="34" charset="0"/>
              </a:rPr>
              <a:t>you have forgotten the Torah of your Elohim, I also forget your </a:t>
            </a:r>
            <a:r>
              <a:rPr lang="en-US" sz="3200" b="1" dirty="0" smtClean="0">
                <a:solidFill>
                  <a:srgbClr val="FFFF00"/>
                </a:solidFill>
                <a:latin typeface="Arial" panose="020B0604020202020204" pitchFamily="34" charset="0"/>
                <a:cs typeface="Arial" panose="020B0604020202020204" pitchFamily="34" charset="0"/>
              </a:rPr>
              <a:t>children.</a:t>
            </a:r>
            <a:r>
              <a:rPr lang="en-US" sz="3200" b="1" dirty="0" smtClean="0">
                <a:latin typeface="Arial" panose="020B0604020202020204" pitchFamily="34" charset="0"/>
                <a:cs typeface="Arial" panose="020B0604020202020204" pitchFamily="34" charset="0"/>
              </a:rPr>
              <a:t>” </a:t>
            </a:r>
            <a:endParaRPr lang="en-US" sz="3200" b="1" dirty="0">
              <a:latin typeface="Arial" panose="020B0604020202020204" pitchFamily="34" charset="0"/>
              <a:cs typeface="Arial" panose="020B0604020202020204" pitchFamily="34" charset="0"/>
            </a:endParaRPr>
          </a:p>
          <a:p>
            <a:pPr algn="ctr"/>
            <a:r>
              <a:rPr lang="en-US" sz="2400" i="1" dirty="0" smtClean="0">
                <a:latin typeface="Arial" panose="020B0604020202020204" pitchFamily="34" charset="0"/>
                <a:cs typeface="Arial" panose="020B0604020202020204" pitchFamily="34" charset="0"/>
              </a:rPr>
              <a:t>The Scriptures</a:t>
            </a:r>
            <a:endParaRPr lang="en-US" sz="2400" i="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 xmlns:a16="http://schemas.microsoft.com/office/drawing/2014/main" id="{B5BCE48A-25A5-4510-84AD-7F4FAAF5A3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Slide Number Placeholder 2"/>
          <p:cNvSpPr txBox="1">
            <a:spLocks/>
          </p:cNvSpPr>
          <p:nvPr/>
        </p:nvSpPr>
        <p:spPr>
          <a:xfrm>
            <a:off x="11333161" y="6397625"/>
            <a:ext cx="753545"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602673-6227-473F-AF8E-951CD6C0BF06}" type="slidenum">
              <a:rPr lang="en-US" smtClean="0"/>
              <a:pPr/>
              <a:t>75</a:t>
            </a:fld>
            <a:endParaRPr lang="en-US"/>
          </a:p>
        </p:txBody>
      </p:sp>
    </p:spTree>
    <p:custDataLst>
      <p:tags r:id="rId1"/>
    </p:custDataLst>
    <p:extLst>
      <p:ext uri="{BB962C8B-B14F-4D97-AF65-F5344CB8AC3E}">
        <p14:creationId xmlns:p14="http://schemas.microsoft.com/office/powerpoint/2010/main" val="3498619747"/>
      </p:ext>
    </p:extLst>
  </p:cSld>
  <p:clrMapOvr>
    <a:masterClrMapping/>
  </p:clrMapOvr>
  <p:transition spd="slow" advTm="31095">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1000" fill="hold"/>
                                        <p:tgtEl>
                                          <p:spTgt spid="3">
                                            <p:txEl>
                                              <p:pRg st="1" end="1"/>
                                            </p:txEl>
                                          </p:spTgt>
                                        </p:tgtEl>
                                        <p:attrNameLst>
                                          <p:attrName>ppt_w</p:attrName>
                                        </p:attrNameLst>
                                      </p:cBhvr>
                                      <p:tavLst>
                                        <p:tav tm="0">
                                          <p:val>
                                            <p:strVal val="#ppt_w+.3"/>
                                          </p:val>
                                        </p:tav>
                                        <p:tav tm="100000">
                                          <p:val>
                                            <p:strVal val="#ppt_w"/>
                                          </p:val>
                                        </p:tav>
                                      </p:tavLst>
                                    </p:anim>
                                    <p:anim calcmode="lin" valueType="num">
                                      <p:cBhvr>
                                        <p:cTn id="13"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364187" y="1046513"/>
            <a:ext cx="4065813" cy="406581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3" name="TextBox 2"/>
          <p:cNvSpPr txBox="1"/>
          <p:nvPr/>
        </p:nvSpPr>
        <p:spPr>
          <a:xfrm>
            <a:off x="457199" y="430485"/>
            <a:ext cx="6696075" cy="5909310"/>
          </a:xfrm>
          <a:prstGeom prst="rect">
            <a:avLst/>
          </a:prstGeom>
          <a:noFill/>
        </p:spPr>
        <p:txBody>
          <a:bodyPr wrap="square" rtlCol="0">
            <a:spAutoFit/>
          </a:bodyPr>
          <a:lstStyle/>
          <a:p>
            <a:pPr algn="ctr"/>
            <a:r>
              <a:rPr lang="en-US" sz="5400" dirty="0">
                <a:latin typeface="AR CENA" panose="02000000000000000000" pitchFamily="2" charset="0"/>
                <a:cs typeface="Arial" panose="020B0604020202020204" pitchFamily="34" charset="0"/>
              </a:rPr>
              <a:t>Your eternal destiny will not be the result of chance but of </a:t>
            </a:r>
            <a:r>
              <a:rPr lang="en-US" sz="5400" dirty="0" smtClean="0">
                <a:latin typeface="AR CENA" panose="02000000000000000000" pitchFamily="2" charset="0"/>
                <a:cs typeface="Arial" panose="020B0604020202020204" pitchFamily="34" charset="0"/>
              </a:rPr>
              <a:t/>
            </a:r>
            <a:br>
              <a:rPr lang="en-US" sz="5400" dirty="0" smtClean="0">
                <a:latin typeface="AR CENA" panose="02000000000000000000" pitchFamily="2" charset="0"/>
                <a:cs typeface="Arial" panose="020B0604020202020204" pitchFamily="34" charset="0"/>
              </a:rPr>
            </a:br>
            <a:r>
              <a:rPr lang="en-US" sz="5400" dirty="0" smtClean="0">
                <a:latin typeface="AR CENA" panose="02000000000000000000" pitchFamily="2" charset="0"/>
                <a:cs typeface="Arial" panose="020B0604020202020204" pitchFamily="34" charset="0"/>
              </a:rPr>
              <a:t>A </a:t>
            </a:r>
            <a:r>
              <a:rPr lang="en-US" sz="5400" dirty="0">
                <a:latin typeface="AR CENA" panose="02000000000000000000" pitchFamily="2" charset="0"/>
                <a:cs typeface="Arial" panose="020B0604020202020204" pitchFamily="34" charset="0"/>
              </a:rPr>
              <a:t>PERSONAL CHOICE. </a:t>
            </a:r>
            <a:r>
              <a:rPr lang="en-US" sz="5400" dirty="0" smtClean="0">
                <a:latin typeface="AR CENA" panose="02000000000000000000" pitchFamily="2" charset="0"/>
                <a:cs typeface="Arial" panose="020B0604020202020204" pitchFamily="34" charset="0"/>
              </a:rPr>
              <a:t/>
            </a:r>
            <a:br>
              <a:rPr lang="en-US" sz="5400" dirty="0" smtClean="0">
                <a:latin typeface="AR CENA" panose="02000000000000000000" pitchFamily="2" charset="0"/>
                <a:cs typeface="Arial" panose="020B0604020202020204" pitchFamily="34" charset="0"/>
              </a:rPr>
            </a:br>
            <a:r>
              <a:rPr lang="en-US" sz="5400" dirty="0" smtClean="0">
                <a:latin typeface="AR CENA" panose="02000000000000000000" pitchFamily="2" charset="0"/>
                <a:cs typeface="Arial" panose="020B0604020202020204" pitchFamily="34" charset="0"/>
              </a:rPr>
              <a:t>So </a:t>
            </a:r>
            <a:r>
              <a:rPr lang="en-US" sz="5400" dirty="0">
                <a:latin typeface="AR CENA" panose="02000000000000000000" pitchFamily="2" charset="0"/>
                <a:cs typeface="Arial" panose="020B0604020202020204" pitchFamily="34" charset="0"/>
              </a:rPr>
              <a:t>choose LIFE by accepting Yahusha as your </a:t>
            </a:r>
            <a:r>
              <a:rPr lang="en-US" sz="5400" dirty="0" smtClean="0">
                <a:latin typeface="AR CENA" panose="02000000000000000000" pitchFamily="2" charset="0"/>
                <a:cs typeface="Arial" panose="020B0604020202020204" pitchFamily="34" charset="0"/>
              </a:rPr>
              <a:t>Saviour </a:t>
            </a:r>
            <a:r>
              <a:rPr lang="en-US" sz="5400" b="1" u="sng" dirty="0">
                <a:latin typeface="AR CENA" panose="02000000000000000000" pitchFamily="2" charset="0"/>
                <a:cs typeface="Arial" panose="020B0604020202020204" pitchFamily="34" charset="0"/>
              </a:rPr>
              <a:t>and</a:t>
            </a:r>
            <a:r>
              <a:rPr lang="en-US" sz="5400" dirty="0">
                <a:latin typeface="AR CENA" panose="02000000000000000000" pitchFamily="2" charset="0"/>
                <a:cs typeface="Arial" panose="020B0604020202020204" pitchFamily="34" charset="0"/>
              </a:rPr>
              <a:t> </a:t>
            </a:r>
            <a:r>
              <a:rPr lang="en-US" sz="5400" dirty="0" smtClean="0">
                <a:latin typeface="AR CENA" panose="02000000000000000000" pitchFamily="2" charset="0"/>
                <a:cs typeface="Arial" panose="020B0604020202020204" pitchFamily="34" charset="0"/>
              </a:rPr>
              <a:t/>
            </a:r>
            <a:br>
              <a:rPr lang="en-US" sz="5400" dirty="0" smtClean="0">
                <a:latin typeface="AR CENA" panose="02000000000000000000" pitchFamily="2" charset="0"/>
                <a:cs typeface="Arial" panose="020B0604020202020204" pitchFamily="34" charset="0"/>
              </a:rPr>
            </a:br>
            <a:r>
              <a:rPr lang="en-US" sz="5400" dirty="0" smtClean="0">
                <a:latin typeface="AR CENA" panose="02000000000000000000" pitchFamily="2" charset="0"/>
                <a:cs typeface="Arial" panose="020B0604020202020204" pitchFamily="34" charset="0"/>
              </a:rPr>
              <a:t>follow </a:t>
            </a:r>
            <a:r>
              <a:rPr lang="en-US" sz="5400" dirty="0">
                <a:latin typeface="AR CENA" panose="02000000000000000000" pitchFamily="2" charset="0"/>
                <a:cs typeface="Arial" panose="020B0604020202020204" pitchFamily="34" charset="0"/>
              </a:rPr>
              <a:t>His instructions, </a:t>
            </a:r>
            <a:r>
              <a:rPr lang="en-US" sz="5400" dirty="0" smtClean="0">
                <a:latin typeface="AR CENA" panose="02000000000000000000" pitchFamily="2" charset="0"/>
                <a:cs typeface="Arial" panose="020B0604020202020204" pitchFamily="34" charset="0"/>
              </a:rPr>
              <a:t/>
            </a:r>
            <a:br>
              <a:rPr lang="en-US" sz="5400" dirty="0" smtClean="0">
                <a:latin typeface="AR CENA" panose="02000000000000000000" pitchFamily="2" charset="0"/>
                <a:cs typeface="Arial" panose="020B0604020202020204" pitchFamily="34" charset="0"/>
              </a:rPr>
            </a:br>
            <a:r>
              <a:rPr lang="en-US" sz="5400" dirty="0" smtClean="0">
                <a:latin typeface="AR CENA" panose="02000000000000000000" pitchFamily="2" charset="0"/>
                <a:cs typeface="Arial" panose="020B0604020202020204" pitchFamily="34" charset="0"/>
              </a:rPr>
              <a:t>the </a:t>
            </a:r>
            <a:r>
              <a:rPr lang="en-US" sz="5400" dirty="0">
                <a:latin typeface="AR CENA" panose="02000000000000000000" pitchFamily="2" charset="0"/>
                <a:cs typeface="Arial" panose="020B0604020202020204" pitchFamily="34" charset="0"/>
              </a:rPr>
              <a:t>Torah!</a:t>
            </a:r>
          </a:p>
        </p:txBody>
      </p:sp>
      <p:pic>
        <p:nvPicPr>
          <p:cNvPr id="5" name="Picture 4">
            <a:extLst>
              <a:ext uri="{FF2B5EF4-FFF2-40B4-BE49-F238E27FC236}">
                <a16:creationId xmlns="" xmlns:a16="http://schemas.microsoft.com/office/drawing/2014/main" id="{D48ED8BC-95B4-4B22-8311-4C5548236E8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Slide Number Placeholder 2"/>
          <p:cNvSpPr txBox="1">
            <a:spLocks/>
          </p:cNvSpPr>
          <p:nvPr/>
        </p:nvSpPr>
        <p:spPr>
          <a:xfrm>
            <a:off x="11333161" y="6397625"/>
            <a:ext cx="753545"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602673-6227-473F-AF8E-951CD6C0BF06}" type="slidenum">
              <a:rPr lang="en-US" smtClean="0"/>
              <a:pPr/>
              <a:t>76</a:t>
            </a:fld>
            <a:endParaRPr lang="en-US"/>
          </a:p>
        </p:txBody>
      </p:sp>
    </p:spTree>
    <p:extLst>
      <p:ext uri="{BB962C8B-B14F-4D97-AF65-F5344CB8AC3E}">
        <p14:creationId xmlns:p14="http://schemas.microsoft.com/office/powerpoint/2010/main" val="303498254"/>
      </p:ext>
    </p:extLst>
  </p:cSld>
  <p:clrMapOvr>
    <a:masterClrMapping/>
  </p:clrMapOvr>
  <p:transition spd="slow" advTm="20068">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7549243" y="369459"/>
            <a:ext cx="4065813" cy="406581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3" name="TextBox 2"/>
          <p:cNvSpPr txBox="1"/>
          <p:nvPr/>
        </p:nvSpPr>
        <p:spPr>
          <a:xfrm>
            <a:off x="676275" y="207534"/>
            <a:ext cx="6966677" cy="4678204"/>
          </a:xfrm>
          <a:prstGeom prst="rect">
            <a:avLst/>
          </a:prstGeom>
          <a:noFill/>
        </p:spPr>
        <p:txBody>
          <a:bodyPr wrap="square" rtlCol="0">
            <a:spAutoFit/>
            <a:scene3d>
              <a:camera prst="orthographicFront"/>
              <a:lightRig rig="threePt" dir="t"/>
            </a:scene3d>
            <a:sp3d extrusionH="57150">
              <a:bevelT w="38100" h="38100"/>
            </a:sp3d>
          </a:bodyPr>
          <a:lstStyle/>
          <a:p>
            <a:pPr marL="571500" indent="-571500">
              <a:buFont typeface="Arial" pitchFamily="34" charset="0"/>
              <a:buChar char="•"/>
            </a:pPr>
            <a:r>
              <a:rPr lang="en-US" sz="3200" b="1" spc="300" dirty="0">
                <a:ln>
                  <a:solidFill>
                    <a:srgbClr val="002060"/>
                  </a:solidFill>
                </a:ln>
                <a:solidFill>
                  <a:schemeClr val="accent1">
                    <a:lumMod val="60000"/>
                    <a:lumOff val="40000"/>
                  </a:schemeClr>
                </a:solidFill>
                <a:effectLst>
                  <a:glow rad="127000">
                    <a:schemeClr val="tx1"/>
                  </a:glow>
                </a:effectLst>
                <a:latin typeface="Cooper Black" pitchFamily="18" charset="0"/>
                <a:cs typeface="Arial" panose="020B0604020202020204" pitchFamily="34" charset="0"/>
              </a:rPr>
              <a:t>Stay away from </a:t>
            </a:r>
            <a:r>
              <a:rPr lang="en-US" sz="3200" b="1" spc="300" dirty="0" smtClean="0">
                <a:ln>
                  <a:solidFill>
                    <a:srgbClr val="002060"/>
                  </a:solidFill>
                </a:ln>
                <a:solidFill>
                  <a:schemeClr val="accent1">
                    <a:lumMod val="60000"/>
                    <a:lumOff val="40000"/>
                  </a:schemeClr>
                </a:solidFill>
                <a:effectLst>
                  <a:glow rad="127000">
                    <a:schemeClr val="tx1"/>
                  </a:glow>
                </a:effectLst>
                <a:latin typeface="Cooper Black" pitchFamily="18" charset="0"/>
                <a:cs typeface="Arial" panose="020B0604020202020204" pitchFamily="34" charset="0"/>
              </a:rPr>
              <a:t>religion </a:t>
            </a:r>
          </a:p>
          <a:p>
            <a:endParaRPr lang="en-US" sz="1600" b="1" spc="300" dirty="0" smtClean="0">
              <a:ln>
                <a:solidFill>
                  <a:srgbClr val="002060"/>
                </a:solidFill>
              </a:ln>
              <a:solidFill>
                <a:schemeClr val="accent1">
                  <a:lumMod val="60000"/>
                  <a:lumOff val="40000"/>
                </a:schemeClr>
              </a:solidFill>
              <a:effectLst>
                <a:glow rad="127000">
                  <a:schemeClr val="tx1"/>
                </a:glow>
              </a:effectLst>
              <a:latin typeface="Cooper Black" pitchFamily="18" charset="0"/>
              <a:cs typeface="Arial" panose="020B0604020202020204" pitchFamily="34" charset="0"/>
            </a:endParaRPr>
          </a:p>
          <a:p>
            <a:pPr marL="571500" indent="-571500">
              <a:buFont typeface="Arial" pitchFamily="34" charset="0"/>
              <a:buChar char="•"/>
            </a:pPr>
            <a:r>
              <a:rPr lang="en-US" sz="3200" b="1" spc="300" dirty="0" smtClean="0">
                <a:ln>
                  <a:solidFill>
                    <a:srgbClr val="002060"/>
                  </a:solidFill>
                </a:ln>
                <a:solidFill>
                  <a:srgbClr val="92D050"/>
                </a:solidFill>
                <a:effectLst>
                  <a:glow rad="127000">
                    <a:schemeClr val="tx1"/>
                  </a:glow>
                </a:effectLst>
                <a:latin typeface="Cooper Black" pitchFamily="18" charset="0"/>
                <a:cs typeface="Arial" panose="020B0604020202020204" pitchFamily="34" charset="0"/>
              </a:rPr>
              <a:t>stay </a:t>
            </a:r>
            <a:r>
              <a:rPr lang="en-US" sz="3200" b="1" spc="300" dirty="0">
                <a:ln>
                  <a:solidFill>
                    <a:srgbClr val="002060"/>
                  </a:solidFill>
                </a:ln>
                <a:solidFill>
                  <a:srgbClr val="92D050"/>
                </a:solidFill>
                <a:effectLst>
                  <a:glow rad="127000">
                    <a:schemeClr val="tx1"/>
                  </a:glow>
                </a:effectLst>
                <a:latin typeface="Cooper Black" pitchFamily="18" charset="0"/>
                <a:cs typeface="Arial" panose="020B0604020202020204" pitchFamily="34" charset="0"/>
              </a:rPr>
              <a:t>away from man-made teachings and </a:t>
            </a:r>
            <a:r>
              <a:rPr lang="en-US" sz="3200" b="1" spc="300" dirty="0" smtClean="0">
                <a:ln>
                  <a:solidFill>
                    <a:srgbClr val="002060"/>
                  </a:solidFill>
                </a:ln>
                <a:solidFill>
                  <a:srgbClr val="92D050"/>
                </a:solidFill>
                <a:effectLst>
                  <a:glow rad="127000">
                    <a:schemeClr val="tx1"/>
                  </a:glow>
                </a:effectLst>
                <a:latin typeface="Cooper Black" pitchFamily="18" charset="0"/>
                <a:cs typeface="Arial" panose="020B0604020202020204" pitchFamily="34" charset="0"/>
              </a:rPr>
              <a:t>traditions </a:t>
            </a:r>
          </a:p>
          <a:p>
            <a:endParaRPr lang="en-US" sz="1600" b="1" spc="300" dirty="0" smtClean="0">
              <a:ln>
                <a:solidFill>
                  <a:srgbClr val="002060"/>
                </a:solidFill>
              </a:ln>
              <a:solidFill>
                <a:srgbClr val="92D050"/>
              </a:solidFill>
              <a:effectLst>
                <a:glow rad="127000">
                  <a:schemeClr val="tx1"/>
                </a:glow>
              </a:effectLst>
              <a:latin typeface="Cooper Black" pitchFamily="18" charset="0"/>
              <a:cs typeface="Arial" panose="020B0604020202020204" pitchFamily="34" charset="0"/>
            </a:endParaRPr>
          </a:p>
          <a:p>
            <a:pPr marL="571500" indent="-571500">
              <a:buFont typeface="Arial" pitchFamily="34" charset="0"/>
              <a:buChar char="•"/>
            </a:pPr>
            <a:r>
              <a:rPr lang="en-US" sz="3200" b="1" spc="300" dirty="0" smtClean="0">
                <a:ln>
                  <a:solidFill>
                    <a:srgbClr val="002060"/>
                  </a:solidFill>
                </a:ln>
                <a:solidFill>
                  <a:srgbClr val="C3C7C2"/>
                </a:solidFill>
                <a:effectLst>
                  <a:glow rad="127000">
                    <a:schemeClr val="tx1"/>
                  </a:glow>
                </a:effectLst>
                <a:latin typeface="Cooper Black" pitchFamily="18" charset="0"/>
                <a:cs typeface="Arial" panose="020B0604020202020204" pitchFamily="34" charset="0"/>
              </a:rPr>
              <a:t>stay </a:t>
            </a:r>
            <a:r>
              <a:rPr lang="en-US" sz="3200" b="1" spc="300" dirty="0">
                <a:ln>
                  <a:solidFill>
                    <a:srgbClr val="002060"/>
                  </a:solidFill>
                </a:ln>
                <a:solidFill>
                  <a:srgbClr val="C3C7C2"/>
                </a:solidFill>
                <a:effectLst>
                  <a:glow rad="127000">
                    <a:schemeClr val="tx1"/>
                  </a:glow>
                </a:effectLst>
                <a:latin typeface="Cooper Black" pitchFamily="18" charset="0"/>
                <a:cs typeface="Arial" panose="020B0604020202020204" pitchFamily="34" charset="0"/>
              </a:rPr>
              <a:t>away from churches </a:t>
            </a:r>
            <a:r>
              <a:rPr lang="en-US" sz="3200" b="1" spc="300" dirty="0" smtClean="0">
                <a:ln>
                  <a:solidFill>
                    <a:srgbClr val="002060"/>
                  </a:solidFill>
                </a:ln>
                <a:solidFill>
                  <a:srgbClr val="C3C7C2"/>
                </a:solidFill>
                <a:effectLst>
                  <a:glow rad="127000">
                    <a:schemeClr val="tx1"/>
                  </a:glow>
                </a:effectLst>
                <a:latin typeface="Cooper Black" pitchFamily="18" charset="0"/>
                <a:cs typeface="Arial" panose="020B0604020202020204" pitchFamily="34" charset="0"/>
              </a:rPr>
              <a:t/>
            </a:r>
            <a:br>
              <a:rPr lang="en-US" sz="3200" b="1" spc="300" dirty="0" smtClean="0">
                <a:ln>
                  <a:solidFill>
                    <a:srgbClr val="002060"/>
                  </a:solidFill>
                </a:ln>
                <a:solidFill>
                  <a:srgbClr val="C3C7C2"/>
                </a:solidFill>
                <a:effectLst>
                  <a:glow rad="127000">
                    <a:schemeClr val="tx1"/>
                  </a:glow>
                </a:effectLst>
                <a:latin typeface="Cooper Black" pitchFamily="18" charset="0"/>
                <a:cs typeface="Arial" panose="020B0604020202020204" pitchFamily="34" charset="0"/>
              </a:rPr>
            </a:br>
            <a:r>
              <a:rPr lang="en-US" sz="3200" b="1" spc="300" dirty="0" smtClean="0">
                <a:ln>
                  <a:solidFill>
                    <a:srgbClr val="002060"/>
                  </a:solidFill>
                </a:ln>
                <a:solidFill>
                  <a:srgbClr val="C3C7C2"/>
                </a:solidFill>
                <a:effectLst>
                  <a:glow rad="127000">
                    <a:schemeClr val="tx1"/>
                  </a:glow>
                </a:effectLst>
                <a:latin typeface="Cooper Black" pitchFamily="18" charset="0"/>
                <a:cs typeface="Arial" panose="020B0604020202020204" pitchFamily="34" charset="0"/>
              </a:rPr>
              <a:t>and denominations!  </a:t>
            </a:r>
          </a:p>
          <a:p>
            <a:endParaRPr lang="en-US" sz="1600" b="1" spc="300" dirty="0" smtClean="0">
              <a:ln>
                <a:solidFill>
                  <a:srgbClr val="002060"/>
                </a:solidFill>
              </a:ln>
              <a:solidFill>
                <a:srgbClr val="C3C7C2"/>
              </a:solidFill>
              <a:effectLst>
                <a:glow rad="127000">
                  <a:schemeClr val="tx1"/>
                </a:glow>
              </a:effectLst>
              <a:latin typeface="Cooper Black" pitchFamily="18" charset="0"/>
              <a:cs typeface="Arial" panose="020B0604020202020204" pitchFamily="34" charset="0"/>
            </a:endParaRPr>
          </a:p>
          <a:p>
            <a:r>
              <a:rPr lang="en-US" sz="2800" b="1" spc="300" dirty="0" smtClean="0">
                <a:ln>
                  <a:solidFill>
                    <a:srgbClr val="002060"/>
                  </a:solidFill>
                </a:ln>
                <a:solidFill>
                  <a:srgbClr val="00B0F0"/>
                </a:solidFill>
                <a:effectLst>
                  <a:glow rad="127000">
                    <a:schemeClr val="tx1"/>
                  </a:glow>
                </a:effectLst>
                <a:latin typeface="Cooper Black" pitchFamily="18" charset="0"/>
                <a:cs typeface="Arial" panose="020B0604020202020204" pitchFamily="34" charset="0"/>
              </a:rPr>
              <a:t>Follow </a:t>
            </a:r>
            <a:r>
              <a:rPr lang="en-US" sz="2800" b="1" spc="300" dirty="0">
                <a:ln>
                  <a:solidFill>
                    <a:srgbClr val="002060"/>
                  </a:solidFill>
                </a:ln>
                <a:solidFill>
                  <a:srgbClr val="00B0F0"/>
                </a:solidFill>
                <a:effectLst>
                  <a:glow rad="127000">
                    <a:schemeClr val="tx1"/>
                  </a:glow>
                </a:effectLst>
                <a:latin typeface="Cooper Black" pitchFamily="18" charset="0"/>
                <a:cs typeface="Arial" panose="020B0604020202020204" pitchFamily="34" charset="0"/>
              </a:rPr>
              <a:t>the Lamb </a:t>
            </a:r>
            <a:r>
              <a:rPr lang="en-US" sz="2800" b="1" spc="300" dirty="0" err="1">
                <a:ln>
                  <a:solidFill>
                    <a:srgbClr val="002060"/>
                  </a:solidFill>
                </a:ln>
                <a:solidFill>
                  <a:srgbClr val="00B0F0"/>
                </a:solidFill>
                <a:effectLst>
                  <a:glow rad="127000">
                    <a:schemeClr val="tx1"/>
                  </a:glow>
                </a:effectLst>
                <a:latin typeface="Cooper Black" pitchFamily="18" charset="0"/>
                <a:cs typeface="Arial" panose="020B0604020202020204" pitchFamily="34" charset="0"/>
              </a:rPr>
              <a:t>withersoever</a:t>
            </a:r>
            <a:r>
              <a:rPr lang="en-US" sz="2800" b="1" spc="300" dirty="0">
                <a:ln>
                  <a:solidFill>
                    <a:srgbClr val="002060"/>
                  </a:solidFill>
                </a:ln>
                <a:solidFill>
                  <a:srgbClr val="00B0F0"/>
                </a:solidFill>
                <a:effectLst>
                  <a:glow rad="127000">
                    <a:schemeClr val="tx1"/>
                  </a:glow>
                </a:effectLst>
                <a:latin typeface="Cooper Black" pitchFamily="18" charset="0"/>
                <a:cs typeface="Arial" panose="020B0604020202020204" pitchFamily="34" charset="0"/>
              </a:rPr>
              <a:t> </a:t>
            </a:r>
            <a:r>
              <a:rPr lang="en-US" sz="2800" b="1" spc="300" dirty="0" smtClean="0">
                <a:ln>
                  <a:solidFill>
                    <a:srgbClr val="002060"/>
                  </a:solidFill>
                </a:ln>
                <a:solidFill>
                  <a:srgbClr val="00B0F0"/>
                </a:solidFill>
                <a:effectLst>
                  <a:glow rad="127000">
                    <a:schemeClr val="tx1"/>
                  </a:glow>
                </a:effectLst>
                <a:latin typeface="Cooper Black" pitchFamily="18" charset="0"/>
                <a:cs typeface="Arial" panose="020B0604020202020204" pitchFamily="34" charset="0"/>
              </a:rPr>
              <a:t/>
            </a:r>
            <a:br>
              <a:rPr lang="en-US" sz="2800" b="1" spc="300" dirty="0" smtClean="0">
                <a:ln>
                  <a:solidFill>
                    <a:srgbClr val="002060"/>
                  </a:solidFill>
                </a:ln>
                <a:solidFill>
                  <a:srgbClr val="00B0F0"/>
                </a:solidFill>
                <a:effectLst>
                  <a:glow rad="127000">
                    <a:schemeClr val="tx1"/>
                  </a:glow>
                </a:effectLst>
                <a:latin typeface="Cooper Black" pitchFamily="18" charset="0"/>
                <a:cs typeface="Arial" panose="020B0604020202020204" pitchFamily="34" charset="0"/>
              </a:rPr>
            </a:br>
            <a:r>
              <a:rPr lang="en-US" sz="2800" b="1" spc="300" dirty="0" smtClean="0">
                <a:ln>
                  <a:solidFill>
                    <a:srgbClr val="002060"/>
                  </a:solidFill>
                </a:ln>
                <a:solidFill>
                  <a:srgbClr val="00B0F0"/>
                </a:solidFill>
                <a:effectLst>
                  <a:glow rad="127000">
                    <a:schemeClr val="tx1"/>
                  </a:glow>
                </a:effectLst>
                <a:latin typeface="Cooper Black" pitchFamily="18" charset="0"/>
                <a:cs typeface="Arial" panose="020B0604020202020204" pitchFamily="34" charset="0"/>
              </a:rPr>
              <a:t>he </a:t>
            </a:r>
            <a:r>
              <a:rPr lang="en-US" sz="2800" b="1" spc="300" dirty="0">
                <a:ln>
                  <a:solidFill>
                    <a:srgbClr val="002060"/>
                  </a:solidFill>
                </a:ln>
                <a:solidFill>
                  <a:srgbClr val="00B0F0"/>
                </a:solidFill>
                <a:effectLst>
                  <a:glow rad="127000">
                    <a:schemeClr val="tx1"/>
                  </a:glow>
                </a:effectLst>
                <a:latin typeface="Cooper Black" pitchFamily="18" charset="0"/>
                <a:cs typeface="Arial" panose="020B0604020202020204" pitchFamily="34" charset="0"/>
              </a:rPr>
              <a:t>goeth. </a:t>
            </a:r>
            <a:r>
              <a:rPr lang="en-US" sz="2800" b="1" spc="300" dirty="0">
                <a:latin typeface="Cooper Black" pitchFamily="18" charset="0"/>
                <a:cs typeface="Arial" panose="020B0604020202020204" pitchFamily="34" charset="0"/>
              </a:rPr>
              <a:t>(Revelation 14:6)</a:t>
            </a:r>
          </a:p>
        </p:txBody>
      </p:sp>
      <p:sp>
        <p:nvSpPr>
          <p:cNvPr id="4" name="TextBox 3"/>
          <p:cNvSpPr txBox="1"/>
          <p:nvPr/>
        </p:nvSpPr>
        <p:spPr>
          <a:xfrm>
            <a:off x="1415144" y="5122629"/>
            <a:ext cx="9462406" cy="1077218"/>
          </a:xfrm>
          <a:prstGeom prst="rect">
            <a:avLst/>
          </a:prstGeom>
          <a:solidFill>
            <a:srgbClr val="0000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sp3d extrusionH="57150">
              <a:bevelT w="82550" h="38100" prst="coolSlant"/>
            </a:sp3d>
          </a:bodyPr>
          <a:lstStyle/>
          <a:p>
            <a:pPr algn="ctr"/>
            <a:r>
              <a:rPr lang="en-US" sz="3200" dirty="0">
                <a:latin typeface="Arial Black" panose="020B0A04020102020204" pitchFamily="34" charset="0"/>
              </a:rPr>
              <a:t>Stay in contact and worship with those </a:t>
            </a:r>
            <a:r>
              <a:rPr lang="en-US" sz="3200" dirty="0" smtClean="0">
                <a:latin typeface="Arial Black" panose="020B0A04020102020204" pitchFamily="34" charset="0"/>
              </a:rPr>
              <a:t/>
            </a:r>
            <a:br>
              <a:rPr lang="en-US" sz="3200" dirty="0" smtClean="0">
                <a:latin typeface="Arial Black" panose="020B0A04020102020204" pitchFamily="34" charset="0"/>
              </a:rPr>
            </a:br>
            <a:r>
              <a:rPr lang="en-US" sz="3200" dirty="0" smtClean="0">
                <a:latin typeface="Arial Black" panose="020B0A04020102020204" pitchFamily="34" charset="0"/>
              </a:rPr>
              <a:t>that </a:t>
            </a:r>
            <a:r>
              <a:rPr lang="en-US" sz="3200" dirty="0">
                <a:latin typeface="Arial Black" panose="020B0A04020102020204" pitchFamily="34" charset="0"/>
              </a:rPr>
              <a:t>follow a “Thus saith YHVH!”</a:t>
            </a:r>
          </a:p>
        </p:txBody>
      </p:sp>
      <p:pic>
        <p:nvPicPr>
          <p:cNvPr id="6" name="Picture 5">
            <a:extLst>
              <a:ext uri="{FF2B5EF4-FFF2-40B4-BE49-F238E27FC236}">
                <a16:creationId xmlns="" xmlns:a16="http://schemas.microsoft.com/office/drawing/2014/main" id="{655EA749-976B-4634-85A5-C03E3F3C24A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7" name="Slide Number Placeholder 2"/>
          <p:cNvSpPr txBox="1">
            <a:spLocks/>
          </p:cNvSpPr>
          <p:nvPr/>
        </p:nvSpPr>
        <p:spPr>
          <a:xfrm>
            <a:off x="11333161" y="6397625"/>
            <a:ext cx="753545"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602673-6227-473F-AF8E-951CD6C0BF06}" type="slidenum">
              <a:rPr lang="en-US" smtClean="0"/>
              <a:pPr/>
              <a:t>77</a:t>
            </a:fld>
            <a:endParaRPr lang="en-US"/>
          </a:p>
        </p:txBody>
      </p:sp>
    </p:spTree>
    <p:custDataLst>
      <p:tags r:id="rId1"/>
    </p:custDataLst>
    <p:extLst>
      <p:ext uri="{BB962C8B-B14F-4D97-AF65-F5344CB8AC3E}">
        <p14:creationId xmlns:p14="http://schemas.microsoft.com/office/powerpoint/2010/main" val="1483086004"/>
      </p:ext>
    </p:extLst>
  </p:cSld>
  <p:clrMapOvr>
    <a:masterClrMapping/>
  </p:clrMapOvr>
  <mc:AlternateContent xmlns:mc="http://schemas.openxmlformats.org/markup-compatibility/2006" xmlns:p14="http://schemas.microsoft.com/office/powerpoint/2010/main">
    <mc:Choice Requires="p14">
      <p:transition spd="med" p14:dur="700" advTm="29358">
        <p:fade/>
      </p:transition>
    </mc:Choice>
    <mc:Fallback xmlns="">
      <p:transition spd="med" advTm="2935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0"/>
            <a:ext cx="12473198" cy="6858000"/>
          </a:xfrm>
          <a:prstGeom prst="rect">
            <a:avLst/>
          </a:prstGeom>
        </p:spPr>
      </p:pic>
      <p:sp>
        <p:nvSpPr>
          <p:cNvPr id="3" name="TextBox 2"/>
          <p:cNvSpPr txBox="1"/>
          <p:nvPr/>
        </p:nvSpPr>
        <p:spPr>
          <a:xfrm>
            <a:off x="4280686" y="2314322"/>
            <a:ext cx="6077119" cy="369332"/>
          </a:xfrm>
          <a:prstGeom prst="rect">
            <a:avLst/>
          </a:prstGeom>
          <a:noFill/>
        </p:spPr>
        <p:txBody>
          <a:bodyPr wrap="square" rtlCol="0">
            <a:spAutoFit/>
          </a:bodyPr>
          <a:lstStyle/>
          <a:p>
            <a:r>
              <a:rPr lang="he-IL" dirty="0"/>
              <a:t>“</a:t>
            </a:r>
            <a:endParaRPr lang="en-US" sz="3200"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1847850" y="4184988"/>
            <a:ext cx="7819604" cy="1569660"/>
          </a:xfrm>
          <a:prstGeom prst="rect">
            <a:avLst/>
          </a:prstGeom>
        </p:spPr>
        <p:txBody>
          <a:bodyPr wrap="square">
            <a:spAutoFit/>
            <a:scene3d>
              <a:camera prst="orthographicFront"/>
              <a:lightRig rig="threePt" dir="t"/>
            </a:scene3d>
            <a:sp3d extrusionH="57150">
              <a:bevelT w="38100" h="38100"/>
            </a:sp3d>
          </a:bodyPr>
          <a:lstStyle/>
          <a:p>
            <a:pPr algn="ctr"/>
            <a:r>
              <a:rPr lang="en-US" sz="9600" dirty="0">
                <a:ln>
                  <a:solidFill>
                    <a:schemeClr val="accent2">
                      <a:lumMod val="50000"/>
                    </a:schemeClr>
                  </a:solidFill>
                </a:ln>
                <a:solidFill>
                  <a:schemeClr val="accent2">
                    <a:lumMod val="40000"/>
                    <a:lumOff val="60000"/>
                  </a:schemeClr>
                </a:solidFill>
                <a:latin typeface="Arial Black" panose="020B0A04020102020204" pitchFamily="34" charset="0"/>
                <a:cs typeface="Arial" panose="020B0604020202020204" pitchFamily="34" charset="0"/>
              </a:rPr>
              <a:t>SHALOM</a:t>
            </a:r>
          </a:p>
        </p:txBody>
      </p:sp>
      <p:pic>
        <p:nvPicPr>
          <p:cNvPr id="6" name="Picture 5">
            <a:extLst>
              <a:ext uri="{FF2B5EF4-FFF2-40B4-BE49-F238E27FC236}">
                <a16:creationId xmlns="" xmlns:a16="http://schemas.microsoft.com/office/drawing/2014/main" id="{A0FB9DD6-F96D-49FE-910E-47B5EA91F2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7" name="Slide Number Placeholder 2"/>
          <p:cNvSpPr txBox="1">
            <a:spLocks/>
          </p:cNvSpPr>
          <p:nvPr/>
        </p:nvSpPr>
        <p:spPr>
          <a:xfrm>
            <a:off x="11333161" y="6397625"/>
            <a:ext cx="75354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602673-6227-473F-AF8E-951CD6C0BF06}" type="slidenum">
              <a:rPr lang="en-US" smtClean="0">
                <a:solidFill>
                  <a:schemeClr val="bg1"/>
                </a:solidFill>
              </a:rPr>
              <a:pPr/>
              <a:t>78</a:t>
            </a:fld>
            <a:endParaRPr lang="en-US" dirty="0">
              <a:solidFill>
                <a:schemeClr val="bg1"/>
              </a:solidFill>
            </a:endParaRPr>
          </a:p>
        </p:txBody>
      </p:sp>
    </p:spTree>
    <p:extLst>
      <p:ext uri="{BB962C8B-B14F-4D97-AF65-F5344CB8AC3E}">
        <p14:creationId xmlns:p14="http://schemas.microsoft.com/office/powerpoint/2010/main" val="720007610"/>
      </p:ext>
    </p:extLst>
  </p:cSld>
  <p:clrMapOvr>
    <a:masterClrMapping/>
  </p:clrMapOvr>
  <p:transition spd="slow" advTm="16437">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8313"/>
            <a:ext cx="12192000" cy="6849687"/>
          </a:xfrm>
          <a:prstGeom prst="rect">
            <a:avLst/>
          </a:prstGeom>
        </p:spPr>
      </p:pic>
      <p:sp>
        <p:nvSpPr>
          <p:cNvPr id="2" name="Rectangle 1"/>
          <p:cNvSpPr/>
          <p:nvPr/>
        </p:nvSpPr>
        <p:spPr>
          <a:xfrm>
            <a:off x="365370" y="436993"/>
            <a:ext cx="4273305" cy="2246769"/>
          </a:xfrm>
          <a:prstGeom prst="rect">
            <a:avLst/>
          </a:prstGeom>
          <a:solidFill>
            <a:srgbClr val="0000CC"/>
          </a:solidFill>
          <a:scene3d>
            <a:camera prst="orthographicFront"/>
            <a:lightRig rig="threePt" dir="t"/>
          </a:scene3d>
          <a:sp3d>
            <a:bevelT/>
          </a:sp3d>
        </p:spPr>
        <p:txBody>
          <a:bodyPr wrap="square">
            <a:spAutoFit/>
          </a:bodyPr>
          <a:lstStyle/>
          <a:p>
            <a:pPr algn="ctr"/>
            <a:r>
              <a:rPr lang="en-US" sz="2800" dirty="0">
                <a:solidFill>
                  <a:schemeClr val="bg1"/>
                </a:solidFill>
                <a:latin typeface="Arial" panose="020B0604020202020204" pitchFamily="34" charset="0"/>
                <a:cs typeface="Arial" panose="020B0604020202020204" pitchFamily="34" charset="0"/>
              </a:rPr>
              <a:t>Supreme Provider </a:t>
            </a:r>
          </a:p>
          <a:p>
            <a:pPr algn="ctr"/>
            <a:r>
              <a:rPr lang="en-US" sz="2800">
                <a:solidFill>
                  <a:schemeClr val="bg1"/>
                </a:solidFill>
                <a:latin typeface="Arial" panose="020B0604020202020204" pitchFamily="34" charset="0"/>
                <a:cs typeface="Arial" panose="020B0604020202020204" pitchFamily="34" charset="0"/>
              </a:rPr>
              <a:t>Yahusha </a:t>
            </a:r>
            <a:r>
              <a:rPr lang="en-US" sz="2800" dirty="0">
                <a:solidFill>
                  <a:schemeClr val="bg1"/>
                </a:solidFill>
                <a:latin typeface="Arial" panose="020B0604020202020204" pitchFamily="34" charset="0"/>
                <a:cs typeface="Arial" panose="020B0604020202020204" pitchFamily="34" charset="0"/>
              </a:rPr>
              <a:t>Ha Mashiach</a:t>
            </a:r>
          </a:p>
          <a:p>
            <a:pPr algn="ctr"/>
            <a:r>
              <a:rPr lang="en-US" sz="2800" dirty="0">
                <a:solidFill>
                  <a:schemeClr val="bg1"/>
                </a:solidFill>
                <a:latin typeface="Arial" panose="020B0604020202020204" pitchFamily="34" charset="0"/>
                <a:cs typeface="Arial" panose="020B0604020202020204" pitchFamily="34" charset="0"/>
              </a:rPr>
              <a:t>Prepared and recorded</a:t>
            </a:r>
          </a:p>
          <a:p>
            <a:pPr algn="ctr"/>
            <a:r>
              <a:rPr lang="en-US" sz="2800" dirty="0">
                <a:solidFill>
                  <a:schemeClr val="bg1"/>
                </a:solidFill>
                <a:latin typeface="Arial" panose="020B0604020202020204" pitchFamily="34" charset="0"/>
                <a:cs typeface="Arial" panose="020B0604020202020204" pitchFamily="34" charset="0"/>
              </a:rPr>
              <a:t>By Walter </a:t>
            </a:r>
            <a:r>
              <a:rPr lang="en-US" sz="2800" dirty="0" err="1">
                <a:solidFill>
                  <a:schemeClr val="bg1"/>
                </a:solidFill>
                <a:latin typeface="Arial" panose="020B0604020202020204" pitchFamily="34" charset="0"/>
                <a:cs typeface="Arial" panose="020B0604020202020204" pitchFamily="34" charset="0"/>
              </a:rPr>
              <a:t>Tschoepe</a:t>
            </a:r>
            <a:endParaRPr lang="en-US" sz="2800" dirty="0">
              <a:solidFill>
                <a:schemeClr val="bg1"/>
              </a:solidFill>
              <a:latin typeface="Arial" panose="020B0604020202020204" pitchFamily="34" charset="0"/>
              <a:cs typeface="Arial" panose="020B0604020202020204" pitchFamily="34" charset="0"/>
            </a:endParaRPr>
          </a:p>
          <a:p>
            <a:pPr algn="ctr"/>
            <a:r>
              <a:rPr lang="en-US" sz="2800" dirty="0">
                <a:solidFill>
                  <a:schemeClr val="bg1"/>
                </a:solidFill>
                <a:latin typeface="Arial" panose="020B0604020202020204" pitchFamily="34" charset="0"/>
                <a:cs typeface="Arial" panose="020B0604020202020204" pitchFamily="34" charset="0"/>
              </a:rPr>
              <a:t>Malachi4.4@outlook.com</a:t>
            </a: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5370" y="4873265"/>
            <a:ext cx="4511431" cy="1182727"/>
          </a:xfrm>
          <a:prstGeom prst="rect">
            <a:avLst/>
          </a:prstGeom>
          <a:scene3d>
            <a:camera prst="orthographicFront"/>
            <a:lightRig rig="threePt" dir="t"/>
          </a:scene3d>
          <a:sp3d>
            <a:bevelT/>
          </a:sp3d>
        </p:spPr>
      </p:pic>
      <p:pic>
        <p:nvPicPr>
          <p:cNvPr id="3" name="Picture 2">
            <a:extLst>
              <a:ext uri="{FF2B5EF4-FFF2-40B4-BE49-F238E27FC236}">
                <a16:creationId xmlns="" xmlns:a16="http://schemas.microsoft.com/office/drawing/2014/main" id="{FF55A057-196F-467B-AB23-1394BE1ED02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pic>
        <p:nvPicPr>
          <p:cNvPr id="6" name="Picture 5">
            <a:extLst>
              <a:ext uri="{FF2B5EF4-FFF2-40B4-BE49-F238E27FC236}">
                <a16:creationId xmlns="" xmlns:a16="http://schemas.microsoft.com/office/drawing/2014/main" id="{54C770A9-47BC-4B63-B8BC-9929B7559DC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006984" y="325830"/>
            <a:ext cx="1859441" cy="2469094"/>
          </a:xfrm>
          <a:prstGeom prst="rect">
            <a:avLst/>
          </a:prstGeom>
          <a:scene3d>
            <a:camera prst="orthographicFront"/>
            <a:lightRig rig="threePt" dir="t"/>
          </a:scene3d>
          <a:sp3d>
            <a:bevelT w="152400" h="50800" prst="softRound"/>
          </a:sp3d>
        </p:spPr>
      </p:pic>
      <p:sp>
        <p:nvSpPr>
          <p:cNvPr id="7" name="Slide Number Placeholder 2"/>
          <p:cNvSpPr>
            <a:spLocks noGrp="1"/>
          </p:cNvSpPr>
          <p:nvPr>
            <p:ph type="sldNum" sz="quarter" idx="12"/>
          </p:nvPr>
        </p:nvSpPr>
        <p:spPr>
          <a:xfrm>
            <a:off x="11333161" y="6397625"/>
            <a:ext cx="753545" cy="365125"/>
          </a:xfrm>
        </p:spPr>
        <p:txBody>
          <a:bodyPr/>
          <a:lstStyle/>
          <a:p>
            <a:fld id="{A2602673-6227-473F-AF8E-951CD6C0BF06}" type="slidenum">
              <a:rPr lang="en-US" smtClean="0">
                <a:solidFill>
                  <a:schemeClr val="tx1"/>
                </a:solidFill>
              </a:rPr>
              <a:t>79</a:t>
            </a:fld>
            <a:endParaRPr lang="en-US" dirty="0">
              <a:solidFill>
                <a:schemeClr val="tx1"/>
              </a:solidFill>
            </a:endParaRPr>
          </a:p>
        </p:txBody>
      </p:sp>
    </p:spTree>
    <p:extLst>
      <p:ext uri="{BB962C8B-B14F-4D97-AF65-F5344CB8AC3E}">
        <p14:creationId xmlns:p14="http://schemas.microsoft.com/office/powerpoint/2010/main" val="3284414116"/>
      </p:ext>
    </p:extLst>
  </p:cSld>
  <p:clrMapOvr>
    <a:masterClrMapping/>
  </p:clrMapOvr>
  <p:transition spd="slow" advTm="2323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9362" y="366024"/>
            <a:ext cx="10425802" cy="4031873"/>
          </a:xfrm>
          <a:prstGeom prst="rect">
            <a:avLst/>
          </a:prstGeom>
          <a:solidFill>
            <a:schemeClr val="bg2"/>
          </a:solidFill>
          <a:scene3d>
            <a:camera prst="orthographicFront"/>
            <a:lightRig rig="threePt" dir="t"/>
          </a:scene3d>
          <a:sp3d>
            <a:bevelT w="152400" h="50800" prst="softRound"/>
          </a:sp3d>
        </p:spPr>
        <p:txBody>
          <a:bodyPr wrap="square" rtlCol="0">
            <a:spAutoFit/>
          </a:bodyPr>
          <a:lstStyle/>
          <a:p>
            <a:pPr algn="ctr"/>
            <a:r>
              <a:rPr lang="en-US" sz="3200" dirty="0"/>
              <a:t>Since the Scriptures have been modified, changed over the past centuries by the various translations, be it on purpose or  by an oversight, I am inserting the original Hebrew names in my presentations. </a:t>
            </a:r>
            <a:r>
              <a:rPr lang="en-US" sz="3200" dirty="0" smtClean="0"/>
              <a:t/>
            </a:r>
            <a:br>
              <a:rPr lang="en-US" sz="3200" dirty="0" smtClean="0"/>
            </a:br>
            <a:r>
              <a:rPr lang="en-US" sz="3200" dirty="0" smtClean="0"/>
              <a:t>Wherever </a:t>
            </a:r>
            <a:r>
              <a:rPr lang="en-US" sz="3200" dirty="0"/>
              <a:t>the </a:t>
            </a:r>
            <a:r>
              <a:rPr lang="en-US" sz="3200" dirty="0" smtClean="0"/>
              <a:t>title </a:t>
            </a:r>
            <a:r>
              <a:rPr lang="en-US" sz="3200" dirty="0"/>
              <a:t>“God“ appears, </a:t>
            </a:r>
            <a:r>
              <a:rPr lang="en-US" sz="3200" dirty="0" smtClean="0"/>
              <a:t>I will insert </a:t>
            </a:r>
            <a:r>
              <a:rPr lang="en-US" sz="3200" dirty="0"/>
              <a:t>Elohim or </a:t>
            </a:r>
            <a:r>
              <a:rPr lang="en-US" sz="3200" dirty="0" smtClean="0"/>
              <a:t>YHVH; </a:t>
            </a:r>
            <a:r>
              <a:rPr lang="en-US" sz="3200" dirty="0"/>
              <a:t>wherever “LORD“ is shown, </a:t>
            </a:r>
            <a:r>
              <a:rPr lang="en-US" sz="3200" dirty="0" smtClean="0"/>
              <a:t/>
            </a:r>
            <a:br>
              <a:rPr lang="en-US" sz="3200" dirty="0" smtClean="0"/>
            </a:br>
            <a:r>
              <a:rPr lang="en-US" sz="3200" dirty="0" smtClean="0"/>
              <a:t>I will </a:t>
            </a:r>
            <a:r>
              <a:rPr lang="en-US" sz="3200" dirty="0"/>
              <a:t>insert </a:t>
            </a:r>
            <a:r>
              <a:rPr lang="en-US" sz="3200" dirty="0" smtClean="0"/>
              <a:t>YHVH; </a:t>
            </a:r>
            <a:r>
              <a:rPr lang="en-US" sz="3200" dirty="0"/>
              <a:t>wherever the </a:t>
            </a:r>
            <a:r>
              <a:rPr lang="en-US" sz="3200" dirty="0" smtClean="0"/>
              <a:t>word “Jesus” </a:t>
            </a:r>
            <a:r>
              <a:rPr lang="en-US" sz="3200" dirty="0"/>
              <a:t>is used, </a:t>
            </a:r>
            <a:r>
              <a:rPr lang="en-US" sz="3200" dirty="0" smtClean="0"/>
              <a:t/>
            </a:r>
            <a:br>
              <a:rPr lang="en-US" sz="3200" dirty="0" smtClean="0"/>
            </a:br>
            <a:r>
              <a:rPr lang="en-US" sz="3200" dirty="0" smtClean="0"/>
              <a:t>I will use </a:t>
            </a:r>
            <a:r>
              <a:rPr lang="en-US" sz="3200" dirty="0"/>
              <a:t>HIS proper Hebrew name “Yahusha</a:t>
            </a:r>
            <a:r>
              <a:rPr lang="en-US" sz="3200" dirty="0" smtClean="0"/>
              <a:t>.”  </a:t>
            </a:r>
            <a:endParaRPr lang="en-US" sz="3200" dirty="0"/>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851532" y="0"/>
            <a:ext cx="340468" cy="6858000"/>
          </a:xfrm>
          <a:prstGeom prst="rect">
            <a:avLst/>
          </a:prstGeom>
        </p:spPr>
      </p:pic>
      <p:pic>
        <p:nvPicPr>
          <p:cNvPr id="5" name="Picture 4">
            <a:extLst>
              <a:ext uri="{FF2B5EF4-FFF2-40B4-BE49-F238E27FC236}">
                <a16:creationId xmlns="" xmlns:a16="http://schemas.microsoft.com/office/drawing/2014/main" id="{E3F95D26-7D29-4D68-94BD-5B472439EDF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TextBox 5"/>
          <p:cNvSpPr txBox="1"/>
          <p:nvPr/>
        </p:nvSpPr>
        <p:spPr>
          <a:xfrm>
            <a:off x="639362" y="4703345"/>
            <a:ext cx="10425802" cy="1077218"/>
          </a:xfrm>
          <a:prstGeom prst="rect">
            <a:avLst/>
          </a:prstGeom>
          <a:solidFill>
            <a:schemeClr val="bg2"/>
          </a:solidFill>
          <a:scene3d>
            <a:camera prst="orthographicFront"/>
            <a:lightRig rig="threePt" dir="t"/>
          </a:scene3d>
          <a:sp3d>
            <a:bevelT w="152400" h="50800" prst="softRound"/>
          </a:sp3d>
        </p:spPr>
        <p:txBody>
          <a:bodyPr wrap="square" rtlCol="0">
            <a:spAutoFit/>
            <a:sp3d extrusionH="57150">
              <a:bevelT w="38100" h="38100"/>
            </a:sp3d>
          </a:bodyPr>
          <a:lstStyle/>
          <a:p>
            <a:pPr algn="ctr"/>
            <a:r>
              <a:rPr lang="en-US" sz="3200" b="1" dirty="0" smtClean="0">
                <a:solidFill>
                  <a:srgbClr val="FFFF00"/>
                </a:solidFill>
              </a:rPr>
              <a:t>All </a:t>
            </a:r>
            <a:r>
              <a:rPr lang="en-US" sz="3200" b="1" dirty="0">
                <a:solidFill>
                  <a:srgbClr val="FFFF00"/>
                </a:solidFill>
              </a:rPr>
              <a:t>biblical references are taken from the </a:t>
            </a:r>
            <a:r>
              <a:rPr lang="en-US" sz="3200" b="1" dirty="0" smtClean="0">
                <a:solidFill>
                  <a:srgbClr val="FFFF00"/>
                </a:solidFill>
              </a:rPr>
              <a:t/>
            </a:r>
            <a:br>
              <a:rPr lang="en-US" sz="3200" b="1" dirty="0" smtClean="0">
                <a:solidFill>
                  <a:srgbClr val="FFFF00"/>
                </a:solidFill>
              </a:rPr>
            </a:br>
            <a:r>
              <a:rPr lang="en-US" sz="3200" b="1" dirty="0" smtClean="0">
                <a:solidFill>
                  <a:srgbClr val="FFFF00"/>
                </a:solidFill>
              </a:rPr>
              <a:t>King </a:t>
            </a:r>
            <a:r>
              <a:rPr lang="en-US" sz="3200" b="1" dirty="0">
                <a:solidFill>
                  <a:srgbClr val="FFFF00"/>
                </a:solidFill>
              </a:rPr>
              <a:t>James Version, unless otherwise noted.</a:t>
            </a:r>
          </a:p>
        </p:txBody>
      </p:sp>
      <p:sp>
        <p:nvSpPr>
          <p:cNvPr id="4" name="Slide Number Placeholder 3"/>
          <p:cNvSpPr>
            <a:spLocks noGrp="1"/>
          </p:cNvSpPr>
          <p:nvPr>
            <p:ph type="sldNum" sz="quarter" idx="12"/>
          </p:nvPr>
        </p:nvSpPr>
        <p:spPr/>
        <p:txBody>
          <a:bodyPr/>
          <a:lstStyle/>
          <a:p>
            <a:fld id="{A2602673-6227-473F-AF8E-951CD6C0BF06}" type="slidenum">
              <a:rPr lang="en-US" smtClean="0"/>
              <a:t>8</a:t>
            </a:fld>
            <a:endParaRPr lang="en-US"/>
          </a:p>
        </p:txBody>
      </p:sp>
    </p:spTree>
    <p:custDataLst>
      <p:tags r:id="rId1"/>
    </p:custDataLst>
    <p:extLst>
      <p:ext uri="{BB962C8B-B14F-4D97-AF65-F5344CB8AC3E}">
        <p14:creationId xmlns:p14="http://schemas.microsoft.com/office/powerpoint/2010/main" val="3301330882"/>
      </p:ext>
    </p:extLst>
  </p:cSld>
  <p:clrMapOvr>
    <a:masterClrMapping/>
  </p:clrMapOvr>
  <p:transition spd="slow" advTm="4799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238A722F-916D-4D0B-A7A2-89310FB82C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24762" y="2032494"/>
            <a:ext cx="7355409" cy="4548426"/>
          </a:xfrm>
          <a:prstGeom prst="ellipse">
            <a:avLst/>
          </a:prstGeom>
          <a:ln>
            <a:noFill/>
          </a:ln>
          <a:effectLst>
            <a:softEdge rad="112500"/>
          </a:effectLst>
        </p:spPr>
      </p:pic>
      <p:sp>
        <p:nvSpPr>
          <p:cNvPr id="9" name="Rectangle 8"/>
          <p:cNvSpPr/>
          <p:nvPr/>
        </p:nvSpPr>
        <p:spPr>
          <a:xfrm>
            <a:off x="479059" y="790193"/>
            <a:ext cx="11402609" cy="1323439"/>
          </a:xfrm>
          <a:prstGeom prst="rect">
            <a:avLst/>
          </a:prstGeom>
          <a:noFill/>
        </p:spPr>
        <p:txBody>
          <a:bodyPr wrap="none" lIns="91440" tIns="45720" rIns="91440" bIns="45720">
            <a:spAutoFit/>
            <a:scene3d>
              <a:camera prst="orthographicFront"/>
              <a:lightRig rig="threePt" dir="t"/>
            </a:scene3d>
            <a:sp3d extrusionH="57150">
              <a:bevelT h="25400" prst="softRound"/>
            </a:sp3d>
          </a:bodyPr>
          <a:lstStyle/>
          <a:p>
            <a:pPr algn="ctr"/>
            <a:r>
              <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STRONG DELUSIONS!</a:t>
            </a:r>
          </a:p>
        </p:txBody>
      </p:sp>
      <p:sp>
        <p:nvSpPr>
          <p:cNvPr id="6" name="Slide Number Placeholder 2"/>
          <p:cNvSpPr>
            <a:spLocks noGrp="1"/>
          </p:cNvSpPr>
          <p:nvPr>
            <p:ph type="sldNum" sz="quarter" idx="12"/>
          </p:nvPr>
        </p:nvSpPr>
        <p:spPr>
          <a:xfrm>
            <a:off x="11333161" y="6407150"/>
            <a:ext cx="753545" cy="365125"/>
          </a:xfrm>
        </p:spPr>
        <p:txBody>
          <a:bodyPr/>
          <a:lstStyle/>
          <a:p>
            <a:fld id="{A2602673-6227-473F-AF8E-951CD6C0BF06}" type="slidenum">
              <a:rPr lang="en-US" smtClean="0"/>
              <a:t>9</a:t>
            </a:fld>
            <a:endParaRPr lang="en-US"/>
          </a:p>
        </p:txBody>
      </p:sp>
    </p:spTree>
    <p:extLst>
      <p:ext uri="{BB962C8B-B14F-4D97-AF65-F5344CB8AC3E}">
        <p14:creationId xmlns:p14="http://schemas.microsoft.com/office/powerpoint/2010/main" val="375833449"/>
      </p:ext>
    </p:extLst>
  </p:cSld>
  <p:clrMapOvr>
    <a:masterClrMapping/>
  </p:clrMapOvr>
  <p:transition spd="slow" advTm="9600">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7.8|20.1"/>
</p:tagLst>
</file>

<file path=ppt/tags/tag10.xml><?xml version="1.0" encoding="utf-8"?>
<p:tagLst xmlns:a="http://schemas.openxmlformats.org/drawingml/2006/main" xmlns:r="http://schemas.openxmlformats.org/officeDocument/2006/relationships" xmlns:p="http://schemas.openxmlformats.org/presentationml/2006/main">
  <p:tag name="TIMING" val="|31.6"/>
</p:tagLst>
</file>

<file path=ppt/tags/tag11.xml><?xml version="1.0" encoding="utf-8"?>
<p:tagLst xmlns:a="http://schemas.openxmlformats.org/drawingml/2006/main" xmlns:r="http://schemas.openxmlformats.org/officeDocument/2006/relationships" xmlns:p="http://schemas.openxmlformats.org/presentationml/2006/main">
  <p:tag name="TIMING" val="|15.5"/>
</p:tagLst>
</file>

<file path=ppt/tags/tag12.xml><?xml version="1.0" encoding="utf-8"?>
<p:tagLst xmlns:a="http://schemas.openxmlformats.org/drawingml/2006/main" xmlns:r="http://schemas.openxmlformats.org/officeDocument/2006/relationships" xmlns:p="http://schemas.openxmlformats.org/presentationml/2006/main">
  <p:tag name="TIMING" val="|10.9"/>
</p:tagLst>
</file>

<file path=ppt/tags/tag13.xml><?xml version="1.0" encoding="utf-8"?>
<p:tagLst xmlns:a="http://schemas.openxmlformats.org/drawingml/2006/main" xmlns:r="http://schemas.openxmlformats.org/officeDocument/2006/relationships" xmlns:p="http://schemas.openxmlformats.org/presentationml/2006/main">
  <p:tag name="TIMING" val="|20.6"/>
</p:tagLst>
</file>

<file path=ppt/tags/tag14.xml><?xml version="1.0" encoding="utf-8"?>
<p:tagLst xmlns:a="http://schemas.openxmlformats.org/drawingml/2006/main" xmlns:r="http://schemas.openxmlformats.org/officeDocument/2006/relationships" xmlns:p="http://schemas.openxmlformats.org/presentationml/2006/main">
  <p:tag name="TIMING" val="|15.2"/>
</p:tagLst>
</file>

<file path=ppt/tags/tag15.xml><?xml version="1.0" encoding="utf-8"?>
<p:tagLst xmlns:a="http://schemas.openxmlformats.org/drawingml/2006/main" xmlns:r="http://schemas.openxmlformats.org/officeDocument/2006/relationships" xmlns:p="http://schemas.openxmlformats.org/presentationml/2006/main">
  <p:tag name="TIMING" val="|46.6"/>
</p:tagLst>
</file>

<file path=ppt/tags/tag16.xml><?xml version="1.0" encoding="utf-8"?>
<p:tagLst xmlns:a="http://schemas.openxmlformats.org/drawingml/2006/main" xmlns:r="http://schemas.openxmlformats.org/officeDocument/2006/relationships" xmlns:p="http://schemas.openxmlformats.org/presentationml/2006/main">
  <p:tag name="TIMING" val="|4.2"/>
</p:tagLst>
</file>

<file path=ppt/tags/tag17.xml><?xml version="1.0" encoding="utf-8"?>
<p:tagLst xmlns:a="http://schemas.openxmlformats.org/drawingml/2006/main" xmlns:r="http://schemas.openxmlformats.org/officeDocument/2006/relationships" xmlns:p="http://schemas.openxmlformats.org/presentationml/2006/main">
  <p:tag name="TIMING" val="|4.5"/>
</p:tagLst>
</file>

<file path=ppt/tags/tag18.xml><?xml version="1.0" encoding="utf-8"?>
<p:tagLst xmlns:a="http://schemas.openxmlformats.org/drawingml/2006/main" xmlns:r="http://schemas.openxmlformats.org/officeDocument/2006/relationships" xmlns:p="http://schemas.openxmlformats.org/presentationml/2006/main">
  <p:tag name="TIMING" val="|6.1"/>
</p:tagLst>
</file>

<file path=ppt/tags/tag19.xml><?xml version="1.0" encoding="utf-8"?>
<p:tagLst xmlns:a="http://schemas.openxmlformats.org/drawingml/2006/main" xmlns:r="http://schemas.openxmlformats.org/officeDocument/2006/relationships" xmlns:p="http://schemas.openxmlformats.org/presentationml/2006/main">
  <p:tag name="TIMING" val="|8|2.6"/>
</p:tagLst>
</file>

<file path=ppt/tags/tag2.xml><?xml version="1.0" encoding="utf-8"?>
<p:tagLst xmlns:a="http://schemas.openxmlformats.org/drawingml/2006/main" xmlns:r="http://schemas.openxmlformats.org/officeDocument/2006/relationships" xmlns:p="http://schemas.openxmlformats.org/presentationml/2006/main">
  <p:tag name="TIMING" val="|17.8|20.1"/>
</p:tagLst>
</file>

<file path=ppt/tags/tag20.xml><?xml version="1.0" encoding="utf-8"?>
<p:tagLst xmlns:a="http://schemas.openxmlformats.org/drawingml/2006/main" xmlns:r="http://schemas.openxmlformats.org/officeDocument/2006/relationships" xmlns:p="http://schemas.openxmlformats.org/presentationml/2006/main">
  <p:tag name="TIMING" val="|0.5"/>
</p:tagLst>
</file>

<file path=ppt/tags/tag21.xml><?xml version="1.0" encoding="utf-8"?>
<p:tagLst xmlns:a="http://schemas.openxmlformats.org/drawingml/2006/main" xmlns:r="http://schemas.openxmlformats.org/officeDocument/2006/relationships" xmlns:p="http://schemas.openxmlformats.org/presentationml/2006/main">
  <p:tag name="TIMING" val="|14.7"/>
</p:tagLst>
</file>

<file path=ppt/tags/tag22.xml><?xml version="1.0" encoding="utf-8"?>
<p:tagLst xmlns:a="http://schemas.openxmlformats.org/drawingml/2006/main" xmlns:r="http://schemas.openxmlformats.org/officeDocument/2006/relationships" xmlns:p="http://schemas.openxmlformats.org/presentationml/2006/main">
  <p:tag name="TIMING" val="|4.8|3.8|7.4"/>
</p:tagLst>
</file>

<file path=ppt/tags/tag23.xml><?xml version="1.0" encoding="utf-8"?>
<p:tagLst xmlns:a="http://schemas.openxmlformats.org/drawingml/2006/main" xmlns:r="http://schemas.openxmlformats.org/officeDocument/2006/relationships" xmlns:p="http://schemas.openxmlformats.org/presentationml/2006/main">
  <p:tag name="TIMING" val="|2.6"/>
</p:tagLst>
</file>

<file path=ppt/tags/tag24.xml><?xml version="1.0" encoding="utf-8"?>
<p:tagLst xmlns:a="http://schemas.openxmlformats.org/drawingml/2006/main" xmlns:r="http://schemas.openxmlformats.org/officeDocument/2006/relationships" xmlns:p="http://schemas.openxmlformats.org/presentationml/2006/main">
  <p:tag name="TIMING" val="|9.1"/>
</p:tagLst>
</file>

<file path=ppt/tags/tag25.xml><?xml version="1.0" encoding="utf-8"?>
<p:tagLst xmlns:a="http://schemas.openxmlformats.org/drawingml/2006/main" xmlns:r="http://schemas.openxmlformats.org/officeDocument/2006/relationships" xmlns:p="http://schemas.openxmlformats.org/presentationml/2006/main">
  <p:tag name="TIMING" val="|32.5"/>
</p:tagLst>
</file>

<file path=ppt/tags/tag26.xml><?xml version="1.0" encoding="utf-8"?>
<p:tagLst xmlns:a="http://schemas.openxmlformats.org/drawingml/2006/main" xmlns:r="http://schemas.openxmlformats.org/officeDocument/2006/relationships" xmlns:p="http://schemas.openxmlformats.org/presentationml/2006/main">
  <p:tag name="TIMING" val="|19.7"/>
</p:tagLst>
</file>

<file path=ppt/tags/tag27.xml><?xml version="1.0" encoding="utf-8"?>
<p:tagLst xmlns:a="http://schemas.openxmlformats.org/drawingml/2006/main" xmlns:r="http://schemas.openxmlformats.org/officeDocument/2006/relationships" xmlns:p="http://schemas.openxmlformats.org/presentationml/2006/main">
  <p:tag name="TIMING" val="|4.6|3.2"/>
</p:tagLst>
</file>

<file path=ppt/tags/tag28.xml><?xml version="1.0" encoding="utf-8"?>
<p:tagLst xmlns:a="http://schemas.openxmlformats.org/drawingml/2006/main" xmlns:r="http://schemas.openxmlformats.org/officeDocument/2006/relationships" xmlns:p="http://schemas.openxmlformats.org/presentationml/2006/main">
  <p:tag name="TIMING" val="|8.5"/>
</p:tagLst>
</file>

<file path=ppt/tags/tag29.xml><?xml version="1.0" encoding="utf-8"?>
<p:tagLst xmlns:a="http://schemas.openxmlformats.org/drawingml/2006/main" xmlns:r="http://schemas.openxmlformats.org/officeDocument/2006/relationships" xmlns:p="http://schemas.openxmlformats.org/presentationml/2006/main">
  <p:tag name="TIMING" val="|5.8|14.8"/>
</p:tagLst>
</file>

<file path=ppt/tags/tag3.xml><?xml version="1.0" encoding="utf-8"?>
<p:tagLst xmlns:a="http://schemas.openxmlformats.org/drawingml/2006/main" xmlns:r="http://schemas.openxmlformats.org/officeDocument/2006/relationships" xmlns:p="http://schemas.openxmlformats.org/presentationml/2006/main">
  <p:tag name="TIMING" val="|36.1"/>
</p:tagLst>
</file>

<file path=ppt/tags/tag30.xml><?xml version="1.0" encoding="utf-8"?>
<p:tagLst xmlns:a="http://schemas.openxmlformats.org/drawingml/2006/main" xmlns:r="http://schemas.openxmlformats.org/officeDocument/2006/relationships" xmlns:p="http://schemas.openxmlformats.org/presentationml/2006/main">
  <p:tag name="TIMING" val="|10.4|6.6"/>
</p:tagLst>
</file>

<file path=ppt/tags/tag31.xml><?xml version="1.0" encoding="utf-8"?>
<p:tagLst xmlns:a="http://schemas.openxmlformats.org/drawingml/2006/main" xmlns:r="http://schemas.openxmlformats.org/officeDocument/2006/relationships" xmlns:p="http://schemas.openxmlformats.org/presentationml/2006/main">
  <p:tag name="TIMING" val="|6.6"/>
</p:tagLst>
</file>

<file path=ppt/tags/tag32.xml><?xml version="1.0" encoding="utf-8"?>
<p:tagLst xmlns:a="http://schemas.openxmlformats.org/drawingml/2006/main" xmlns:r="http://schemas.openxmlformats.org/officeDocument/2006/relationships" xmlns:p="http://schemas.openxmlformats.org/presentationml/2006/main">
  <p:tag name="TIMING" val="|7.2|15.4"/>
</p:tagLst>
</file>

<file path=ppt/tags/tag33.xml><?xml version="1.0" encoding="utf-8"?>
<p:tagLst xmlns:a="http://schemas.openxmlformats.org/drawingml/2006/main" xmlns:r="http://schemas.openxmlformats.org/officeDocument/2006/relationships" xmlns:p="http://schemas.openxmlformats.org/presentationml/2006/main">
  <p:tag name="TIMING" val="|53.7"/>
</p:tagLst>
</file>

<file path=ppt/tags/tag34.xml><?xml version="1.0" encoding="utf-8"?>
<p:tagLst xmlns:a="http://schemas.openxmlformats.org/drawingml/2006/main" xmlns:r="http://schemas.openxmlformats.org/officeDocument/2006/relationships" xmlns:p="http://schemas.openxmlformats.org/presentationml/2006/main">
  <p:tag name="TIMING" val="|5.8"/>
</p:tagLst>
</file>

<file path=ppt/tags/tag35.xml><?xml version="1.0" encoding="utf-8"?>
<p:tagLst xmlns:a="http://schemas.openxmlformats.org/drawingml/2006/main" xmlns:r="http://schemas.openxmlformats.org/officeDocument/2006/relationships" xmlns:p="http://schemas.openxmlformats.org/presentationml/2006/main">
  <p:tag name="TIMING" val="|18.9"/>
</p:tagLst>
</file>

<file path=ppt/tags/tag4.xml><?xml version="1.0" encoding="utf-8"?>
<p:tagLst xmlns:a="http://schemas.openxmlformats.org/drawingml/2006/main" xmlns:r="http://schemas.openxmlformats.org/officeDocument/2006/relationships" xmlns:p="http://schemas.openxmlformats.org/presentationml/2006/main">
  <p:tag name="TIMING" val="|5.1"/>
</p:tagLst>
</file>

<file path=ppt/tags/tag5.xml><?xml version="1.0" encoding="utf-8"?>
<p:tagLst xmlns:a="http://schemas.openxmlformats.org/drawingml/2006/main" xmlns:r="http://schemas.openxmlformats.org/officeDocument/2006/relationships" xmlns:p="http://schemas.openxmlformats.org/presentationml/2006/main">
  <p:tag name="TIMING" val="|7.9"/>
</p:tagLst>
</file>

<file path=ppt/tags/tag6.xml><?xml version="1.0" encoding="utf-8"?>
<p:tagLst xmlns:a="http://schemas.openxmlformats.org/drawingml/2006/main" xmlns:r="http://schemas.openxmlformats.org/officeDocument/2006/relationships" xmlns:p="http://schemas.openxmlformats.org/presentationml/2006/main">
  <p:tag name="TIMING" val="|13.4|20.4"/>
</p:tagLst>
</file>

<file path=ppt/tags/tag7.xml><?xml version="1.0" encoding="utf-8"?>
<p:tagLst xmlns:a="http://schemas.openxmlformats.org/drawingml/2006/main" xmlns:r="http://schemas.openxmlformats.org/officeDocument/2006/relationships" xmlns:p="http://schemas.openxmlformats.org/presentationml/2006/main">
  <p:tag name="TIMING" val="|18.1"/>
</p:tagLst>
</file>

<file path=ppt/tags/tag8.xml><?xml version="1.0" encoding="utf-8"?>
<p:tagLst xmlns:a="http://schemas.openxmlformats.org/drawingml/2006/main" xmlns:r="http://schemas.openxmlformats.org/officeDocument/2006/relationships" xmlns:p="http://schemas.openxmlformats.org/presentationml/2006/main">
  <p:tag name="TIMING" val="|21.8|17"/>
</p:tagLst>
</file>

<file path=ppt/tags/tag9.xml><?xml version="1.0" encoding="utf-8"?>
<p:tagLst xmlns:a="http://schemas.openxmlformats.org/drawingml/2006/main" xmlns:r="http://schemas.openxmlformats.org/officeDocument/2006/relationships" xmlns:p="http://schemas.openxmlformats.org/presentationml/2006/main">
  <p:tag name="TIMING" val="|14|29.6"/>
</p:tagLst>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sis">
  <a:themeElements>
    <a:clrScheme name="Basis">
      <a:dk1>
        <a:sysClr val="windowText" lastClr="000000"/>
      </a:dk1>
      <a:lt1>
        <a:sysClr val="window" lastClr="FFFFFF"/>
      </a:lt1>
      <a:dk2>
        <a:srgbClr val="505046"/>
      </a:dk2>
      <a:lt2>
        <a:srgbClr val="EEECE1"/>
      </a:lt2>
      <a:accent1>
        <a:srgbClr val="DF5327"/>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Basis">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63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 xmlns:thm15="http://schemas.microsoft.com/office/thememl/2012/main" name="Basis" id="{5665723A-49BA-4B57-8411-A56F8F207965}" vid="{446C221D-F63F-4DD8-B509-CFE168687BF2}"/>
    </a:ext>
  </a:extLst>
</a:theme>
</file>

<file path=ppt/theme/theme3.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 xmlns:thm15="http://schemas.microsoft.com/office/thememl/2012/main" name="Slate" id="{C3F70B94-7CE9-428E-ADC1-3269CC2C3385}" vid="{3F2DE9A5-64E6-437C-A389-CC4477E817E8}"/>
    </a:ext>
  </a:extLst>
</a:theme>
</file>

<file path=ppt/theme/theme4.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 xmlns:thm15="http://schemas.microsoft.com/office/thememl/2012/main" name="Damask" id="{F9A299A0-33D0-4E0F-9F3F-7163E3744208}" vid="{746EEEEA-FB6A-406B-B510-531588D54811}"/>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5040</TotalTime>
  <Words>3699</Words>
  <Application>Microsoft Office PowerPoint</Application>
  <PresentationFormat>Custom</PresentationFormat>
  <Paragraphs>370</Paragraphs>
  <Slides>79</Slides>
  <Notes>60</Notes>
  <HiddenSlides>0</HiddenSlides>
  <MMClips>0</MMClips>
  <ScaleCrop>false</ScaleCrop>
  <HeadingPairs>
    <vt:vector size="4" baseType="variant">
      <vt:variant>
        <vt:lpstr>Theme</vt:lpstr>
      </vt:variant>
      <vt:variant>
        <vt:i4>5</vt:i4>
      </vt:variant>
      <vt:variant>
        <vt:lpstr>Slide Titles</vt:lpstr>
      </vt:variant>
      <vt:variant>
        <vt:i4>79</vt:i4>
      </vt:variant>
    </vt:vector>
  </HeadingPairs>
  <TitlesOfParts>
    <vt:vector size="84" baseType="lpstr">
      <vt:lpstr>Office Theme</vt:lpstr>
      <vt:lpstr>Basis</vt:lpstr>
      <vt:lpstr>Slate</vt:lpstr>
      <vt:lpstr>Damask</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Walter Tschoepe</dc:creator>
  <cp:lastModifiedBy>Rae</cp:lastModifiedBy>
  <cp:revision>119</cp:revision>
  <dcterms:created xsi:type="dcterms:W3CDTF">2019-07-30T00:32:53Z</dcterms:created>
  <dcterms:modified xsi:type="dcterms:W3CDTF">2021-06-12T20:01:24Z</dcterms:modified>
</cp:coreProperties>
</file>