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9.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1.xml" ContentType="application/vnd.openxmlformats-officedocument.presentationml.comments+xml"/>
  <Override PartName="/ppt/notesSlides/notesSlide18.xml" ContentType="application/vnd.openxmlformats-officedocument.presentationml.notesSlide+xml"/>
  <Override PartName="/ppt/tags/tag2.xml" ContentType="application/vnd.openxmlformats-officedocument.presentationml.tags+xml"/>
  <Override PartName="/ppt/notesSlides/notesSlide19.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5.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6.xml" ContentType="application/vnd.openxmlformats-officedocument.presentationml.tags+xml"/>
  <Override PartName="/ppt/notesSlides/notesSlide25.xml" ContentType="application/vnd.openxmlformats-officedocument.presentationml.notesSlide+xml"/>
  <Override PartName="/ppt/tags/tag7.xml" ContentType="application/vnd.openxmlformats-officedocument.presentationml.tags+xml"/>
  <Override PartName="/ppt/notesSlides/notesSlide26.xml" ContentType="application/vnd.openxmlformats-officedocument.presentationml.notesSlide+xml"/>
  <Override PartName="/ppt/tags/tag8.xml" ContentType="application/vnd.openxmlformats-officedocument.presentationml.tags+xml"/>
  <Override PartName="/ppt/notesSlides/notesSlide27.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1.xml" ContentType="application/vnd.openxmlformats-officedocument.presentationml.tags+xml"/>
  <Override PartName="/ppt/notesSlides/notesSlide31.xml" ContentType="application/vnd.openxmlformats-officedocument.presentationml.notesSlide+xml"/>
  <Override PartName="/ppt/tags/tag12.xml" ContentType="application/vnd.openxmlformats-officedocument.presentationml.tags+xml"/>
  <Override PartName="/ppt/notesSlides/notesSlide32.xml" ContentType="application/vnd.openxmlformats-officedocument.presentationml.notesSlide+xml"/>
  <Override PartName="/ppt/tags/tag13.xml" ContentType="application/vnd.openxmlformats-officedocument.presentationml.tags+xml"/>
  <Override PartName="/ppt/notesSlides/notesSlide33.xml" ContentType="application/vnd.openxmlformats-officedocument.presentationml.notesSlide+xml"/>
  <Override PartName="/ppt/tags/tag14.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5.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16.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17.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26" r:id="rId3"/>
    <p:sldMasterId id="2147483738" r:id="rId4"/>
    <p:sldMasterId id="2147483750" r:id="rId5"/>
    <p:sldMasterId id="2147483774" r:id="rId6"/>
    <p:sldMasterId id="2147483787" r:id="rId7"/>
    <p:sldMasterId id="2147483799" r:id="rId8"/>
    <p:sldMasterId id="2147483817" r:id="rId9"/>
    <p:sldMasterId id="2147483829" r:id="rId10"/>
  </p:sldMasterIdLst>
  <p:notesMasterIdLst>
    <p:notesMasterId r:id="rId113"/>
  </p:notesMasterIdLst>
  <p:sldIdLst>
    <p:sldId id="950" r:id="rId11"/>
    <p:sldId id="951" r:id="rId12"/>
    <p:sldId id="952" r:id="rId13"/>
    <p:sldId id="385" r:id="rId14"/>
    <p:sldId id="260" r:id="rId15"/>
    <p:sldId id="386" r:id="rId16"/>
    <p:sldId id="393" r:id="rId17"/>
    <p:sldId id="394" r:id="rId18"/>
    <p:sldId id="956" r:id="rId19"/>
    <p:sldId id="395" r:id="rId20"/>
    <p:sldId id="269" r:id="rId21"/>
    <p:sldId id="271" r:id="rId22"/>
    <p:sldId id="272" r:id="rId23"/>
    <p:sldId id="406" r:id="rId24"/>
    <p:sldId id="388" r:id="rId25"/>
    <p:sldId id="396" r:id="rId26"/>
    <p:sldId id="369" r:id="rId27"/>
    <p:sldId id="389" r:id="rId28"/>
    <p:sldId id="390" r:id="rId29"/>
    <p:sldId id="391" r:id="rId30"/>
    <p:sldId id="957" r:id="rId31"/>
    <p:sldId id="397" r:id="rId32"/>
    <p:sldId id="371" r:id="rId33"/>
    <p:sldId id="370" r:id="rId34"/>
    <p:sldId id="374" r:id="rId35"/>
    <p:sldId id="286" r:id="rId36"/>
    <p:sldId id="407" r:id="rId37"/>
    <p:sldId id="296" r:id="rId38"/>
    <p:sldId id="292" r:id="rId39"/>
    <p:sldId id="273" r:id="rId40"/>
    <p:sldId id="274" r:id="rId41"/>
    <p:sldId id="275" r:id="rId42"/>
    <p:sldId id="276" r:id="rId43"/>
    <p:sldId id="288" r:id="rId44"/>
    <p:sldId id="277" r:id="rId45"/>
    <p:sldId id="278" r:id="rId46"/>
    <p:sldId id="279" r:id="rId47"/>
    <p:sldId id="289" r:id="rId48"/>
    <p:sldId id="392" r:id="rId49"/>
    <p:sldId id="280" r:id="rId50"/>
    <p:sldId id="281" r:id="rId51"/>
    <p:sldId id="282" r:id="rId52"/>
    <p:sldId id="290" r:id="rId53"/>
    <p:sldId id="283" r:id="rId54"/>
    <p:sldId id="293" r:id="rId55"/>
    <p:sldId id="295" r:id="rId56"/>
    <p:sldId id="284" r:id="rId57"/>
    <p:sldId id="285" r:id="rId58"/>
    <p:sldId id="297" r:id="rId59"/>
    <p:sldId id="301" r:id="rId60"/>
    <p:sldId id="958" r:id="rId61"/>
    <p:sldId id="408" r:id="rId62"/>
    <p:sldId id="270" r:id="rId63"/>
    <p:sldId id="304" r:id="rId64"/>
    <p:sldId id="305" r:id="rId65"/>
    <p:sldId id="306" r:id="rId66"/>
    <p:sldId id="308" r:id="rId67"/>
    <p:sldId id="309" r:id="rId68"/>
    <p:sldId id="409" r:id="rId69"/>
    <p:sldId id="410" r:id="rId70"/>
    <p:sldId id="314" r:id="rId71"/>
    <p:sldId id="316" r:id="rId72"/>
    <p:sldId id="317" r:id="rId73"/>
    <p:sldId id="313" r:id="rId74"/>
    <p:sldId id="311" r:id="rId75"/>
    <p:sldId id="318" r:id="rId76"/>
    <p:sldId id="327" r:id="rId77"/>
    <p:sldId id="326" r:id="rId78"/>
    <p:sldId id="328" r:id="rId79"/>
    <p:sldId id="329" r:id="rId80"/>
    <p:sldId id="330" r:id="rId81"/>
    <p:sldId id="947" r:id="rId82"/>
    <p:sldId id="337" r:id="rId83"/>
    <p:sldId id="338" r:id="rId84"/>
    <p:sldId id="344" r:id="rId85"/>
    <p:sldId id="345" r:id="rId86"/>
    <p:sldId id="384" r:id="rId87"/>
    <p:sldId id="398" r:id="rId88"/>
    <p:sldId id="339" r:id="rId89"/>
    <p:sldId id="340" r:id="rId90"/>
    <p:sldId id="343" r:id="rId91"/>
    <p:sldId id="342" r:id="rId92"/>
    <p:sldId id="346" r:id="rId93"/>
    <p:sldId id="347" r:id="rId94"/>
    <p:sldId id="348" r:id="rId95"/>
    <p:sldId id="349" r:id="rId96"/>
    <p:sldId id="352" r:id="rId97"/>
    <p:sldId id="331" r:id="rId98"/>
    <p:sldId id="402" r:id="rId99"/>
    <p:sldId id="404" r:id="rId100"/>
    <p:sldId id="946" r:id="rId101"/>
    <p:sldId id="405" r:id="rId102"/>
    <p:sldId id="948" r:id="rId103"/>
    <p:sldId id="954" r:id="rId104"/>
    <p:sldId id="354" r:id="rId105"/>
    <p:sldId id="359" r:id="rId106"/>
    <p:sldId id="955" r:id="rId107"/>
    <p:sldId id="356" r:id="rId108"/>
    <p:sldId id="357" r:id="rId109"/>
    <p:sldId id="332" r:id="rId110"/>
    <p:sldId id="379" r:id="rId111"/>
    <p:sldId id="949" r:id="rId1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lter Tschoepe" initials="WT" lastIdx="3" clrIdx="0">
    <p:extLst>
      <p:ext uri="{19B8F6BF-5375-455C-9EA6-DF929625EA0E}">
        <p15:presenceInfo xmlns:p15="http://schemas.microsoft.com/office/powerpoint/2012/main" userId="4c76373fdb8bf00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CC"/>
    <a:srgbClr val="0000CC"/>
    <a:srgbClr val="000000"/>
    <a:srgbClr val="CE833F"/>
    <a:srgbClr val="A1A19B"/>
    <a:srgbClr val="97744A"/>
    <a:srgbClr val="948456"/>
    <a:srgbClr val="F6D8A2"/>
    <a:srgbClr val="211A18"/>
    <a:srgbClr val="3736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5" autoAdjust="0"/>
    <p:restoredTop sz="74086" autoAdjust="0"/>
  </p:normalViewPr>
  <p:slideViewPr>
    <p:cSldViewPr snapToGrid="0" showGuides="1">
      <p:cViewPr varScale="1">
        <p:scale>
          <a:sx n="58" d="100"/>
          <a:sy n="58" d="100"/>
        </p:scale>
        <p:origin x="798" y="66"/>
      </p:cViewPr>
      <p:guideLst/>
    </p:cSldViewPr>
  </p:slideViewPr>
  <p:notesTextViewPr>
    <p:cViewPr>
      <p:scale>
        <a:sx n="200" d="100"/>
        <a:sy n="200" d="100"/>
      </p:scale>
      <p:origin x="0" y="0"/>
    </p:cViewPr>
  </p:notesTextViewPr>
  <p:sorterViewPr>
    <p:cViewPr>
      <p:scale>
        <a:sx n="100" d="100"/>
        <a:sy n="100" d="100"/>
      </p:scale>
      <p:origin x="0" y="-2506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117" Type="http://schemas.openxmlformats.org/officeDocument/2006/relationships/theme" Target="theme/theme1.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slide" Target="slides/slide102.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5" Type="http://schemas.openxmlformats.org/officeDocument/2006/relationships/slideMaster" Target="slideMasters/slideMaster5.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notesMaster" Target="notesMasters/notesMaster1.xml"/><Relationship Id="rId118" Type="http://schemas.openxmlformats.org/officeDocument/2006/relationships/tableStyles" Target="tableStyles.xml"/><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slide" Target="slides/slide98.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commentAuthors" Target="commentAuthors.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presProps" Target="presProps.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3" Type="http://schemas.openxmlformats.org/officeDocument/2006/relationships/slideMaster" Target="slideMasters/slideMaster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viewProps" Target="viewProps.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2-25T11:56:35.788" idx="1">
    <p:pos x="7152" y="932"/>
    <p:text/>
    <p:extLst>
      <p:ext uri="{C676402C-5697-4E1C-873F-D02D1690AC5C}">
        <p15:threadingInfo xmlns:p15="http://schemas.microsoft.com/office/powerpoint/2012/main" timeZoneBias="4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6D0906-3E60-4364-B3A6-093723797264}" type="datetimeFigureOut">
              <a:rPr lang="en-US" smtClean="0"/>
              <a:t>3/10/2021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9ADD63-0F1B-4910-BA10-0B1D61CBF4CA}" type="slidenum">
              <a:rPr lang="en-US" smtClean="0"/>
              <a:t>‹#›</a:t>
            </a:fld>
            <a:endParaRPr lang="en-US"/>
          </a:p>
        </p:txBody>
      </p:sp>
    </p:spTree>
    <p:extLst>
      <p:ext uri="{BB962C8B-B14F-4D97-AF65-F5344CB8AC3E}">
        <p14:creationId xmlns:p14="http://schemas.microsoft.com/office/powerpoint/2010/main" val="32257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9ADD63-0F1B-4910-BA10-0B1D61CBF4CA}" type="slidenum">
              <a:rPr lang="en-US" smtClean="0"/>
              <a:t>2</a:t>
            </a:fld>
            <a:endParaRPr lang="en-US"/>
          </a:p>
        </p:txBody>
      </p:sp>
    </p:spTree>
    <p:extLst>
      <p:ext uri="{BB962C8B-B14F-4D97-AF65-F5344CB8AC3E}">
        <p14:creationId xmlns:p14="http://schemas.microsoft.com/office/powerpoint/2010/main" val="56696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9ADD63-0F1B-4910-BA10-0B1D61CBF4CA}" type="slidenum">
              <a:rPr lang="en-US" smtClean="0"/>
              <a:t>11</a:t>
            </a:fld>
            <a:endParaRPr lang="en-US"/>
          </a:p>
        </p:txBody>
      </p:sp>
    </p:spTree>
    <p:extLst>
      <p:ext uri="{BB962C8B-B14F-4D97-AF65-F5344CB8AC3E}">
        <p14:creationId xmlns:p14="http://schemas.microsoft.com/office/powerpoint/2010/main" val="3418154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9ADD63-0F1B-4910-BA10-0B1D61CBF4CA}" type="slidenum">
              <a:rPr lang="en-US" smtClean="0"/>
              <a:t>12</a:t>
            </a:fld>
            <a:endParaRPr lang="en-US"/>
          </a:p>
        </p:txBody>
      </p:sp>
    </p:spTree>
    <p:extLst>
      <p:ext uri="{BB962C8B-B14F-4D97-AF65-F5344CB8AC3E}">
        <p14:creationId xmlns:p14="http://schemas.microsoft.com/office/powerpoint/2010/main" val="37512644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9ADD63-0F1B-4910-BA10-0B1D61CBF4CA}" type="slidenum">
              <a:rPr lang="en-US" smtClean="0"/>
              <a:t>13</a:t>
            </a:fld>
            <a:endParaRPr lang="en-US"/>
          </a:p>
        </p:txBody>
      </p:sp>
    </p:spTree>
    <p:extLst>
      <p:ext uri="{BB962C8B-B14F-4D97-AF65-F5344CB8AC3E}">
        <p14:creationId xmlns:p14="http://schemas.microsoft.com/office/powerpoint/2010/main" val="2330277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947083-2983-45A9-8F7A-2623A43B69AD}"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5299" name="Rectangle 2"/>
          <p:cNvSpPr>
            <a:spLocks noGrp="1" noRot="1" noChangeAspect="1" noChangeArrowheads="1" noTextEdit="1"/>
          </p:cNvSpPr>
          <p:nvPr>
            <p:ph type="sldImg"/>
          </p:nvPr>
        </p:nvSpPr>
        <p:spPr>
          <a:xfrm>
            <a:off x="381000" y="685800"/>
            <a:ext cx="6096000" cy="3429000"/>
          </a:xfrm>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353096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9ADD63-0F1B-4910-BA10-0B1D61CBF4CA}" type="slidenum">
              <a:rPr lang="en-US" smtClean="0"/>
              <a:t>16</a:t>
            </a:fld>
            <a:endParaRPr lang="en-US"/>
          </a:p>
        </p:txBody>
      </p:sp>
    </p:spTree>
    <p:extLst>
      <p:ext uri="{BB962C8B-B14F-4D97-AF65-F5344CB8AC3E}">
        <p14:creationId xmlns:p14="http://schemas.microsoft.com/office/powerpoint/2010/main" val="351774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9ADD63-0F1B-4910-BA10-0B1D61CBF4CA}" type="slidenum">
              <a:rPr lang="en-US" smtClean="0"/>
              <a:t>17</a:t>
            </a:fld>
            <a:endParaRPr lang="en-US"/>
          </a:p>
        </p:txBody>
      </p:sp>
    </p:spTree>
    <p:extLst>
      <p:ext uri="{BB962C8B-B14F-4D97-AF65-F5344CB8AC3E}">
        <p14:creationId xmlns:p14="http://schemas.microsoft.com/office/powerpoint/2010/main" val="2590066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9ADD63-0F1B-4910-BA10-0B1D61CBF4CA}" type="slidenum">
              <a:rPr lang="en-US" smtClean="0"/>
              <a:t>19</a:t>
            </a:fld>
            <a:endParaRPr lang="en-US"/>
          </a:p>
        </p:txBody>
      </p:sp>
    </p:spTree>
    <p:extLst>
      <p:ext uri="{BB962C8B-B14F-4D97-AF65-F5344CB8AC3E}">
        <p14:creationId xmlns:p14="http://schemas.microsoft.com/office/powerpoint/2010/main" val="34350149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9ADD63-0F1B-4910-BA10-0B1D61CBF4CA}" type="slidenum">
              <a:rPr lang="en-US" smtClean="0"/>
              <a:t>20</a:t>
            </a:fld>
            <a:endParaRPr lang="en-US"/>
          </a:p>
        </p:txBody>
      </p:sp>
    </p:spTree>
    <p:extLst>
      <p:ext uri="{BB962C8B-B14F-4D97-AF65-F5344CB8AC3E}">
        <p14:creationId xmlns:p14="http://schemas.microsoft.com/office/powerpoint/2010/main" val="26063004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9ADD63-0F1B-4910-BA10-0B1D61CBF4CA}" type="slidenum">
              <a:rPr lang="en-US" smtClean="0"/>
              <a:t>22</a:t>
            </a:fld>
            <a:endParaRPr lang="en-US"/>
          </a:p>
        </p:txBody>
      </p:sp>
    </p:spTree>
    <p:extLst>
      <p:ext uri="{BB962C8B-B14F-4D97-AF65-F5344CB8AC3E}">
        <p14:creationId xmlns:p14="http://schemas.microsoft.com/office/powerpoint/2010/main" val="38592155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9ADD63-0F1B-4910-BA10-0B1D61CBF4CA}" type="slidenum">
              <a:rPr lang="en-US" smtClean="0"/>
              <a:t>23</a:t>
            </a:fld>
            <a:endParaRPr lang="en-US"/>
          </a:p>
        </p:txBody>
      </p:sp>
    </p:spTree>
    <p:extLst>
      <p:ext uri="{BB962C8B-B14F-4D97-AF65-F5344CB8AC3E}">
        <p14:creationId xmlns:p14="http://schemas.microsoft.com/office/powerpoint/2010/main" val="712546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9ADD63-0F1B-4910-BA10-0B1D61CBF4CA}" type="slidenum">
              <a:rPr lang="en-US" smtClean="0"/>
              <a:t>3</a:t>
            </a:fld>
            <a:endParaRPr lang="en-US"/>
          </a:p>
        </p:txBody>
      </p:sp>
    </p:spTree>
    <p:extLst>
      <p:ext uri="{BB962C8B-B14F-4D97-AF65-F5344CB8AC3E}">
        <p14:creationId xmlns:p14="http://schemas.microsoft.com/office/powerpoint/2010/main" val="4170649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9ADD63-0F1B-4910-BA10-0B1D61CBF4CA}" type="slidenum">
              <a:rPr lang="en-US" smtClean="0"/>
              <a:t>25</a:t>
            </a:fld>
            <a:endParaRPr lang="en-US"/>
          </a:p>
        </p:txBody>
      </p:sp>
    </p:spTree>
    <p:extLst>
      <p:ext uri="{BB962C8B-B14F-4D97-AF65-F5344CB8AC3E}">
        <p14:creationId xmlns:p14="http://schemas.microsoft.com/office/powerpoint/2010/main" val="3943200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9ADD63-0F1B-4910-BA10-0B1D61CBF4CA}" type="slidenum">
              <a:rPr lang="en-US" smtClean="0"/>
              <a:t>28</a:t>
            </a:fld>
            <a:endParaRPr lang="en-US"/>
          </a:p>
        </p:txBody>
      </p:sp>
    </p:spTree>
    <p:extLst>
      <p:ext uri="{BB962C8B-B14F-4D97-AF65-F5344CB8AC3E}">
        <p14:creationId xmlns:p14="http://schemas.microsoft.com/office/powerpoint/2010/main" val="4420749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9ADD63-0F1B-4910-BA10-0B1D61CBF4CA}" type="slidenum">
              <a:rPr lang="en-US" smtClean="0"/>
              <a:t>29</a:t>
            </a:fld>
            <a:endParaRPr lang="en-US"/>
          </a:p>
        </p:txBody>
      </p:sp>
    </p:spTree>
    <p:extLst>
      <p:ext uri="{BB962C8B-B14F-4D97-AF65-F5344CB8AC3E}">
        <p14:creationId xmlns:p14="http://schemas.microsoft.com/office/powerpoint/2010/main" val="22693671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9ADD63-0F1B-4910-BA10-0B1D61CBF4CA}" type="slidenum">
              <a:rPr lang="en-US" smtClean="0"/>
              <a:t>30</a:t>
            </a:fld>
            <a:endParaRPr lang="en-US"/>
          </a:p>
        </p:txBody>
      </p:sp>
    </p:spTree>
    <p:extLst>
      <p:ext uri="{BB962C8B-B14F-4D97-AF65-F5344CB8AC3E}">
        <p14:creationId xmlns:p14="http://schemas.microsoft.com/office/powerpoint/2010/main" val="1247249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9ADD63-0F1B-4910-BA10-0B1D61CBF4CA}" type="slidenum">
              <a:rPr lang="en-US" smtClean="0"/>
              <a:t>31</a:t>
            </a:fld>
            <a:endParaRPr lang="en-US"/>
          </a:p>
        </p:txBody>
      </p:sp>
    </p:spTree>
    <p:extLst>
      <p:ext uri="{BB962C8B-B14F-4D97-AF65-F5344CB8AC3E}">
        <p14:creationId xmlns:p14="http://schemas.microsoft.com/office/powerpoint/2010/main" val="2878114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9ADD63-0F1B-4910-BA10-0B1D61CBF4CA}" type="slidenum">
              <a:rPr lang="en-US" smtClean="0"/>
              <a:t>32</a:t>
            </a:fld>
            <a:endParaRPr lang="en-US"/>
          </a:p>
        </p:txBody>
      </p:sp>
    </p:spTree>
    <p:extLst>
      <p:ext uri="{BB962C8B-B14F-4D97-AF65-F5344CB8AC3E}">
        <p14:creationId xmlns:p14="http://schemas.microsoft.com/office/powerpoint/2010/main" val="27820436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6E0D2-44DA-4A86-9F91-A1D917E0F9D9}" type="slidenum">
              <a:rPr lang="en-US" smtClean="0"/>
              <a:t>33</a:t>
            </a:fld>
            <a:endParaRPr lang="en-US"/>
          </a:p>
        </p:txBody>
      </p:sp>
    </p:spTree>
    <p:extLst>
      <p:ext uri="{BB962C8B-B14F-4D97-AF65-F5344CB8AC3E}">
        <p14:creationId xmlns:p14="http://schemas.microsoft.com/office/powerpoint/2010/main" val="26067810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6E0D2-44DA-4A86-9F91-A1D917E0F9D9}" type="slidenum">
              <a:rPr lang="en-US" smtClean="0"/>
              <a:t>34</a:t>
            </a:fld>
            <a:endParaRPr lang="en-US"/>
          </a:p>
        </p:txBody>
      </p:sp>
    </p:spTree>
    <p:extLst>
      <p:ext uri="{BB962C8B-B14F-4D97-AF65-F5344CB8AC3E}">
        <p14:creationId xmlns:p14="http://schemas.microsoft.com/office/powerpoint/2010/main" val="31802809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9ADD63-0F1B-4910-BA10-0B1D61CBF4CA}" type="slidenum">
              <a:rPr lang="en-US" smtClean="0"/>
              <a:t>37</a:t>
            </a:fld>
            <a:endParaRPr lang="en-US"/>
          </a:p>
        </p:txBody>
      </p:sp>
    </p:spTree>
    <p:extLst>
      <p:ext uri="{BB962C8B-B14F-4D97-AF65-F5344CB8AC3E}">
        <p14:creationId xmlns:p14="http://schemas.microsoft.com/office/powerpoint/2010/main" val="10348483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Thinking back, I deceived many others, I didn’t know, but I still deceived people at that time!</a:t>
            </a:r>
          </a:p>
        </p:txBody>
      </p:sp>
      <p:sp>
        <p:nvSpPr>
          <p:cNvPr id="4" name="Slide Number Placeholder 3"/>
          <p:cNvSpPr>
            <a:spLocks noGrp="1"/>
          </p:cNvSpPr>
          <p:nvPr>
            <p:ph type="sldNum" sz="quarter" idx="10"/>
          </p:nvPr>
        </p:nvSpPr>
        <p:spPr/>
        <p:txBody>
          <a:bodyPr/>
          <a:lstStyle/>
          <a:p>
            <a:fld id="{7F9ADD63-0F1B-4910-BA10-0B1D61CBF4CA}" type="slidenum">
              <a:rPr lang="en-US" smtClean="0"/>
              <a:t>38</a:t>
            </a:fld>
            <a:endParaRPr lang="en-US"/>
          </a:p>
        </p:txBody>
      </p:sp>
    </p:spTree>
    <p:extLst>
      <p:ext uri="{BB962C8B-B14F-4D97-AF65-F5344CB8AC3E}">
        <p14:creationId xmlns:p14="http://schemas.microsoft.com/office/powerpoint/2010/main" val="1463949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6106B8-0F78-43ED-AFC1-D12F009CA5A4}" type="slidenum">
              <a:rPr lang="en-US" smtClean="0"/>
              <a:t>4</a:t>
            </a:fld>
            <a:endParaRPr lang="en-US"/>
          </a:p>
        </p:txBody>
      </p:sp>
    </p:spTree>
    <p:extLst>
      <p:ext uri="{BB962C8B-B14F-4D97-AF65-F5344CB8AC3E}">
        <p14:creationId xmlns:p14="http://schemas.microsoft.com/office/powerpoint/2010/main" val="32742590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9ADD63-0F1B-4910-BA10-0B1D61CBF4CA}" type="slidenum">
              <a:rPr lang="en-US" smtClean="0"/>
              <a:t>39</a:t>
            </a:fld>
            <a:endParaRPr lang="en-US"/>
          </a:p>
        </p:txBody>
      </p:sp>
    </p:spTree>
    <p:extLst>
      <p:ext uri="{BB962C8B-B14F-4D97-AF65-F5344CB8AC3E}">
        <p14:creationId xmlns:p14="http://schemas.microsoft.com/office/powerpoint/2010/main" val="13552354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6E0D2-44DA-4A86-9F91-A1D917E0F9D9}" type="slidenum">
              <a:rPr lang="en-US" smtClean="0"/>
              <a:t>40</a:t>
            </a:fld>
            <a:endParaRPr lang="en-US"/>
          </a:p>
        </p:txBody>
      </p:sp>
    </p:spTree>
    <p:extLst>
      <p:ext uri="{BB962C8B-B14F-4D97-AF65-F5344CB8AC3E}">
        <p14:creationId xmlns:p14="http://schemas.microsoft.com/office/powerpoint/2010/main" val="9104365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6E0D2-44DA-4A86-9F91-A1D917E0F9D9}" type="slidenum">
              <a:rPr lang="en-US" smtClean="0"/>
              <a:t>41</a:t>
            </a:fld>
            <a:endParaRPr lang="en-US"/>
          </a:p>
        </p:txBody>
      </p:sp>
    </p:spTree>
    <p:extLst>
      <p:ext uri="{BB962C8B-B14F-4D97-AF65-F5344CB8AC3E}">
        <p14:creationId xmlns:p14="http://schemas.microsoft.com/office/powerpoint/2010/main" val="12288872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6E0D2-44DA-4A86-9F91-A1D917E0F9D9}" type="slidenum">
              <a:rPr lang="en-US" smtClean="0"/>
              <a:t>42</a:t>
            </a:fld>
            <a:endParaRPr lang="en-US"/>
          </a:p>
        </p:txBody>
      </p:sp>
    </p:spTree>
    <p:extLst>
      <p:ext uri="{BB962C8B-B14F-4D97-AF65-F5344CB8AC3E}">
        <p14:creationId xmlns:p14="http://schemas.microsoft.com/office/powerpoint/2010/main" val="40066909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6E0D2-44DA-4A86-9F91-A1D917E0F9D9}" type="slidenum">
              <a:rPr lang="en-US" smtClean="0"/>
              <a:t>43</a:t>
            </a:fld>
            <a:endParaRPr lang="en-US"/>
          </a:p>
        </p:txBody>
      </p:sp>
    </p:spTree>
    <p:extLst>
      <p:ext uri="{BB962C8B-B14F-4D97-AF65-F5344CB8AC3E}">
        <p14:creationId xmlns:p14="http://schemas.microsoft.com/office/powerpoint/2010/main" val="22507961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6E0D2-44DA-4A86-9F91-A1D917E0F9D9}" type="slidenum">
              <a:rPr lang="en-US" smtClean="0"/>
              <a:t>44</a:t>
            </a:fld>
            <a:endParaRPr lang="en-US"/>
          </a:p>
        </p:txBody>
      </p:sp>
    </p:spTree>
    <p:extLst>
      <p:ext uri="{BB962C8B-B14F-4D97-AF65-F5344CB8AC3E}">
        <p14:creationId xmlns:p14="http://schemas.microsoft.com/office/powerpoint/2010/main" val="4226536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6E0D2-44DA-4A86-9F91-A1D917E0F9D9}" type="slidenum">
              <a:rPr lang="en-US" smtClean="0"/>
              <a:t>45</a:t>
            </a:fld>
            <a:endParaRPr lang="en-US"/>
          </a:p>
        </p:txBody>
      </p:sp>
    </p:spTree>
    <p:extLst>
      <p:ext uri="{BB962C8B-B14F-4D97-AF65-F5344CB8AC3E}">
        <p14:creationId xmlns:p14="http://schemas.microsoft.com/office/powerpoint/2010/main" val="28577604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9ADD63-0F1B-4910-BA10-0B1D61CBF4CA}" type="slidenum">
              <a:rPr lang="en-US" smtClean="0"/>
              <a:t>46</a:t>
            </a:fld>
            <a:endParaRPr lang="en-US"/>
          </a:p>
        </p:txBody>
      </p:sp>
    </p:spTree>
    <p:extLst>
      <p:ext uri="{BB962C8B-B14F-4D97-AF65-F5344CB8AC3E}">
        <p14:creationId xmlns:p14="http://schemas.microsoft.com/office/powerpoint/2010/main" val="15518257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9ADD63-0F1B-4910-BA10-0B1D61CBF4CA}" type="slidenum">
              <a:rPr lang="en-US" smtClean="0"/>
              <a:t>49</a:t>
            </a:fld>
            <a:endParaRPr lang="en-US"/>
          </a:p>
        </p:txBody>
      </p:sp>
    </p:spTree>
    <p:extLst>
      <p:ext uri="{BB962C8B-B14F-4D97-AF65-F5344CB8AC3E}">
        <p14:creationId xmlns:p14="http://schemas.microsoft.com/office/powerpoint/2010/main" val="5595269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9ADD63-0F1B-4910-BA10-0B1D61CBF4CA}" type="slidenum">
              <a:rPr lang="en-US" smtClean="0"/>
              <a:t>50</a:t>
            </a:fld>
            <a:endParaRPr lang="en-US"/>
          </a:p>
        </p:txBody>
      </p:sp>
    </p:spTree>
    <p:extLst>
      <p:ext uri="{BB962C8B-B14F-4D97-AF65-F5344CB8AC3E}">
        <p14:creationId xmlns:p14="http://schemas.microsoft.com/office/powerpoint/2010/main" val="3873566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9ADD63-0F1B-4910-BA10-0B1D61CBF4CA}" type="slidenum">
              <a:rPr lang="en-US" smtClean="0"/>
              <a:t>5</a:t>
            </a:fld>
            <a:endParaRPr lang="en-US"/>
          </a:p>
        </p:txBody>
      </p:sp>
    </p:spTree>
    <p:extLst>
      <p:ext uri="{BB962C8B-B14F-4D97-AF65-F5344CB8AC3E}">
        <p14:creationId xmlns:p14="http://schemas.microsoft.com/office/powerpoint/2010/main" val="33345662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9ADD63-0F1B-4910-BA10-0B1D61CBF4CA}" type="slidenum">
              <a:rPr lang="en-US" smtClean="0"/>
              <a:t>51</a:t>
            </a:fld>
            <a:endParaRPr lang="en-US"/>
          </a:p>
        </p:txBody>
      </p:sp>
    </p:spTree>
    <p:extLst>
      <p:ext uri="{BB962C8B-B14F-4D97-AF65-F5344CB8AC3E}">
        <p14:creationId xmlns:p14="http://schemas.microsoft.com/office/powerpoint/2010/main" val="19145109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9ADD63-0F1B-4910-BA10-0B1D61CBF4CA}" type="slidenum">
              <a:rPr lang="en-US" smtClean="0"/>
              <a:t>53</a:t>
            </a:fld>
            <a:endParaRPr lang="en-US"/>
          </a:p>
        </p:txBody>
      </p:sp>
    </p:spTree>
    <p:extLst>
      <p:ext uri="{BB962C8B-B14F-4D97-AF65-F5344CB8AC3E}">
        <p14:creationId xmlns:p14="http://schemas.microsoft.com/office/powerpoint/2010/main" val="37444073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9ADD63-0F1B-4910-BA10-0B1D61CBF4CA}" type="slidenum">
              <a:rPr lang="en-US" smtClean="0"/>
              <a:t>54</a:t>
            </a:fld>
            <a:endParaRPr lang="en-US"/>
          </a:p>
        </p:txBody>
      </p:sp>
    </p:spTree>
    <p:extLst>
      <p:ext uri="{BB962C8B-B14F-4D97-AF65-F5344CB8AC3E}">
        <p14:creationId xmlns:p14="http://schemas.microsoft.com/office/powerpoint/2010/main" val="13826494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9ADD63-0F1B-4910-BA10-0B1D61CBF4CA}" type="slidenum">
              <a:rPr lang="en-US" smtClean="0"/>
              <a:t>55</a:t>
            </a:fld>
            <a:endParaRPr lang="en-US"/>
          </a:p>
        </p:txBody>
      </p:sp>
    </p:spTree>
    <p:extLst>
      <p:ext uri="{BB962C8B-B14F-4D97-AF65-F5344CB8AC3E}">
        <p14:creationId xmlns:p14="http://schemas.microsoft.com/office/powerpoint/2010/main" val="26475472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9ADD63-0F1B-4910-BA10-0B1D61CBF4CA}" type="slidenum">
              <a:rPr lang="en-US" smtClean="0"/>
              <a:t>57</a:t>
            </a:fld>
            <a:endParaRPr lang="en-US"/>
          </a:p>
        </p:txBody>
      </p:sp>
    </p:spTree>
    <p:extLst>
      <p:ext uri="{BB962C8B-B14F-4D97-AF65-F5344CB8AC3E}">
        <p14:creationId xmlns:p14="http://schemas.microsoft.com/office/powerpoint/2010/main" val="28436038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9ADD63-0F1B-4910-BA10-0B1D61CBF4CA}" type="slidenum">
              <a:rPr lang="en-US" smtClean="0"/>
              <a:t>58</a:t>
            </a:fld>
            <a:endParaRPr lang="en-US"/>
          </a:p>
        </p:txBody>
      </p:sp>
    </p:spTree>
    <p:extLst>
      <p:ext uri="{BB962C8B-B14F-4D97-AF65-F5344CB8AC3E}">
        <p14:creationId xmlns:p14="http://schemas.microsoft.com/office/powerpoint/2010/main" val="19840640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9ADD63-0F1B-4910-BA10-0B1D61CBF4CA}" type="slidenum">
              <a:rPr lang="en-US" smtClean="0"/>
              <a:t>61</a:t>
            </a:fld>
            <a:endParaRPr lang="en-US"/>
          </a:p>
        </p:txBody>
      </p:sp>
    </p:spTree>
    <p:extLst>
      <p:ext uri="{BB962C8B-B14F-4D97-AF65-F5344CB8AC3E}">
        <p14:creationId xmlns:p14="http://schemas.microsoft.com/office/powerpoint/2010/main" val="27425365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9ADD63-0F1B-4910-BA10-0B1D61CBF4CA}" type="slidenum">
              <a:rPr lang="en-US" smtClean="0"/>
              <a:t>64</a:t>
            </a:fld>
            <a:endParaRPr lang="en-US"/>
          </a:p>
        </p:txBody>
      </p:sp>
    </p:spTree>
    <p:extLst>
      <p:ext uri="{BB962C8B-B14F-4D97-AF65-F5344CB8AC3E}">
        <p14:creationId xmlns:p14="http://schemas.microsoft.com/office/powerpoint/2010/main" val="20573023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9ADD63-0F1B-4910-BA10-0B1D61CBF4CA}" type="slidenum">
              <a:rPr lang="en-US" smtClean="0"/>
              <a:t>67</a:t>
            </a:fld>
            <a:endParaRPr lang="en-US"/>
          </a:p>
        </p:txBody>
      </p:sp>
    </p:spTree>
    <p:extLst>
      <p:ext uri="{BB962C8B-B14F-4D97-AF65-F5344CB8AC3E}">
        <p14:creationId xmlns:p14="http://schemas.microsoft.com/office/powerpoint/2010/main" val="18156172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9ADD63-0F1B-4910-BA10-0B1D61CBF4CA}" type="slidenum">
              <a:rPr lang="en-US" smtClean="0"/>
              <a:t>69</a:t>
            </a:fld>
            <a:endParaRPr lang="en-US"/>
          </a:p>
        </p:txBody>
      </p:sp>
    </p:spTree>
    <p:extLst>
      <p:ext uri="{BB962C8B-B14F-4D97-AF65-F5344CB8AC3E}">
        <p14:creationId xmlns:p14="http://schemas.microsoft.com/office/powerpoint/2010/main" val="92438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9ADD63-0F1B-4910-BA10-0B1D61CBF4CA}" type="slidenum">
              <a:rPr lang="en-US" smtClean="0"/>
              <a:t>6</a:t>
            </a:fld>
            <a:endParaRPr lang="en-US"/>
          </a:p>
        </p:txBody>
      </p:sp>
    </p:spTree>
    <p:extLst>
      <p:ext uri="{BB962C8B-B14F-4D97-AF65-F5344CB8AC3E}">
        <p14:creationId xmlns:p14="http://schemas.microsoft.com/office/powerpoint/2010/main" val="38930050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9ADD63-0F1B-4910-BA10-0B1D61CBF4CA}" type="slidenum">
              <a:rPr lang="en-US" smtClean="0"/>
              <a:t>70</a:t>
            </a:fld>
            <a:endParaRPr lang="en-US"/>
          </a:p>
        </p:txBody>
      </p:sp>
    </p:spTree>
    <p:extLst>
      <p:ext uri="{BB962C8B-B14F-4D97-AF65-F5344CB8AC3E}">
        <p14:creationId xmlns:p14="http://schemas.microsoft.com/office/powerpoint/2010/main" val="31036061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9ADD63-0F1B-4910-BA10-0B1D61CBF4CA}" type="slidenum">
              <a:rPr lang="en-US" smtClean="0"/>
              <a:t>71</a:t>
            </a:fld>
            <a:endParaRPr lang="en-US"/>
          </a:p>
        </p:txBody>
      </p:sp>
    </p:spTree>
    <p:extLst>
      <p:ext uri="{BB962C8B-B14F-4D97-AF65-F5344CB8AC3E}">
        <p14:creationId xmlns:p14="http://schemas.microsoft.com/office/powerpoint/2010/main" val="13374574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134DB0-3BE3-4794-AF21-C97DF5AED8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57170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9ADD63-0F1B-4910-BA10-0B1D61CBF4CA}" type="slidenum">
              <a:rPr lang="en-US" smtClean="0"/>
              <a:t>75</a:t>
            </a:fld>
            <a:endParaRPr lang="en-US"/>
          </a:p>
        </p:txBody>
      </p:sp>
    </p:spTree>
    <p:extLst>
      <p:ext uri="{BB962C8B-B14F-4D97-AF65-F5344CB8AC3E}">
        <p14:creationId xmlns:p14="http://schemas.microsoft.com/office/powerpoint/2010/main" val="33379493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9ADD63-0F1B-4910-BA10-0B1D61CBF4CA}" type="slidenum">
              <a:rPr lang="en-US" smtClean="0"/>
              <a:t>76</a:t>
            </a:fld>
            <a:endParaRPr lang="en-US"/>
          </a:p>
        </p:txBody>
      </p:sp>
    </p:spTree>
    <p:extLst>
      <p:ext uri="{BB962C8B-B14F-4D97-AF65-F5344CB8AC3E}">
        <p14:creationId xmlns:p14="http://schemas.microsoft.com/office/powerpoint/2010/main" val="31288256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9ADD63-0F1B-4910-BA10-0B1D61CBF4CA}" type="slidenum">
              <a:rPr lang="en-US" smtClean="0"/>
              <a:t>77</a:t>
            </a:fld>
            <a:endParaRPr lang="en-US"/>
          </a:p>
        </p:txBody>
      </p:sp>
    </p:spTree>
    <p:extLst>
      <p:ext uri="{BB962C8B-B14F-4D97-AF65-F5344CB8AC3E}">
        <p14:creationId xmlns:p14="http://schemas.microsoft.com/office/powerpoint/2010/main" val="7160369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9ADD63-0F1B-4910-BA10-0B1D61CBF4CA}" type="slidenum">
              <a:rPr lang="en-US" smtClean="0"/>
              <a:t>79</a:t>
            </a:fld>
            <a:endParaRPr lang="en-US"/>
          </a:p>
        </p:txBody>
      </p:sp>
    </p:spTree>
    <p:extLst>
      <p:ext uri="{BB962C8B-B14F-4D97-AF65-F5344CB8AC3E}">
        <p14:creationId xmlns:p14="http://schemas.microsoft.com/office/powerpoint/2010/main" val="37636192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9ADD63-0F1B-4910-BA10-0B1D61CBF4CA}" type="slidenum">
              <a:rPr lang="en-US" smtClean="0"/>
              <a:t>80</a:t>
            </a:fld>
            <a:endParaRPr lang="en-US"/>
          </a:p>
        </p:txBody>
      </p:sp>
    </p:spTree>
    <p:extLst>
      <p:ext uri="{BB962C8B-B14F-4D97-AF65-F5344CB8AC3E}">
        <p14:creationId xmlns:p14="http://schemas.microsoft.com/office/powerpoint/2010/main" val="27777359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9ADD63-0F1B-4910-BA10-0B1D61CBF4CA}" type="slidenum">
              <a:rPr lang="en-US" smtClean="0"/>
              <a:t>81</a:t>
            </a:fld>
            <a:endParaRPr lang="en-US"/>
          </a:p>
        </p:txBody>
      </p:sp>
    </p:spTree>
    <p:extLst>
      <p:ext uri="{BB962C8B-B14F-4D97-AF65-F5344CB8AC3E}">
        <p14:creationId xmlns:p14="http://schemas.microsoft.com/office/powerpoint/2010/main" val="34889680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9ADD63-0F1B-4910-BA10-0B1D61CBF4CA}" type="slidenum">
              <a:rPr lang="en-US" smtClean="0"/>
              <a:t>82</a:t>
            </a:fld>
            <a:endParaRPr lang="en-US"/>
          </a:p>
        </p:txBody>
      </p:sp>
    </p:spTree>
    <p:extLst>
      <p:ext uri="{BB962C8B-B14F-4D97-AF65-F5344CB8AC3E}">
        <p14:creationId xmlns:p14="http://schemas.microsoft.com/office/powerpoint/2010/main" val="2724382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9ADD63-0F1B-4910-BA10-0B1D61CBF4CA}" type="slidenum">
              <a:rPr lang="en-US" smtClean="0"/>
              <a:t>7</a:t>
            </a:fld>
            <a:endParaRPr lang="en-US"/>
          </a:p>
        </p:txBody>
      </p:sp>
    </p:spTree>
    <p:extLst>
      <p:ext uri="{BB962C8B-B14F-4D97-AF65-F5344CB8AC3E}">
        <p14:creationId xmlns:p14="http://schemas.microsoft.com/office/powerpoint/2010/main" val="32498950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9ADD63-0F1B-4910-BA10-0B1D61CBF4CA}" type="slidenum">
              <a:rPr lang="en-US" smtClean="0"/>
              <a:t>83</a:t>
            </a:fld>
            <a:endParaRPr lang="en-US"/>
          </a:p>
        </p:txBody>
      </p:sp>
    </p:spTree>
    <p:extLst>
      <p:ext uri="{BB962C8B-B14F-4D97-AF65-F5344CB8AC3E}">
        <p14:creationId xmlns:p14="http://schemas.microsoft.com/office/powerpoint/2010/main" val="9360467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9ADD63-0F1B-4910-BA10-0B1D61CBF4CA}" type="slidenum">
              <a:rPr lang="en-US" smtClean="0"/>
              <a:t>84</a:t>
            </a:fld>
            <a:endParaRPr lang="en-US"/>
          </a:p>
        </p:txBody>
      </p:sp>
    </p:spTree>
    <p:extLst>
      <p:ext uri="{BB962C8B-B14F-4D97-AF65-F5344CB8AC3E}">
        <p14:creationId xmlns:p14="http://schemas.microsoft.com/office/powerpoint/2010/main" val="13377072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9ADD63-0F1B-4910-BA10-0B1D61CBF4CA}" type="slidenum">
              <a:rPr lang="en-US" smtClean="0"/>
              <a:t>85</a:t>
            </a:fld>
            <a:endParaRPr lang="en-US"/>
          </a:p>
        </p:txBody>
      </p:sp>
    </p:spTree>
    <p:extLst>
      <p:ext uri="{BB962C8B-B14F-4D97-AF65-F5344CB8AC3E}">
        <p14:creationId xmlns:p14="http://schemas.microsoft.com/office/powerpoint/2010/main" val="27090669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9ADD63-0F1B-4910-BA10-0B1D61CBF4CA}" type="slidenum">
              <a:rPr lang="en-US" smtClean="0"/>
              <a:t>86</a:t>
            </a:fld>
            <a:endParaRPr lang="en-US"/>
          </a:p>
        </p:txBody>
      </p:sp>
    </p:spTree>
    <p:extLst>
      <p:ext uri="{BB962C8B-B14F-4D97-AF65-F5344CB8AC3E}">
        <p14:creationId xmlns:p14="http://schemas.microsoft.com/office/powerpoint/2010/main" val="29767033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9ADD63-0F1B-4910-BA10-0B1D61CBF4CA}" type="slidenum">
              <a:rPr lang="en-US" smtClean="0"/>
              <a:t>87</a:t>
            </a:fld>
            <a:endParaRPr lang="en-US"/>
          </a:p>
        </p:txBody>
      </p:sp>
    </p:spTree>
    <p:extLst>
      <p:ext uri="{BB962C8B-B14F-4D97-AF65-F5344CB8AC3E}">
        <p14:creationId xmlns:p14="http://schemas.microsoft.com/office/powerpoint/2010/main" val="397888379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9ADD63-0F1B-4910-BA10-0B1D61CBF4CA}" type="slidenum">
              <a:rPr lang="en-US" smtClean="0"/>
              <a:t>88</a:t>
            </a:fld>
            <a:endParaRPr lang="en-US"/>
          </a:p>
        </p:txBody>
      </p:sp>
    </p:spTree>
    <p:extLst>
      <p:ext uri="{BB962C8B-B14F-4D97-AF65-F5344CB8AC3E}">
        <p14:creationId xmlns:p14="http://schemas.microsoft.com/office/powerpoint/2010/main" val="36545966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9ADD63-0F1B-4910-BA10-0B1D61CBF4CA}" type="slidenum">
              <a:rPr lang="en-US" smtClean="0"/>
              <a:t>89</a:t>
            </a:fld>
            <a:endParaRPr lang="en-US"/>
          </a:p>
        </p:txBody>
      </p:sp>
    </p:spTree>
    <p:extLst>
      <p:ext uri="{BB962C8B-B14F-4D97-AF65-F5344CB8AC3E}">
        <p14:creationId xmlns:p14="http://schemas.microsoft.com/office/powerpoint/2010/main" val="9598766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ADD63-0F1B-4910-BA10-0B1D61CBF4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7809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9ADD63-0F1B-4910-BA10-0B1D61CBF4CA}" type="slidenum">
              <a:rPr lang="en-US" smtClean="0"/>
              <a:t>91</a:t>
            </a:fld>
            <a:endParaRPr lang="en-US"/>
          </a:p>
        </p:txBody>
      </p:sp>
    </p:spTree>
    <p:extLst>
      <p:ext uri="{BB962C8B-B14F-4D97-AF65-F5344CB8AC3E}">
        <p14:creationId xmlns:p14="http://schemas.microsoft.com/office/powerpoint/2010/main" val="143661612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ADD63-0F1B-4910-BA10-0B1D61CBF4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5325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9ADD63-0F1B-4910-BA10-0B1D61CBF4CA}" type="slidenum">
              <a:rPr lang="en-US" smtClean="0"/>
              <a:t>8</a:t>
            </a:fld>
            <a:endParaRPr lang="en-US"/>
          </a:p>
        </p:txBody>
      </p:sp>
    </p:spTree>
    <p:extLst>
      <p:ext uri="{BB962C8B-B14F-4D97-AF65-F5344CB8AC3E}">
        <p14:creationId xmlns:p14="http://schemas.microsoft.com/office/powerpoint/2010/main" val="273586374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ADD63-0F1B-4910-BA10-0B1D61CBF4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316506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9ADD63-0F1B-4910-BA10-0B1D61CBF4CA}" type="slidenum">
              <a:rPr lang="en-US" smtClean="0"/>
              <a:t>96</a:t>
            </a:fld>
            <a:endParaRPr lang="en-US"/>
          </a:p>
        </p:txBody>
      </p:sp>
    </p:spTree>
    <p:extLst>
      <p:ext uri="{BB962C8B-B14F-4D97-AF65-F5344CB8AC3E}">
        <p14:creationId xmlns:p14="http://schemas.microsoft.com/office/powerpoint/2010/main" val="311324850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9ADD63-0F1B-4910-BA10-0B1D61CBF4CA}" type="slidenum">
              <a:rPr lang="en-US" smtClean="0"/>
              <a:t>97</a:t>
            </a:fld>
            <a:endParaRPr lang="en-US"/>
          </a:p>
        </p:txBody>
      </p:sp>
    </p:spTree>
    <p:extLst>
      <p:ext uri="{BB962C8B-B14F-4D97-AF65-F5344CB8AC3E}">
        <p14:creationId xmlns:p14="http://schemas.microsoft.com/office/powerpoint/2010/main" val="412258175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UL 315.5 </a:t>
            </a:r>
          </a:p>
        </p:txBody>
      </p:sp>
      <p:sp>
        <p:nvSpPr>
          <p:cNvPr id="4" name="Slide Number Placeholder 3"/>
          <p:cNvSpPr>
            <a:spLocks noGrp="1"/>
          </p:cNvSpPr>
          <p:nvPr>
            <p:ph type="sldNum" sz="quarter" idx="10"/>
          </p:nvPr>
        </p:nvSpPr>
        <p:spPr/>
        <p:txBody>
          <a:bodyPr/>
          <a:lstStyle/>
          <a:p>
            <a:fld id="{7F9ADD63-0F1B-4910-BA10-0B1D61CBF4CA}" type="slidenum">
              <a:rPr lang="en-US" smtClean="0"/>
              <a:t>98</a:t>
            </a:fld>
            <a:endParaRPr lang="en-US"/>
          </a:p>
        </p:txBody>
      </p:sp>
    </p:spTree>
    <p:extLst>
      <p:ext uri="{BB962C8B-B14F-4D97-AF65-F5344CB8AC3E}">
        <p14:creationId xmlns:p14="http://schemas.microsoft.com/office/powerpoint/2010/main" val="441227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UL 315.5 </a:t>
            </a:r>
          </a:p>
        </p:txBody>
      </p:sp>
      <p:sp>
        <p:nvSpPr>
          <p:cNvPr id="4" name="Slide Number Placeholder 3"/>
          <p:cNvSpPr>
            <a:spLocks noGrp="1"/>
          </p:cNvSpPr>
          <p:nvPr>
            <p:ph type="sldNum" sz="quarter" idx="10"/>
          </p:nvPr>
        </p:nvSpPr>
        <p:spPr/>
        <p:txBody>
          <a:bodyPr/>
          <a:lstStyle/>
          <a:p>
            <a:fld id="{7F9ADD63-0F1B-4910-BA10-0B1D61CBF4CA}" type="slidenum">
              <a:rPr lang="en-US" smtClean="0"/>
              <a:t>99</a:t>
            </a:fld>
            <a:endParaRPr lang="en-US"/>
          </a:p>
        </p:txBody>
      </p:sp>
    </p:spTree>
    <p:extLst>
      <p:ext uri="{BB962C8B-B14F-4D97-AF65-F5344CB8AC3E}">
        <p14:creationId xmlns:p14="http://schemas.microsoft.com/office/powerpoint/2010/main" val="114997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ADD63-0F1B-4910-BA10-0B1D61CBF4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414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9ADD63-0F1B-4910-BA10-0B1D61CBF4CA}" type="slidenum">
              <a:rPr lang="en-US" smtClean="0"/>
              <a:t>9</a:t>
            </a:fld>
            <a:endParaRPr lang="en-US"/>
          </a:p>
        </p:txBody>
      </p:sp>
    </p:spTree>
    <p:extLst>
      <p:ext uri="{BB962C8B-B14F-4D97-AF65-F5344CB8AC3E}">
        <p14:creationId xmlns:p14="http://schemas.microsoft.com/office/powerpoint/2010/main" val="1771236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9ADD63-0F1B-4910-BA10-0B1D61CBF4CA}" type="slidenum">
              <a:rPr lang="en-US" smtClean="0"/>
              <a:t>10</a:t>
            </a:fld>
            <a:endParaRPr lang="en-US"/>
          </a:p>
        </p:txBody>
      </p:sp>
    </p:spTree>
    <p:extLst>
      <p:ext uri="{BB962C8B-B14F-4D97-AF65-F5344CB8AC3E}">
        <p14:creationId xmlns:p14="http://schemas.microsoft.com/office/powerpoint/2010/main" val="616750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54383E6-0049-4E9E-8AA0-ED0C8D166F38}" type="datetime1">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300685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C0A579-1B1B-4A11-8D1B-7FDB71FD0414}" type="datetime1">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1793068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CC0096-1860-4642-9CD2-0079EA5E7CD1}" type="datetimeFigureOut">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370425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p15:prstTrans prst="peelOff" invX="1"/>
      </p:transition>
    </mc:Choice>
    <mc:Fallback xmlns="">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CC0096-1860-4642-9CD2-0079EA5E7CD1}" type="datetimeFigureOut">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526282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p15:prstTrans prst="peelOff" invX="1"/>
      </p:transition>
    </mc:Choice>
    <mc:Fallback xmlns="">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54383E6-0049-4E9E-8AA0-ED0C8D166F38}" type="datetime1">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3471897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3C587C-B6E2-4E6B-A451-98F69DCBC5EF}" type="datetime1">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2830426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426DB3-02FC-4262-BF2E-5CF22C5249E1}" type="datetime1">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296766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8192C6D-DF1C-4B51-B6FF-D8084B699871}" type="datetime1">
              <a:rPr lang="en-US" smtClean="0"/>
              <a:t>3/10/2021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2289948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EE2B2BA-BBB3-459D-B393-071DEC34014E}" type="datetime1">
              <a:rPr lang="en-US" smtClean="0"/>
              <a:t>3/10/2021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1805347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533F245-E598-491D-919B-26D4DAB79315}" type="datetime1">
              <a:rPr lang="en-US" smtClean="0"/>
              <a:t>3/10/2021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517963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2C9D95-1F2B-4DDB-8957-3CB07B77F69E}" type="datetime1">
              <a:rPr lang="en-US" smtClean="0"/>
              <a:t>3/10/2021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637236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8798240-62D8-475C-8460-BE8187492C69}" type="datetime1">
              <a:rPr lang="en-US" smtClean="0"/>
              <a:t>3/10/2021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35734761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D0D718-F3B5-4673-B76D-D9080BE47108}" type="datetime1">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20834198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E88396-1D35-484A-B59F-7885CA8ADE4D}" type="datetime1">
              <a:rPr lang="en-US" smtClean="0"/>
              <a:t>3/10/2021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2850554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C0A579-1B1B-4A11-8D1B-7FDB71FD0414}" type="datetime1">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3953489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D0D718-F3B5-4673-B76D-D9080BE47108}" type="datetime1">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367339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61C1A7E0-4204-429A-8F73-9961A09106ED}" type="slidenum">
              <a:rPr lang="en-US" altLang="en-US" smtClean="0"/>
              <a:pPr>
                <a:defRPr/>
              </a:pPr>
              <a:t>‹#›</a:t>
            </a:fld>
            <a:endParaRPr lang="en-US"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4155253"/>
      </p:ext>
    </p:extLst>
  </p:cSld>
  <p:clrMapOvr>
    <a:masterClrMapping/>
  </p:clrMapOvr>
  <p:transition spd="slow">
    <p:wipe dir="u"/>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CAFEAF06-76D0-4769-ABAB-72C1033EA249}" type="slidenum">
              <a:rPr lang="en-US" altLang="en-US" smtClean="0"/>
              <a:pPr>
                <a:defRPr/>
              </a:pPr>
              <a:t>‹#›</a:t>
            </a:fld>
            <a:endParaRPr lang="en-US" altLang="en-US"/>
          </a:p>
        </p:txBody>
      </p:sp>
    </p:spTree>
    <p:extLst>
      <p:ext uri="{BB962C8B-B14F-4D97-AF65-F5344CB8AC3E}">
        <p14:creationId xmlns:p14="http://schemas.microsoft.com/office/powerpoint/2010/main" val="649190416"/>
      </p:ext>
    </p:extLst>
  </p:cSld>
  <p:clrMapOvr>
    <a:masterClrMapping/>
  </p:clrMapOvr>
  <p:transition spd="slow">
    <p:wipe dir="u"/>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6DDFEE79-9954-48FE-B227-75DD9470853D}" type="slidenum">
              <a:rPr lang="en-US" altLang="en-US" smtClean="0"/>
              <a:pPr>
                <a:defRPr/>
              </a:pPr>
              <a:t>‹#›</a:t>
            </a:fld>
            <a:endParaRPr lang="en-US"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4062569"/>
      </p:ext>
    </p:extLst>
  </p:cSld>
  <p:clrMapOvr>
    <a:masterClrMapping/>
  </p:clrMapOvr>
  <p:transition spd="slow">
    <p:wipe dir="u"/>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2FFF69B7-B6EF-453F-9FD1-3333835CF9E5}" type="slidenum">
              <a:rPr lang="en-US" altLang="en-US" smtClean="0"/>
              <a:pPr>
                <a:defRPr/>
              </a:pPr>
              <a:t>‹#›</a:t>
            </a:fld>
            <a:endParaRPr lang="en-US" altLang="en-US"/>
          </a:p>
        </p:txBody>
      </p:sp>
    </p:spTree>
    <p:extLst>
      <p:ext uri="{BB962C8B-B14F-4D97-AF65-F5344CB8AC3E}">
        <p14:creationId xmlns:p14="http://schemas.microsoft.com/office/powerpoint/2010/main" val="1521956407"/>
      </p:ext>
    </p:extLst>
  </p:cSld>
  <p:clrMapOvr>
    <a:masterClrMapping/>
  </p:clrMapOvr>
  <p:transition spd="slow">
    <p:wipe dir="u"/>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B78BE6D1-67D1-4A37-B497-F0183F848AA9}" type="slidenum">
              <a:rPr lang="en-US" altLang="en-US" smtClean="0"/>
              <a:pPr>
                <a:defRPr/>
              </a:pPr>
              <a:t>‹#›</a:t>
            </a:fld>
            <a:endParaRPr lang="en-US" altLang="en-US"/>
          </a:p>
        </p:txBody>
      </p:sp>
    </p:spTree>
    <p:extLst>
      <p:ext uri="{BB962C8B-B14F-4D97-AF65-F5344CB8AC3E}">
        <p14:creationId xmlns:p14="http://schemas.microsoft.com/office/powerpoint/2010/main" val="1859549436"/>
      </p:ext>
    </p:extLst>
  </p:cSld>
  <p:clrMapOvr>
    <a:masterClrMapping/>
  </p:clrMapOvr>
  <p:transition spd="slow">
    <p:wipe dir="u"/>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DD1CDBF6-938C-47A9-82A0-0460D56085A0}" type="slidenum">
              <a:rPr lang="en-US" altLang="en-US" smtClean="0"/>
              <a:pPr>
                <a:defRPr/>
              </a:pPr>
              <a:t>‹#›</a:t>
            </a:fld>
            <a:endParaRPr lang="en-US" altLang="en-US"/>
          </a:p>
        </p:txBody>
      </p:sp>
    </p:spTree>
    <p:extLst>
      <p:ext uri="{BB962C8B-B14F-4D97-AF65-F5344CB8AC3E}">
        <p14:creationId xmlns:p14="http://schemas.microsoft.com/office/powerpoint/2010/main" val="774066092"/>
      </p:ext>
    </p:extLst>
  </p:cSld>
  <p:clrMapOvr>
    <a:masterClrMapping/>
  </p:clrMapOvr>
  <p:transition spd="slow">
    <p:wipe dir="u"/>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D26803AB-C9F9-49CB-9EFD-407F1C44A7CC}" type="slidenum">
              <a:rPr lang="en-US" altLang="en-US" smtClean="0"/>
              <a:pPr>
                <a:defRPr/>
              </a:pPr>
              <a:t>‹#›</a:t>
            </a:fld>
            <a:endParaRPr lang="en-US" altLang="en-US"/>
          </a:p>
        </p:txBody>
      </p:sp>
    </p:spTree>
    <p:extLst>
      <p:ext uri="{BB962C8B-B14F-4D97-AF65-F5344CB8AC3E}">
        <p14:creationId xmlns:p14="http://schemas.microsoft.com/office/powerpoint/2010/main" val="2226877171"/>
      </p:ext>
    </p:extLst>
  </p:cSld>
  <p:clrMapOvr>
    <a:masterClrMapping/>
  </p:clrMapOvr>
  <p:transition spd="slow">
    <p:wipe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A1536F22-4D77-43A1-8750-EB7756CC3583}" type="datetime1">
              <a:rPr lang="en-US" smtClean="0"/>
              <a:t>3/10/2021</a:t>
            </a:fld>
            <a:endParaRPr lang="en-US"/>
          </a:p>
        </p:txBody>
      </p:sp>
      <p:sp>
        <p:nvSpPr>
          <p:cNvPr id="5" name="Footer Placeholder 4"/>
          <p:cNvSpPr>
            <a:spLocks noGrp="1"/>
          </p:cNvSpPr>
          <p:nvPr>
            <p:ph type="ftr" sz="quarter" idx="11"/>
          </p:nvPr>
        </p:nvSpPr>
        <p:spPr>
          <a:xfrm>
            <a:off x="3962399" y="5870575"/>
            <a:ext cx="4893958" cy="377825"/>
          </a:xfrm>
        </p:spPr>
        <p:txBody>
          <a:bodyPr/>
          <a:lstStyle/>
          <a:p>
            <a:endParaRPr lang="en-US"/>
          </a:p>
        </p:txBody>
      </p:sp>
      <p:sp>
        <p:nvSpPr>
          <p:cNvPr id="6" name="Slide Number Placeholder 5"/>
          <p:cNvSpPr>
            <a:spLocks noGrp="1"/>
          </p:cNvSpPr>
          <p:nvPr>
            <p:ph type="sldNum" sz="quarter" idx="12"/>
          </p:nvPr>
        </p:nvSpPr>
        <p:spPr>
          <a:xfrm>
            <a:off x="10608958" y="5870575"/>
            <a:ext cx="551167" cy="377825"/>
          </a:xfrm>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30325512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pPr>
              <a:defRPr/>
            </a:pPr>
            <a:endParaRPr lang="en-US" alt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A275373E-ADAD-4CCF-8FFC-204C5EFAF6EC}" type="slidenum">
              <a:rPr lang="en-US" altLang="en-US" smtClean="0"/>
              <a:pPr>
                <a:defRPr/>
              </a:pPr>
              <a:t>‹#›</a:t>
            </a:fld>
            <a:endParaRPr lang="en-US" altLang="en-US"/>
          </a:p>
        </p:txBody>
      </p:sp>
    </p:spTree>
    <p:extLst>
      <p:ext uri="{BB962C8B-B14F-4D97-AF65-F5344CB8AC3E}">
        <p14:creationId xmlns:p14="http://schemas.microsoft.com/office/powerpoint/2010/main" val="3935276330"/>
      </p:ext>
    </p:extLst>
  </p:cSld>
  <p:clrMapOvr>
    <a:masterClrMapping/>
  </p:clrMapOvr>
  <p:transition spd="slow">
    <p:wipe dir="u"/>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cstate="email">
              <a:extLst>
                <a:ext uri="{28A0092B-C50C-407E-A947-70E740481C1C}">
                  <a14:useLocalDpi xmlns:a14="http://schemas.microsoft.com/office/drawing/2010/main"/>
                </a:ext>
              </a:extLst>
            </a:blip>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61859EBF-344F-4E8A-9602-2208AC9300A1}" type="slidenum">
              <a:rPr lang="en-US" altLang="en-US" smtClean="0"/>
              <a:pPr>
                <a:defRPr/>
              </a:pPr>
              <a:t>‹#›</a:t>
            </a:fld>
            <a:endParaRPr lang="en-US" altLang="en-US"/>
          </a:p>
        </p:txBody>
      </p:sp>
    </p:spTree>
    <p:extLst>
      <p:ext uri="{BB962C8B-B14F-4D97-AF65-F5344CB8AC3E}">
        <p14:creationId xmlns:p14="http://schemas.microsoft.com/office/powerpoint/2010/main" val="3188796978"/>
      </p:ext>
    </p:extLst>
  </p:cSld>
  <p:clrMapOvr>
    <a:masterClrMapping/>
  </p:clrMapOvr>
  <p:transition spd="slow">
    <p:wipe dir="u"/>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A044ACE8-A198-4BAB-AAA7-A36D644FA57F}" type="slidenum">
              <a:rPr lang="en-US" altLang="en-US" smtClean="0"/>
              <a:pPr>
                <a:defRPr/>
              </a:pPr>
              <a:t>‹#›</a:t>
            </a:fld>
            <a:endParaRPr lang="en-US" altLang="en-US"/>
          </a:p>
        </p:txBody>
      </p:sp>
    </p:spTree>
    <p:extLst>
      <p:ext uri="{BB962C8B-B14F-4D97-AF65-F5344CB8AC3E}">
        <p14:creationId xmlns:p14="http://schemas.microsoft.com/office/powerpoint/2010/main" val="871549428"/>
      </p:ext>
    </p:extLst>
  </p:cSld>
  <p:clrMapOvr>
    <a:masterClrMapping/>
  </p:clrMapOvr>
  <p:transition spd="slow">
    <p:wipe dir="u"/>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7EC2977F-2391-4508-8CCC-4D6192FC22A0}" type="slidenum">
              <a:rPr lang="en-US" altLang="en-US" smtClean="0"/>
              <a:pPr>
                <a:defRPr/>
              </a:pPr>
              <a:t>‹#›</a:t>
            </a:fld>
            <a:endParaRPr lang="en-US" altLang="en-US"/>
          </a:p>
        </p:txBody>
      </p:sp>
    </p:spTree>
    <p:extLst>
      <p:ext uri="{BB962C8B-B14F-4D97-AF65-F5344CB8AC3E}">
        <p14:creationId xmlns:p14="http://schemas.microsoft.com/office/powerpoint/2010/main" val="3014170653"/>
      </p:ext>
    </p:extLst>
  </p:cSld>
  <p:clrMapOvr>
    <a:masterClrMapping/>
  </p:clrMapOvr>
  <p:transition spd="slow">
    <p:wipe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345AEC-125B-4510-A0DF-4181B01E247B}" type="datetime1">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36543001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89E6E3-1823-4D35-8F67-29245BADFA0F}" type="datetime1">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58547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7B8D712-8553-420F-94DB-3D86785306F7}" type="datetime1">
              <a:rPr lang="en-US" smtClean="0"/>
              <a:t>3/10/2021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3209071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A791685-4019-479A-9279-28FF7F1678BC}" type="datetime1">
              <a:rPr lang="en-US" smtClean="0"/>
              <a:t>3/10/2021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3492725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0A4A640-E6B2-4A4F-887E-AE74868BBE08}" type="datetime1">
              <a:rPr lang="en-US" smtClean="0"/>
              <a:t>3/10/2021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3726941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5041570F-D1C1-44A9-A730-71272ADA67B3}" type="datetime1">
              <a:rPr lang="en-US" smtClean="0"/>
              <a:t>3/10/2021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2965839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ECF0CB-4AA8-46A8-835F-198B3269F372}" type="datetime1">
              <a:rPr lang="en-US" smtClean="0"/>
              <a:t>3/10/2021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741082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3C587C-B6E2-4E6B-A451-98F69DCBC5EF}" type="datetime1">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1397086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858D792-0352-48EB-B48A-205BD7E2E987}" type="datetime1">
              <a:rPr lang="en-US" smtClean="0"/>
              <a:t>3/10/2021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166867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BDB59E-0EC5-402E-BBAB-836FF3F430D7}" type="datetime1">
              <a:rPr lang="en-US" smtClean="0"/>
              <a:t>3/10/2021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33783828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AE4F21-122D-4602-AE97-F120239FF42D}" type="datetime1">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37707639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2211CF8-0DDB-49B2-B364-C282E7A90D1B}" type="datetime1">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28351143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5A0FC3-D802-46EA-BF14-EE817D4F5534}" type="datetime1">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27429766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70A5BD-8009-4DBD-806B-ED2C331C9B5D}" type="datetime1">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33809460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61E0B5-B420-434A-BF99-35B6A2F52A81}" type="datetime1">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8871869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B7578F-2B6A-482E-BF06-8FFAA58C5BF1}" type="datetime1">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1F7A8-9B68-49AD-B82E-5D88C025AF9F}" type="slidenum">
              <a:rPr lang="en-US" smtClean="0"/>
              <a:t>‹#›</a:t>
            </a:fld>
            <a:endParaRPr lang="en-US"/>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extLst>
      <p:ext uri="{BB962C8B-B14F-4D97-AF65-F5344CB8AC3E}">
        <p14:creationId xmlns:p14="http://schemas.microsoft.com/office/powerpoint/2010/main" val="1896217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9BEBEF-6D18-4712-AF7E-DAB7D35FF8AF}" type="datetime1">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2535813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chemeClr val="accent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solidFill>
              </a:defRPr>
            </a:lvl1pPr>
          </a:lstStyle>
          <a:p>
            <a:fld id="{DDA2E66E-239B-4E45-BA02-A4AB89F35EC2}" type="datetime1">
              <a:rPr lang="en-US" smtClean="0"/>
              <a:t>3/10/2021</a:t>
            </a:fld>
            <a:endParaRPr lang="en-US"/>
          </a:p>
        </p:txBody>
      </p:sp>
      <p:sp>
        <p:nvSpPr>
          <p:cNvPr id="5" name="Footer Placeholder 4"/>
          <p:cNvSpPr>
            <a:spLocks noGrp="1"/>
          </p:cNvSpPr>
          <p:nvPr>
            <p:ph type="ftr" sz="quarter" idx="11"/>
          </p:nvPr>
        </p:nvSpPr>
        <p:spPr/>
        <p:txBody>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9D81F7A8-9B68-49AD-B82E-5D88C025AF9F}"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6587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426DB3-02FC-4262-BF2E-5CF22C5249E1}" type="datetime1">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17076695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0A818C-8FE8-4B68-96A0-CFBE37C3A3ED}" type="datetime1">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3229581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marL="0" algn="ctr" defTabSz="914400" rtl="0" eaLnBrk="1" latinLnBrk="0" hangingPunct="1">
              <a:lnSpc>
                <a:spcPct val="85000"/>
              </a:lnSpc>
              <a:spcBef>
                <a:spcPct val="0"/>
              </a:spcBef>
              <a:buNone/>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Corbel" pitchFamily="34" charset="0"/>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2DEEA9-E8B5-4A92-BF98-67AEF7AA1531}" type="datetime1">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1F7A8-9B68-49AD-B82E-5D88C025AF9F}"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4092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BD15CA7-3613-435B-A231-52D81683D74E}" type="datetime1">
              <a:rPr lang="en-US" smtClean="0"/>
              <a:t>3/10/2021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1275924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6C0F2C2-0938-4011-8CAE-BB0CB2842BD5}" type="datetime1">
              <a:rPr lang="en-US" smtClean="0"/>
              <a:t>3/10/2021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4084892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EB9B1C-AC30-43A3-8950-C41607FB20EF}" type="datetime1">
              <a:rPr lang="en-US" smtClean="0"/>
              <a:t>3/10/2021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23861049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56A77D-8FE5-4C83-A9D4-DD2074578FA8}" type="datetime1">
              <a:rPr lang="en-US" smtClean="0"/>
              <a:t>3/10/2021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299329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DEB579-B413-43F0-856E-5A6E87FB7855}" type="datetime1">
              <a:rPr lang="en-US" smtClean="0"/>
              <a:t>3/10/2021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2857568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F90EAF6-4638-475F-BA48-8EFE25DD0D74}" type="datetime1">
              <a:rPr lang="en-US" smtClean="0"/>
              <a:t>3/10/2021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1353645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D7D3DD-57E2-4EE4-A3AD-C6E80F968766}" type="datetime1">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3766997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1ABDEF-833E-4DB2-9F94-457E711617EC}" type="datetime1">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1320678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192C6D-DF1C-4B51-B6FF-D8084B699871}" type="datetime1">
              <a:rPr lang="en-US" smtClean="0"/>
              <a:t>3/10/2021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803690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D3268B83-6CA1-4ECE-AF6A-85F5C6DC5410}" type="datetime1">
              <a:rPr lang="en-US" smtClean="0"/>
              <a:t>3/10/2021</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9D81F7A8-9B68-49AD-B82E-5D88C025AF9F}"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1465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B2C687-E73A-4A1B-B7AF-F9D65583B8D5}" type="datetime1">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33805423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9FC480-AFA3-497B-B747-6885D49ED5F2}" type="datetime1">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1F7A8-9B68-49AD-B82E-5D88C025AF9F}"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41522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BFCB0F-BB40-4A51-AA42-88DF8B8FB036}" type="datetime1">
              <a:rPr lang="en-US" smtClean="0"/>
              <a:t>3/10/2021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3041797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4F27F04-29F2-47B8-BD2F-554536CE9AE2}" type="datetime1">
              <a:rPr lang="en-US" smtClean="0"/>
              <a:t>3/10/2021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2386446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3729984-FC88-43DD-A549-DF57E2820887}" type="datetime1">
              <a:rPr lang="en-US" smtClean="0"/>
              <a:t>3/10/2021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3990000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7C5D7E-DA01-4069-87F6-D8700F86069F}" type="datetime1">
              <a:rPr lang="en-US" smtClean="0"/>
              <a:t>3/10/2021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556618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3B22018-956E-4CF3-9B4B-AC99135EAF91}" type="datetime1">
              <a:rPr lang="en-US" smtClean="0"/>
              <a:t>3/10/2021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7200027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DB459F-F06C-4613-A6D0-751B057D45DA}" type="datetime1">
              <a:rPr lang="en-US" smtClean="0"/>
              <a:t>3/10/2021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26832701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C085EE-AE71-48C6-BD53-D5C5ACB2D16F}" type="datetime1">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20907824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EE2B2BA-BBB3-459D-B393-071DEC34014E}" type="datetime1">
              <a:rPr lang="en-US" smtClean="0"/>
              <a:t>3/10/2021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1192488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41EA16-FED7-4A05-8895-D7433914C9E4}" type="datetime1">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2840746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8A5B8A88-8A86-4786-B5DC-45D822D710DA}" type="datetime1">
              <a:rPr lang="en-US" smtClean="0"/>
              <a:t>3/10/2021</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9D81F7A8-9B68-49AD-B82E-5D88C025AF9F}"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3527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A13788-9AD8-434A-9ECD-AF7D2929B2D1}" type="datetime1">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2832374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B0C700-4AA8-47B4-B1D5-E10F5830F941}" type="datetime1">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1F7A8-9B68-49AD-B82E-5D88C025AF9F}"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34276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BCB2497-6A5D-4006-90C8-D9B4E345A5AA}" type="datetime1">
              <a:rPr lang="en-US" smtClean="0"/>
              <a:t>3/10/2021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149613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8249452-7E9C-4F0B-9FC4-2628381A4CDF}" type="datetime1">
              <a:rPr lang="en-US" smtClean="0"/>
              <a:t>3/10/2021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922489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B6E69A-9A95-43A0-BD7F-49BD1A65AADA}" type="datetime1">
              <a:rPr lang="en-US" smtClean="0"/>
              <a:t>3/10/2021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1669911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40922C-B769-4F0E-9074-2923EBBA78B1}" type="datetime1">
              <a:rPr lang="en-US" smtClean="0"/>
              <a:t>3/10/2021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1195677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E7AB75-1FBD-4ABF-8D35-DA5306EF7149}" type="datetime1">
              <a:rPr lang="en-US" smtClean="0"/>
              <a:t>3/10/2021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4166147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B29CA3-745E-4FA1-8692-BB1D4018C482}" type="datetime1">
              <a:rPr lang="en-US" smtClean="0"/>
              <a:t>3/10/2021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491810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533F245-E598-491D-919B-26D4DAB79315}" type="datetime1">
              <a:rPr lang="en-US" smtClean="0"/>
              <a:t>3/10/2021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1650702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14026E-BB3F-44B1-8327-229D09AB4A39}" type="datetime1">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578123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C05B8C-74D9-4BF3-A78B-7F35167E93E9}" type="datetime1">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1759176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E79AE7F-C40C-4E3E-83BB-23640AB5498E}" type="slidenum">
              <a:rPr lang="en-US" altLang="en-US"/>
              <a:pPr/>
              <a:t>‹#›</a:t>
            </a:fld>
            <a:endParaRPr lang="en-US" altLang="en-US"/>
          </a:p>
        </p:txBody>
      </p:sp>
    </p:spTree>
    <p:extLst>
      <p:ext uri="{BB962C8B-B14F-4D97-AF65-F5344CB8AC3E}">
        <p14:creationId xmlns:p14="http://schemas.microsoft.com/office/powerpoint/2010/main" val="3608396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FBFB3B3F-B10E-46E3-8419-8FB1C0845B1D}" type="slidenum">
              <a:rPr lang="en-US" altLang="en-US"/>
              <a:pPr/>
              <a:t>‹#›</a:t>
            </a:fld>
            <a:endParaRPr lang="en-US" altLang="en-US"/>
          </a:p>
        </p:txBody>
      </p:sp>
    </p:spTree>
    <p:extLst>
      <p:ext uri="{BB962C8B-B14F-4D97-AF65-F5344CB8AC3E}">
        <p14:creationId xmlns:p14="http://schemas.microsoft.com/office/powerpoint/2010/main" val="544392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7608B261-2C40-4520-AEE9-14A7BE7FFDBE}" type="slidenum">
              <a:rPr lang="en-US" altLang="en-US"/>
              <a:pPr/>
              <a:t>‹#›</a:t>
            </a:fld>
            <a:endParaRPr lang="en-US" altLang="en-US"/>
          </a:p>
        </p:txBody>
      </p:sp>
    </p:spTree>
    <p:extLst>
      <p:ext uri="{BB962C8B-B14F-4D97-AF65-F5344CB8AC3E}">
        <p14:creationId xmlns:p14="http://schemas.microsoft.com/office/powerpoint/2010/main" val="2211598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80BBF211-DA1E-4F7A-A48B-E19C9F61721F}" type="slidenum">
              <a:rPr lang="en-US" altLang="en-US"/>
              <a:pPr/>
              <a:t>‹#›</a:t>
            </a:fld>
            <a:endParaRPr lang="en-US" altLang="en-US"/>
          </a:p>
        </p:txBody>
      </p:sp>
    </p:spTree>
    <p:extLst>
      <p:ext uri="{BB962C8B-B14F-4D97-AF65-F5344CB8AC3E}">
        <p14:creationId xmlns:p14="http://schemas.microsoft.com/office/powerpoint/2010/main" val="2092907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7F5CDDB3-1FA2-433D-905B-0B04C5455B0E}" type="slidenum">
              <a:rPr lang="en-US" altLang="en-US"/>
              <a:pPr/>
              <a:t>‹#›</a:t>
            </a:fld>
            <a:endParaRPr lang="en-US" altLang="en-US"/>
          </a:p>
        </p:txBody>
      </p:sp>
    </p:spTree>
    <p:extLst>
      <p:ext uri="{BB962C8B-B14F-4D97-AF65-F5344CB8AC3E}">
        <p14:creationId xmlns:p14="http://schemas.microsoft.com/office/powerpoint/2010/main" val="2253730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E036245F-71F0-47A3-9B16-B47E597B4369}" type="slidenum">
              <a:rPr lang="en-US" altLang="en-US"/>
              <a:pPr/>
              <a:t>‹#›</a:t>
            </a:fld>
            <a:endParaRPr lang="en-US" altLang="en-US"/>
          </a:p>
        </p:txBody>
      </p:sp>
    </p:spTree>
    <p:extLst>
      <p:ext uri="{BB962C8B-B14F-4D97-AF65-F5344CB8AC3E}">
        <p14:creationId xmlns:p14="http://schemas.microsoft.com/office/powerpoint/2010/main" val="2008739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9F619688-F25A-4810-BA1D-89B5079AD14C}" type="slidenum">
              <a:rPr lang="en-US" altLang="en-US"/>
              <a:pPr/>
              <a:t>‹#›</a:t>
            </a:fld>
            <a:endParaRPr lang="en-US" altLang="en-US"/>
          </a:p>
        </p:txBody>
      </p:sp>
    </p:spTree>
    <p:extLst>
      <p:ext uri="{BB962C8B-B14F-4D97-AF65-F5344CB8AC3E}">
        <p14:creationId xmlns:p14="http://schemas.microsoft.com/office/powerpoint/2010/main" val="2623988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C88C2E68-B49A-4D66-88B8-950AD35B3546}" type="slidenum">
              <a:rPr lang="en-US" altLang="en-US"/>
              <a:pPr/>
              <a:t>‹#›</a:t>
            </a:fld>
            <a:endParaRPr lang="en-US" altLang="en-US"/>
          </a:p>
        </p:txBody>
      </p:sp>
    </p:spTree>
    <p:extLst>
      <p:ext uri="{BB962C8B-B14F-4D97-AF65-F5344CB8AC3E}">
        <p14:creationId xmlns:p14="http://schemas.microsoft.com/office/powerpoint/2010/main" val="1567520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2C9D95-1F2B-4DDB-8957-3CB07B77F69E}" type="datetime1">
              <a:rPr lang="en-US" smtClean="0"/>
              <a:t>3/10/2021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86050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4D6FCCAD-B15F-4A86-9995-3574557FC66D}" type="slidenum">
              <a:rPr lang="en-US" altLang="en-US"/>
              <a:pPr/>
              <a:t>‹#›</a:t>
            </a:fld>
            <a:endParaRPr lang="en-US" altLang="en-US"/>
          </a:p>
        </p:txBody>
      </p:sp>
    </p:spTree>
    <p:extLst>
      <p:ext uri="{BB962C8B-B14F-4D97-AF65-F5344CB8AC3E}">
        <p14:creationId xmlns:p14="http://schemas.microsoft.com/office/powerpoint/2010/main" val="11526743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8C9A06A-C5F6-4680-B62B-AFD47F73588F}" type="slidenum">
              <a:rPr lang="en-US" altLang="en-US"/>
              <a:pPr/>
              <a:t>‹#›</a:t>
            </a:fld>
            <a:endParaRPr lang="en-US" altLang="en-US"/>
          </a:p>
        </p:txBody>
      </p:sp>
    </p:spTree>
    <p:extLst>
      <p:ext uri="{BB962C8B-B14F-4D97-AF65-F5344CB8AC3E}">
        <p14:creationId xmlns:p14="http://schemas.microsoft.com/office/powerpoint/2010/main" val="15599282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99E19B8-AE1D-46A4-A0E4-4CAA143BF46F}" type="slidenum">
              <a:rPr lang="en-US" altLang="en-US"/>
              <a:pPr/>
              <a:t>‹#›</a:t>
            </a:fld>
            <a:endParaRPr lang="en-US" altLang="en-US"/>
          </a:p>
        </p:txBody>
      </p:sp>
    </p:spTree>
    <p:extLst>
      <p:ext uri="{BB962C8B-B14F-4D97-AF65-F5344CB8AC3E}">
        <p14:creationId xmlns:p14="http://schemas.microsoft.com/office/powerpoint/2010/main" val="3027261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28E7CAF1-E00F-44B2-91A3-CA1A8DD05983}" type="slidenum">
              <a:rPr lang="en-US" altLang="en-US"/>
              <a:pPr/>
              <a:t>‹#›</a:t>
            </a:fld>
            <a:endParaRPr lang="en-US" altLang="en-US"/>
          </a:p>
        </p:txBody>
      </p:sp>
    </p:spTree>
    <p:extLst>
      <p:ext uri="{BB962C8B-B14F-4D97-AF65-F5344CB8AC3E}">
        <p14:creationId xmlns:p14="http://schemas.microsoft.com/office/powerpoint/2010/main" val="1548647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3129E-0B54-4B45-A260-D26639E8CA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E9B55A-CFD4-4073-B82B-B60DA0EA1C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4768A3-D7DE-4769-B44E-FEF421A0E3A1}"/>
              </a:ext>
            </a:extLst>
          </p:cNvPr>
          <p:cNvSpPr>
            <a:spLocks noGrp="1"/>
          </p:cNvSpPr>
          <p:nvPr>
            <p:ph type="dt" sz="half" idx="10"/>
          </p:nvPr>
        </p:nvSpPr>
        <p:spPr/>
        <p:txBody>
          <a:bodyPr/>
          <a:lstStyle/>
          <a:p>
            <a:fld id="{2C4488EB-F61B-4C80-B261-3877D8ECF0F5}" type="datetimeFigureOut">
              <a:rPr lang="en-US" smtClean="0"/>
              <a:t>3/10/2021</a:t>
            </a:fld>
            <a:endParaRPr lang="en-US"/>
          </a:p>
        </p:txBody>
      </p:sp>
      <p:sp>
        <p:nvSpPr>
          <p:cNvPr id="5" name="Footer Placeholder 4">
            <a:extLst>
              <a:ext uri="{FF2B5EF4-FFF2-40B4-BE49-F238E27FC236}">
                <a16:creationId xmlns:a16="http://schemas.microsoft.com/office/drawing/2014/main" id="{6498D963-16E6-4BE3-8C01-D596141D06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4499BE-660B-4C92-A543-E948EE470D78}"/>
              </a:ext>
            </a:extLst>
          </p:cNvPr>
          <p:cNvSpPr>
            <a:spLocks noGrp="1"/>
          </p:cNvSpPr>
          <p:nvPr>
            <p:ph type="sldNum" sz="quarter" idx="12"/>
          </p:nvPr>
        </p:nvSpPr>
        <p:spPr/>
        <p:txBody>
          <a:bodyPr/>
          <a:lstStyle/>
          <a:p>
            <a:fld id="{6745D760-3031-4B48-8E77-FA43EA0D1865}" type="slidenum">
              <a:rPr lang="en-US" smtClean="0"/>
              <a:t>‹#›</a:t>
            </a:fld>
            <a:endParaRPr lang="en-US"/>
          </a:p>
        </p:txBody>
      </p:sp>
    </p:spTree>
    <p:extLst>
      <p:ext uri="{BB962C8B-B14F-4D97-AF65-F5344CB8AC3E}">
        <p14:creationId xmlns:p14="http://schemas.microsoft.com/office/powerpoint/2010/main" val="19530039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p15:prstTrans prst="peelOff" invX="1"/>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CB300-5E04-477F-B241-DB5C0905E9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F6D5-DBC3-423B-8347-DEBE1DA6C5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DEC58F-D64F-4216-9AB7-8621EE2DA8FD}"/>
              </a:ext>
            </a:extLst>
          </p:cNvPr>
          <p:cNvSpPr>
            <a:spLocks noGrp="1"/>
          </p:cNvSpPr>
          <p:nvPr>
            <p:ph type="dt" sz="half" idx="10"/>
          </p:nvPr>
        </p:nvSpPr>
        <p:spPr/>
        <p:txBody>
          <a:bodyPr/>
          <a:lstStyle/>
          <a:p>
            <a:fld id="{37CC0096-1860-4642-9CD2-0079EA5E7CD1}" type="datetimeFigureOut">
              <a:rPr lang="en-US" smtClean="0"/>
              <a:t>3/10/2021</a:t>
            </a:fld>
            <a:endParaRPr lang="en-US" dirty="0"/>
          </a:p>
        </p:txBody>
      </p:sp>
      <p:sp>
        <p:nvSpPr>
          <p:cNvPr id="5" name="Footer Placeholder 4">
            <a:extLst>
              <a:ext uri="{FF2B5EF4-FFF2-40B4-BE49-F238E27FC236}">
                <a16:creationId xmlns:a16="http://schemas.microsoft.com/office/drawing/2014/main" id="{46E6457D-C152-4513-94D4-8CA42D2AC2B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E7994B6-8815-492A-8116-CB96CC3D41B6}"/>
              </a:ext>
            </a:extLst>
          </p:cNvPr>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09931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p15:prstTrans prst="peelOff" invX="1"/>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BD74E-FD46-4EAE-AFFA-EB4FC609BE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1098CF-5E3E-4CB3-81E8-F6CFAEDBCF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250EF1-9854-442E-AF7B-9049A0ABFED9}"/>
              </a:ext>
            </a:extLst>
          </p:cNvPr>
          <p:cNvSpPr>
            <a:spLocks noGrp="1"/>
          </p:cNvSpPr>
          <p:nvPr>
            <p:ph type="dt" sz="half" idx="10"/>
          </p:nvPr>
        </p:nvSpPr>
        <p:spPr/>
        <p:txBody>
          <a:bodyPr/>
          <a:lstStyle/>
          <a:p>
            <a:fld id="{2C4488EB-F61B-4C80-B261-3877D8ECF0F5}" type="datetimeFigureOut">
              <a:rPr lang="en-US" smtClean="0"/>
              <a:t>3/10/2021</a:t>
            </a:fld>
            <a:endParaRPr lang="en-US"/>
          </a:p>
        </p:txBody>
      </p:sp>
      <p:sp>
        <p:nvSpPr>
          <p:cNvPr id="5" name="Footer Placeholder 4">
            <a:extLst>
              <a:ext uri="{FF2B5EF4-FFF2-40B4-BE49-F238E27FC236}">
                <a16:creationId xmlns:a16="http://schemas.microsoft.com/office/drawing/2014/main" id="{C6491F2B-4F10-44AD-8F15-647CD82CED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F64849-6509-450C-8CDE-536FD07B19C3}"/>
              </a:ext>
            </a:extLst>
          </p:cNvPr>
          <p:cNvSpPr>
            <a:spLocks noGrp="1"/>
          </p:cNvSpPr>
          <p:nvPr>
            <p:ph type="sldNum" sz="quarter" idx="12"/>
          </p:nvPr>
        </p:nvSpPr>
        <p:spPr/>
        <p:txBody>
          <a:bodyPr/>
          <a:lstStyle/>
          <a:p>
            <a:fld id="{6745D760-3031-4B48-8E77-FA43EA0D1865}" type="slidenum">
              <a:rPr lang="en-US" smtClean="0"/>
              <a:t>‹#›</a:t>
            </a:fld>
            <a:endParaRPr lang="en-US"/>
          </a:p>
        </p:txBody>
      </p:sp>
    </p:spTree>
    <p:extLst>
      <p:ext uri="{BB962C8B-B14F-4D97-AF65-F5344CB8AC3E}">
        <p14:creationId xmlns:p14="http://schemas.microsoft.com/office/powerpoint/2010/main" val="1783706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p15:prstTrans prst="peelOff" invX="1"/>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33F6E-F436-4BC7-9364-EDB795D748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85DF69-FEE2-4CDF-AAD2-76943AABE4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CAE1DE-2898-47FD-BD5B-C3742DC0AB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00DE1-EA72-4487-B55C-26784454DB84}"/>
              </a:ext>
            </a:extLst>
          </p:cNvPr>
          <p:cNvSpPr>
            <a:spLocks noGrp="1"/>
          </p:cNvSpPr>
          <p:nvPr>
            <p:ph type="dt" sz="half" idx="10"/>
          </p:nvPr>
        </p:nvSpPr>
        <p:spPr/>
        <p:txBody>
          <a:bodyPr/>
          <a:lstStyle/>
          <a:p>
            <a:fld id="{37CC0096-1860-4642-9CD2-0079EA5E7CD1}" type="datetimeFigureOut">
              <a:rPr lang="en-US" smtClean="0"/>
              <a:t>3/10/2021</a:t>
            </a:fld>
            <a:endParaRPr lang="en-US" dirty="0"/>
          </a:p>
        </p:txBody>
      </p:sp>
      <p:sp>
        <p:nvSpPr>
          <p:cNvPr id="6" name="Footer Placeholder 5">
            <a:extLst>
              <a:ext uri="{FF2B5EF4-FFF2-40B4-BE49-F238E27FC236}">
                <a16:creationId xmlns:a16="http://schemas.microsoft.com/office/drawing/2014/main" id="{CA6878F2-D4A5-4556-BACE-FB14B97DC9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CF52C0-9162-49FE-BB3E-5B12A682CE16}"/>
              </a:ext>
            </a:extLst>
          </p:cNvPr>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4154700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p15:prstTrans prst="peelOff" invX="1"/>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B189-E098-46BE-B1B1-6F480801CB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C5CFA55-D53A-4220-881F-F34254A783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343E98-B119-4AF8-90C4-61EA428583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67650A-B094-4138-9640-E0699C4844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416A67-4526-4818-8FB4-CEEE02C6C13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393C60-9CEB-4A05-8036-39F4CBFC46EB}"/>
              </a:ext>
            </a:extLst>
          </p:cNvPr>
          <p:cNvSpPr>
            <a:spLocks noGrp="1"/>
          </p:cNvSpPr>
          <p:nvPr>
            <p:ph type="dt" sz="half" idx="10"/>
          </p:nvPr>
        </p:nvSpPr>
        <p:spPr/>
        <p:txBody>
          <a:bodyPr/>
          <a:lstStyle/>
          <a:p>
            <a:fld id="{37CC0096-1860-4642-9CD2-0079EA5E7CD1}" type="datetimeFigureOut">
              <a:rPr lang="en-US" smtClean="0"/>
              <a:t>3/10/2021</a:t>
            </a:fld>
            <a:endParaRPr lang="en-US" dirty="0"/>
          </a:p>
        </p:txBody>
      </p:sp>
      <p:sp>
        <p:nvSpPr>
          <p:cNvPr id="8" name="Footer Placeholder 7">
            <a:extLst>
              <a:ext uri="{FF2B5EF4-FFF2-40B4-BE49-F238E27FC236}">
                <a16:creationId xmlns:a16="http://schemas.microsoft.com/office/drawing/2014/main" id="{57775E74-479C-45C6-8611-B910AC8559E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BBB8E7-2DE2-4D69-BC94-D0A3C5E401B3}"/>
              </a:ext>
            </a:extLst>
          </p:cNvPr>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580881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p15:prstTrans prst="peelOff" invX="1"/>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93955-9DDA-4141-B769-97167009F7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87739F-B6F9-4873-8BB6-746AA0C3E8D7}"/>
              </a:ext>
            </a:extLst>
          </p:cNvPr>
          <p:cNvSpPr>
            <a:spLocks noGrp="1"/>
          </p:cNvSpPr>
          <p:nvPr>
            <p:ph type="dt" sz="half" idx="10"/>
          </p:nvPr>
        </p:nvSpPr>
        <p:spPr/>
        <p:txBody>
          <a:bodyPr/>
          <a:lstStyle/>
          <a:p>
            <a:fld id="{37CC0096-1860-4642-9CD2-0079EA5E7CD1}" type="datetimeFigureOut">
              <a:rPr lang="en-US" smtClean="0"/>
              <a:t>3/10/2021</a:t>
            </a:fld>
            <a:endParaRPr lang="en-US" dirty="0"/>
          </a:p>
        </p:txBody>
      </p:sp>
      <p:sp>
        <p:nvSpPr>
          <p:cNvPr id="4" name="Footer Placeholder 3">
            <a:extLst>
              <a:ext uri="{FF2B5EF4-FFF2-40B4-BE49-F238E27FC236}">
                <a16:creationId xmlns:a16="http://schemas.microsoft.com/office/drawing/2014/main" id="{1B5233DE-607F-4F51-8021-96487DE043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3D2907-5A1D-402A-8E49-7BE108722059}"/>
              </a:ext>
            </a:extLst>
          </p:cNvPr>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857887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p15:prstTrans prst="peelOff" invX="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8798240-62D8-475C-8460-BE8187492C69}" type="datetime1">
              <a:rPr lang="en-US" smtClean="0"/>
              <a:t>3/10/2021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1663649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7721DF-9A62-4E74-A64C-2EB6C264C789}"/>
              </a:ext>
            </a:extLst>
          </p:cNvPr>
          <p:cNvSpPr>
            <a:spLocks noGrp="1"/>
          </p:cNvSpPr>
          <p:nvPr>
            <p:ph type="dt" sz="half" idx="10"/>
          </p:nvPr>
        </p:nvSpPr>
        <p:spPr/>
        <p:txBody>
          <a:bodyPr/>
          <a:lstStyle/>
          <a:p>
            <a:fld id="{37CC0096-1860-4642-9CD2-0079EA5E7CD1}" type="datetimeFigureOut">
              <a:rPr lang="en-US" smtClean="0"/>
              <a:t>3/10/2021</a:t>
            </a:fld>
            <a:endParaRPr lang="en-US"/>
          </a:p>
        </p:txBody>
      </p:sp>
      <p:sp>
        <p:nvSpPr>
          <p:cNvPr id="3" name="Footer Placeholder 2">
            <a:extLst>
              <a:ext uri="{FF2B5EF4-FFF2-40B4-BE49-F238E27FC236}">
                <a16:creationId xmlns:a16="http://schemas.microsoft.com/office/drawing/2014/main" id="{879DE9D2-B3B3-4870-82C9-0AF3BD8A6A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BD0F97-9A8B-4A9E-9E66-AB09CDB60CEF}"/>
              </a:ext>
            </a:extLst>
          </p:cNvPr>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3514938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p15:prstTrans prst="peelOff" invX="1"/>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18178-C5A9-4AEF-9B05-288C1F3D72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43B688D-0264-42C4-90C4-07F6A11F1B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551CFE-FFEA-405F-A0F1-5836EE2325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96DF9B-7F8F-47E6-B226-3CE4D366EECE}"/>
              </a:ext>
            </a:extLst>
          </p:cNvPr>
          <p:cNvSpPr>
            <a:spLocks noGrp="1"/>
          </p:cNvSpPr>
          <p:nvPr>
            <p:ph type="dt" sz="half" idx="10"/>
          </p:nvPr>
        </p:nvSpPr>
        <p:spPr/>
        <p:txBody>
          <a:bodyPr/>
          <a:lstStyle/>
          <a:p>
            <a:fld id="{37CC0096-1860-4642-9CD2-0079EA5E7CD1}" type="datetimeFigureOut">
              <a:rPr lang="en-US" smtClean="0"/>
              <a:t>3/10/2021</a:t>
            </a:fld>
            <a:endParaRPr lang="en-US"/>
          </a:p>
        </p:txBody>
      </p:sp>
      <p:sp>
        <p:nvSpPr>
          <p:cNvPr id="6" name="Footer Placeholder 5">
            <a:extLst>
              <a:ext uri="{FF2B5EF4-FFF2-40B4-BE49-F238E27FC236}">
                <a16:creationId xmlns:a16="http://schemas.microsoft.com/office/drawing/2014/main" id="{7EC414CB-B46D-448D-B085-A04FDF90CD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8AC001-7B40-4146-BB84-5B4D10850037}"/>
              </a:ext>
            </a:extLst>
          </p:cNvPr>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415959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p15:prstTrans prst="peelOff" invX="1"/>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84B50-FF8D-4752-BE78-E6254959B4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29E2B1-6951-4853-B2FB-64E64F9D60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7A0637-DB97-47D5-B833-4803E41BD6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0EEF2E-603C-4031-8249-815938125BF0}"/>
              </a:ext>
            </a:extLst>
          </p:cNvPr>
          <p:cNvSpPr>
            <a:spLocks noGrp="1"/>
          </p:cNvSpPr>
          <p:nvPr>
            <p:ph type="dt" sz="half" idx="10"/>
          </p:nvPr>
        </p:nvSpPr>
        <p:spPr/>
        <p:txBody>
          <a:bodyPr/>
          <a:lstStyle/>
          <a:p>
            <a:fld id="{2C4488EB-F61B-4C80-B261-3877D8ECF0F5}" type="datetimeFigureOut">
              <a:rPr lang="en-US" smtClean="0"/>
              <a:t>3/10/2021</a:t>
            </a:fld>
            <a:endParaRPr lang="en-US"/>
          </a:p>
        </p:txBody>
      </p:sp>
      <p:sp>
        <p:nvSpPr>
          <p:cNvPr id="6" name="Footer Placeholder 5">
            <a:extLst>
              <a:ext uri="{FF2B5EF4-FFF2-40B4-BE49-F238E27FC236}">
                <a16:creationId xmlns:a16="http://schemas.microsoft.com/office/drawing/2014/main" id="{2E6C5C7B-E12E-45CA-ACC3-B9C786A1ED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B04EE8-499B-43B0-B0D3-BFCA4F2D3A63}"/>
              </a:ext>
            </a:extLst>
          </p:cNvPr>
          <p:cNvSpPr>
            <a:spLocks noGrp="1"/>
          </p:cNvSpPr>
          <p:nvPr>
            <p:ph type="sldNum" sz="quarter" idx="12"/>
          </p:nvPr>
        </p:nvSpPr>
        <p:spPr/>
        <p:txBody>
          <a:bodyPr/>
          <a:lstStyle/>
          <a:p>
            <a:fld id="{6745D760-3031-4B48-8E77-FA43EA0D1865}" type="slidenum">
              <a:rPr lang="en-US" smtClean="0"/>
              <a:t>‹#›</a:t>
            </a:fld>
            <a:endParaRPr lang="en-US"/>
          </a:p>
        </p:txBody>
      </p:sp>
    </p:spTree>
    <p:extLst>
      <p:ext uri="{BB962C8B-B14F-4D97-AF65-F5344CB8AC3E}">
        <p14:creationId xmlns:p14="http://schemas.microsoft.com/office/powerpoint/2010/main" val="1197156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p15:prstTrans prst="peelOff" invX="1"/>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85DA1-735F-4B1B-9BD8-A0554727F9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67ED45-3B0E-47AA-A594-52351CD34B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ABD6D-BECE-4584-AF07-82CBF3516D0C}"/>
              </a:ext>
            </a:extLst>
          </p:cNvPr>
          <p:cNvSpPr>
            <a:spLocks noGrp="1"/>
          </p:cNvSpPr>
          <p:nvPr>
            <p:ph type="dt" sz="half" idx="10"/>
          </p:nvPr>
        </p:nvSpPr>
        <p:spPr/>
        <p:txBody>
          <a:bodyPr/>
          <a:lstStyle/>
          <a:p>
            <a:fld id="{37CC0096-1860-4642-9CD2-0079EA5E7CD1}" type="datetimeFigureOut">
              <a:rPr lang="en-US" smtClean="0"/>
              <a:t>3/10/2021</a:t>
            </a:fld>
            <a:endParaRPr lang="en-US"/>
          </a:p>
        </p:txBody>
      </p:sp>
      <p:sp>
        <p:nvSpPr>
          <p:cNvPr id="5" name="Footer Placeholder 4">
            <a:extLst>
              <a:ext uri="{FF2B5EF4-FFF2-40B4-BE49-F238E27FC236}">
                <a16:creationId xmlns:a16="http://schemas.microsoft.com/office/drawing/2014/main" id="{FA4E8FA8-5AF2-4E57-867E-4A9BFDE17E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BADF4D-1102-44B3-96ED-9A7FA8EC2DEC}"/>
              </a:ext>
            </a:extLst>
          </p:cNvPr>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856277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p15:prstTrans prst="peelOff" invX="1"/>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034C78-F5B8-4819-BF4A-40F6CC833D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FC5711-E28D-475D-83C6-440E312FAA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6F1724-73D9-4C60-A244-763F62959C2A}"/>
              </a:ext>
            </a:extLst>
          </p:cNvPr>
          <p:cNvSpPr>
            <a:spLocks noGrp="1"/>
          </p:cNvSpPr>
          <p:nvPr>
            <p:ph type="dt" sz="half" idx="10"/>
          </p:nvPr>
        </p:nvSpPr>
        <p:spPr/>
        <p:txBody>
          <a:bodyPr/>
          <a:lstStyle/>
          <a:p>
            <a:fld id="{37CC0096-1860-4642-9CD2-0079EA5E7CD1}" type="datetimeFigureOut">
              <a:rPr lang="en-US" smtClean="0"/>
              <a:t>3/10/2021</a:t>
            </a:fld>
            <a:endParaRPr lang="en-US"/>
          </a:p>
        </p:txBody>
      </p:sp>
      <p:sp>
        <p:nvSpPr>
          <p:cNvPr id="5" name="Footer Placeholder 4">
            <a:extLst>
              <a:ext uri="{FF2B5EF4-FFF2-40B4-BE49-F238E27FC236}">
                <a16:creationId xmlns:a16="http://schemas.microsoft.com/office/drawing/2014/main" id="{B91FAD6B-DA8E-40AE-A17D-CE3703D054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F53CBF-E3AA-46AC-8E61-F885EAED5E5E}"/>
              </a:ext>
            </a:extLst>
          </p:cNvPr>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7018345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p15:prstTrans prst="peelOff" invX="1"/>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C4488EB-F61B-4C80-B261-3877D8ECF0F5}" type="datetimeFigureOut">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45D760-3031-4B48-8E77-FA43EA0D1865}"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0636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p15:prstTrans prst="peelOff" invX="1"/>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CC0096-1860-4642-9CD2-0079EA5E7CD1}" type="datetimeFigureOut">
              <a:rPr lang="en-US" smtClean="0"/>
              <a:t>3/10/2021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205340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p15:prstTrans prst="peelOff" invX="1"/>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4488EB-F61B-4C80-B261-3877D8ECF0F5}" type="datetimeFigureOut">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45D760-3031-4B48-8E77-FA43EA0D1865}" type="slidenum">
              <a:rPr lang="en-US" smtClean="0"/>
              <a:t>‹#›</a:t>
            </a:fld>
            <a:endParaRPr lang="en-US"/>
          </a:p>
        </p:txBody>
      </p:sp>
    </p:spTree>
    <p:extLst>
      <p:ext uri="{BB962C8B-B14F-4D97-AF65-F5344CB8AC3E}">
        <p14:creationId xmlns:p14="http://schemas.microsoft.com/office/powerpoint/2010/main" val="1851413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p15:prstTrans prst="peelOff" invX="1"/>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7CC0096-1860-4642-9CD2-0079EA5E7CD1}" type="datetimeFigureOut">
              <a:rPr lang="en-US" smtClean="0"/>
              <a:t>3/10/2021</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144691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p15:prstTrans prst="peelOff" invX="1"/>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7CC0096-1860-4642-9CD2-0079EA5E7CD1}" type="datetimeFigureOut">
              <a:rPr lang="en-US" smtClean="0"/>
              <a:t>3/10/2021</a:t>
            </a:fld>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913854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p15:prstTrans prst="peelOff" invX="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E88396-1D35-484A-B59F-7885CA8ADE4D}" type="datetime1">
              <a:rPr lang="en-US" smtClean="0"/>
              <a:t>3/10/2021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81F7A8-9B68-49AD-B82E-5D88C025AF9F}" type="slidenum">
              <a:rPr lang="en-US" smtClean="0"/>
              <a:t>‹#›</a:t>
            </a:fld>
            <a:endParaRPr lang="en-US"/>
          </a:p>
        </p:txBody>
      </p:sp>
    </p:spTree>
    <p:extLst>
      <p:ext uri="{BB962C8B-B14F-4D97-AF65-F5344CB8AC3E}">
        <p14:creationId xmlns:p14="http://schemas.microsoft.com/office/powerpoint/2010/main" val="166009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7CC0096-1860-4642-9CD2-0079EA5E7CD1}" type="datetimeFigureOut">
              <a:rPr lang="en-US" smtClean="0"/>
              <a:t>3/10/2021</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575178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p15:prstTrans prst="peelOff" invX="1"/>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CC0096-1860-4642-9CD2-0079EA5E7CD1}" type="datetimeFigureOut">
              <a:rPr lang="en-US" smtClean="0"/>
              <a:t>3/10/2021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489623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p15:prstTrans prst="peelOff" invX="1"/>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CC0096-1860-4642-9CD2-0079EA5E7CD1}" type="datetimeFigureOut">
              <a:rPr lang="en-US" smtClean="0"/>
              <a:t>3/10/2021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219578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p15:prstTrans prst="peelOff" invX="1"/>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4488EB-F61B-4C80-B261-3877D8ECF0F5}" type="datetimeFigureOut">
              <a:rPr lang="en-US" smtClean="0"/>
              <a:t>3/10/2021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45D760-3031-4B48-8E77-FA43EA0D1865}" type="slidenum">
              <a:rPr lang="en-US" smtClean="0"/>
              <a:t>‹#›</a:t>
            </a:fld>
            <a:endParaRPr lang="en-US"/>
          </a:p>
        </p:txBody>
      </p:sp>
    </p:spTree>
    <p:extLst>
      <p:ext uri="{BB962C8B-B14F-4D97-AF65-F5344CB8AC3E}">
        <p14:creationId xmlns:p14="http://schemas.microsoft.com/office/powerpoint/2010/main" val="4073396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p15:prstTrans prst="peelOff" invX="1"/>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37CC0096-1860-4642-9CD2-0079EA5E7CD1}" type="datetimeFigureOut">
              <a:rPr lang="en-US" smtClean="0"/>
              <a:pPr/>
              <a:t>3/10/2021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13984809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CC0096-1860-4642-9CD2-0079EA5E7CD1}" type="datetimeFigureOut">
              <a:rPr lang="en-US" smtClean="0"/>
              <a:pPr/>
              <a:t>3/10/2021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110997033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CC0096-1860-4642-9CD2-0079EA5E7CD1}" type="datetimeFigureOut">
              <a:rPr lang="en-US" smtClean="0"/>
              <a:pPr/>
              <a:t>3/10/2021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7789585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CC0096-1860-4642-9CD2-0079EA5E7CD1}" type="datetimeFigureOut">
              <a:rPr lang="en-US" smtClean="0"/>
              <a:pPr/>
              <a:t>3/10/2021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324555303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CC0096-1860-4642-9CD2-0079EA5E7CD1}" type="datetimeFigureOut">
              <a:rPr lang="en-US" smtClean="0"/>
              <a:pPr/>
              <a:t>3/10/2021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03786407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CC0096-1860-4642-9CD2-0079EA5E7CD1}" type="datetimeFigureOut">
              <a:rPr lang="en-US" smtClean="0"/>
              <a:pPr/>
              <a:t>3/10/2021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3394124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0.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7.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9.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021737-6130-45DF-87D2-D7957F8D9845}" type="datetime1">
              <a:rPr lang="en-US" smtClean="0"/>
              <a:t>3/10/2021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81F7A8-9B68-49AD-B82E-5D88C025AF9F}" type="slidenum">
              <a:rPr lang="en-US" smtClean="0"/>
              <a:t>‹#›</a:t>
            </a:fld>
            <a:endParaRPr lang="en-US"/>
          </a:p>
        </p:txBody>
      </p:sp>
    </p:spTree>
    <p:extLst>
      <p:ext uri="{BB962C8B-B14F-4D97-AF65-F5344CB8AC3E}">
        <p14:creationId xmlns:p14="http://schemas.microsoft.com/office/powerpoint/2010/main" val="36041475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D8B9F36-C463-46C4-8783-D7AE6B4B81FA}" type="datetimeFigureOut">
              <a:rPr lang="en-US" smtClean="0"/>
              <a:t>3/10/2021</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2F1FE597-CCC8-4B87-B667-45FB47C89F48}"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8607827"/>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ransition spd="slow">
    <p:wipe dir="u"/>
  </p:transition>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E0CADBD-A51E-4DD2-9C09-EA1F883A11F3}" type="datetime1">
              <a:rPr lang="en-US" smtClean="0"/>
              <a:t>3/10/2021</a:t>
            </a:fld>
            <a:endParaRPr lang="en-US"/>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D81F7A8-9B68-49AD-B82E-5D88C025AF9F}" type="slidenum">
              <a:rPr lang="en-US" smtClean="0"/>
              <a:t>‹#›</a:t>
            </a:fld>
            <a:endParaRPr lang="en-US"/>
          </a:p>
        </p:txBody>
      </p:sp>
    </p:spTree>
    <p:extLst>
      <p:ext uri="{BB962C8B-B14F-4D97-AF65-F5344CB8AC3E}">
        <p14:creationId xmlns:p14="http://schemas.microsoft.com/office/powerpoint/2010/main" val="131878235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5766097-6387-4EAB-B762-EC2482D83854}" type="datetime1">
              <a:rPr lang="en-US" smtClean="0"/>
              <a:t>3/10/2021</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9D81F7A8-9B68-49AD-B82E-5D88C025AF9F}" type="slidenum">
              <a:rPr lang="en-US" smtClean="0"/>
              <a:t>‹#›</a:t>
            </a:fld>
            <a:endParaRPr lang="en-US"/>
          </a:p>
        </p:txBody>
      </p:sp>
    </p:spTree>
    <p:extLst>
      <p:ext uri="{BB962C8B-B14F-4D97-AF65-F5344CB8AC3E}">
        <p14:creationId xmlns:p14="http://schemas.microsoft.com/office/powerpoint/2010/main" val="119403327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2848A8AE-03B8-47E0-8FF6-4E28C9D264FD}" type="datetime1">
              <a:rPr lang="en-US" smtClean="0"/>
              <a:t>3/10/2021</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9D81F7A8-9B68-49AD-B82E-5D88C025AF9F}" type="slidenum">
              <a:rPr lang="en-US" smtClean="0"/>
              <a:t>‹#›</a:t>
            </a:fld>
            <a:endParaRPr lang="en-US"/>
          </a:p>
        </p:txBody>
      </p:sp>
    </p:spTree>
    <p:extLst>
      <p:ext uri="{BB962C8B-B14F-4D97-AF65-F5344CB8AC3E}">
        <p14:creationId xmlns:p14="http://schemas.microsoft.com/office/powerpoint/2010/main" val="298486942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49E30BD2-49D7-4934-9ABB-48B80F661C73}" type="datetime1">
              <a:rPr lang="en-US" smtClean="0"/>
              <a:t>3/10/2021</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9D81F7A8-9B68-49AD-B82E-5D88C025AF9F}" type="slidenum">
              <a:rPr lang="en-US" smtClean="0"/>
              <a:t>‹#›</a:t>
            </a:fld>
            <a:endParaRPr lang="en-US"/>
          </a:p>
        </p:txBody>
      </p:sp>
    </p:spTree>
    <p:extLst>
      <p:ext uri="{BB962C8B-B14F-4D97-AF65-F5344CB8AC3E}">
        <p14:creationId xmlns:p14="http://schemas.microsoft.com/office/powerpoint/2010/main" val="95361437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F45408C-4981-4A14-8F59-E7322881A348}" type="slidenum">
              <a:rPr lang="en-US" altLang="en-US"/>
              <a:pPr/>
              <a:t>‹#›</a:t>
            </a:fld>
            <a:endParaRPr lang="en-US" altLang="en-US"/>
          </a:p>
        </p:txBody>
      </p:sp>
    </p:spTree>
    <p:extLst>
      <p:ext uri="{BB962C8B-B14F-4D97-AF65-F5344CB8AC3E}">
        <p14:creationId xmlns:p14="http://schemas.microsoft.com/office/powerpoint/2010/main" val="3485113533"/>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hdr="0" ftr="0" dt="0"/>
  <p:txStyles>
    <p:titleStyle>
      <a:lvl1pPr algn="ctr" rtl="0" eaLnBrk="0" fontAlgn="base" hangingPunct="0">
        <a:spcBef>
          <a:spcPct val="0"/>
        </a:spcBef>
        <a:spcAft>
          <a:spcPct val="0"/>
        </a:spcAft>
        <a:defRPr sz="4400">
          <a:solidFill>
            <a:schemeClr val="tx2"/>
          </a:solidFill>
          <a:latin typeface="+mj-lt"/>
          <a:ea typeface="ＭＳ Ｐゴシック"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anose="020B0600070205080204" pitchFamily="34"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anose="020B0600070205080204" pitchFamily="34"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anose="020B0600070205080204" pitchFamily="34"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anose="020B0600070205080204" pitchFamily="34"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6DE6A6-6DAD-4A86-A9AD-3351B3DD11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935242-6119-478C-8B34-A9E3E2B439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9559A-E471-4826-B21C-DAFBB808E2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CC0096-1860-4642-9CD2-0079EA5E7CD1}" type="datetimeFigureOut">
              <a:rPr lang="en-US" smtClean="0"/>
              <a:pPr/>
              <a:t>3/10/2021</a:t>
            </a:fld>
            <a:endParaRPr lang="en-US" dirty="0"/>
          </a:p>
        </p:txBody>
      </p:sp>
      <p:sp>
        <p:nvSpPr>
          <p:cNvPr id="5" name="Footer Placeholder 4">
            <a:extLst>
              <a:ext uri="{FF2B5EF4-FFF2-40B4-BE49-F238E27FC236}">
                <a16:creationId xmlns:a16="http://schemas.microsoft.com/office/drawing/2014/main" id="{263ECB86-B9F9-4EC4-92E0-7159D92E31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EDF6650-6474-4CA1-AAD1-128C269F37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2484375984"/>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mc:AlternateContent xmlns:mc="http://schemas.openxmlformats.org/markup-compatibility/2006" xmlns:p15="http://schemas.microsoft.com/office/powerpoint/2012/main">
    <mc:Choice Requires="p15">
      <p:transition xmlns:p14="http://schemas.microsoft.com/office/powerpoint/2010/main" spd="slow" p14:dur="1750">
        <p15:prstTrans prst="peelOff" invX="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37CC0096-1860-4642-9CD2-0079EA5E7CD1}" type="datetimeFigureOut">
              <a:rPr lang="en-US" smtClean="0"/>
              <a:pPr/>
              <a:t>3/10/2021</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2536576257"/>
      </p:ext>
    </p:extLst>
  </p:cSld>
  <p:clrMap bg1="dk1" tx1="lt1" bg2="dk2" tx2="lt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Lst>
  <mc:AlternateContent xmlns:mc="http://schemas.openxmlformats.org/markup-compatibility/2006" xmlns:p15="http://schemas.microsoft.com/office/powerpoint/2012/main">
    <mc:Choice Requires="p15">
      <p:transition xmlns:p14="http://schemas.microsoft.com/office/powerpoint/2010/main" spd="slow" p14:dur="1750">
        <p15:prstTrans prst="peelOff" invX="1"/>
      </p:transition>
    </mc:Choice>
    <mc:Fallback xmlns="">
      <p:transition spd="slow">
        <p:fade/>
      </p:transition>
    </mc:Fallback>
  </mc:AlternateConten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021737-6130-45DF-87D2-D7957F8D9845}" type="datetime1">
              <a:rPr lang="en-US" smtClean="0"/>
              <a:t>3/10/2021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81F7A8-9B68-49AD-B82E-5D88C025AF9F}" type="slidenum">
              <a:rPr lang="en-US" smtClean="0"/>
              <a:t>‹#›</a:t>
            </a:fld>
            <a:endParaRPr lang="en-US"/>
          </a:p>
        </p:txBody>
      </p:sp>
    </p:spTree>
    <p:extLst>
      <p:ext uri="{BB962C8B-B14F-4D97-AF65-F5344CB8AC3E}">
        <p14:creationId xmlns:p14="http://schemas.microsoft.com/office/powerpoint/2010/main" val="585233945"/>
      </p:ext>
    </p:extLst>
  </p:cSld>
  <p:clrMap bg1="dk1" tx1="lt1" bg2="dk2" tx2="lt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eg"/></Relationships>
</file>

<file path=ppt/slides/_rels/slide10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5.png"/><Relationship Id="rId1" Type="http://schemas.openxmlformats.org/officeDocument/2006/relationships/slideLayout" Target="../slideLayouts/slideLayout46.xml"/></Relationships>
</file>

<file path=ppt/slides/_rels/slide10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5.xml"/><Relationship Id="rId1" Type="http://schemas.openxmlformats.org/officeDocument/2006/relationships/slideLayout" Target="../slideLayouts/slideLayout108.xml"/><Relationship Id="rId6" Type="http://schemas.openxmlformats.org/officeDocument/2006/relationships/hyperlink" Target="mailto:malachi4.4@Reagan.com" TargetMode="External"/><Relationship Id="rId5" Type="http://schemas.openxmlformats.org/officeDocument/2006/relationships/image" Target="../media/image8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35.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68.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6.xml"/><Relationship Id="rId1" Type="http://schemas.openxmlformats.org/officeDocument/2006/relationships/tags" Target="../tags/tag1.xml"/><Relationship Id="rId5" Type="http://schemas.openxmlformats.org/officeDocument/2006/relationships/image" Target="../media/image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68.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comments" Target="../comments/comment1.xml"/><Relationship Id="rId5" Type="http://schemas.openxmlformats.org/officeDocument/2006/relationships/image" Target="../media/image7.png"/><Relationship Id="rId4" Type="http://schemas.openxmlformats.org/officeDocument/2006/relationships/image" Target="../media/image6.jpe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7.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33.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7.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46.xml"/><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8.xml"/><Relationship Id="rId1" Type="http://schemas.openxmlformats.org/officeDocument/2006/relationships/tags" Target="../tags/tag6.xml"/><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8.xml"/><Relationship Id="rId1" Type="http://schemas.openxmlformats.org/officeDocument/2006/relationships/tags" Target="../tags/tag7.xml"/><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8.xml"/><Relationship Id="rId1" Type="http://schemas.openxmlformats.org/officeDocument/2006/relationships/tags" Target="../tags/tag8.xml"/><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8.xml"/><Relationship Id="rId1" Type="http://schemas.openxmlformats.org/officeDocument/2006/relationships/tags" Target="../tags/tag9.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8.xml"/><Relationship Id="rId1" Type="http://schemas.openxmlformats.org/officeDocument/2006/relationships/tags" Target="../tags/tag10.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8.xml"/><Relationship Id="rId1" Type="http://schemas.openxmlformats.org/officeDocument/2006/relationships/tags" Target="../tags/tag11.xml"/><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8.xml"/><Relationship Id="rId1" Type="http://schemas.openxmlformats.org/officeDocument/2006/relationships/tags" Target="../tags/tag12.xml"/><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8.xml"/><Relationship Id="rId1" Type="http://schemas.openxmlformats.org/officeDocument/2006/relationships/tags" Target="../tags/tag13.xml"/><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8.xml"/><Relationship Id="rId1" Type="http://schemas.openxmlformats.org/officeDocument/2006/relationships/tags" Target="../tags/tag14.xml"/><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8.xml"/><Relationship Id="rId1" Type="http://schemas.openxmlformats.org/officeDocument/2006/relationships/tags" Target="../tags/tag15.xml"/><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46.xml"/><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1.jpeg"/><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1.jpeg"/><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0.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1.xml"/></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7.png"/></Relationships>
</file>

<file path=ppt/slides/_rels/slide6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68.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57.xml"/><Relationship Id="rId4" Type="http://schemas.openxmlformats.org/officeDocument/2006/relationships/image" Target="../media/image7.png"/></Relationships>
</file>

<file path=ppt/slides/_rels/slide7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1.xml"/><Relationship Id="rId1" Type="http://schemas.openxmlformats.org/officeDocument/2006/relationships/slideLayout" Target="../slideLayouts/slideLayout57.xml"/><Relationship Id="rId5" Type="http://schemas.openxmlformats.org/officeDocument/2006/relationships/image" Target="../media/image7.png"/><Relationship Id="rId4" Type="http://schemas.openxmlformats.org/officeDocument/2006/relationships/image" Target="../media/image57.png"/></Relationships>
</file>

<file path=ppt/slides/_rels/slide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2.xml"/><Relationship Id="rId1" Type="http://schemas.openxmlformats.org/officeDocument/2006/relationships/slideLayout" Target="../slideLayouts/slideLayout119.xml"/></Relationships>
</file>

<file path=ppt/slides/_rels/slide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7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eg"/></Relationships>
</file>

<file path=ppt/slides/_rels/slide8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17.png"/></Relationships>
</file>

<file path=ppt/slides/_rels/slide8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0.xml"/><Relationship Id="rId1" Type="http://schemas.openxmlformats.org/officeDocument/2006/relationships/slideLayout" Target="../slideLayouts/slideLayout35.xml"/><Relationship Id="rId4" Type="http://schemas.openxmlformats.org/officeDocument/2006/relationships/image" Target="../media/image7.png"/></Relationships>
</file>

<file path=ppt/slides/_rels/slide8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3.xml"/><Relationship Id="rId1" Type="http://schemas.openxmlformats.org/officeDocument/2006/relationships/slideLayout" Target="../slideLayouts/slideLayout35.xml"/><Relationship Id="rId4" Type="http://schemas.openxmlformats.org/officeDocument/2006/relationships/image" Target="../media/image7.png"/></Relationships>
</file>

<file path=ppt/slides/_rels/slide8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8.xml"/><Relationship Id="rId1" Type="http://schemas.openxmlformats.org/officeDocument/2006/relationships/slideLayout" Target="../slideLayouts/slideLayout80.xml"/><Relationship Id="rId4" Type="http://schemas.openxmlformats.org/officeDocument/2006/relationships/image" Target="../media/image7.png"/></Relationships>
</file>

<file path=ppt/slides/_rels/slide9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2.png"/><Relationship Id="rId1" Type="http://schemas.openxmlformats.org/officeDocument/2006/relationships/slideLayout" Target="../slideLayouts/slideLayout35.xml"/></Relationships>
</file>

<file path=ppt/slides/_rels/slide9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1.xml"/><Relationship Id="rId1" Type="http://schemas.openxmlformats.org/officeDocument/2006/relationships/slideLayout" Target="../slideLayouts/slideLayout35.xml"/><Relationship Id="rId6" Type="http://schemas.openxmlformats.org/officeDocument/2006/relationships/image" Target="../media/image7.png"/><Relationship Id="rId5" Type="http://schemas.openxmlformats.org/officeDocument/2006/relationships/image" Target="../media/image75.png"/><Relationship Id="rId4" Type="http://schemas.openxmlformats.org/officeDocument/2006/relationships/image" Target="../media/image74.png"/></Relationships>
</file>

<file path=ppt/slides/_rels/slide9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73.xml"/><Relationship Id="rId1" Type="http://schemas.openxmlformats.org/officeDocument/2006/relationships/slideLayout" Target="../slideLayouts/slideLayout57.xml"/><Relationship Id="rId6" Type="http://schemas.openxmlformats.org/officeDocument/2006/relationships/image" Target="../media/image80.jpeg"/><Relationship Id="rId5" Type="http://schemas.openxmlformats.org/officeDocument/2006/relationships/image" Target="../media/image79.png"/><Relationship Id="rId4" Type="http://schemas.openxmlformats.org/officeDocument/2006/relationships/image" Target="../media/image78.jpeg"/><Relationship Id="rId9" Type="http://schemas.openxmlformats.org/officeDocument/2006/relationships/image" Target="../media/image7.png"/></Relationships>
</file>

<file path=ppt/slides/_rels/slide9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83.jpeg"/><Relationship Id="rId7" Type="http://schemas.openxmlformats.org/officeDocument/2006/relationships/image" Target="../media/image84.jpeg"/><Relationship Id="rId2" Type="http://schemas.openxmlformats.org/officeDocument/2006/relationships/notesSlide" Target="../notesSlides/notesSlide74.xml"/><Relationship Id="rId1" Type="http://schemas.openxmlformats.org/officeDocument/2006/relationships/slideLayout" Target="../slideLayouts/slideLayout35.xml"/><Relationship Id="rId6" Type="http://schemas.openxmlformats.org/officeDocument/2006/relationships/image" Target="../media/image80.jpeg"/><Relationship Id="rId5" Type="http://schemas.openxmlformats.org/officeDocument/2006/relationships/image" Target="../media/image79.png"/><Relationship Id="rId4" Type="http://schemas.openxmlformats.org/officeDocument/2006/relationships/image" Target="../media/image78.jpe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061BBE-F102-48C0-9C46-FDD746F2EF8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9" name="Group 8">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0" name="Freeform: Shape 9">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oup 10">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2" name="Group 11">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6" name="Freeform: Shape 15">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4" name="Freeform: Shape 13">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2" name="Slide Number Placeholder 1">
            <a:extLst>
              <a:ext uri="{FF2B5EF4-FFF2-40B4-BE49-F238E27FC236}">
                <a16:creationId xmlns:a16="http://schemas.microsoft.com/office/drawing/2014/main" id="{6099735A-F3D0-484D-88E4-B5199FD0F4A1}"/>
              </a:ext>
            </a:extLst>
          </p:cNvPr>
          <p:cNvSpPr>
            <a:spLocks noGrp="1"/>
          </p:cNvSpPr>
          <p:nvPr>
            <p:ph type="sldNum" sz="quarter" idx="12"/>
          </p:nvPr>
        </p:nvSpPr>
        <p:spPr>
          <a:xfrm>
            <a:off x="8737600" y="466933"/>
            <a:ext cx="2635250" cy="707886"/>
          </a:xfrm>
        </p:spPr>
        <p:txBody>
          <a:bodyPr>
            <a:normAutofit/>
          </a:bodyPr>
          <a:lstStyle/>
          <a:p>
            <a:pPr>
              <a:lnSpc>
                <a:spcPct val="90000"/>
              </a:lnSpc>
              <a:spcAft>
                <a:spcPts val="600"/>
              </a:spcAft>
            </a:pPr>
            <a:fld id="{9D81F7A8-9B68-49AD-B82E-5D88C025AF9F}" type="slidenum">
              <a:rPr lang="en-US" sz="4400">
                <a:solidFill>
                  <a:srgbClr val="FFFFFF"/>
                </a:solidFill>
              </a:rPr>
              <a:pPr>
                <a:lnSpc>
                  <a:spcPct val="90000"/>
                </a:lnSpc>
                <a:spcAft>
                  <a:spcPts val="600"/>
                </a:spcAft>
              </a:pPr>
              <a:t>1</a:t>
            </a:fld>
            <a:endParaRPr lang="en-US" sz="4400">
              <a:solidFill>
                <a:srgbClr val="FFFFFF"/>
              </a:solidFill>
            </a:endParaRPr>
          </a:p>
        </p:txBody>
      </p:sp>
      <p:sp>
        <p:nvSpPr>
          <p:cNvPr id="5" name="Rectangle 4">
            <a:extLst>
              <a:ext uri="{FF2B5EF4-FFF2-40B4-BE49-F238E27FC236}">
                <a16:creationId xmlns:a16="http://schemas.microsoft.com/office/drawing/2014/main" id="{E9F12DD6-356E-465A-9C7F-B0DBCC849F33}"/>
              </a:ext>
            </a:extLst>
          </p:cNvPr>
          <p:cNvSpPr/>
          <p:nvPr/>
        </p:nvSpPr>
        <p:spPr>
          <a:xfrm>
            <a:off x="2523748" y="3288883"/>
            <a:ext cx="5872826" cy="2554545"/>
          </a:xfrm>
          <a:prstGeom prst="rect">
            <a:avLst/>
          </a:prstGeom>
          <a:solidFill>
            <a:schemeClr val="tx1"/>
          </a:solidFill>
        </p:spPr>
        <p:txBody>
          <a:bodyPr wrap="none" lIns="91440" tIns="45720" rIns="91440" bIns="45720">
            <a:spAutoFit/>
          </a:bodyPr>
          <a:lstStyle/>
          <a:p>
            <a:pPr algn="ctr"/>
            <a:r>
              <a:rPr lang="en-US" sz="8000" b="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rPr>
              <a:t>WHY </a:t>
            </a:r>
            <a:r>
              <a:rPr lang="en-US" sz="8000" b="1"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rPr>
              <a:t>IS THAT</a:t>
            </a:r>
          </a:p>
          <a:p>
            <a:pPr algn="ctr"/>
            <a:r>
              <a:rPr lang="en-US" sz="8000" b="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rPr>
              <a:t>IMPORTANT?</a:t>
            </a:r>
          </a:p>
        </p:txBody>
      </p:sp>
      <p:pic>
        <p:nvPicPr>
          <p:cNvPr id="18" name="Picture 17">
            <a:extLst>
              <a:ext uri="{FF2B5EF4-FFF2-40B4-BE49-F238E27FC236}">
                <a16:creationId xmlns:a16="http://schemas.microsoft.com/office/drawing/2014/main" id="{B06C1E60-346B-4B4E-B873-87F090609B1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pic>
        <p:nvPicPr>
          <p:cNvPr id="6" name="Picture 5">
            <a:extLst>
              <a:ext uri="{FF2B5EF4-FFF2-40B4-BE49-F238E27FC236}">
                <a16:creationId xmlns:a16="http://schemas.microsoft.com/office/drawing/2014/main" id="{31ADA003-EDA1-4205-968A-0EA7C32B5D7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2561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BBCE484-4FCA-4A47-ABE9-33389DB26C0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b="-1"/>
          <a:stretch/>
        </p:blipFill>
        <p:spPr>
          <a:xfrm>
            <a:off x="20" y="2"/>
            <a:ext cx="6186992"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grpSp>
        <p:nvGrpSpPr>
          <p:cNvPr id="11" name="Group 10">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12" name="Freeform: Shape 11">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Slide Number Placeholder 1">
            <a:extLst>
              <a:ext uri="{FF2B5EF4-FFF2-40B4-BE49-F238E27FC236}">
                <a16:creationId xmlns:a16="http://schemas.microsoft.com/office/drawing/2014/main" id="{A09DAEA8-1EC3-4FB4-9790-697429837CD0}"/>
              </a:ext>
            </a:extLst>
          </p:cNvPr>
          <p:cNvSpPr>
            <a:spLocks noGrp="1"/>
          </p:cNvSpPr>
          <p:nvPr>
            <p:ph type="sldNum" sz="quarter" idx="12"/>
          </p:nvPr>
        </p:nvSpPr>
        <p:spPr>
          <a:xfrm>
            <a:off x="8737600" y="466933"/>
            <a:ext cx="2635250" cy="707886"/>
          </a:xfrm>
        </p:spPr>
        <p:txBody>
          <a:bodyPr vert="horz" lIns="91440" tIns="45720" rIns="91440" bIns="45720" rtlCol="0" anchor="ctr">
            <a:normAutofit/>
          </a:bodyPr>
          <a:lstStyle/>
          <a:p>
            <a:pPr>
              <a:lnSpc>
                <a:spcPct val="90000"/>
              </a:lnSpc>
              <a:spcAft>
                <a:spcPts val="600"/>
              </a:spcAft>
              <a:defRPr/>
            </a:pPr>
            <a:fld id="{9D81F7A8-9B68-49AD-B82E-5D88C025AF9F}" type="slidenum">
              <a:rPr lang="en-US" sz="4400" smtClean="0">
                <a:solidFill>
                  <a:schemeClr val="bg1"/>
                </a:solidFill>
                <a:latin typeface="Calibri" panose="020F0502020204030204"/>
              </a:rPr>
              <a:pPr>
                <a:lnSpc>
                  <a:spcPct val="90000"/>
                </a:lnSpc>
                <a:spcAft>
                  <a:spcPts val="600"/>
                </a:spcAft>
                <a:defRPr/>
              </a:pPr>
              <a:t>10</a:t>
            </a:fld>
            <a:endParaRPr lang="en-US" sz="4400">
              <a:solidFill>
                <a:schemeClr val="bg1"/>
              </a:solidFill>
              <a:latin typeface="Calibri" panose="020F0502020204030204"/>
            </a:endParaRPr>
          </a:p>
        </p:txBody>
      </p:sp>
      <p:sp>
        <p:nvSpPr>
          <p:cNvPr id="6" name="TextBox 5">
            <a:extLst>
              <a:ext uri="{FF2B5EF4-FFF2-40B4-BE49-F238E27FC236}">
                <a16:creationId xmlns:a16="http://schemas.microsoft.com/office/drawing/2014/main" id="{3CB485FA-A2D8-4EA2-A93E-D02C77392CF8}"/>
              </a:ext>
            </a:extLst>
          </p:cNvPr>
          <p:cNvSpPr txBox="1"/>
          <p:nvPr/>
        </p:nvSpPr>
        <p:spPr>
          <a:xfrm>
            <a:off x="6577286" y="1641752"/>
            <a:ext cx="5141366" cy="3139321"/>
          </a:xfrm>
          <a:prstGeom prst="rect">
            <a:avLst/>
          </a:prstGeom>
          <a:noFill/>
        </p:spPr>
        <p:txBody>
          <a:bodyPr wrap="square" rtlCol="0">
            <a:spAutoFit/>
          </a:bodyPr>
          <a:lstStyle/>
          <a:p>
            <a:pPr marL="0" marR="0" lvl="0" indent="-228600" algn="ctr"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4400" b="0" i="0" u="none" strike="noStrike" kern="1200" cap="none" spc="0" normalizeH="0" baseline="0" noProof="0" dirty="0">
                <a:ln>
                  <a:noFill/>
                </a:ln>
                <a:solidFill>
                  <a:srgbClr val="00FFCC">
                    <a:alpha val="80000"/>
                  </a:srgbClr>
                </a:solidFill>
                <a:effectLst/>
                <a:uLnTx/>
                <a:uFillTx/>
                <a:latin typeface="Arial Black" panose="020B0A04020102020204" pitchFamily="34" charset="0"/>
                <a:cs typeface="Arial" panose="020B0604020202020204" pitchFamily="34" charset="0"/>
              </a:rPr>
              <a:t>Our yearning for truth must exceed our yearning to please people!</a:t>
            </a:r>
          </a:p>
        </p:txBody>
      </p:sp>
      <p:pic>
        <p:nvPicPr>
          <p:cNvPr id="10" name="Picture 9">
            <a:extLst>
              <a:ext uri="{FF2B5EF4-FFF2-40B4-BE49-F238E27FC236}">
                <a16:creationId xmlns:a16="http://schemas.microsoft.com/office/drawing/2014/main" id="{5CFC1061-CB8B-445C-B622-6857BD7A150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extLst>
      <p:ext uri="{BB962C8B-B14F-4D97-AF65-F5344CB8AC3E}">
        <p14:creationId xmlns:p14="http://schemas.microsoft.com/office/powerpoint/2010/main" val="2830020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57820" y="3429000"/>
            <a:ext cx="5488075" cy="3073322"/>
          </a:xfrm>
          <a:prstGeom prst="rect">
            <a:avLst/>
          </a:prstGeom>
        </p:spPr>
      </p:pic>
      <p:sp>
        <p:nvSpPr>
          <p:cNvPr id="3" name="TextBox 2"/>
          <p:cNvSpPr txBox="1"/>
          <p:nvPr/>
        </p:nvSpPr>
        <p:spPr>
          <a:xfrm>
            <a:off x="656489" y="395012"/>
            <a:ext cx="10890739" cy="323165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3600" b="1" dirty="0"/>
              <a:t>Again the question, what must we be looking for? </a:t>
            </a:r>
          </a:p>
          <a:p>
            <a:pPr algn="ctr"/>
            <a:r>
              <a:rPr lang="en-US" sz="2800" dirty="0"/>
              <a:t>In no case should we be looking for a man-made church organization, which will be your damnation. </a:t>
            </a:r>
            <a:r>
              <a:rPr lang="en-US" sz="2800" b="1" dirty="0"/>
              <a:t>Look for a few true and faithful believers, that love Yahuwah Elohim, the Elohim of Abraham, Isaac and Israel that will not fight His instructions as revealed in the written Torah and that follow the living Torah Yahusha Messiah and worship with them!</a:t>
            </a:r>
          </a:p>
        </p:txBody>
      </p:sp>
      <p:sp>
        <p:nvSpPr>
          <p:cNvPr id="4" name="Rectangle 3"/>
          <p:cNvSpPr/>
          <p:nvPr/>
        </p:nvSpPr>
        <p:spPr>
          <a:xfrm>
            <a:off x="328247" y="328246"/>
            <a:ext cx="11523784" cy="6236677"/>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E77AB38-D1F6-4A45-830C-F15CE34596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a:extLst>
              <a:ext uri="{FF2B5EF4-FFF2-40B4-BE49-F238E27FC236}">
                <a16:creationId xmlns:a16="http://schemas.microsoft.com/office/drawing/2014/main" id="{DC72110A-FF60-4D8A-82E8-D5A40554BC11}"/>
              </a:ext>
            </a:extLst>
          </p:cNvPr>
          <p:cNvSpPr>
            <a:spLocks noGrp="1"/>
          </p:cNvSpPr>
          <p:nvPr>
            <p:ph type="sldNum" sz="quarter" idx="12"/>
          </p:nvPr>
        </p:nvSpPr>
        <p:spPr/>
        <p:txBody>
          <a:bodyPr/>
          <a:lstStyle/>
          <a:p>
            <a:fld id="{9D81F7A8-9B68-49AD-B82E-5D88C025AF9F}" type="slidenum">
              <a:rPr lang="en-US" smtClean="0"/>
              <a:t>100</a:t>
            </a:fld>
            <a:endParaRPr lang="en-US"/>
          </a:p>
        </p:txBody>
      </p:sp>
    </p:spTree>
    <p:extLst>
      <p:ext uri="{BB962C8B-B14F-4D97-AF65-F5344CB8AC3E}">
        <p14:creationId xmlns:p14="http://schemas.microsoft.com/office/powerpoint/2010/main" val="14970678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803">
        <p15:prstTrans prst="pageCurlDouble"/>
      </p:transition>
    </mc:Choice>
    <mc:Fallback xmlns="">
      <p:transition spd="slow" advTm="3080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43346"/>
          </a:xfrm>
          <a:prstGeom prst="rect">
            <a:avLst/>
          </a:prstGeom>
        </p:spPr>
      </p:pic>
      <p:sp>
        <p:nvSpPr>
          <p:cNvPr id="3" name="Rectangle 2"/>
          <p:cNvSpPr/>
          <p:nvPr/>
        </p:nvSpPr>
        <p:spPr>
          <a:xfrm>
            <a:off x="5553209" y="4327212"/>
            <a:ext cx="4696286" cy="156966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wrap="none" lIns="91440" tIns="45720" rIns="91440" bIns="45720">
            <a:spAutoFit/>
          </a:bodyPr>
          <a:lstStyle/>
          <a:p>
            <a:pPr algn="ctr"/>
            <a:r>
              <a:rPr lang="en-US" sz="9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SHALOM</a:t>
            </a:r>
          </a:p>
        </p:txBody>
      </p:sp>
      <p:pic>
        <p:nvPicPr>
          <p:cNvPr id="5" name="Picture 4">
            <a:extLst>
              <a:ext uri="{FF2B5EF4-FFF2-40B4-BE49-F238E27FC236}">
                <a16:creationId xmlns:a16="http://schemas.microsoft.com/office/drawing/2014/main" id="{C9C70D71-A7B0-4A00-AE98-D85ECCE724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Slide Number Placeholder 3">
            <a:extLst>
              <a:ext uri="{FF2B5EF4-FFF2-40B4-BE49-F238E27FC236}">
                <a16:creationId xmlns:a16="http://schemas.microsoft.com/office/drawing/2014/main" id="{E788B088-D00E-483E-B628-8C8F71E062A4}"/>
              </a:ext>
            </a:extLst>
          </p:cNvPr>
          <p:cNvSpPr>
            <a:spLocks noGrp="1"/>
          </p:cNvSpPr>
          <p:nvPr>
            <p:ph type="sldNum" sz="quarter" idx="12"/>
          </p:nvPr>
        </p:nvSpPr>
        <p:spPr/>
        <p:txBody>
          <a:bodyPr/>
          <a:lstStyle/>
          <a:p>
            <a:fld id="{9D81F7A8-9B68-49AD-B82E-5D88C025AF9F}" type="slidenum">
              <a:rPr lang="en-US" smtClean="0"/>
              <a:t>101</a:t>
            </a:fld>
            <a:endParaRPr lang="en-US"/>
          </a:p>
        </p:txBody>
      </p:sp>
    </p:spTree>
    <p:extLst>
      <p:ext uri="{BB962C8B-B14F-4D97-AF65-F5344CB8AC3E}">
        <p14:creationId xmlns:p14="http://schemas.microsoft.com/office/powerpoint/2010/main" val="2989700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952">
        <p15:prstTrans prst="pageCurlDouble"/>
      </p:transition>
    </mc:Choice>
    <mc:Fallback xmlns="">
      <p:transition spd="slow" advTm="6952">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C6EDCB-D5D1-4F97-B163-75A628F5DE0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15108" y="602901"/>
            <a:ext cx="3927230" cy="3979144"/>
          </a:xfrm>
          <a:prstGeom prst="rect">
            <a:avLst/>
          </a:prstGeom>
        </p:spPr>
      </p:pic>
      <p:pic>
        <p:nvPicPr>
          <p:cNvPr id="2" name="Picture 1">
            <a:extLst>
              <a:ext uri="{FF2B5EF4-FFF2-40B4-BE49-F238E27FC236}">
                <a16:creationId xmlns:a16="http://schemas.microsoft.com/office/drawing/2014/main" id="{4611F55B-86AA-4EE2-AACD-7EA8C7D477C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3" name="Slide Number Placeholder 2">
            <a:extLst>
              <a:ext uri="{FF2B5EF4-FFF2-40B4-BE49-F238E27FC236}">
                <a16:creationId xmlns:a16="http://schemas.microsoft.com/office/drawing/2014/main" id="{BF3DBDF8-0FB8-47CE-8494-FB26BE87CC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81F7A8-9B68-49AD-B82E-5D88C025AF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8E82AC83-E5DA-4B6F-94EC-C01AEE26B06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46561" y="1836863"/>
            <a:ext cx="5617028" cy="2664257"/>
          </a:xfrm>
          <a:prstGeom prst="rect">
            <a:avLst/>
          </a:prstGeom>
        </p:spPr>
      </p:pic>
      <p:sp>
        <p:nvSpPr>
          <p:cNvPr id="9" name="TextBox 8">
            <a:extLst>
              <a:ext uri="{FF2B5EF4-FFF2-40B4-BE49-F238E27FC236}">
                <a16:creationId xmlns:a16="http://schemas.microsoft.com/office/drawing/2014/main" id="{CB6EE363-F714-42B9-A20D-7BC473C360FE}"/>
              </a:ext>
            </a:extLst>
          </p:cNvPr>
          <p:cNvSpPr txBox="1"/>
          <p:nvPr/>
        </p:nvSpPr>
        <p:spPr>
          <a:xfrm>
            <a:off x="4833258" y="4657864"/>
            <a:ext cx="6520542" cy="138499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800" dirty="0"/>
              <a:t>Produced and narrated by Walter Tschoepe </a:t>
            </a:r>
            <a:r>
              <a:rPr lang="en-US" sz="2800" dirty="0">
                <a:hlinkClick r:id="rId6"/>
              </a:rPr>
              <a:t>malachi4.4@Reagan.com</a:t>
            </a:r>
            <a:endParaRPr lang="en-US" sz="2800" dirty="0"/>
          </a:p>
          <a:p>
            <a:pPr algn="ctr"/>
            <a:r>
              <a:rPr lang="en-US" sz="2800" dirty="0"/>
              <a:t>Website: thefigtreegeneration.com</a:t>
            </a:r>
          </a:p>
        </p:txBody>
      </p:sp>
      <p:sp>
        <p:nvSpPr>
          <p:cNvPr id="8" name="TextBox 7">
            <a:extLst>
              <a:ext uri="{FF2B5EF4-FFF2-40B4-BE49-F238E27FC236}">
                <a16:creationId xmlns:a16="http://schemas.microsoft.com/office/drawing/2014/main" id="{44346B3A-FEF5-43F8-837C-53AE2CDB0E67}"/>
              </a:ext>
            </a:extLst>
          </p:cNvPr>
          <p:cNvSpPr txBox="1"/>
          <p:nvPr/>
        </p:nvSpPr>
        <p:spPr>
          <a:xfrm>
            <a:off x="4833258" y="602901"/>
            <a:ext cx="6643634" cy="1077218"/>
          </a:xfrm>
          <a:prstGeom prst="rect">
            <a:avLst/>
          </a:prstGeom>
          <a:solidFill>
            <a:schemeClr val="bg2"/>
          </a:solidFill>
        </p:spPr>
        <p:txBody>
          <a:bodyPr wrap="square" rtlCol="0">
            <a:spAutoFit/>
          </a:bodyPr>
          <a:lstStyle/>
          <a:p>
            <a:pPr algn="ctr"/>
            <a:r>
              <a:rPr lang="en-US" sz="3200" b="1" dirty="0"/>
              <a:t>Supreme Provider is Yahusha Ha Mashiach</a:t>
            </a:r>
          </a:p>
        </p:txBody>
      </p:sp>
      <p:sp>
        <p:nvSpPr>
          <p:cNvPr id="10" name="TextBox 9">
            <a:extLst>
              <a:ext uri="{FF2B5EF4-FFF2-40B4-BE49-F238E27FC236}">
                <a16:creationId xmlns:a16="http://schemas.microsoft.com/office/drawing/2014/main" id="{519B14F1-E5CF-446B-8DFC-BF5C9A91829A}"/>
              </a:ext>
            </a:extLst>
          </p:cNvPr>
          <p:cNvSpPr txBox="1"/>
          <p:nvPr/>
        </p:nvSpPr>
        <p:spPr>
          <a:xfrm>
            <a:off x="715108" y="4657865"/>
            <a:ext cx="3927230" cy="1384995"/>
          </a:xfrm>
          <a:prstGeom prst="rect">
            <a:avLst/>
          </a:prstGeom>
          <a:solidFill>
            <a:schemeClr val="accent5">
              <a:lumMod val="40000"/>
              <a:lumOff val="60000"/>
            </a:schemeClr>
          </a:solidFill>
        </p:spPr>
        <p:txBody>
          <a:bodyPr wrap="square" rtlCol="0">
            <a:spAutoFit/>
          </a:bodyPr>
          <a:lstStyle/>
          <a:p>
            <a:pPr algn="ctr"/>
            <a:r>
              <a:rPr lang="en-US" sz="2800" dirty="0">
                <a:solidFill>
                  <a:schemeClr val="bg1"/>
                </a:solidFill>
              </a:rPr>
              <a:t>For more information go to website:</a:t>
            </a:r>
          </a:p>
          <a:p>
            <a:pPr algn="ctr"/>
            <a:r>
              <a:rPr lang="en-US" sz="2800" dirty="0">
                <a:solidFill>
                  <a:schemeClr val="bg1"/>
                </a:solidFill>
              </a:rPr>
              <a:t>Studythecalendar.com</a:t>
            </a:r>
          </a:p>
        </p:txBody>
      </p:sp>
    </p:spTree>
    <p:extLst>
      <p:ext uri="{BB962C8B-B14F-4D97-AF65-F5344CB8AC3E}">
        <p14:creationId xmlns:p14="http://schemas.microsoft.com/office/powerpoint/2010/main" val="2847410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885">
        <p15:prstTrans prst="pageCurlDouble"/>
      </p:transition>
    </mc:Choice>
    <mc:Fallback xmlns="">
      <p:transition spd="slow" advTm="5885">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1" cy="6845860"/>
          </a:xfrm>
          <a:prstGeom prst="rect">
            <a:avLst/>
          </a:prstGeom>
        </p:spPr>
      </p:pic>
      <p:sp>
        <p:nvSpPr>
          <p:cNvPr id="3" name="TextBox 2"/>
          <p:cNvSpPr txBox="1"/>
          <p:nvPr/>
        </p:nvSpPr>
        <p:spPr>
          <a:xfrm>
            <a:off x="1817649" y="1360449"/>
            <a:ext cx="9255511" cy="403187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3200" dirty="0"/>
              <a:t>Let’s think about it, we show up on this planet and look around and wonder who the heck we are and what this world is all about. Learning the truth, finding out why we are here and what our purpose is in being here, </a:t>
            </a:r>
            <a:r>
              <a:rPr lang="en-US" sz="3200" b="1" u="sng" dirty="0"/>
              <a:t>involves a serious search</a:t>
            </a:r>
            <a:r>
              <a:rPr lang="en-US" sz="3200" dirty="0"/>
              <a:t>, a serious desire and personal efforts to find out! We cannot leave this search to other people! This is a personal responsibility. </a:t>
            </a:r>
          </a:p>
        </p:txBody>
      </p:sp>
      <p:pic>
        <p:nvPicPr>
          <p:cNvPr id="5" name="Picture 4">
            <a:extLst>
              <a:ext uri="{FF2B5EF4-FFF2-40B4-BE49-F238E27FC236}">
                <a16:creationId xmlns:a16="http://schemas.microsoft.com/office/drawing/2014/main" id="{3D5368FC-3626-47FA-A4A7-ACDAE31A5A0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Slide Number Placeholder 3">
            <a:extLst>
              <a:ext uri="{FF2B5EF4-FFF2-40B4-BE49-F238E27FC236}">
                <a16:creationId xmlns:a16="http://schemas.microsoft.com/office/drawing/2014/main" id="{1A77D544-7D75-4E5B-BC68-477003B77BEF}"/>
              </a:ext>
            </a:extLst>
          </p:cNvPr>
          <p:cNvSpPr>
            <a:spLocks noGrp="1"/>
          </p:cNvSpPr>
          <p:nvPr>
            <p:ph type="sldNum" sz="quarter" idx="12"/>
          </p:nvPr>
        </p:nvSpPr>
        <p:spPr/>
        <p:txBody>
          <a:bodyPr/>
          <a:lstStyle/>
          <a:p>
            <a:fld id="{9D81F7A8-9B68-49AD-B82E-5D88C025AF9F}" type="slidenum">
              <a:rPr lang="en-US" smtClean="0"/>
              <a:t>11</a:t>
            </a:fld>
            <a:endParaRPr lang="en-US"/>
          </a:p>
        </p:txBody>
      </p:sp>
    </p:spTree>
    <p:extLst>
      <p:ext uri="{BB962C8B-B14F-4D97-AF65-F5344CB8AC3E}">
        <p14:creationId xmlns:p14="http://schemas.microsoft.com/office/powerpoint/2010/main" val="3953576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3325">
        <p15:prstTrans prst="pageCurlDouble"/>
      </p:transition>
    </mc:Choice>
    <mc:Fallback xmlns="">
      <p:transition spd="slow" advTm="33325">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749" y="0"/>
            <a:ext cx="12186251" cy="6858000"/>
          </a:xfrm>
          <a:prstGeom prst="rect">
            <a:avLst/>
          </a:prstGeom>
        </p:spPr>
      </p:pic>
      <p:sp>
        <p:nvSpPr>
          <p:cNvPr id="3" name="TextBox 2"/>
          <p:cNvSpPr txBox="1"/>
          <p:nvPr/>
        </p:nvSpPr>
        <p:spPr>
          <a:xfrm>
            <a:off x="5223510" y="414158"/>
            <a:ext cx="6775482" cy="612475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800" b="1" dirty="0"/>
              <a:t>In today’s society we are  being bombarded from all sides by a vast number of messages </a:t>
            </a:r>
            <a:r>
              <a:rPr lang="en-US" sz="2800" b="1" u="sng" dirty="0"/>
              <a:t>claiming to be the truth, but that are nothing but lies</a:t>
            </a:r>
            <a:r>
              <a:rPr lang="en-US" sz="2800" b="1" dirty="0"/>
              <a:t>. We are being brainwashed by Government, by Religion,  through Education, Advertising, Television and Internet. We are told what to think, what to believe, what to eat and how to dress, what medication to take or what to buy! Especially during the Corona Epidemic, we must ask questions, but can’t believe everything we hear, see and read. We need to prove ALL THINGS as  Scripture commands!</a:t>
            </a:r>
          </a:p>
        </p:txBody>
      </p:sp>
      <p:pic>
        <p:nvPicPr>
          <p:cNvPr id="5" name="Picture 4">
            <a:extLst>
              <a:ext uri="{FF2B5EF4-FFF2-40B4-BE49-F238E27FC236}">
                <a16:creationId xmlns:a16="http://schemas.microsoft.com/office/drawing/2014/main" id="{7BE7F898-D559-4DC3-8A34-08E1F670B3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Slide Number Placeholder 3">
            <a:extLst>
              <a:ext uri="{FF2B5EF4-FFF2-40B4-BE49-F238E27FC236}">
                <a16:creationId xmlns:a16="http://schemas.microsoft.com/office/drawing/2014/main" id="{4D96BCF4-1D9B-4EF6-B4FF-3A0AF5B7160C}"/>
              </a:ext>
            </a:extLst>
          </p:cNvPr>
          <p:cNvSpPr>
            <a:spLocks noGrp="1"/>
          </p:cNvSpPr>
          <p:nvPr>
            <p:ph type="sldNum" sz="quarter" idx="12"/>
          </p:nvPr>
        </p:nvSpPr>
        <p:spPr/>
        <p:txBody>
          <a:bodyPr/>
          <a:lstStyle/>
          <a:p>
            <a:fld id="{9D81F7A8-9B68-49AD-B82E-5D88C025AF9F}" type="slidenum">
              <a:rPr lang="en-US" smtClean="0"/>
              <a:t>12</a:t>
            </a:fld>
            <a:endParaRPr lang="en-US"/>
          </a:p>
        </p:txBody>
      </p:sp>
    </p:spTree>
    <p:extLst>
      <p:ext uri="{BB962C8B-B14F-4D97-AF65-F5344CB8AC3E}">
        <p14:creationId xmlns:p14="http://schemas.microsoft.com/office/powerpoint/2010/main" val="1707937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2923">
        <p15:prstTrans prst="pageCurlDouble"/>
      </p:transition>
    </mc:Choice>
    <mc:Fallback xmlns="">
      <p:transition spd="slow" advTm="42923">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9434" y="3188606"/>
            <a:ext cx="4311698" cy="3068544"/>
          </a:xfrm>
          <a:prstGeom prst="rect">
            <a:avLst/>
          </a:prstGeom>
        </p:spPr>
      </p:pic>
      <p:sp>
        <p:nvSpPr>
          <p:cNvPr id="3" name="TextBox 2"/>
          <p:cNvSpPr txBox="1"/>
          <p:nvPr/>
        </p:nvSpPr>
        <p:spPr>
          <a:xfrm>
            <a:off x="769434" y="557737"/>
            <a:ext cx="10772077" cy="206210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sz="3200" dirty="0"/>
              <a:t>We should never trust anything what we hear, see or read </a:t>
            </a:r>
            <a:r>
              <a:rPr lang="en-US" sz="3200" b="1" u="sng" dirty="0"/>
              <a:t>in matters of religion</a:t>
            </a:r>
            <a:r>
              <a:rPr lang="en-US" sz="3200" dirty="0"/>
              <a:t>. We  must by all means ask questions and for everything any church or denomination presents as truth, we must require a </a:t>
            </a:r>
            <a:r>
              <a:rPr lang="en-US" sz="3200" b="1" dirty="0">
                <a:solidFill>
                  <a:srgbClr val="FFFF00"/>
                </a:solidFill>
                <a:latin typeface="Arial Black" panose="020B0A04020102020204" pitchFamily="34" charset="0"/>
              </a:rPr>
              <a:t>“Thus saith Yahuwah!”</a:t>
            </a:r>
          </a:p>
        </p:txBody>
      </p:sp>
      <p:sp>
        <p:nvSpPr>
          <p:cNvPr id="4" name="Rectangle 3"/>
          <p:cNvSpPr/>
          <p:nvPr/>
        </p:nvSpPr>
        <p:spPr>
          <a:xfrm>
            <a:off x="438615" y="327959"/>
            <a:ext cx="11296185" cy="61783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E04F281-0397-455D-BA64-D577A924289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a:extLst>
              <a:ext uri="{FF2B5EF4-FFF2-40B4-BE49-F238E27FC236}">
                <a16:creationId xmlns:a16="http://schemas.microsoft.com/office/drawing/2014/main" id="{2C9E4908-777A-493D-8D4A-32A5204D8567}"/>
              </a:ext>
            </a:extLst>
          </p:cNvPr>
          <p:cNvSpPr>
            <a:spLocks noGrp="1"/>
          </p:cNvSpPr>
          <p:nvPr>
            <p:ph type="sldNum" sz="quarter" idx="12"/>
          </p:nvPr>
        </p:nvSpPr>
        <p:spPr/>
        <p:txBody>
          <a:bodyPr/>
          <a:lstStyle/>
          <a:p>
            <a:fld id="{9D81F7A8-9B68-49AD-B82E-5D88C025AF9F}" type="slidenum">
              <a:rPr lang="en-US" smtClean="0"/>
              <a:t>13</a:t>
            </a:fld>
            <a:endParaRPr lang="en-US"/>
          </a:p>
        </p:txBody>
      </p:sp>
      <p:pic>
        <p:nvPicPr>
          <p:cNvPr id="7" name="Picture 6">
            <a:extLst>
              <a:ext uri="{FF2B5EF4-FFF2-40B4-BE49-F238E27FC236}">
                <a16:creationId xmlns:a16="http://schemas.microsoft.com/office/drawing/2014/main" id="{DB1EB67A-DF9B-45C6-968D-1C58B97137E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37600" y="3442947"/>
            <a:ext cx="2884966" cy="192368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a:extLst>
              <a:ext uri="{FF2B5EF4-FFF2-40B4-BE49-F238E27FC236}">
                <a16:creationId xmlns:a16="http://schemas.microsoft.com/office/drawing/2014/main" id="{8630FAFC-B27E-40EC-AA40-CD013B54F8E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03983" y="3342061"/>
            <a:ext cx="2794409" cy="2958202"/>
          </a:xfrm>
          <a:prstGeom prst="rect">
            <a:avLst/>
          </a:prstGeom>
        </p:spPr>
      </p:pic>
    </p:spTree>
    <p:extLst>
      <p:ext uri="{BB962C8B-B14F-4D97-AF65-F5344CB8AC3E}">
        <p14:creationId xmlns:p14="http://schemas.microsoft.com/office/powerpoint/2010/main" val="2613455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2182">
        <p15:prstTrans prst="pageCurlDouble"/>
      </p:transition>
    </mc:Choice>
    <mc:Fallback xmlns="">
      <p:transition spd="slow" advTm="22182">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67EF52B-08AA-4897-91B4-B6B2A47E38F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522468" y="10"/>
            <a:ext cx="8669532" cy="6857990"/>
          </a:xfrm>
          <a:prstGeom prst="rect">
            <a:avLst/>
          </a:prstGeom>
        </p:spPr>
      </p:pic>
      <p:sp>
        <p:nvSpPr>
          <p:cNvPr id="12" name="Rectangle 11">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AE959D9B-13D8-4140-AFC0-E2B0B4840DB9}"/>
              </a:ext>
            </a:extLst>
          </p:cNvPr>
          <p:cNvSpPr>
            <a:spLocks noGrp="1"/>
          </p:cNvSpPr>
          <p:nvPr>
            <p:ph type="sldNum" sz="quarter" idx="12"/>
          </p:nvPr>
        </p:nvSpPr>
        <p:spPr>
          <a:xfrm>
            <a:off x="9077706" y="6356350"/>
            <a:ext cx="2743200" cy="365125"/>
          </a:xfrm>
        </p:spPr>
        <p:txBody>
          <a:bodyPr vert="horz" lIns="91440" tIns="45720" rIns="91440" bIns="45720" rtlCol="0" anchor="ctr">
            <a:normAutofit/>
          </a:bodyPr>
          <a:lstStyle/>
          <a:p>
            <a:pPr>
              <a:spcAft>
                <a:spcPts val="600"/>
              </a:spcAft>
              <a:defRPr/>
            </a:pPr>
            <a:fld id="{9D81F7A8-9B68-49AD-B82E-5D88C025AF9F}" type="slidenum">
              <a:rPr lang="en-US">
                <a:solidFill>
                  <a:schemeClr val="tx1"/>
                </a:solidFill>
                <a:latin typeface="Calibri" panose="020F0502020204030204"/>
              </a:rPr>
              <a:pPr>
                <a:spcAft>
                  <a:spcPts val="600"/>
                </a:spcAft>
                <a:defRPr/>
              </a:pPr>
              <a:t>14</a:t>
            </a:fld>
            <a:endParaRPr lang="en-US">
              <a:solidFill>
                <a:schemeClr val="tx1"/>
              </a:solidFill>
              <a:latin typeface="Calibri" panose="020F0502020204030204"/>
            </a:endParaRPr>
          </a:p>
        </p:txBody>
      </p:sp>
      <p:sp>
        <p:nvSpPr>
          <p:cNvPr id="6" name="TextBox 5">
            <a:extLst>
              <a:ext uri="{FF2B5EF4-FFF2-40B4-BE49-F238E27FC236}">
                <a16:creationId xmlns:a16="http://schemas.microsoft.com/office/drawing/2014/main" id="{4BFDA121-CA33-48D5-8A1D-7925CFBBA932}"/>
              </a:ext>
            </a:extLst>
          </p:cNvPr>
          <p:cNvSpPr txBox="1"/>
          <p:nvPr/>
        </p:nvSpPr>
        <p:spPr>
          <a:xfrm>
            <a:off x="424814" y="1245996"/>
            <a:ext cx="5292697" cy="1200329"/>
          </a:xfrm>
          <a:prstGeom prst="rect">
            <a:avLst/>
          </a:prstGeom>
          <a:noFill/>
        </p:spPr>
        <p:txBody>
          <a:bodyPr wrap="square" rtlCol="0">
            <a:sp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Why must we require a “Thus saith YHVH”?</a:t>
            </a:r>
          </a:p>
        </p:txBody>
      </p:sp>
      <p:sp>
        <p:nvSpPr>
          <p:cNvPr id="7" name="TextBox 6">
            <a:extLst>
              <a:ext uri="{FF2B5EF4-FFF2-40B4-BE49-F238E27FC236}">
                <a16:creationId xmlns:a16="http://schemas.microsoft.com/office/drawing/2014/main" id="{06FC77FD-F457-4E63-9A59-DDDD093DABFF}"/>
              </a:ext>
            </a:extLst>
          </p:cNvPr>
          <p:cNvSpPr txBox="1"/>
          <p:nvPr/>
        </p:nvSpPr>
        <p:spPr>
          <a:xfrm>
            <a:off x="602900" y="2811183"/>
            <a:ext cx="5114611" cy="3170099"/>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Because whatever we do and whoever we follow, will affect were and how we will spend eternity!</a:t>
            </a:r>
          </a:p>
        </p:txBody>
      </p:sp>
    </p:spTree>
    <p:extLst>
      <p:ext uri="{BB962C8B-B14F-4D97-AF65-F5344CB8AC3E}">
        <p14:creationId xmlns:p14="http://schemas.microsoft.com/office/powerpoint/2010/main" val="14821722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29FAF"/>
        </a:solidFill>
        <a:effectLst/>
      </p:bgPr>
    </p:bg>
    <p:spTree>
      <p:nvGrpSpPr>
        <p:cNvPr id="1" name=""/>
        <p:cNvGrpSpPr/>
        <p:nvPr/>
      </p:nvGrpSpPr>
      <p:grpSpPr>
        <a:xfrm>
          <a:off x="0" y="0"/>
          <a:ext cx="0" cy="0"/>
          <a:chOff x="0" y="0"/>
          <a:chExt cx="0" cy="0"/>
        </a:xfrm>
      </p:grpSpPr>
      <p:pic>
        <p:nvPicPr>
          <p:cNvPr id="54274" name="Picture 5" descr="1f7019bffe3c0f45ab518cf690d4cea2_f6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9293"/>
            <a:ext cx="93726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153400" y="990600"/>
            <a:ext cx="3276600" cy="5016758"/>
          </a:xfrm>
          <a:prstGeom prst="rect">
            <a:avLst/>
          </a:prstGeom>
          <a:solidFill>
            <a:schemeClr val="accent2">
              <a:alpha val="37000"/>
            </a:schemeClr>
          </a:solidFill>
          <a:effectLst>
            <a:glow rad="228600">
              <a:schemeClr val="accent4">
                <a:satMod val="175000"/>
                <a:alpha val="40000"/>
              </a:schemeClr>
            </a:glow>
            <a:outerShdw blurRad="40000" dist="20000" dir="5400000" rotWithShape="0">
              <a:srgbClr val="000000">
                <a:alpha val="38000"/>
              </a:srgbClr>
            </a:outerShdw>
          </a:effectLst>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There are so many different opinions and interpretations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In Christianity in reference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to biblical doctrines as there are denominations!</a:t>
            </a:r>
          </a:p>
        </p:txBody>
      </p:sp>
      <p:pic>
        <p:nvPicPr>
          <p:cNvPr id="3" name="Picture 2">
            <a:extLst>
              <a:ext uri="{FF2B5EF4-FFF2-40B4-BE49-F238E27FC236}">
                <a16:creationId xmlns:a16="http://schemas.microsoft.com/office/drawing/2014/main" id="{91A5EF09-43D5-44D5-940E-E225F06FAE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Slide Number Placeholder 3">
            <a:extLst>
              <a:ext uri="{FF2B5EF4-FFF2-40B4-BE49-F238E27FC236}">
                <a16:creationId xmlns:a16="http://schemas.microsoft.com/office/drawing/2014/main" id="{22B73994-9819-4109-825D-8EE20B1B622B}"/>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619688-F25A-4810-BA1D-89B5079AD14C}"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002088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1755">
        <p15:prstTrans prst="pageCurlDouble"/>
      </p:transition>
    </mc:Choice>
    <mc:Fallback xmlns="">
      <p:transition spd="slow" advTm="11755">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3D6EC93-F369-413E-AA67-5D4104161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10;&#10;Description automatically generated">
            <a:extLst>
              <a:ext uri="{FF2B5EF4-FFF2-40B4-BE49-F238E27FC236}">
                <a16:creationId xmlns:a16="http://schemas.microsoft.com/office/drawing/2014/main" id="{897C494F-E258-4518-964B-852093D347B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752193" y="10"/>
            <a:ext cx="6439807"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p:spPr>
      </p:pic>
      <p:grpSp>
        <p:nvGrpSpPr>
          <p:cNvPr id="12" name="Group 11">
            <a:extLst>
              <a:ext uri="{FF2B5EF4-FFF2-40B4-BE49-F238E27FC236}">
                <a16:creationId xmlns:a16="http://schemas.microsoft.com/office/drawing/2014/main" id="{4EA04677-6B2C-40F4-975C-ED91965527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6" y="0"/>
            <a:ext cx="874718" cy="6857455"/>
            <a:chOff x="5632356" y="0"/>
            <a:chExt cx="874718" cy="6857455"/>
          </a:xfrm>
        </p:grpSpPr>
        <p:sp>
          <p:nvSpPr>
            <p:cNvPr id="13" name="Freeform: Shape 12">
              <a:extLst>
                <a:ext uri="{FF2B5EF4-FFF2-40B4-BE49-F238E27FC236}">
                  <a16:creationId xmlns:a16="http://schemas.microsoft.com/office/drawing/2014/main" id="{3F1ABE2E-F19F-4BD3-B0FA-8A2D8885B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C86D0F14-D449-4833-830D-A382829E2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Slide Number Placeholder 1">
            <a:extLst>
              <a:ext uri="{FF2B5EF4-FFF2-40B4-BE49-F238E27FC236}">
                <a16:creationId xmlns:a16="http://schemas.microsoft.com/office/drawing/2014/main" id="{F76EC3CB-17CB-4D7B-A056-8DAE50087811}"/>
              </a:ext>
            </a:extLst>
          </p:cNvPr>
          <p:cNvSpPr>
            <a:spLocks noGrp="1"/>
          </p:cNvSpPr>
          <p:nvPr>
            <p:ph type="sldNum" sz="quarter" idx="12"/>
          </p:nvPr>
        </p:nvSpPr>
        <p:spPr>
          <a:xfrm>
            <a:off x="8737600" y="466933"/>
            <a:ext cx="2635250" cy="707886"/>
          </a:xfrm>
        </p:spPr>
        <p:txBody>
          <a:bodyPr vert="horz" lIns="91440" tIns="45720" rIns="91440" bIns="45720" rtlCol="0" anchor="ctr">
            <a:normAutofit/>
          </a:bodyPr>
          <a:lstStyle/>
          <a:p>
            <a:pPr>
              <a:lnSpc>
                <a:spcPct val="90000"/>
              </a:lnSpc>
              <a:spcAft>
                <a:spcPts val="600"/>
              </a:spcAft>
              <a:defRPr/>
            </a:pPr>
            <a:fld id="{9D81F7A8-9B68-49AD-B82E-5D88C025AF9F}" type="slidenum">
              <a:rPr lang="en-US" sz="4400">
                <a:solidFill>
                  <a:srgbClr val="FFFFFF"/>
                </a:solidFill>
                <a:latin typeface="Calibri" panose="020F0502020204030204"/>
              </a:rPr>
              <a:pPr>
                <a:lnSpc>
                  <a:spcPct val="90000"/>
                </a:lnSpc>
                <a:spcAft>
                  <a:spcPts val="600"/>
                </a:spcAft>
                <a:defRPr/>
              </a:pPr>
              <a:t>16</a:t>
            </a:fld>
            <a:endParaRPr lang="en-US" sz="4400">
              <a:solidFill>
                <a:srgbClr val="FFFFFF"/>
              </a:solidFill>
              <a:latin typeface="Calibri" panose="020F0502020204030204"/>
            </a:endParaRPr>
          </a:p>
        </p:txBody>
      </p:sp>
      <p:sp>
        <p:nvSpPr>
          <p:cNvPr id="6" name="TextBox 5">
            <a:extLst>
              <a:ext uri="{FF2B5EF4-FFF2-40B4-BE49-F238E27FC236}">
                <a16:creationId xmlns:a16="http://schemas.microsoft.com/office/drawing/2014/main" id="{F00FDA64-DD2B-4311-9AE4-E77B32E621B2}"/>
              </a:ext>
            </a:extLst>
          </p:cNvPr>
          <p:cNvSpPr txBox="1"/>
          <p:nvPr/>
        </p:nvSpPr>
        <p:spPr>
          <a:xfrm>
            <a:off x="1215851" y="1668026"/>
            <a:ext cx="3908808" cy="3083921"/>
          </a:xfrm>
          <a:prstGeom prst="rect">
            <a:avLst/>
          </a:prstGeom>
          <a:noFill/>
        </p:spPr>
        <p:txBody>
          <a:bodyPr wrap="square" rtlCol="0">
            <a:spAutoFit/>
          </a:bodyPr>
          <a:lstStyle/>
          <a:p>
            <a:pPr marL="0" marR="0" lvl="0" indent="-228600" algn="ctr"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5400" b="0" i="0" u="none" strike="noStrike" kern="1200" cap="none" spc="0" normalizeH="0" baseline="0" noProof="0" dirty="0">
                <a:ln>
                  <a:noFill/>
                </a:ln>
                <a:solidFill>
                  <a:prstClr val="white">
                    <a:alpha val="80000"/>
                  </a:prstClr>
                </a:solidFill>
                <a:effectLst/>
                <a:uLnTx/>
                <a:uFillTx/>
                <a:latin typeface="Arial" panose="020B0604020202020204" pitchFamily="34" charset="0"/>
                <a:cs typeface="Arial" panose="020B0604020202020204" pitchFamily="34" charset="0"/>
              </a:rPr>
              <a:t>The question is: </a:t>
            </a:r>
            <a:r>
              <a:rPr kumimoji="0" lang="en-US" sz="5400" b="1" i="0" u="none" strike="noStrike" kern="1200" cap="none" spc="0" normalizeH="0" baseline="0" noProof="0" dirty="0">
                <a:ln>
                  <a:noFill/>
                </a:ln>
                <a:solidFill>
                  <a:prstClr val="white">
                    <a:alpha val="80000"/>
                  </a:prstClr>
                </a:solidFill>
                <a:effectLst/>
                <a:uLnTx/>
                <a:uFillTx/>
                <a:latin typeface="Arial" panose="020B0604020202020204" pitchFamily="34" charset="0"/>
                <a:cs typeface="Arial" panose="020B0604020202020204" pitchFamily="34" charset="0"/>
              </a:rPr>
              <a:t>“Who is right?”</a:t>
            </a:r>
          </a:p>
        </p:txBody>
      </p:sp>
      <p:pic>
        <p:nvPicPr>
          <p:cNvPr id="11" name="Picture 10">
            <a:extLst>
              <a:ext uri="{FF2B5EF4-FFF2-40B4-BE49-F238E27FC236}">
                <a16:creationId xmlns:a16="http://schemas.microsoft.com/office/drawing/2014/main" id="{D6A3D1AB-4BFB-4888-B74B-33F91B5EB0A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extLst>
      <p:ext uri="{BB962C8B-B14F-4D97-AF65-F5344CB8AC3E}">
        <p14:creationId xmlns:p14="http://schemas.microsoft.com/office/powerpoint/2010/main" val="604806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8593015" y="360951"/>
            <a:ext cx="3090497" cy="4052335"/>
          </a:xfrm>
          <a:prstGeom prst="rect">
            <a:avLst/>
          </a:prstGeom>
        </p:spPr>
      </p:pic>
      <p:sp>
        <p:nvSpPr>
          <p:cNvPr id="4" name="TextBox 3"/>
          <p:cNvSpPr txBox="1"/>
          <p:nvPr/>
        </p:nvSpPr>
        <p:spPr>
          <a:xfrm>
            <a:off x="562708" y="422854"/>
            <a:ext cx="7807569" cy="2862322"/>
          </a:xfrm>
          <a:prstGeom prst="rect">
            <a:avLst/>
          </a:prstGeom>
          <a:solidFill>
            <a:schemeClr val="dk1">
              <a:alpha val="59000"/>
            </a:schemeClr>
          </a:solidFill>
          <a:effectLst>
            <a:glow rad="228600">
              <a:schemeClr val="accent4">
                <a:satMod val="175000"/>
                <a:alpha val="40000"/>
              </a:schemeClr>
            </a:glow>
          </a:effectLst>
        </p:spPr>
        <p:style>
          <a:lnRef idx="3">
            <a:schemeClr val="lt1"/>
          </a:lnRef>
          <a:fillRef idx="1">
            <a:schemeClr val="dk1"/>
          </a:fillRef>
          <a:effectRef idx="1">
            <a:schemeClr val="dk1"/>
          </a:effectRef>
          <a:fontRef idx="minor">
            <a:schemeClr val="lt1"/>
          </a:fontRef>
        </p:style>
        <p:txBody>
          <a:bodyPr wrap="square" rtlCol="0">
            <a:spAutoFit/>
          </a:bodyPr>
          <a:lstStyle/>
          <a:p>
            <a:r>
              <a:rPr lang="en-US" sz="3600" dirty="0"/>
              <a:t>Here is our first problem! Just saying YHVH </a:t>
            </a:r>
            <a:r>
              <a:rPr lang="en-US" sz="3200" i="1" dirty="0"/>
              <a:t>(Yahuwah or Yahweh) </a:t>
            </a:r>
            <a:r>
              <a:rPr lang="en-US" sz="3600" dirty="0"/>
              <a:t>instead of “LORD” in most of the Christian Churches, </a:t>
            </a:r>
            <a:r>
              <a:rPr lang="en-US" sz="3600" b="1" dirty="0">
                <a:latin typeface="Arial Black" panose="020B0A04020102020204" pitchFamily="34" charset="0"/>
              </a:rPr>
              <a:t>causes people to roll their eyes!</a:t>
            </a:r>
          </a:p>
        </p:txBody>
      </p:sp>
      <p:sp>
        <p:nvSpPr>
          <p:cNvPr id="5" name="TextBox 4"/>
          <p:cNvSpPr txBox="1"/>
          <p:nvPr/>
        </p:nvSpPr>
        <p:spPr>
          <a:xfrm>
            <a:off x="907075" y="3641250"/>
            <a:ext cx="6934199" cy="584775"/>
          </a:xfrm>
          <a:prstGeom prst="rect">
            <a:avLst/>
          </a:prstGeom>
          <a:effectLst>
            <a:glow rad="228600">
              <a:schemeClr val="accent5">
                <a:satMod val="175000"/>
                <a:alpha val="40000"/>
              </a:schemeClr>
            </a:glow>
          </a:effectLst>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3200" b="1" dirty="0">
                <a:solidFill>
                  <a:schemeClr val="tx1"/>
                </a:solidFill>
              </a:rPr>
              <a:t>We need to ask why do they do that? </a:t>
            </a:r>
          </a:p>
        </p:txBody>
      </p:sp>
      <p:sp>
        <p:nvSpPr>
          <p:cNvPr id="6" name="TextBox 5"/>
          <p:cNvSpPr txBox="1"/>
          <p:nvPr/>
        </p:nvSpPr>
        <p:spPr>
          <a:xfrm>
            <a:off x="376991" y="4593008"/>
            <a:ext cx="11438018" cy="1754326"/>
          </a:xfrm>
          <a:prstGeom prst="rect">
            <a:avLst/>
          </a:prstGeom>
          <a:ln>
            <a:noFill/>
          </a:ln>
          <a:effectLst>
            <a:glow rad="228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3600" b="1" dirty="0"/>
              <a:t>Because they don’t agree with that, find it strange , even wrong! They are ignorant because they don’t know the truth in this matter, </a:t>
            </a:r>
            <a:r>
              <a:rPr lang="en-US" sz="3600" b="1" dirty="0">
                <a:highlight>
                  <a:srgbClr val="FFFF00"/>
                </a:highlight>
              </a:rPr>
              <a:t>they have been taught falsehoods!</a:t>
            </a:r>
          </a:p>
        </p:txBody>
      </p:sp>
      <p:sp>
        <p:nvSpPr>
          <p:cNvPr id="7" name="Rectangle 6"/>
          <p:cNvSpPr/>
          <p:nvPr/>
        </p:nvSpPr>
        <p:spPr>
          <a:xfrm>
            <a:off x="222738" y="222738"/>
            <a:ext cx="11746524" cy="6424247"/>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D57E9B8-AD87-4093-A3F6-8B828676B9F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8" name="Slide Number Placeholder 7">
            <a:extLst>
              <a:ext uri="{FF2B5EF4-FFF2-40B4-BE49-F238E27FC236}">
                <a16:creationId xmlns:a16="http://schemas.microsoft.com/office/drawing/2014/main" id="{007F864C-40F6-4BA8-8FC0-AA359AC28826}"/>
              </a:ext>
            </a:extLst>
          </p:cNvPr>
          <p:cNvSpPr>
            <a:spLocks noGrp="1"/>
          </p:cNvSpPr>
          <p:nvPr>
            <p:ph type="sldNum" sz="quarter" idx="12"/>
          </p:nvPr>
        </p:nvSpPr>
        <p:spPr/>
        <p:txBody>
          <a:bodyPr/>
          <a:lstStyle/>
          <a:p>
            <a:fld id="{9D81F7A8-9B68-49AD-B82E-5D88C025AF9F}" type="slidenum">
              <a:rPr lang="en-US" smtClean="0"/>
              <a:t>17</a:t>
            </a:fld>
            <a:endParaRPr lang="en-US"/>
          </a:p>
        </p:txBody>
      </p:sp>
    </p:spTree>
    <p:custDataLst>
      <p:tags r:id="rId1"/>
    </p:custDataLst>
    <p:extLst>
      <p:ext uri="{BB962C8B-B14F-4D97-AF65-F5344CB8AC3E}">
        <p14:creationId xmlns:p14="http://schemas.microsoft.com/office/powerpoint/2010/main" val="4009313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4511">
        <p15:prstTrans prst="pageCurlDouble"/>
      </p:transition>
    </mc:Choice>
    <mc:Fallback xmlns="">
      <p:transition spd="slow" advTm="3451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person, child, young, little&#10;&#10;Description automatically generated">
            <a:extLst>
              <a:ext uri="{FF2B5EF4-FFF2-40B4-BE49-F238E27FC236}">
                <a16:creationId xmlns:a16="http://schemas.microsoft.com/office/drawing/2014/main" id="{78757F9D-C09F-4D73-ACD1-0EB33487383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9" name="Group 8">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0" name="Freeform: Shape 9">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oup 10">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2" name="Group 11">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6" name="Freeform: Shape 15">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4" name="Freeform: Shape 13">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2" name="Slide Number Placeholder 1">
            <a:extLst>
              <a:ext uri="{FF2B5EF4-FFF2-40B4-BE49-F238E27FC236}">
                <a16:creationId xmlns:a16="http://schemas.microsoft.com/office/drawing/2014/main" id="{B9CFE01F-B837-4DF2-A4DB-4A1564DF44A4}"/>
              </a:ext>
            </a:extLst>
          </p:cNvPr>
          <p:cNvSpPr>
            <a:spLocks noGrp="1"/>
          </p:cNvSpPr>
          <p:nvPr>
            <p:ph type="sldNum" sz="quarter" idx="12"/>
          </p:nvPr>
        </p:nvSpPr>
        <p:spPr>
          <a:xfrm>
            <a:off x="8737600" y="466933"/>
            <a:ext cx="2635250" cy="707886"/>
          </a:xfrm>
        </p:spPr>
        <p:txBody>
          <a:bodyPr>
            <a:normAutofit/>
          </a:bodyPr>
          <a:lstStyle/>
          <a:p>
            <a:pPr>
              <a:lnSpc>
                <a:spcPct val="90000"/>
              </a:lnSpc>
              <a:spcAft>
                <a:spcPts val="600"/>
              </a:spcAft>
            </a:pPr>
            <a:fld id="{9D81F7A8-9B68-49AD-B82E-5D88C025AF9F}" type="slidenum">
              <a:rPr lang="en-US" sz="4400">
                <a:solidFill>
                  <a:srgbClr val="FFFFFF"/>
                </a:solidFill>
              </a:rPr>
              <a:pPr>
                <a:lnSpc>
                  <a:spcPct val="90000"/>
                </a:lnSpc>
                <a:spcAft>
                  <a:spcPts val="600"/>
                </a:spcAft>
              </a:pPr>
              <a:t>18</a:t>
            </a:fld>
            <a:endParaRPr lang="en-US" sz="4400">
              <a:solidFill>
                <a:srgbClr val="FFFFFF"/>
              </a:solidFill>
            </a:endParaRPr>
          </a:p>
        </p:txBody>
      </p:sp>
      <p:sp>
        <p:nvSpPr>
          <p:cNvPr id="5" name="TextBox 4">
            <a:extLst>
              <a:ext uri="{FF2B5EF4-FFF2-40B4-BE49-F238E27FC236}">
                <a16:creationId xmlns:a16="http://schemas.microsoft.com/office/drawing/2014/main" id="{46AB01B0-8BE9-4267-9C46-173C92F275CC}"/>
              </a:ext>
            </a:extLst>
          </p:cNvPr>
          <p:cNvSpPr txBox="1"/>
          <p:nvPr/>
        </p:nvSpPr>
        <p:spPr>
          <a:xfrm>
            <a:off x="531779" y="661518"/>
            <a:ext cx="2703006" cy="5016758"/>
          </a:xfrm>
          <a:prstGeom prst="rect">
            <a:avLst/>
          </a:prstGeom>
          <a:noFill/>
        </p:spPr>
        <p:txBody>
          <a:bodyPr wrap="square" rtlCol="0">
            <a:spAutoFit/>
          </a:bodyPr>
          <a:lstStyle/>
          <a:p>
            <a:pPr algn="ctr"/>
            <a:r>
              <a:rPr lang="en-US" sz="4000" dirty="0">
                <a:solidFill>
                  <a:schemeClr val="bg1"/>
                </a:solidFill>
                <a:latin typeface="Arial Black" panose="020B0A04020102020204" pitchFamily="34" charset="0"/>
              </a:rPr>
              <a:t>We all have been lied to during our whole life!</a:t>
            </a:r>
          </a:p>
        </p:txBody>
      </p:sp>
      <p:pic>
        <p:nvPicPr>
          <p:cNvPr id="18" name="Picture 17">
            <a:extLst>
              <a:ext uri="{FF2B5EF4-FFF2-40B4-BE49-F238E27FC236}">
                <a16:creationId xmlns:a16="http://schemas.microsoft.com/office/drawing/2014/main" id="{B6CF6A16-4B1E-4BB4-80DF-C22897735D4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extLst>
      <p:ext uri="{BB962C8B-B14F-4D97-AF65-F5344CB8AC3E}">
        <p14:creationId xmlns:p14="http://schemas.microsoft.com/office/powerpoint/2010/main" val="3442283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E833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36AB7C-445A-48F3-B12C-4FC8B6D94189}"/>
              </a:ext>
            </a:extLst>
          </p:cNvPr>
          <p:cNvSpPr>
            <a:spLocks noGrp="1"/>
          </p:cNvSpPr>
          <p:nvPr>
            <p:ph type="sldNum" sz="quarter" idx="12"/>
          </p:nvPr>
        </p:nvSpPr>
        <p:spPr/>
        <p:txBody>
          <a:bodyPr/>
          <a:lstStyle/>
          <a:p>
            <a:fld id="{9F619688-F25A-4810-BA1D-89B5079AD14C}" type="slidenum">
              <a:rPr lang="en-US" altLang="en-US" smtClean="0"/>
              <a:pPr/>
              <a:t>19</a:t>
            </a:fld>
            <a:endParaRPr lang="en-US" altLang="en-US"/>
          </a:p>
        </p:txBody>
      </p:sp>
      <p:pic>
        <p:nvPicPr>
          <p:cNvPr id="3" name="Picture 2">
            <a:extLst>
              <a:ext uri="{FF2B5EF4-FFF2-40B4-BE49-F238E27FC236}">
                <a16:creationId xmlns:a16="http://schemas.microsoft.com/office/drawing/2014/main" id="{3923C1EB-587C-44F8-AF49-E009E9E79FB5}"/>
              </a:ext>
            </a:extLst>
          </p:cNvPr>
          <p:cNvPicPr>
            <a:picLocks noChangeAspect="1"/>
          </p:cNvPicPr>
          <p:nvPr/>
        </p:nvPicPr>
        <p:blipFill>
          <a:blip r:embed="rId3"/>
          <a:stretch>
            <a:fillRect/>
          </a:stretch>
        </p:blipFill>
        <p:spPr>
          <a:xfrm>
            <a:off x="6616198" y="99792"/>
            <a:ext cx="4497280" cy="6758208"/>
          </a:xfrm>
          <a:prstGeom prst="rect">
            <a:avLst/>
          </a:prstGeom>
        </p:spPr>
      </p:pic>
      <p:sp>
        <p:nvSpPr>
          <p:cNvPr id="4" name="TextBox 3">
            <a:extLst>
              <a:ext uri="{FF2B5EF4-FFF2-40B4-BE49-F238E27FC236}">
                <a16:creationId xmlns:a16="http://schemas.microsoft.com/office/drawing/2014/main" id="{2CF98090-1FCB-497A-A526-015339D33116}"/>
              </a:ext>
            </a:extLst>
          </p:cNvPr>
          <p:cNvSpPr txBox="1"/>
          <p:nvPr/>
        </p:nvSpPr>
        <p:spPr>
          <a:xfrm>
            <a:off x="860809" y="674400"/>
            <a:ext cx="5235191" cy="5509200"/>
          </a:xfrm>
          <a:prstGeom prst="rect">
            <a:avLst/>
          </a:prstGeom>
          <a:noFill/>
        </p:spPr>
        <p:txBody>
          <a:bodyPr wrap="square" rtlCol="0">
            <a:spAutoFit/>
          </a:bodyPr>
          <a:lstStyle/>
          <a:p>
            <a:pPr algn="ctr"/>
            <a:r>
              <a:rPr lang="en-US" sz="3200" dirty="0"/>
              <a:t>In Jeremiah 16:19 it states: </a:t>
            </a:r>
            <a:r>
              <a:rPr lang="en-US" sz="3200" b="1" dirty="0"/>
              <a:t>O YHVH, my strength and my stronghold, my refuge in the day of trouble, to you shall the nations come from the ends of the earth and say: </a:t>
            </a:r>
            <a:r>
              <a:rPr lang="en-US" sz="3200" b="1" dirty="0">
                <a:solidFill>
                  <a:srgbClr val="00FFCC"/>
                </a:solidFill>
              </a:rPr>
              <a:t>“Our fathers have inherited nothing but lies, worthless things in which there is no profit.” </a:t>
            </a:r>
            <a:r>
              <a:rPr lang="en-US" sz="3200" dirty="0"/>
              <a:t>ERV</a:t>
            </a:r>
          </a:p>
        </p:txBody>
      </p:sp>
      <p:pic>
        <p:nvPicPr>
          <p:cNvPr id="5" name="Picture 4">
            <a:extLst>
              <a:ext uri="{FF2B5EF4-FFF2-40B4-BE49-F238E27FC236}">
                <a16:creationId xmlns:a16="http://schemas.microsoft.com/office/drawing/2014/main" id="{A836095B-A5A0-46D0-AF21-C5A1EB4605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extLst>
      <p:ext uri="{BB962C8B-B14F-4D97-AF65-F5344CB8AC3E}">
        <p14:creationId xmlns:p14="http://schemas.microsoft.com/office/powerpoint/2010/main" val="2099688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descr="A close-up of a syringe&#10;&#10;Description automatically generated with medium confidence">
            <a:extLst>
              <a:ext uri="{FF2B5EF4-FFF2-40B4-BE49-F238E27FC236}">
                <a16:creationId xmlns:a16="http://schemas.microsoft.com/office/drawing/2014/main" id="{16E8D773-4DFE-4045-9B11-C6EF1872F27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2126" b="-1"/>
          <a:stretch/>
        </p:blipFill>
        <p:spPr>
          <a:xfrm>
            <a:off x="643467" y="643467"/>
            <a:ext cx="10905066" cy="5571066"/>
          </a:xfrm>
          <a:prstGeom prst="rect">
            <a:avLst/>
          </a:prstGeom>
        </p:spPr>
      </p:pic>
      <p:sp>
        <p:nvSpPr>
          <p:cNvPr id="2" name="Slide Number Placeholder 1">
            <a:extLst>
              <a:ext uri="{FF2B5EF4-FFF2-40B4-BE49-F238E27FC236}">
                <a16:creationId xmlns:a16="http://schemas.microsoft.com/office/drawing/2014/main" id="{6B37C23A-2FFD-44FE-B6BA-BE31BBC7A869}"/>
              </a:ext>
            </a:extLst>
          </p:cNvPr>
          <p:cNvSpPr>
            <a:spLocks noGrp="1"/>
          </p:cNvSpPr>
          <p:nvPr>
            <p:ph type="sldNum" sz="quarter" idx="12"/>
          </p:nvPr>
        </p:nvSpPr>
        <p:spPr>
          <a:xfrm>
            <a:off x="8610600" y="6356350"/>
            <a:ext cx="2743200" cy="365125"/>
          </a:xfrm>
        </p:spPr>
        <p:txBody>
          <a:bodyPr>
            <a:normAutofit/>
          </a:bodyPr>
          <a:lstStyle/>
          <a:p>
            <a:pPr>
              <a:spcAft>
                <a:spcPts val="600"/>
              </a:spcAft>
            </a:pPr>
            <a:fld id="{9D81F7A8-9B68-49AD-B82E-5D88C025AF9F}" type="slidenum">
              <a:rPr lang="en-US">
                <a:solidFill>
                  <a:schemeClr val="tx1">
                    <a:tint val="75000"/>
                    <a:alpha val="80000"/>
                  </a:schemeClr>
                </a:solidFill>
              </a:rPr>
              <a:pPr>
                <a:spcAft>
                  <a:spcPts val="600"/>
                </a:spcAft>
              </a:pPr>
              <a:t>2</a:t>
            </a:fld>
            <a:endParaRPr lang="en-US">
              <a:solidFill>
                <a:schemeClr val="tx1">
                  <a:tint val="75000"/>
                  <a:alpha val="80000"/>
                </a:schemeClr>
              </a:solidFill>
            </a:endParaRPr>
          </a:p>
        </p:txBody>
      </p:sp>
      <p:sp>
        <p:nvSpPr>
          <p:cNvPr id="4" name="Rectangle 3">
            <a:extLst>
              <a:ext uri="{FF2B5EF4-FFF2-40B4-BE49-F238E27FC236}">
                <a16:creationId xmlns:a16="http://schemas.microsoft.com/office/drawing/2014/main" id="{C63E3542-296A-48B8-8175-F9D451AD0E81}"/>
              </a:ext>
            </a:extLst>
          </p:cNvPr>
          <p:cNvSpPr/>
          <p:nvPr/>
        </p:nvSpPr>
        <p:spPr>
          <a:xfrm>
            <a:off x="983862" y="1048100"/>
            <a:ext cx="10224274" cy="1107996"/>
          </a:xfrm>
          <a:prstGeom prst="rect">
            <a:avLst/>
          </a:prstGeom>
          <a:noFill/>
        </p:spPr>
        <p:txBody>
          <a:bodyPr wrap="none" lIns="91440" tIns="45720" rIns="91440" bIns="45720">
            <a:spAutoFit/>
          </a:bodyPr>
          <a:lstStyle/>
          <a:p>
            <a:pPr algn="ctr"/>
            <a:r>
              <a:rPr lang="en-US" sz="6600" b="1" cap="none" spc="0" dirty="0">
                <a:ln w="13462">
                  <a:solidFill>
                    <a:schemeClr val="bg1"/>
                  </a:solidFill>
                  <a:prstDash val="solid"/>
                </a:ln>
                <a:solidFill>
                  <a:srgbClr val="FF0000"/>
                </a:solidFill>
                <a:effectLst>
                  <a:outerShdw dist="38100" dir="2700000" algn="bl" rotWithShape="0">
                    <a:schemeClr val="accent5"/>
                  </a:outerShdw>
                </a:effectLst>
              </a:rPr>
              <a:t>Only truth can make us free!</a:t>
            </a:r>
          </a:p>
        </p:txBody>
      </p:sp>
      <p:sp>
        <p:nvSpPr>
          <p:cNvPr id="5" name="TextBox 4">
            <a:extLst>
              <a:ext uri="{FF2B5EF4-FFF2-40B4-BE49-F238E27FC236}">
                <a16:creationId xmlns:a16="http://schemas.microsoft.com/office/drawing/2014/main" id="{9C69CC9B-3741-4FAE-ABCF-0D1A9860B84E}"/>
              </a:ext>
            </a:extLst>
          </p:cNvPr>
          <p:cNvSpPr txBox="1"/>
          <p:nvPr/>
        </p:nvSpPr>
        <p:spPr>
          <a:xfrm>
            <a:off x="3744685" y="4886570"/>
            <a:ext cx="4702629" cy="923330"/>
          </a:xfrm>
          <a:prstGeom prst="rect">
            <a:avLst/>
          </a:prstGeom>
          <a:noFill/>
        </p:spPr>
        <p:txBody>
          <a:bodyPr wrap="square" rtlCol="0">
            <a:spAutoFit/>
          </a:bodyPr>
          <a:lstStyle/>
          <a:p>
            <a:pPr algn="ctr"/>
            <a:r>
              <a:rPr lang="en-US" sz="5400" dirty="0">
                <a:solidFill>
                  <a:schemeClr val="bg1"/>
                </a:solidFill>
                <a:latin typeface="Arial Black" panose="020B0A04020102020204" pitchFamily="34" charset="0"/>
              </a:rPr>
              <a:t>JOHN 8:32</a:t>
            </a:r>
          </a:p>
        </p:txBody>
      </p:sp>
      <p:pic>
        <p:nvPicPr>
          <p:cNvPr id="6" name="Picture 5">
            <a:extLst>
              <a:ext uri="{FF2B5EF4-FFF2-40B4-BE49-F238E27FC236}">
                <a16:creationId xmlns:a16="http://schemas.microsoft.com/office/drawing/2014/main" id="{55A72665-8D8A-4FB0-AB1E-EF77F0F05AF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extLst>
      <p:ext uri="{BB962C8B-B14F-4D97-AF65-F5344CB8AC3E}">
        <p14:creationId xmlns:p14="http://schemas.microsoft.com/office/powerpoint/2010/main" val="39393868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5E608D-1E50-47E5-904A-25CAD08F3F3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12191979" cy="6857989"/>
          </a:xfrm>
          <a:prstGeom prst="rect">
            <a:avLst/>
          </a:prstGeom>
        </p:spPr>
      </p:pic>
      <p:sp useBgFill="1">
        <p:nvSpPr>
          <p:cNvPr id="17" name="Freeform: Shape 8">
            <a:extLst>
              <a:ext uri="{FF2B5EF4-FFF2-40B4-BE49-F238E27FC236}">
                <a16:creationId xmlns:a16="http://schemas.microsoft.com/office/drawing/2014/main" id="{1BF4DD63-CE83-4A2A-994E-8598C22E6F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089" y="1498601"/>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4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4 w 5260975"/>
              <a:gd name="connsiteY10" fmla="*/ 3775382 h 4707593"/>
              <a:gd name="connsiteX11" fmla="*/ 4897844 w 5260975"/>
              <a:gd name="connsiteY11" fmla="*/ 3792472 h 4707593"/>
              <a:gd name="connsiteX12" fmla="*/ 4870767 w 5260975"/>
              <a:gd name="connsiteY12" fmla="*/ 3811388 h 4707593"/>
              <a:gd name="connsiteX13" fmla="*/ 4847917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50 w 5260975"/>
              <a:gd name="connsiteY22" fmla="*/ 4089832 h 4707593"/>
              <a:gd name="connsiteX23" fmla="*/ 4468944 w 5260975"/>
              <a:gd name="connsiteY23" fmla="*/ 4113356 h 4707593"/>
              <a:gd name="connsiteX24" fmla="*/ 4452623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4"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4" y="3748498"/>
                  <a:pt x="4977440" y="3752627"/>
                </a:cubicBezTo>
                <a:cubicBezTo>
                  <a:pt x="4964094" y="3761268"/>
                  <a:pt x="4949500" y="3768277"/>
                  <a:pt x="4935194" y="3775382"/>
                </a:cubicBezTo>
                <a:cubicBezTo>
                  <a:pt x="4922903" y="3781431"/>
                  <a:pt x="4909846" y="3785943"/>
                  <a:pt x="4897844" y="3792472"/>
                </a:cubicBezTo>
                <a:cubicBezTo>
                  <a:pt x="4888243" y="3797658"/>
                  <a:pt x="4879697" y="3804859"/>
                  <a:pt x="4870767" y="3811388"/>
                </a:cubicBezTo>
                <a:cubicBezTo>
                  <a:pt x="4862990" y="3817052"/>
                  <a:pt x="4854445" y="3821949"/>
                  <a:pt x="4847917"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2" y="4077254"/>
                  <a:pt x="4512727" y="4081479"/>
                  <a:pt x="4502550" y="4089832"/>
                </a:cubicBezTo>
                <a:cubicBezTo>
                  <a:pt x="4491987" y="4098473"/>
                  <a:pt x="4479986" y="4105290"/>
                  <a:pt x="4468944" y="4113356"/>
                </a:cubicBezTo>
                <a:cubicBezTo>
                  <a:pt x="4463087" y="4117676"/>
                  <a:pt x="4458286" y="4123341"/>
                  <a:pt x="4452623"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tx1"/>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F250DADB-2D0E-4F57-A464-B2A497A712F3}"/>
              </a:ext>
            </a:extLst>
          </p:cNvPr>
          <p:cNvSpPr>
            <a:spLocks noGrp="1"/>
          </p:cNvSpPr>
          <p:nvPr>
            <p:ph type="sldNum" sz="quarter" idx="12"/>
          </p:nvPr>
        </p:nvSpPr>
        <p:spPr>
          <a:xfrm>
            <a:off x="8737600" y="466933"/>
            <a:ext cx="2635250" cy="707886"/>
          </a:xfrm>
        </p:spPr>
        <p:txBody>
          <a:bodyPr vert="horz" lIns="91440" tIns="45720" rIns="91440" bIns="45720" rtlCol="0" anchor="ctr">
            <a:normAutofit/>
          </a:bodyPr>
          <a:lstStyle/>
          <a:p>
            <a:pPr>
              <a:lnSpc>
                <a:spcPct val="90000"/>
              </a:lnSpc>
              <a:spcAft>
                <a:spcPts val="600"/>
              </a:spcAft>
              <a:defRPr/>
            </a:pPr>
            <a:fld id="{9D81F7A8-9B68-49AD-B82E-5D88C025AF9F}" type="slidenum">
              <a:rPr lang="en-US" sz="4400">
                <a:solidFill>
                  <a:srgbClr val="FFFFFF"/>
                </a:solidFill>
                <a:latin typeface="Calibri" panose="020F0502020204030204"/>
              </a:rPr>
              <a:pPr>
                <a:lnSpc>
                  <a:spcPct val="90000"/>
                </a:lnSpc>
                <a:spcAft>
                  <a:spcPts val="600"/>
                </a:spcAft>
                <a:defRPr/>
              </a:pPr>
              <a:t>20</a:t>
            </a:fld>
            <a:endParaRPr lang="en-US" sz="4400">
              <a:solidFill>
                <a:srgbClr val="FFFFFF"/>
              </a:solidFill>
              <a:latin typeface="Calibri" panose="020F0502020204030204"/>
            </a:endParaRPr>
          </a:p>
        </p:txBody>
      </p:sp>
      <p:sp>
        <p:nvSpPr>
          <p:cNvPr id="4" name="TextBox 3">
            <a:extLst>
              <a:ext uri="{FF2B5EF4-FFF2-40B4-BE49-F238E27FC236}">
                <a16:creationId xmlns:a16="http://schemas.microsoft.com/office/drawing/2014/main" id="{88B7A700-16C2-4167-B9CF-57FD0CC04AC9}"/>
              </a:ext>
            </a:extLst>
          </p:cNvPr>
          <p:cNvSpPr txBox="1"/>
          <p:nvPr/>
        </p:nvSpPr>
        <p:spPr>
          <a:xfrm>
            <a:off x="1176931" y="2119937"/>
            <a:ext cx="4391024" cy="3004722"/>
          </a:xfrm>
          <a:prstGeom prst="rect">
            <a:avLst/>
          </a:prstGeom>
        </p:spPr>
        <p:txBody>
          <a:bodyPr vert="horz" lIns="91440" tIns="45720" rIns="91440" bIns="45720" rtlCol="0">
            <a:noAutofit/>
          </a:bodyPr>
          <a:lstStyle/>
          <a:p>
            <a:pPr>
              <a:lnSpc>
                <a:spcPct val="90000"/>
              </a:lnSpc>
              <a:spcAft>
                <a:spcPts val="600"/>
              </a:spcAft>
            </a:pPr>
            <a:r>
              <a:rPr lang="en-US" sz="4000" dirty="0">
                <a:solidFill>
                  <a:schemeClr val="bg1">
                    <a:alpha val="80000"/>
                  </a:schemeClr>
                </a:solidFill>
                <a:latin typeface="Arial Black" panose="020B0A04020102020204" pitchFamily="34" charset="0"/>
              </a:rPr>
              <a:t>Therefore</a:t>
            </a:r>
            <a:r>
              <a:rPr lang="en-US" sz="4000" dirty="0">
                <a:solidFill>
                  <a:schemeClr val="bg1">
                    <a:alpha val="80000"/>
                  </a:schemeClr>
                </a:solidFill>
              </a:rPr>
              <a:t>, believe nothing you hear, nothing of what you read, and only some of what you see! </a:t>
            </a:r>
          </a:p>
        </p:txBody>
      </p:sp>
      <p:sp>
        <p:nvSpPr>
          <p:cNvPr id="18" name="Freeform: Shape 10">
            <a:extLst>
              <a:ext uri="{FF2B5EF4-FFF2-40B4-BE49-F238E27FC236}">
                <a16:creationId xmlns:a16="http://schemas.microsoft.com/office/drawing/2014/main" id="{127393A7-D6DA-410B-8699-AA56B57BF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2">
            <a:extLst>
              <a:ext uri="{FF2B5EF4-FFF2-40B4-BE49-F238E27FC236}">
                <a16:creationId xmlns:a16="http://schemas.microsoft.com/office/drawing/2014/main" id="{8EC44C88-69E3-42EE-86E8-9B45F712B7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8CCF7742-444D-4EF1-9EFB-DED673DA8F5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extLst>
      <p:ext uri="{BB962C8B-B14F-4D97-AF65-F5344CB8AC3E}">
        <p14:creationId xmlns:p14="http://schemas.microsoft.com/office/powerpoint/2010/main" val="2891640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275F62F-2D70-406C-A379-C7BDABA7604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2"/>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4" name="TextBox 3">
            <a:extLst>
              <a:ext uri="{FF2B5EF4-FFF2-40B4-BE49-F238E27FC236}">
                <a16:creationId xmlns:a16="http://schemas.microsoft.com/office/drawing/2014/main" id="{7F333EFF-57C2-45C5-BAB0-B1F7DA1B4C42}"/>
              </a:ext>
            </a:extLst>
          </p:cNvPr>
          <p:cNvSpPr txBox="1"/>
          <p:nvPr/>
        </p:nvSpPr>
        <p:spPr>
          <a:xfrm>
            <a:off x="5915129" y="907466"/>
            <a:ext cx="5821345" cy="5043067"/>
          </a:xfrm>
          <a:prstGeom prst="rect">
            <a:avLst/>
          </a:prstGeom>
        </p:spPr>
        <p:txBody>
          <a:bodyPr vert="horz" lIns="91440" tIns="45720" rIns="91440" bIns="45720" rtlCol="0" anchor="t">
            <a:noAutofit/>
          </a:bodyPr>
          <a:lstStyle/>
          <a:p>
            <a:pPr algn="ctr">
              <a:lnSpc>
                <a:spcPct val="90000"/>
              </a:lnSpc>
              <a:spcAft>
                <a:spcPts val="600"/>
              </a:spcAft>
            </a:pPr>
            <a:r>
              <a:rPr lang="en-US" sz="4400" dirty="0">
                <a:latin typeface="Arial" panose="020B0604020202020204" pitchFamily="34" charset="0"/>
                <a:cs typeface="Arial" panose="020B0604020202020204" pitchFamily="34" charset="0"/>
              </a:rPr>
              <a:t>The reason being, because your adversary the devil, as a roaring lion, walketh about, seeking whom he may devour by deception. </a:t>
            </a:r>
          </a:p>
          <a:p>
            <a:pPr algn="ctr">
              <a:lnSpc>
                <a:spcPct val="90000"/>
              </a:lnSpc>
              <a:spcAft>
                <a:spcPts val="600"/>
              </a:spcAft>
            </a:pPr>
            <a:r>
              <a:rPr lang="en-US" sz="3200" dirty="0">
                <a:latin typeface="Arial" panose="020B0604020202020204" pitchFamily="34" charset="0"/>
                <a:cs typeface="Arial" panose="020B0604020202020204" pitchFamily="34" charset="0"/>
              </a:rPr>
              <a:t>(see 1Peter 5:8) </a:t>
            </a:r>
          </a:p>
        </p:txBody>
      </p:sp>
      <p:sp>
        <p:nvSpPr>
          <p:cNvPr id="2" name="Slide Number Placeholder 1">
            <a:extLst>
              <a:ext uri="{FF2B5EF4-FFF2-40B4-BE49-F238E27FC236}">
                <a16:creationId xmlns:a16="http://schemas.microsoft.com/office/drawing/2014/main" id="{B69818EA-560E-4B62-85C4-B53798024339}"/>
              </a:ext>
            </a:extLst>
          </p:cNvPr>
          <p:cNvSpPr>
            <a:spLocks noGrp="1"/>
          </p:cNvSpPr>
          <p:nvPr>
            <p:ph type="sldNum" sz="quarter" idx="12"/>
          </p:nvPr>
        </p:nvSpPr>
        <p:spPr>
          <a:xfrm>
            <a:off x="11000232" y="6108192"/>
            <a:ext cx="548640" cy="548640"/>
          </a:xfrm>
          <a:prstGeom prst="ellipse">
            <a:avLst/>
          </a:prstGeom>
          <a:solidFill>
            <a:srgbClr val="1D532C"/>
          </a:solidFill>
        </p:spPr>
        <p:txBody>
          <a:bodyPr vert="horz" lIns="91440" tIns="45720" rIns="91440" bIns="45720" rtlCol="0" anchor="ctr">
            <a:normAutofit/>
          </a:bodyPr>
          <a:lstStyle/>
          <a:p>
            <a:pPr algn="ctr">
              <a:spcAft>
                <a:spcPts val="600"/>
              </a:spcAft>
              <a:defRPr/>
            </a:pPr>
            <a:fld id="{9D81F7A8-9B68-49AD-B82E-5D88C025AF9F}" type="slidenum">
              <a:rPr lang="en-US" sz="1500">
                <a:solidFill>
                  <a:srgbClr val="FFFFFF"/>
                </a:solidFill>
                <a:latin typeface="Calibri" panose="020F0502020204030204"/>
              </a:rPr>
              <a:pPr algn="ctr">
                <a:spcAft>
                  <a:spcPts val="600"/>
                </a:spcAft>
                <a:defRPr/>
              </a:pPr>
              <a:t>21</a:t>
            </a:fld>
            <a:endParaRPr lang="en-US" sz="1500">
              <a:solidFill>
                <a:srgbClr val="FFFFFF"/>
              </a:solidFill>
              <a:latin typeface="Calibri" panose="020F0502020204030204"/>
            </a:endParaRPr>
          </a:p>
        </p:txBody>
      </p:sp>
      <p:pic>
        <p:nvPicPr>
          <p:cNvPr id="7" name="Picture 6">
            <a:extLst>
              <a:ext uri="{FF2B5EF4-FFF2-40B4-BE49-F238E27FC236}">
                <a16:creationId xmlns:a16="http://schemas.microsoft.com/office/drawing/2014/main" id="{A7797C90-AFC3-4D9E-9F8E-723E1F694E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extLst>
      <p:ext uri="{BB962C8B-B14F-4D97-AF65-F5344CB8AC3E}">
        <p14:creationId xmlns:p14="http://schemas.microsoft.com/office/powerpoint/2010/main" val="20175081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1B661E6-F123-4DE9-B6BD-911E613D0B31}"/>
              </a:ext>
            </a:extLst>
          </p:cNvPr>
          <p:cNvSpPr txBox="1"/>
          <p:nvPr/>
        </p:nvSpPr>
        <p:spPr>
          <a:xfrm>
            <a:off x="742950" y="630755"/>
            <a:ext cx="3216101" cy="20806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b="1" kern="1200" dirty="0">
                <a:solidFill>
                  <a:srgbClr val="FFFFFF"/>
                </a:solidFill>
                <a:latin typeface="+mj-lt"/>
                <a:ea typeface="+mj-ea"/>
                <a:cs typeface="+mj-cs"/>
              </a:rPr>
              <a:t>You and I are commanded to …</a:t>
            </a:r>
          </a:p>
        </p:txBody>
      </p:sp>
      <p:pic>
        <p:nvPicPr>
          <p:cNvPr id="3" name="Picture 2">
            <a:extLst>
              <a:ext uri="{FF2B5EF4-FFF2-40B4-BE49-F238E27FC236}">
                <a16:creationId xmlns:a16="http://schemas.microsoft.com/office/drawing/2014/main" id="{4B03BD2D-E00C-4DB4-8C42-98B73506D9C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53822" y="1589777"/>
            <a:ext cx="6553545" cy="3686387"/>
          </a:xfrm>
          <a:prstGeom prst="rect">
            <a:avLst/>
          </a:prstGeom>
        </p:spPr>
      </p:pic>
      <p:sp>
        <p:nvSpPr>
          <p:cNvPr id="2" name="Slide Number Placeholder 1">
            <a:extLst>
              <a:ext uri="{FF2B5EF4-FFF2-40B4-BE49-F238E27FC236}">
                <a16:creationId xmlns:a16="http://schemas.microsoft.com/office/drawing/2014/main" id="{8E70DCFE-371B-4E79-89E6-1FE7BC285D6C}"/>
              </a:ext>
            </a:extLst>
          </p:cNvPr>
          <p:cNvSpPr>
            <a:spLocks noGrp="1"/>
          </p:cNvSpPr>
          <p:nvPr>
            <p:ph type="sldNum" sz="quarter" idx="12"/>
          </p:nvPr>
        </p:nvSpPr>
        <p:spPr>
          <a:xfrm>
            <a:off x="10926317" y="6423025"/>
            <a:ext cx="771525" cy="365125"/>
          </a:xfrm>
        </p:spPr>
        <p:txBody>
          <a:bodyPr vert="horz" lIns="91440" tIns="45720" rIns="91440" bIns="45720" rtlCol="0" anchor="ctr">
            <a:normAutofit/>
          </a:bodyPr>
          <a:lstStyle/>
          <a:p>
            <a:pPr>
              <a:spcAft>
                <a:spcPts val="600"/>
              </a:spcAft>
            </a:pPr>
            <a:fld id="{9D81F7A8-9B68-49AD-B82E-5D88C025AF9F}" type="slidenum">
              <a:rPr lang="en-US" smtClean="0"/>
              <a:pPr>
                <a:spcAft>
                  <a:spcPts val="600"/>
                </a:spcAft>
              </a:pPr>
              <a:t>22</a:t>
            </a:fld>
            <a:endParaRPr lang="en-US"/>
          </a:p>
        </p:txBody>
      </p:sp>
      <p:pic>
        <p:nvPicPr>
          <p:cNvPr id="18" name="Picture 17">
            <a:extLst>
              <a:ext uri="{FF2B5EF4-FFF2-40B4-BE49-F238E27FC236}">
                <a16:creationId xmlns:a16="http://schemas.microsoft.com/office/drawing/2014/main" id="{9085EBE3-88F0-4E52-AD16-5F70AD6DAB9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TextBox 5">
            <a:extLst>
              <a:ext uri="{FF2B5EF4-FFF2-40B4-BE49-F238E27FC236}">
                <a16:creationId xmlns:a16="http://schemas.microsoft.com/office/drawing/2014/main" id="{D4DCD7AE-EE71-45D0-ACF0-914402D0FAC5}"/>
              </a:ext>
            </a:extLst>
          </p:cNvPr>
          <p:cNvSpPr txBox="1"/>
          <p:nvPr/>
        </p:nvSpPr>
        <p:spPr>
          <a:xfrm>
            <a:off x="894986" y="2749370"/>
            <a:ext cx="3216101" cy="3477875"/>
          </a:xfrm>
          <a:prstGeom prst="rect">
            <a:avLst/>
          </a:prstGeom>
          <a:noFill/>
        </p:spPr>
        <p:txBody>
          <a:bodyPr wrap="square" rtlCol="0">
            <a:spAutoFit/>
          </a:bodyPr>
          <a:lstStyle/>
          <a:p>
            <a:pPr algn="ctr"/>
            <a:r>
              <a:rPr lang="en-US" sz="4400" b="1" dirty="0">
                <a:solidFill>
                  <a:srgbClr val="00FFCC"/>
                </a:solidFill>
                <a:latin typeface="Arial" panose="020B0604020202020204" pitchFamily="34" charset="0"/>
                <a:cs typeface="Arial" panose="020B0604020202020204" pitchFamily="34" charset="0"/>
              </a:rPr>
              <a:t>DON’T LEAVE IT TO SOMEONE ELSE!</a:t>
            </a:r>
          </a:p>
        </p:txBody>
      </p:sp>
    </p:spTree>
    <p:extLst>
      <p:ext uri="{BB962C8B-B14F-4D97-AF65-F5344CB8AC3E}">
        <p14:creationId xmlns:p14="http://schemas.microsoft.com/office/powerpoint/2010/main" val="1161458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12192001" cy="6845860"/>
          </a:xfrm>
          <a:prstGeom prst="rect">
            <a:avLst/>
          </a:prstGeom>
        </p:spPr>
      </p:pic>
      <p:sp>
        <p:nvSpPr>
          <p:cNvPr id="3" name="TextBox 2"/>
          <p:cNvSpPr txBox="1"/>
          <p:nvPr/>
        </p:nvSpPr>
        <p:spPr>
          <a:xfrm>
            <a:off x="1624571" y="562736"/>
            <a:ext cx="9729229" cy="224676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800" dirty="0"/>
              <a:t>The </a:t>
            </a:r>
            <a:r>
              <a:rPr lang="en-US" sz="2800" b="1" dirty="0"/>
              <a:t>“Lord or Elohim” </a:t>
            </a:r>
            <a:r>
              <a:rPr lang="en-US" sz="2800" dirty="0"/>
              <a:t>is a phrase in this world, which is well understood. The world hears the word </a:t>
            </a:r>
            <a:r>
              <a:rPr lang="en-US" sz="2800" b="1" dirty="0"/>
              <a:t>“Lord” </a:t>
            </a:r>
            <a:r>
              <a:rPr lang="en-US" sz="2800" dirty="0"/>
              <a:t>as an example and thinks whatever they have been programmed to understand.</a:t>
            </a:r>
          </a:p>
          <a:p>
            <a:pPr algn="ctr"/>
            <a:r>
              <a:rPr lang="en-US" sz="2800" b="1" dirty="0">
                <a:solidFill>
                  <a:schemeClr val="tx1"/>
                </a:solidFill>
              </a:rPr>
              <a:t>As an example, Lord</a:t>
            </a:r>
            <a:r>
              <a:rPr lang="en-US" sz="2800" dirty="0"/>
              <a:t> Krishna is “Ravi” in Hindi. Ravi is the title for their sun deity, Surya, and means </a:t>
            </a:r>
            <a:r>
              <a:rPr lang="en-US" sz="2800" b="1" dirty="0"/>
              <a:t>“Lord”. </a:t>
            </a:r>
          </a:p>
        </p:txBody>
      </p:sp>
      <p:sp>
        <p:nvSpPr>
          <p:cNvPr id="4" name="TextBox 3"/>
          <p:cNvSpPr txBox="1"/>
          <p:nvPr/>
        </p:nvSpPr>
        <p:spPr>
          <a:xfrm>
            <a:off x="1624571" y="2961364"/>
            <a:ext cx="9729229" cy="224676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800" dirty="0"/>
              <a:t>The 1</a:t>
            </a:r>
            <a:r>
              <a:rPr lang="en-US" sz="2800" baseline="30000" dirty="0"/>
              <a:t>st</a:t>
            </a:r>
            <a:r>
              <a:rPr lang="en-US" sz="2800" dirty="0"/>
              <a:t> day of </a:t>
            </a:r>
            <a:r>
              <a:rPr lang="en-US" sz="2800" b="1" dirty="0">
                <a:solidFill>
                  <a:srgbClr val="FF0000"/>
                </a:solidFill>
              </a:rPr>
              <a:t>their</a:t>
            </a:r>
            <a:r>
              <a:rPr lang="en-US" sz="2800" dirty="0"/>
              <a:t> week is called RAVIVARA, or the </a:t>
            </a:r>
            <a:r>
              <a:rPr lang="en-US" sz="2800" b="1" dirty="0"/>
              <a:t>“Lord’s Day.” </a:t>
            </a:r>
            <a:r>
              <a:rPr lang="en-US" sz="2800" dirty="0"/>
              <a:t>Sunday </a:t>
            </a:r>
            <a:r>
              <a:rPr lang="en-US" sz="2800" i="1" dirty="0"/>
              <a:t>(the day of the sun)</a:t>
            </a:r>
            <a:r>
              <a:rPr lang="en-US" sz="2800" dirty="0"/>
              <a:t> is accepted as the </a:t>
            </a:r>
            <a:r>
              <a:rPr lang="en-US" sz="2800" b="1" dirty="0"/>
              <a:t>“Lord’s Day.” </a:t>
            </a:r>
            <a:r>
              <a:rPr lang="en-US" sz="2800" dirty="0"/>
              <a:t>The true Name of our Creator, the Elohim of Abraham, Isaac and Israel,  who blessed the 7</a:t>
            </a:r>
            <a:r>
              <a:rPr lang="en-US" sz="2800" baseline="30000" dirty="0"/>
              <a:t>th</a:t>
            </a:r>
            <a:r>
              <a:rPr lang="en-US" sz="2800" dirty="0"/>
              <a:t> day as a remembrance of His rest and creation is NOT known, </a:t>
            </a:r>
            <a:r>
              <a:rPr lang="en-US" sz="2800" dirty="0">
                <a:latin typeface="Arial Black" panose="020B0A04020102020204" pitchFamily="34" charset="0"/>
              </a:rPr>
              <a:t>but HE </a:t>
            </a:r>
            <a:r>
              <a:rPr lang="en-US" sz="2800" b="1" dirty="0">
                <a:latin typeface="Arial Black" panose="020B0A04020102020204" pitchFamily="34" charset="0"/>
              </a:rPr>
              <a:t>has a name. </a:t>
            </a:r>
          </a:p>
        </p:txBody>
      </p:sp>
      <p:pic>
        <p:nvPicPr>
          <p:cNvPr id="6" name="Picture 5">
            <a:extLst>
              <a:ext uri="{FF2B5EF4-FFF2-40B4-BE49-F238E27FC236}">
                <a16:creationId xmlns:a16="http://schemas.microsoft.com/office/drawing/2014/main" id="{7C5DECAF-D064-40EF-85A0-546EC21D374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a:extLst>
              <a:ext uri="{FF2B5EF4-FFF2-40B4-BE49-F238E27FC236}">
                <a16:creationId xmlns:a16="http://schemas.microsoft.com/office/drawing/2014/main" id="{B5695495-1CC5-42B7-844F-4835D68B710C}"/>
              </a:ext>
            </a:extLst>
          </p:cNvPr>
          <p:cNvSpPr>
            <a:spLocks noGrp="1"/>
          </p:cNvSpPr>
          <p:nvPr>
            <p:ph type="sldNum" sz="quarter" idx="12"/>
          </p:nvPr>
        </p:nvSpPr>
        <p:spPr/>
        <p:txBody>
          <a:bodyPr/>
          <a:lstStyle/>
          <a:p>
            <a:fld id="{9D81F7A8-9B68-49AD-B82E-5D88C025AF9F}" type="slidenum">
              <a:rPr lang="en-US" smtClean="0"/>
              <a:t>23</a:t>
            </a:fld>
            <a:endParaRPr lang="en-US"/>
          </a:p>
        </p:txBody>
      </p:sp>
      <p:sp>
        <p:nvSpPr>
          <p:cNvPr id="7" name="Rectangle 6">
            <a:extLst>
              <a:ext uri="{FF2B5EF4-FFF2-40B4-BE49-F238E27FC236}">
                <a16:creationId xmlns:a16="http://schemas.microsoft.com/office/drawing/2014/main" id="{B60AC5B2-296B-4098-AFDD-71A176B408A6}"/>
              </a:ext>
            </a:extLst>
          </p:cNvPr>
          <p:cNvSpPr/>
          <p:nvPr/>
        </p:nvSpPr>
        <p:spPr>
          <a:xfrm>
            <a:off x="2240575" y="5342550"/>
            <a:ext cx="8655126" cy="923330"/>
          </a:xfrm>
          <a:prstGeom prst="rect">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91440" tIns="45720" rIns="91440" bIns="45720">
            <a:spAutoFit/>
          </a:bodyPr>
          <a:lstStyle/>
          <a:p>
            <a:pPr algn="ctr"/>
            <a:r>
              <a:rPr lang="en-US" sz="54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BUT </a:t>
            </a:r>
            <a:r>
              <a:rPr lang="en-US" sz="32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MOST PEOPLE DON’T KNOW THAT NAME!</a:t>
            </a:r>
          </a:p>
        </p:txBody>
      </p:sp>
    </p:spTree>
    <p:custDataLst>
      <p:tags r:id="rId1"/>
    </p:custDataLst>
    <p:extLst>
      <p:ext uri="{BB962C8B-B14F-4D97-AF65-F5344CB8AC3E}">
        <p14:creationId xmlns:p14="http://schemas.microsoft.com/office/powerpoint/2010/main" val="3953043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7107">
        <p15:prstTrans prst="pageCurlDouble"/>
      </p:transition>
    </mc:Choice>
    <mc:Fallback xmlns="">
      <p:transition spd="slow" advTm="4710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48456"/>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965991" y="0"/>
            <a:ext cx="9226009" cy="6858000"/>
          </a:xfrm>
          <a:prstGeom prst="rect">
            <a:avLst/>
          </a:prstGeom>
        </p:spPr>
      </p:pic>
      <p:sp>
        <p:nvSpPr>
          <p:cNvPr id="3" name="TextBox 2"/>
          <p:cNvSpPr txBox="1"/>
          <p:nvPr/>
        </p:nvSpPr>
        <p:spPr>
          <a:xfrm>
            <a:off x="246186" y="339969"/>
            <a:ext cx="2555630" cy="403187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3200" dirty="0"/>
              <a:t>Psalm 23 begins with </a:t>
            </a:r>
            <a:r>
              <a:rPr lang="en-US" sz="3200" b="1" dirty="0"/>
              <a:t>His name</a:t>
            </a:r>
            <a:r>
              <a:rPr lang="en-US" sz="3200" dirty="0"/>
              <a:t>: </a:t>
            </a:r>
            <a:r>
              <a:rPr lang="en-US" sz="3200" b="1" dirty="0">
                <a:solidFill>
                  <a:srgbClr val="0000CC"/>
                </a:solidFill>
              </a:rPr>
              <a:t>“</a:t>
            </a:r>
            <a:r>
              <a:rPr lang="he-IL" sz="3200" b="1" dirty="0">
                <a:solidFill>
                  <a:srgbClr val="0000CC"/>
                </a:solidFill>
              </a:rPr>
              <a:t>י</a:t>
            </a:r>
            <a:r>
              <a:rPr lang="he-IL" sz="3200" b="1" dirty="0">
                <a:solidFill>
                  <a:srgbClr val="0000CC"/>
                </a:solidFill>
                <a:latin typeface="Arial Black" panose="020B0A04020102020204" pitchFamily="34" charset="0"/>
              </a:rPr>
              <a:t>הוה</a:t>
            </a:r>
            <a:r>
              <a:rPr lang="en-US" sz="3200" b="1" dirty="0">
                <a:solidFill>
                  <a:srgbClr val="0000CC"/>
                </a:solidFill>
                <a:latin typeface="Arial Black" panose="020B0A04020102020204" pitchFamily="34" charset="0"/>
              </a:rPr>
              <a:t> (YHVH) </a:t>
            </a:r>
            <a:r>
              <a:rPr lang="en-US" sz="2400" b="1" i="1" dirty="0">
                <a:solidFill>
                  <a:srgbClr val="0000CC"/>
                </a:solidFill>
              </a:rPr>
              <a:t>(Yahuwah) </a:t>
            </a:r>
            <a:r>
              <a:rPr lang="en-US" sz="3200" b="1" dirty="0">
                <a:solidFill>
                  <a:srgbClr val="0000CC"/>
                </a:solidFill>
              </a:rPr>
              <a:t>is my shepherd; I do not lack.”</a:t>
            </a:r>
            <a:endParaRPr lang="en-US" sz="3200" dirty="0"/>
          </a:p>
        </p:txBody>
      </p:sp>
      <p:sp>
        <p:nvSpPr>
          <p:cNvPr id="4" name="TextBox 3"/>
          <p:cNvSpPr txBox="1"/>
          <p:nvPr/>
        </p:nvSpPr>
        <p:spPr>
          <a:xfrm>
            <a:off x="494126" y="4772170"/>
            <a:ext cx="10855569" cy="138499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2800" b="1" dirty="0"/>
              <a:t>However, if the Lord (as it states in the Christian Bibles) is our shepherd, then Baal could be our shepherd, because LORD is not a name, but a title and could mean anyone, like Allah, </a:t>
            </a:r>
            <a:r>
              <a:rPr lang="en-US" sz="2800" b="1" dirty="0" err="1"/>
              <a:t>Buddah</a:t>
            </a:r>
            <a:r>
              <a:rPr lang="en-US" sz="2800" b="1" dirty="0"/>
              <a:t> or Ba’al!</a:t>
            </a:r>
          </a:p>
        </p:txBody>
      </p:sp>
      <p:pic>
        <p:nvPicPr>
          <p:cNvPr id="6" name="Picture 5">
            <a:extLst>
              <a:ext uri="{FF2B5EF4-FFF2-40B4-BE49-F238E27FC236}">
                <a16:creationId xmlns:a16="http://schemas.microsoft.com/office/drawing/2014/main" id="{10E870D4-D47D-40EC-A9D6-8242697C8C2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a:extLst>
              <a:ext uri="{FF2B5EF4-FFF2-40B4-BE49-F238E27FC236}">
                <a16:creationId xmlns:a16="http://schemas.microsoft.com/office/drawing/2014/main" id="{B2FCFB62-09A8-45ED-9065-74ACDA7B7FEB}"/>
              </a:ext>
            </a:extLst>
          </p:cNvPr>
          <p:cNvSpPr>
            <a:spLocks noGrp="1"/>
          </p:cNvSpPr>
          <p:nvPr>
            <p:ph type="sldNum" sz="quarter" idx="12"/>
          </p:nvPr>
        </p:nvSpPr>
        <p:spPr/>
        <p:txBody>
          <a:bodyPr/>
          <a:lstStyle/>
          <a:p>
            <a:fld id="{9D81F7A8-9B68-49AD-B82E-5D88C025AF9F}" type="slidenum">
              <a:rPr lang="en-US" smtClean="0"/>
              <a:t>24</a:t>
            </a:fld>
            <a:endParaRPr lang="en-US"/>
          </a:p>
        </p:txBody>
      </p:sp>
    </p:spTree>
    <p:custDataLst>
      <p:tags r:id="rId1"/>
    </p:custDataLst>
    <p:extLst>
      <p:ext uri="{BB962C8B-B14F-4D97-AF65-F5344CB8AC3E}">
        <p14:creationId xmlns:p14="http://schemas.microsoft.com/office/powerpoint/2010/main" val="432927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7503">
        <p15:prstTrans prst="pageCurlDouble"/>
      </p:transition>
    </mc:Choice>
    <mc:Fallback xmlns="">
      <p:transition spd="slow" advTm="3750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12192001" cy="6845860"/>
          </a:xfrm>
          <a:prstGeom prst="rect">
            <a:avLst/>
          </a:prstGeom>
        </p:spPr>
      </p:pic>
      <p:sp>
        <p:nvSpPr>
          <p:cNvPr id="3" name="TextBox 2"/>
          <p:cNvSpPr txBox="1"/>
          <p:nvPr/>
        </p:nvSpPr>
        <p:spPr>
          <a:xfrm>
            <a:off x="1419700" y="583962"/>
            <a:ext cx="10010300" cy="353943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t>The removal of the true Name </a:t>
            </a:r>
            <a:r>
              <a:rPr lang="en-US" sz="2800" b="1" dirty="0"/>
              <a:t>YHVH</a:t>
            </a:r>
            <a:r>
              <a:rPr lang="en-US" sz="2800" dirty="0"/>
              <a:t> and substituting it with </a:t>
            </a:r>
            <a:r>
              <a:rPr lang="en-US" sz="2800" b="1" dirty="0"/>
              <a:t>a title “LORD”</a:t>
            </a:r>
            <a:r>
              <a:rPr lang="en-US" sz="2800" dirty="0"/>
              <a:t> goes against the 1</a:t>
            </a:r>
            <a:r>
              <a:rPr lang="en-US" sz="2800" baseline="30000" dirty="0"/>
              <a:t>st</a:t>
            </a:r>
            <a:r>
              <a:rPr lang="en-US" sz="2800" dirty="0"/>
              <a:t>, 2</a:t>
            </a:r>
            <a:r>
              <a:rPr lang="en-US" sz="2800" baseline="30000" dirty="0"/>
              <a:t>nd</a:t>
            </a:r>
            <a:r>
              <a:rPr lang="en-US" sz="2800" dirty="0"/>
              <a:t> and 3rd commandments. The replacement day of rest, Sunday, was done by Constantine in 321 CE and goes against the 4</a:t>
            </a:r>
            <a:r>
              <a:rPr lang="en-US" sz="2800" baseline="30000" dirty="0"/>
              <a:t>th</a:t>
            </a:r>
            <a:r>
              <a:rPr lang="en-US" sz="2800" dirty="0"/>
              <a:t> commandment. Guarding the last 6 Commandments, which teach us how to love our neighbor is a fine thing to teach. But if we disregard the first 4 commandments that teach us how to love </a:t>
            </a:r>
            <a:r>
              <a:rPr lang="en-US" sz="2800" b="1" dirty="0"/>
              <a:t>YHVH</a:t>
            </a:r>
            <a:r>
              <a:rPr lang="en-US" sz="2800" dirty="0"/>
              <a:t>, what good is it? </a:t>
            </a:r>
            <a:r>
              <a:rPr lang="en-US" sz="2800" b="1" dirty="0"/>
              <a:t>Sunday is the Sabbath like a covenant between a turtle and a woman is a marriage!</a:t>
            </a:r>
          </a:p>
        </p:txBody>
      </p:sp>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30072" y="4265594"/>
            <a:ext cx="2547528" cy="2074355"/>
          </a:xfrm>
          <a:prstGeom prst="rect">
            <a:avLst/>
          </a:prstGeom>
        </p:spPr>
      </p:pic>
      <p:sp>
        <p:nvSpPr>
          <p:cNvPr id="6" name="TextBox 5"/>
          <p:cNvSpPr txBox="1"/>
          <p:nvPr/>
        </p:nvSpPr>
        <p:spPr>
          <a:xfrm>
            <a:off x="1447196" y="4354419"/>
            <a:ext cx="6916616" cy="181588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800" b="1" dirty="0">
                <a:solidFill>
                  <a:srgbClr val="FF0000"/>
                </a:solidFill>
              </a:rPr>
              <a:t>The 7</a:t>
            </a:r>
            <a:r>
              <a:rPr lang="en-US" sz="2800" b="1" baseline="30000" dirty="0">
                <a:solidFill>
                  <a:srgbClr val="FF0000"/>
                </a:solidFill>
              </a:rPr>
              <a:t>th</a:t>
            </a:r>
            <a:r>
              <a:rPr lang="en-US" sz="2800" b="1" dirty="0">
                <a:solidFill>
                  <a:srgbClr val="FF0000"/>
                </a:solidFill>
              </a:rPr>
              <a:t> day is still blessed, and Constantine does not need our obedience. We are servants of the one we obey, so we need to be precise in both word and deed. </a:t>
            </a:r>
          </a:p>
        </p:txBody>
      </p:sp>
      <p:pic>
        <p:nvPicPr>
          <p:cNvPr id="4" name="Picture 3">
            <a:extLst>
              <a:ext uri="{FF2B5EF4-FFF2-40B4-BE49-F238E27FC236}">
                <a16:creationId xmlns:a16="http://schemas.microsoft.com/office/drawing/2014/main" id="{39581247-511D-452A-AD00-5C32400D255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7" name="Slide Number Placeholder 6">
            <a:extLst>
              <a:ext uri="{FF2B5EF4-FFF2-40B4-BE49-F238E27FC236}">
                <a16:creationId xmlns:a16="http://schemas.microsoft.com/office/drawing/2014/main" id="{B1E1353F-DC32-4588-AF0C-BF06EA3319CC}"/>
              </a:ext>
            </a:extLst>
          </p:cNvPr>
          <p:cNvSpPr>
            <a:spLocks noGrp="1"/>
          </p:cNvSpPr>
          <p:nvPr>
            <p:ph type="sldNum" sz="quarter" idx="12"/>
          </p:nvPr>
        </p:nvSpPr>
        <p:spPr/>
        <p:txBody>
          <a:bodyPr/>
          <a:lstStyle/>
          <a:p>
            <a:fld id="{9D81F7A8-9B68-49AD-B82E-5D88C025AF9F}" type="slidenum">
              <a:rPr lang="en-US" smtClean="0"/>
              <a:t>25</a:t>
            </a:fld>
            <a:endParaRPr lang="en-US"/>
          </a:p>
        </p:txBody>
      </p:sp>
    </p:spTree>
    <p:custDataLst>
      <p:tags r:id="rId1"/>
    </p:custDataLst>
    <p:extLst>
      <p:ext uri="{BB962C8B-B14F-4D97-AF65-F5344CB8AC3E}">
        <p14:creationId xmlns:p14="http://schemas.microsoft.com/office/powerpoint/2010/main" val="4221584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3911">
        <p15:prstTrans prst="pageCurlDouble"/>
      </p:transition>
    </mc:Choice>
    <mc:Fallback xmlns="">
      <p:transition spd="slow" advTm="6391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868" y="0"/>
            <a:ext cx="12177132" cy="6858000"/>
          </a:xfrm>
          <a:prstGeom prst="rect">
            <a:avLst/>
          </a:prstGeom>
        </p:spPr>
      </p:pic>
      <p:sp>
        <p:nvSpPr>
          <p:cNvPr id="3" name="TextBox 2"/>
          <p:cNvSpPr txBox="1"/>
          <p:nvPr/>
        </p:nvSpPr>
        <p:spPr>
          <a:xfrm>
            <a:off x="6869151" y="3668752"/>
            <a:ext cx="4638907" cy="2677656"/>
          </a:xfrm>
          <a:prstGeom prst="rect">
            <a:avLst/>
          </a:prstGeom>
          <a:solidFill>
            <a:schemeClr val="accent1">
              <a:alpha val="60000"/>
            </a:schemeClr>
          </a:solidFill>
          <a:effectLst>
            <a:glow rad="228600">
              <a:schemeClr val="accent2">
                <a:satMod val="175000"/>
                <a:alpha val="40000"/>
              </a:schemeClr>
            </a:glow>
          </a:effectLst>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Again, we are dealing  with </a:t>
            </a:r>
            <a:r>
              <a:rPr lang="en-US" sz="4000" b="1" dirty="0">
                <a:solidFill>
                  <a:srgbClr val="FFFF00"/>
                </a:solidFill>
                <a:latin typeface="Arial Black" panose="020B0A04020102020204" pitchFamily="34" charset="0"/>
              </a:rPr>
              <a:t>eternal </a:t>
            </a:r>
            <a:r>
              <a:rPr lang="en-US" sz="3200" b="1" dirty="0">
                <a:solidFill>
                  <a:schemeClr val="bg1"/>
                </a:solidFill>
                <a:latin typeface="Arial" panose="020B0604020202020204" pitchFamily="34" charset="0"/>
                <a:cs typeface="Arial" panose="020B0604020202020204" pitchFamily="34" charset="0"/>
              </a:rPr>
              <a:t>consequences, with eternal life or eternal damnation!</a:t>
            </a:r>
          </a:p>
        </p:txBody>
      </p:sp>
      <p:pic>
        <p:nvPicPr>
          <p:cNvPr id="5" name="Picture 4">
            <a:extLst>
              <a:ext uri="{FF2B5EF4-FFF2-40B4-BE49-F238E27FC236}">
                <a16:creationId xmlns:a16="http://schemas.microsoft.com/office/drawing/2014/main" id="{40E8C683-65AA-4773-8D42-8AB1F449B7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Slide Number Placeholder 3">
            <a:extLst>
              <a:ext uri="{FF2B5EF4-FFF2-40B4-BE49-F238E27FC236}">
                <a16:creationId xmlns:a16="http://schemas.microsoft.com/office/drawing/2014/main" id="{94AA1DCC-9F78-497B-B16D-D652C98D395E}"/>
              </a:ext>
            </a:extLst>
          </p:cNvPr>
          <p:cNvSpPr>
            <a:spLocks noGrp="1"/>
          </p:cNvSpPr>
          <p:nvPr>
            <p:ph type="sldNum" sz="quarter" idx="12"/>
          </p:nvPr>
        </p:nvSpPr>
        <p:spPr/>
        <p:txBody>
          <a:bodyPr/>
          <a:lstStyle/>
          <a:p>
            <a:fld id="{9D81F7A8-9B68-49AD-B82E-5D88C025AF9F}" type="slidenum">
              <a:rPr lang="en-US" smtClean="0"/>
              <a:t>26</a:t>
            </a:fld>
            <a:endParaRPr lang="en-US"/>
          </a:p>
        </p:txBody>
      </p:sp>
    </p:spTree>
    <p:extLst>
      <p:ext uri="{BB962C8B-B14F-4D97-AF65-F5344CB8AC3E}">
        <p14:creationId xmlns:p14="http://schemas.microsoft.com/office/powerpoint/2010/main" val="1847985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479">
        <p15:prstTrans prst="pageCurlDouble"/>
      </p:transition>
    </mc:Choice>
    <mc:Fallback xmlns="">
      <p:transition spd="slow" advTm="10479">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3D6EC93-F369-413E-AA67-5D4104161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79A9001-5875-4BFD-9573-CD22AF01C662}"/>
              </a:ext>
            </a:extLst>
          </p:cNvPr>
          <p:cNvSpPr txBox="1"/>
          <p:nvPr/>
        </p:nvSpPr>
        <p:spPr>
          <a:xfrm>
            <a:off x="819149" y="974428"/>
            <a:ext cx="4456235" cy="4170328"/>
          </a:xfrm>
          <a:prstGeom prst="rect">
            <a:avLst/>
          </a:prstGeom>
        </p:spPr>
        <p:txBody>
          <a:bodyPr vert="horz" lIns="91440" tIns="45720" rIns="91440" bIns="45720" rtlCol="0">
            <a:noAutofit/>
          </a:bodyPr>
          <a:lstStyle/>
          <a:p>
            <a:pPr indent="-228600" algn="ctr">
              <a:lnSpc>
                <a:spcPct val="90000"/>
              </a:lnSpc>
              <a:spcAft>
                <a:spcPts val="600"/>
              </a:spcAft>
              <a:buFont typeface="Arial" panose="020B0604020202020204" pitchFamily="34" charset="0"/>
              <a:buChar char="•"/>
            </a:pPr>
            <a:r>
              <a:rPr lang="en-US" sz="4800" dirty="0">
                <a:solidFill>
                  <a:schemeClr val="bg1">
                    <a:alpha val="80000"/>
                  </a:schemeClr>
                </a:solidFill>
                <a:latin typeface="Arial Black" panose="020B0A04020102020204" pitchFamily="34" charset="0"/>
              </a:rPr>
              <a:t>Let’s be reminded that this life is SHORT, but eternity is LONG!</a:t>
            </a:r>
          </a:p>
        </p:txBody>
      </p:sp>
      <p:pic>
        <p:nvPicPr>
          <p:cNvPr id="3" name="Picture 2">
            <a:extLst>
              <a:ext uri="{FF2B5EF4-FFF2-40B4-BE49-F238E27FC236}">
                <a16:creationId xmlns:a16="http://schemas.microsoft.com/office/drawing/2014/main" id="{92CE5102-6182-49F7-A5F6-FBD790BEDD1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752193" y="10"/>
            <a:ext cx="6439807"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p:spPr>
      </p:pic>
      <p:grpSp>
        <p:nvGrpSpPr>
          <p:cNvPr id="11" name="Group 10">
            <a:extLst>
              <a:ext uri="{FF2B5EF4-FFF2-40B4-BE49-F238E27FC236}">
                <a16:creationId xmlns:a16="http://schemas.microsoft.com/office/drawing/2014/main" id="{4EA04677-6B2C-40F4-975C-ED91965527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6" y="0"/>
            <a:ext cx="874718" cy="6857455"/>
            <a:chOff x="5632356" y="0"/>
            <a:chExt cx="874718" cy="6857455"/>
          </a:xfrm>
        </p:grpSpPr>
        <p:sp>
          <p:nvSpPr>
            <p:cNvPr id="12" name="Freeform: Shape 11">
              <a:extLst>
                <a:ext uri="{FF2B5EF4-FFF2-40B4-BE49-F238E27FC236}">
                  <a16:creationId xmlns:a16="http://schemas.microsoft.com/office/drawing/2014/main" id="{3F1ABE2E-F19F-4BD3-B0FA-8A2D8885B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C86D0F14-D449-4833-830D-A382829E2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Slide Number Placeholder 1">
            <a:extLst>
              <a:ext uri="{FF2B5EF4-FFF2-40B4-BE49-F238E27FC236}">
                <a16:creationId xmlns:a16="http://schemas.microsoft.com/office/drawing/2014/main" id="{42148F3E-A12F-488B-B8B0-FE2EC98E3FE2}"/>
              </a:ext>
            </a:extLst>
          </p:cNvPr>
          <p:cNvSpPr>
            <a:spLocks noGrp="1"/>
          </p:cNvSpPr>
          <p:nvPr>
            <p:ph type="sldNum" sz="quarter" idx="12"/>
          </p:nvPr>
        </p:nvSpPr>
        <p:spPr>
          <a:xfrm>
            <a:off x="8737600" y="466933"/>
            <a:ext cx="2635250" cy="707886"/>
          </a:xfrm>
        </p:spPr>
        <p:txBody>
          <a:bodyPr vert="horz" lIns="91440" tIns="45720" rIns="91440" bIns="45720" rtlCol="0" anchor="ctr">
            <a:normAutofit/>
          </a:bodyPr>
          <a:lstStyle/>
          <a:p>
            <a:pPr>
              <a:lnSpc>
                <a:spcPct val="90000"/>
              </a:lnSpc>
              <a:spcAft>
                <a:spcPts val="600"/>
              </a:spcAft>
              <a:defRPr/>
            </a:pPr>
            <a:fld id="{9D81F7A8-9B68-49AD-B82E-5D88C025AF9F}" type="slidenum">
              <a:rPr lang="en-US" sz="4400">
                <a:solidFill>
                  <a:srgbClr val="FFFFFF"/>
                </a:solidFill>
                <a:latin typeface="Calibri" panose="020F0502020204030204"/>
              </a:rPr>
              <a:pPr>
                <a:lnSpc>
                  <a:spcPct val="90000"/>
                </a:lnSpc>
                <a:spcAft>
                  <a:spcPts val="600"/>
                </a:spcAft>
                <a:defRPr/>
              </a:pPr>
              <a:t>27</a:t>
            </a:fld>
            <a:endParaRPr lang="en-US" sz="4400">
              <a:solidFill>
                <a:srgbClr val="FFFFFF"/>
              </a:solidFill>
              <a:latin typeface="Calibri" panose="020F0502020204030204"/>
            </a:endParaRPr>
          </a:p>
        </p:txBody>
      </p:sp>
      <p:pic>
        <p:nvPicPr>
          <p:cNvPr id="10" name="Picture 9">
            <a:extLst>
              <a:ext uri="{FF2B5EF4-FFF2-40B4-BE49-F238E27FC236}">
                <a16:creationId xmlns:a16="http://schemas.microsoft.com/office/drawing/2014/main" id="{B8E4800D-4F0B-4779-AD0D-2C6890333C7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extLst>
      <p:ext uri="{BB962C8B-B14F-4D97-AF65-F5344CB8AC3E}">
        <p14:creationId xmlns:p14="http://schemas.microsoft.com/office/powerpoint/2010/main" val="1658031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757035" y="0"/>
            <a:ext cx="5434965" cy="6858000"/>
          </a:xfrm>
          <a:prstGeom prst="rect">
            <a:avLst/>
          </a:prstGeom>
        </p:spPr>
      </p:pic>
      <p:sp>
        <p:nvSpPr>
          <p:cNvPr id="3" name="TextBox 2"/>
          <p:cNvSpPr txBox="1"/>
          <p:nvPr/>
        </p:nvSpPr>
        <p:spPr>
          <a:xfrm>
            <a:off x="892098" y="814040"/>
            <a:ext cx="5274526" cy="5078313"/>
          </a:xfrm>
          <a:prstGeom prst="rect">
            <a:avLst/>
          </a:prstGeom>
          <a:solidFill>
            <a:schemeClr val="dk1">
              <a:alpha val="32000"/>
            </a:schemeClr>
          </a:solidFill>
          <a:effectLst>
            <a:glow rad="228600">
              <a:schemeClr val="accent2">
                <a:satMod val="175000"/>
                <a:alpha val="40000"/>
              </a:schemeClr>
            </a:glow>
          </a:effectLst>
        </p:spPr>
        <p:style>
          <a:lnRef idx="3">
            <a:schemeClr val="lt1"/>
          </a:lnRef>
          <a:fillRef idx="1">
            <a:schemeClr val="dk1"/>
          </a:fillRef>
          <a:effectRef idx="1">
            <a:schemeClr val="dk1"/>
          </a:effectRef>
          <a:fontRef idx="minor">
            <a:schemeClr val="lt1"/>
          </a:fontRef>
        </p:style>
        <p:txBody>
          <a:bodyPr wrap="square" rtlCol="0">
            <a:spAutoFit/>
          </a:bodyPr>
          <a:lstStyle/>
          <a:p>
            <a:r>
              <a:rPr lang="en-US" sz="3600" dirty="0">
                <a:solidFill>
                  <a:schemeClr val="bg1"/>
                </a:solidFill>
              </a:rPr>
              <a:t>Believers are being commanded  in 1John 4:1 </a:t>
            </a:r>
            <a:r>
              <a:rPr lang="en-US" sz="2800" i="1" dirty="0">
                <a:solidFill>
                  <a:schemeClr val="bg1"/>
                </a:solidFill>
              </a:rPr>
              <a:t>(The Scriptures)</a:t>
            </a:r>
            <a:r>
              <a:rPr lang="en-US" sz="3600" dirty="0">
                <a:solidFill>
                  <a:schemeClr val="bg1"/>
                </a:solidFill>
              </a:rPr>
              <a:t> </a:t>
            </a:r>
            <a:r>
              <a:rPr lang="en-US" sz="3600" b="1" dirty="0">
                <a:solidFill>
                  <a:schemeClr val="bg1"/>
                </a:solidFill>
              </a:rPr>
              <a:t>“……. do not believe every spirit, but </a:t>
            </a:r>
            <a:r>
              <a:rPr lang="en-US" sz="3600" b="1" u="sng" dirty="0">
                <a:solidFill>
                  <a:schemeClr val="bg1"/>
                </a:solidFill>
              </a:rPr>
              <a:t>prove the spirits</a:t>
            </a:r>
            <a:r>
              <a:rPr lang="en-US" sz="3600" b="1" dirty="0">
                <a:solidFill>
                  <a:schemeClr val="bg1"/>
                </a:solidFill>
              </a:rPr>
              <a:t>, whether they are of Elohim, because </a:t>
            </a:r>
            <a:r>
              <a:rPr lang="en-US" sz="3600" b="1" dirty="0">
                <a:solidFill>
                  <a:srgbClr val="00FFCC"/>
                </a:solidFill>
                <a:latin typeface="Arial Black" panose="020B0A04020102020204" pitchFamily="34" charset="0"/>
              </a:rPr>
              <a:t>many </a:t>
            </a:r>
            <a:r>
              <a:rPr lang="en-US" sz="3600" b="1" dirty="0">
                <a:solidFill>
                  <a:schemeClr val="bg1"/>
                </a:solidFill>
              </a:rPr>
              <a:t>false prophets have gone out into the world.“</a:t>
            </a:r>
            <a:endParaRPr lang="en-US" sz="3600" dirty="0">
              <a:solidFill>
                <a:schemeClr val="bg1"/>
              </a:solidFill>
            </a:endParaRPr>
          </a:p>
        </p:txBody>
      </p:sp>
      <p:pic>
        <p:nvPicPr>
          <p:cNvPr id="5" name="Picture 4">
            <a:extLst>
              <a:ext uri="{FF2B5EF4-FFF2-40B4-BE49-F238E27FC236}">
                <a16:creationId xmlns:a16="http://schemas.microsoft.com/office/drawing/2014/main" id="{551B2B3B-D55E-4655-B473-CB518634305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Slide Number Placeholder 3">
            <a:extLst>
              <a:ext uri="{FF2B5EF4-FFF2-40B4-BE49-F238E27FC236}">
                <a16:creationId xmlns:a16="http://schemas.microsoft.com/office/drawing/2014/main" id="{2AFF0564-1746-4AEF-A178-DCA76A309244}"/>
              </a:ext>
            </a:extLst>
          </p:cNvPr>
          <p:cNvSpPr>
            <a:spLocks noGrp="1"/>
          </p:cNvSpPr>
          <p:nvPr>
            <p:ph type="sldNum" sz="quarter" idx="12"/>
          </p:nvPr>
        </p:nvSpPr>
        <p:spPr/>
        <p:txBody>
          <a:bodyPr/>
          <a:lstStyle/>
          <a:p>
            <a:fld id="{9D81F7A8-9B68-49AD-B82E-5D88C025AF9F}" type="slidenum">
              <a:rPr lang="en-US" smtClean="0"/>
              <a:t>28</a:t>
            </a:fld>
            <a:endParaRPr lang="en-US"/>
          </a:p>
        </p:txBody>
      </p:sp>
    </p:spTree>
    <p:extLst>
      <p:ext uri="{BB962C8B-B14F-4D97-AF65-F5344CB8AC3E}">
        <p14:creationId xmlns:p14="http://schemas.microsoft.com/office/powerpoint/2010/main" val="2579354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6766">
        <p15:prstTrans prst="pageCurlDouble"/>
      </p:transition>
    </mc:Choice>
    <mc:Fallback xmlns="">
      <p:transition spd="slow" advTm="3676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91997"/>
            <a:ext cx="12192000" cy="6969512"/>
          </a:xfrm>
          <a:prstGeom prst="rect">
            <a:avLst/>
          </a:prstGeom>
        </p:spPr>
      </p:pic>
      <p:sp>
        <p:nvSpPr>
          <p:cNvPr id="3" name="TextBox 2"/>
          <p:cNvSpPr txBox="1"/>
          <p:nvPr/>
        </p:nvSpPr>
        <p:spPr>
          <a:xfrm>
            <a:off x="1416206" y="858644"/>
            <a:ext cx="5252224" cy="2932771"/>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endParaRPr lang="en-US" dirty="0"/>
          </a:p>
        </p:txBody>
      </p:sp>
      <p:sp>
        <p:nvSpPr>
          <p:cNvPr id="4" name="TextBox 3"/>
          <p:cNvSpPr txBox="1"/>
          <p:nvPr/>
        </p:nvSpPr>
        <p:spPr>
          <a:xfrm>
            <a:off x="1577898" y="924645"/>
            <a:ext cx="4928839" cy="28007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2800" b="1" dirty="0">
                <a:solidFill>
                  <a:schemeClr val="bg1"/>
                </a:solidFill>
              </a:rPr>
              <a:t>It is high time to prove the spirits and to cut loose from all traditions and doctrines of man that were introduced into Christianity during the past 2,000 years</a:t>
            </a:r>
            <a:r>
              <a:rPr lang="en-US" sz="3600" b="1" dirty="0">
                <a:solidFill>
                  <a:schemeClr val="bg1"/>
                </a:solidFill>
              </a:rPr>
              <a:t>!</a:t>
            </a:r>
          </a:p>
        </p:txBody>
      </p:sp>
      <p:pic>
        <p:nvPicPr>
          <p:cNvPr id="6" name="Picture 5">
            <a:extLst>
              <a:ext uri="{FF2B5EF4-FFF2-40B4-BE49-F238E27FC236}">
                <a16:creationId xmlns:a16="http://schemas.microsoft.com/office/drawing/2014/main" id="{7FE81D0A-176B-49D1-ADFE-1FE161A568C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999356"/>
            <a:ext cx="2103302" cy="518205"/>
          </a:xfrm>
          <a:prstGeom prst="rect">
            <a:avLst/>
          </a:prstGeom>
        </p:spPr>
      </p:pic>
      <p:sp>
        <p:nvSpPr>
          <p:cNvPr id="5" name="Slide Number Placeholder 4">
            <a:extLst>
              <a:ext uri="{FF2B5EF4-FFF2-40B4-BE49-F238E27FC236}">
                <a16:creationId xmlns:a16="http://schemas.microsoft.com/office/drawing/2014/main" id="{C852BC6C-6505-40AA-AEE4-84138D0CB5EF}"/>
              </a:ext>
            </a:extLst>
          </p:cNvPr>
          <p:cNvSpPr>
            <a:spLocks noGrp="1"/>
          </p:cNvSpPr>
          <p:nvPr>
            <p:ph type="sldNum" sz="quarter" idx="12"/>
          </p:nvPr>
        </p:nvSpPr>
        <p:spPr/>
        <p:txBody>
          <a:bodyPr/>
          <a:lstStyle/>
          <a:p>
            <a:fld id="{9D81F7A8-9B68-49AD-B82E-5D88C025AF9F}" type="slidenum">
              <a:rPr lang="en-US" smtClean="0"/>
              <a:t>29</a:t>
            </a:fld>
            <a:endParaRPr lang="en-US"/>
          </a:p>
        </p:txBody>
      </p:sp>
    </p:spTree>
    <p:extLst>
      <p:ext uri="{BB962C8B-B14F-4D97-AF65-F5344CB8AC3E}">
        <p14:creationId xmlns:p14="http://schemas.microsoft.com/office/powerpoint/2010/main" val="1049989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0976">
        <p15:prstTrans prst="pageCurlDouble"/>
      </p:transition>
    </mc:Choice>
    <mc:Fallback xmlns="">
      <p:transition spd="slow" advTm="20976">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19D093C-27FB-4032-B282-42C4563F2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45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5EE815E-1BD3-4777-B652-6D98825BF6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290" y="681628"/>
            <a:ext cx="1128382" cy="847206"/>
            <a:chOff x="668003" y="1684057"/>
            <a:chExt cx="1128382" cy="847206"/>
          </a:xfrm>
        </p:grpSpPr>
        <p:sp>
          <p:nvSpPr>
            <p:cNvPr id="15" name="Freeform 5">
              <a:extLst>
                <a:ext uri="{FF2B5EF4-FFF2-40B4-BE49-F238E27FC236}">
                  <a16:creationId xmlns:a16="http://schemas.microsoft.com/office/drawing/2014/main" id="{E6692982-4A7D-4392-87CD-F0CD4B027D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6" name="Freeform 5">
              <a:extLst>
                <a:ext uri="{FF2B5EF4-FFF2-40B4-BE49-F238E27FC236}">
                  <a16:creationId xmlns:a16="http://schemas.microsoft.com/office/drawing/2014/main" id="{196485F7-F277-4123-AC53-98EA4C858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id="{CD6A9C1B-5FF4-4722-9AD2-EC2D8931B486}"/>
              </a:ext>
            </a:extLst>
          </p:cNvPr>
          <p:cNvSpPr txBox="1"/>
          <p:nvPr/>
        </p:nvSpPr>
        <p:spPr>
          <a:xfrm>
            <a:off x="626612" y="1528834"/>
            <a:ext cx="3724323" cy="4319307"/>
          </a:xfrm>
          <a:prstGeom prst="rect">
            <a:avLst/>
          </a:prstGeom>
        </p:spPr>
        <p:txBody>
          <a:bodyPr vert="horz" lIns="91440" tIns="45720" rIns="91440" bIns="45720" rtlCol="0" anchor="t">
            <a:noAutofit/>
          </a:bodyPr>
          <a:lstStyle/>
          <a:p>
            <a:pPr indent="-228600" algn="ctr">
              <a:lnSpc>
                <a:spcPct val="90000"/>
              </a:lnSpc>
              <a:spcAft>
                <a:spcPts val="600"/>
              </a:spcAft>
              <a:buFont typeface="Arial" panose="020B0604020202020204" pitchFamily="34" charset="0"/>
              <a:buChar char="•"/>
            </a:pPr>
            <a:r>
              <a:rPr lang="en-US" sz="4000" dirty="0">
                <a:solidFill>
                  <a:schemeClr val="bg1"/>
                </a:solidFill>
                <a:latin typeface="Arial" panose="020B0604020202020204" pitchFamily="34" charset="0"/>
                <a:cs typeface="Arial" panose="020B0604020202020204" pitchFamily="34" charset="0"/>
              </a:rPr>
              <a:t>When we worship YHVH, we must not only worship Him in Spirit </a:t>
            </a:r>
            <a:r>
              <a:rPr lang="en-US" sz="4000" dirty="0">
                <a:solidFill>
                  <a:srgbClr val="00FFCC"/>
                </a:solidFill>
                <a:latin typeface="Arial Black" panose="020B0A04020102020204" pitchFamily="34" charset="0"/>
              </a:rPr>
              <a:t>but also in TRUTH!</a:t>
            </a:r>
          </a:p>
        </p:txBody>
      </p:sp>
      <p:pic>
        <p:nvPicPr>
          <p:cNvPr id="4" name="Picture 3">
            <a:extLst>
              <a:ext uri="{FF2B5EF4-FFF2-40B4-BE49-F238E27FC236}">
                <a16:creationId xmlns:a16="http://schemas.microsoft.com/office/drawing/2014/main" id="{CC6F0BEF-8B3B-4681-A611-4697F0FF66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16652" y="1022576"/>
            <a:ext cx="6642532" cy="4234614"/>
          </a:xfrm>
          <a:prstGeom prst="rect">
            <a:avLst/>
          </a:prstGeom>
        </p:spPr>
      </p:pic>
      <p:sp>
        <p:nvSpPr>
          <p:cNvPr id="2" name="Slide Number Placeholder 1">
            <a:extLst>
              <a:ext uri="{FF2B5EF4-FFF2-40B4-BE49-F238E27FC236}">
                <a16:creationId xmlns:a16="http://schemas.microsoft.com/office/drawing/2014/main" id="{6DC8DA72-20D2-4559-88EF-9367EF79A0B2}"/>
              </a:ext>
            </a:extLst>
          </p:cNvPr>
          <p:cNvSpPr>
            <a:spLocks noGrp="1"/>
          </p:cNvSpPr>
          <p:nvPr>
            <p:ph type="sldNum" sz="quarter" idx="12"/>
          </p:nvPr>
        </p:nvSpPr>
        <p:spPr>
          <a:xfrm>
            <a:off x="11146536" y="6035040"/>
            <a:ext cx="548640" cy="548640"/>
          </a:xfrm>
          <a:prstGeom prst="ellipse">
            <a:avLst/>
          </a:prstGeom>
          <a:solidFill>
            <a:schemeClr val="tx1">
              <a:alpha val="80000"/>
            </a:schemeClr>
          </a:solidFill>
        </p:spPr>
        <p:txBody>
          <a:bodyPr vert="horz" lIns="91440" tIns="45720" rIns="91440" bIns="45720" rtlCol="0" anchor="ctr">
            <a:normAutofit/>
          </a:bodyPr>
          <a:lstStyle/>
          <a:p>
            <a:pPr algn="ctr">
              <a:spcAft>
                <a:spcPts val="600"/>
              </a:spcAft>
            </a:pPr>
            <a:fld id="{9D81F7A8-9B68-49AD-B82E-5D88C025AF9F}" type="slidenum">
              <a:rPr lang="en-US">
                <a:solidFill>
                  <a:schemeClr val="bg1"/>
                </a:solidFill>
              </a:rPr>
              <a:pPr algn="ctr">
                <a:spcAft>
                  <a:spcPts val="600"/>
                </a:spcAft>
              </a:pPr>
              <a:t>3</a:t>
            </a:fld>
            <a:endParaRPr lang="en-US">
              <a:solidFill>
                <a:schemeClr val="bg1"/>
              </a:solidFill>
            </a:endParaRPr>
          </a:p>
        </p:txBody>
      </p:sp>
      <p:pic>
        <p:nvPicPr>
          <p:cNvPr id="3" name="Picture 2">
            <a:extLst>
              <a:ext uri="{FF2B5EF4-FFF2-40B4-BE49-F238E27FC236}">
                <a16:creationId xmlns:a16="http://schemas.microsoft.com/office/drawing/2014/main" id="{678ACB58-AD32-4ED9-B38B-2BD6E79BEAD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TextBox 5">
            <a:extLst>
              <a:ext uri="{FF2B5EF4-FFF2-40B4-BE49-F238E27FC236}">
                <a16:creationId xmlns:a16="http://schemas.microsoft.com/office/drawing/2014/main" id="{E00707A0-36C2-42C9-8DC7-006EA39452BB}"/>
              </a:ext>
            </a:extLst>
          </p:cNvPr>
          <p:cNvSpPr txBox="1"/>
          <p:nvPr/>
        </p:nvSpPr>
        <p:spPr>
          <a:xfrm>
            <a:off x="5321160" y="5496431"/>
            <a:ext cx="5604939" cy="1077218"/>
          </a:xfrm>
          <a:prstGeom prst="rect">
            <a:avLst/>
          </a:prstGeo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3200" dirty="0">
                <a:latin typeface="Arial Black" panose="020B0A04020102020204" pitchFamily="34" charset="0"/>
              </a:rPr>
              <a:t>That is the only worship He can and will accept!</a:t>
            </a:r>
          </a:p>
        </p:txBody>
      </p:sp>
    </p:spTree>
    <p:extLst>
      <p:ext uri="{BB962C8B-B14F-4D97-AF65-F5344CB8AC3E}">
        <p14:creationId xmlns:p14="http://schemas.microsoft.com/office/powerpoint/2010/main" val="20909252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set>
                                      <p:cBhvr>
                                        <p:cTn id="7" dur="114" fill="hold">
                                          <p:stCondLst>
                                            <p:cond delay="0"/>
                                          </p:stCondLst>
                                        </p:cTn>
                                        <p:tgtEl>
                                          <p:spTgt spid="6"/>
                                        </p:tgtEl>
                                        <p:attrNameLst>
                                          <p:attrName>style.rotation</p:attrName>
                                        </p:attrNameLst>
                                      </p:cBhvr>
                                      <p:to>
                                        <p:strVal val="-45.0"/>
                                      </p:to>
                                    </p:set>
                                    <p:anim calcmode="lin" valueType="num">
                                      <p:cBhvr>
                                        <p:cTn id="8" dur="114" fill="hold">
                                          <p:stCondLst>
                                            <p:cond delay="114"/>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E4C9C"/>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5139573" y="0"/>
            <a:ext cx="7052428" cy="6858000"/>
          </a:xfrm>
          <a:prstGeom prst="rect">
            <a:avLst/>
          </a:prstGeom>
        </p:spPr>
      </p:pic>
      <p:sp>
        <p:nvSpPr>
          <p:cNvPr id="3" name="TextBox 2"/>
          <p:cNvSpPr txBox="1"/>
          <p:nvPr/>
        </p:nvSpPr>
        <p:spPr>
          <a:xfrm>
            <a:off x="791737" y="825191"/>
            <a:ext cx="3769112" cy="4832092"/>
          </a:xfrm>
          <a:prstGeom prst="rect">
            <a:avLst/>
          </a:prstGeom>
          <a:solidFill>
            <a:schemeClr val="accent5">
              <a:alpha val="44000"/>
            </a:schemeClr>
          </a:solidFill>
          <a:effectLst>
            <a:glow rad="228600">
              <a:schemeClr val="accent4">
                <a:satMod val="175000"/>
                <a:alpha val="40000"/>
              </a:schemeClr>
            </a:glow>
          </a:effectLst>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sz="2800" b="1" dirty="0">
                <a:solidFill>
                  <a:schemeClr val="bg1"/>
                </a:solidFill>
              </a:rPr>
              <a:t>According to Wikipedia there are more than 41,000 denominations, churches, sects, individual unaffiliated churches, para-church groups etc.  within Christianity alone,  all are claiming one way or the other to have </a:t>
            </a:r>
            <a:r>
              <a:rPr lang="en-US" sz="2800" b="1" dirty="0">
                <a:solidFill>
                  <a:srgbClr val="FFFF00"/>
                </a:solidFill>
                <a:latin typeface="Arial Black" panose="020B0A04020102020204" pitchFamily="34" charset="0"/>
              </a:rPr>
              <a:t>“</a:t>
            </a:r>
            <a:r>
              <a:rPr lang="en-US" sz="2800" b="1" u="sng" dirty="0">
                <a:solidFill>
                  <a:srgbClr val="FFFF00"/>
                </a:solidFill>
                <a:latin typeface="Arial Black" panose="020B0A04020102020204" pitchFamily="34" charset="0"/>
              </a:rPr>
              <a:t>The</a:t>
            </a:r>
            <a:r>
              <a:rPr lang="en-US" sz="2800" b="1" dirty="0">
                <a:solidFill>
                  <a:srgbClr val="FFFF00"/>
                </a:solidFill>
                <a:latin typeface="Arial Black" panose="020B0A04020102020204" pitchFamily="34" charset="0"/>
              </a:rPr>
              <a:t> truth!”</a:t>
            </a:r>
          </a:p>
        </p:txBody>
      </p:sp>
      <p:sp>
        <p:nvSpPr>
          <p:cNvPr id="4" name="Rectangle 3"/>
          <p:cNvSpPr/>
          <p:nvPr/>
        </p:nvSpPr>
        <p:spPr>
          <a:xfrm rot="20356233">
            <a:off x="5198136" y="2752559"/>
            <a:ext cx="6546151" cy="1754326"/>
          </a:xfrm>
          <a:prstGeom prst="rect">
            <a:avLst/>
          </a:prstGeom>
        </p:spPr>
        <p:style>
          <a:lnRef idx="1">
            <a:schemeClr val="accent2"/>
          </a:lnRef>
          <a:fillRef idx="2">
            <a:schemeClr val="accent2"/>
          </a:fillRef>
          <a:effectRef idx="1">
            <a:schemeClr val="accent2"/>
          </a:effectRef>
          <a:fontRef idx="minor">
            <a:schemeClr val="dk1"/>
          </a:fontRef>
        </p:style>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They can’t all be right,</a:t>
            </a:r>
          </a:p>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no way!</a:t>
            </a:r>
          </a:p>
        </p:txBody>
      </p:sp>
      <p:pic>
        <p:nvPicPr>
          <p:cNvPr id="6" name="Picture 5">
            <a:extLst>
              <a:ext uri="{FF2B5EF4-FFF2-40B4-BE49-F238E27FC236}">
                <a16:creationId xmlns:a16="http://schemas.microsoft.com/office/drawing/2014/main" id="{BB9D6BC4-C6BD-48A9-986F-48E58A74A1F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a:extLst>
              <a:ext uri="{FF2B5EF4-FFF2-40B4-BE49-F238E27FC236}">
                <a16:creationId xmlns:a16="http://schemas.microsoft.com/office/drawing/2014/main" id="{6B8C17C1-00DE-41F2-9D9D-A4F46FDE3E48}"/>
              </a:ext>
            </a:extLst>
          </p:cNvPr>
          <p:cNvSpPr>
            <a:spLocks noGrp="1"/>
          </p:cNvSpPr>
          <p:nvPr>
            <p:ph type="sldNum" sz="quarter" idx="12"/>
          </p:nvPr>
        </p:nvSpPr>
        <p:spPr/>
        <p:txBody>
          <a:bodyPr/>
          <a:lstStyle/>
          <a:p>
            <a:fld id="{9D81F7A8-9B68-49AD-B82E-5D88C025AF9F}" type="slidenum">
              <a:rPr lang="en-US" smtClean="0"/>
              <a:t>30</a:t>
            </a:fld>
            <a:endParaRPr lang="en-US"/>
          </a:p>
        </p:txBody>
      </p:sp>
    </p:spTree>
    <p:custDataLst>
      <p:tags r:id="rId1"/>
    </p:custDataLst>
    <p:extLst>
      <p:ext uri="{BB962C8B-B14F-4D97-AF65-F5344CB8AC3E}">
        <p14:creationId xmlns:p14="http://schemas.microsoft.com/office/powerpoint/2010/main" val="1425835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7373">
        <p15:prstTrans prst="pageCurlDouble"/>
      </p:transition>
    </mc:Choice>
    <mc:Fallback xmlns="">
      <p:transition spd="slow" advTm="2737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202999" y="2992740"/>
            <a:ext cx="5014670" cy="3347055"/>
          </a:xfrm>
          <a:prstGeom prst="rect">
            <a:avLst/>
          </a:prstGeom>
        </p:spPr>
      </p:pic>
      <p:sp>
        <p:nvSpPr>
          <p:cNvPr id="3" name="TextBox 2"/>
          <p:cNvSpPr txBox="1"/>
          <p:nvPr/>
        </p:nvSpPr>
        <p:spPr>
          <a:xfrm>
            <a:off x="1072440" y="554081"/>
            <a:ext cx="10215670" cy="2308324"/>
          </a:xfrm>
          <a:prstGeom prst="rect">
            <a:avLst/>
          </a:prstGeom>
          <a:effectLst>
            <a:glow rad="139700">
              <a:schemeClr val="accent5">
                <a:satMod val="175000"/>
                <a:alpha val="40000"/>
              </a:schemeClr>
            </a:glo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3600" b="1" dirty="0"/>
              <a:t>Let’s look at some Christian denominations and Islam as an example and their claims of being </a:t>
            </a:r>
            <a:r>
              <a:rPr lang="en-US" sz="3600" b="1" dirty="0">
                <a:solidFill>
                  <a:srgbClr val="FF0000"/>
                </a:solidFill>
                <a:latin typeface="Arial Black" panose="020B0A04020102020204" pitchFamily="34" charset="0"/>
              </a:rPr>
              <a:t>the only ones</a:t>
            </a:r>
            <a:r>
              <a:rPr lang="en-US" sz="3600" b="1" dirty="0"/>
              <a:t> having the truth that leads to eternal life!</a:t>
            </a:r>
          </a:p>
        </p:txBody>
      </p:sp>
      <p:sp>
        <p:nvSpPr>
          <p:cNvPr id="4" name="Rectangle 3"/>
          <p:cNvSpPr/>
          <p:nvPr/>
        </p:nvSpPr>
        <p:spPr>
          <a:xfrm>
            <a:off x="780585" y="423746"/>
            <a:ext cx="10805532" cy="5969968"/>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DF5D062-107D-447F-9A85-6214A769D86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a:extLst>
              <a:ext uri="{FF2B5EF4-FFF2-40B4-BE49-F238E27FC236}">
                <a16:creationId xmlns:a16="http://schemas.microsoft.com/office/drawing/2014/main" id="{BE178C0E-FE05-408A-83C1-DF24DF779416}"/>
              </a:ext>
            </a:extLst>
          </p:cNvPr>
          <p:cNvSpPr>
            <a:spLocks noGrp="1"/>
          </p:cNvSpPr>
          <p:nvPr>
            <p:ph type="sldNum" sz="quarter" idx="12"/>
          </p:nvPr>
        </p:nvSpPr>
        <p:spPr/>
        <p:txBody>
          <a:bodyPr/>
          <a:lstStyle/>
          <a:p>
            <a:fld id="{9D81F7A8-9B68-49AD-B82E-5D88C025AF9F}" type="slidenum">
              <a:rPr lang="en-US" smtClean="0"/>
              <a:t>31</a:t>
            </a:fld>
            <a:endParaRPr lang="en-US"/>
          </a:p>
        </p:txBody>
      </p:sp>
    </p:spTree>
    <p:extLst>
      <p:ext uri="{BB962C8B-B14F-4D97-AF65-F5344CB8AC3E}">
        <p14:creationId xmlns:p14="http://schemas.microsoft.com/office/powerpoint/2010/main" val="2615975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5892">
        <p15:prstTrans prst="pageCurlDouble"/>
      </p:transition>
    </mc:Choice>
    <mc:Fallback xmlns="">
      <p:transition spd="slow" advTm="15892">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63652" y="920314"/>
            <a:ext cx="10502900" cy="3539430"/>
          </a:xfrm>
          <a:prstGeom prst="rect">
            <a:avLst/>
          </a:prstGeom>
          <a:effectLst>
            <a:glow rad="2286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32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What does the Catholic Church teach?</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3200" dirty="0">
                <a:effectLst/>
                <a:latin typeface="Arial" panose="020B0604020202020204" pitchFamily="34" charset="0"/>
                <a:ea typeface="Calibri" panose="020F0502020204030204" pitchFamily="34" charset="0"/>
                <a:cs typeface="Times New Roman" panose="02020603050405020304" pitchFamily="18" charset="0"/>
              </a:rPr>
              <a:t>“For it is through Christ’s Catholic Church </a:t>
            </a:r>
            <a:r>
              <a:rPr lang="en-US" sz="3200" b="1" u="sng" dirty="0">
                <a:effectLst/>
                <a:latin typeface="Arial" panose="020B0604020202020204" pitchFamily="34" charset="0"/>
                <a:ea typeface="Calibri" panose="020F0502020204030204" pitchFamily="34" charset="0"/>
                <a:cs typeface="Times New Roman" panose="02020603050405020304" pitchFamily="18" charset="0"/>
              </a:rPr>
              <a:t>ALONE</a:t>
            </a:r>
            <a:r>
              <a:rPr lang="en-US" sz="3200" dirty="0">
                <a:effectLst/>
                <a:latin typeface="Arial" panose="020B0604020202020204" pitchFamily="34" charset="0"/>
                <a:ea typeface="Calibri" panose="020F0502020204030204" pitchFamily="34" charset="0"/>
                <a:cs typeface="Times New Roman" panose="02020603050405020304" pitchFamily="18" charset="0"/>
              </a:rPr>
              <a:t>, which is the universal help toward salvation, that the fullness of the means of salvation can be obtained.” </a:t>
            </a:r>
            <a:r>
              <a:rPr lang="en-US" sz="3200" i="1" dirty="0">
                <a:effectLst/>
                <a:latin typeface="Arial" panose="020B0604020202020204" pitchFamily="34" charset="0"/>
                <a:ea typeface="Calibri" panose="020F0502020204030204" pitchFamily="34" charset="0"/>
                <a:cs typeface="Times New Roman" panose="02020603050405020304" pitchFamily="18" charset="0"/>
              </a:rPr>
              <a:t>(</a:t>
            </a:r>
            <a:r>
              <a:rPr lang="en-US" sz="2800" i="1" dirty="0">
                <a:effectLst/>
                <a:latin typeface="Arial" panose="020B0604020202020204" pitchFamily="34" charset="0"/>
                <a:ea typeface="Calibri" panose="020F0502020204030204" pitchFamily="34" charset="0"/>
                <a:cs typeface="Times New Roman" panose="02020603050405020304" pitchFamily="18" charset="0"/>
              </a:rPr>
              <a:t>Catholicism the Second Vatican Council’s Decree on Ecumenism)</a:t>
            </a:r>
            <a:r>
              <a:rPr lang="en-US" sz="2800" dirty="0">
                <a:effectLst/>
                <a:latin typeface="Arial" panose="020B0604020202020204" pitchFamily="34"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3200" dirty="0">
                <a:effectLst/>
                <a:latin typeface="Arial" panose="020B0604020202020204" pitchFamily="34" charset="0"/>
                <a:ea typeface="Calibri" panose="020F0502020204030204" pitchFamily="34" charset="0"/>
                <a:cs typeface="Times New Roman" panose="02020603050405020304" pitchFamily="18" charset="0"/>
              </a:rPr>
              <a:t>“Infallible guidance in interpreting the Bible comes from the church.” </a:t>
            </a:r>
            <a:r>
              <a:rPr lang="en-US" sz="2800" i="1" dirty="0">
                <a:effectLst/>
                <a:latin typeface="Arial" panose="020B0604020202020204" pitchFamily="34" charset="0"/>
                <a:ea typeface="Calibri" panose="020F0502020204030204" pitchFamily="34" charset="0"/>
                <a:cs typeface="Times New Roman" panose="02020603050405020304" pitchFamily="18" charset="0"/>
              </a:rPr>
              <a:t>(Meaning the Catholic Faith)</a:t>
            </a:r>
            <a:endParaRPr lang="en-US" sz="28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p:cNvSpPr txBox="1"/>
          <p:nvPr/>
        </p:nvSpPr>
        <p:spPr>
          <a:xfrm>
            <a:off x="807535" y="4806176"/>
            <a:ext cx="10745128" cy="1569660"/>
          </a:xfrm>
          <a:prstGeom prst="rect">
            <a:avLst/>
          </a:prstGeom>
          <a:effectLst>
            <a:glow rad="228600">
              <a:schemeClr val="accent5">
                <a:satMod val="175000"/>
                <a:alpha val="40000"/>
              </a:schemeClr>
            </a:glow>
          </a:effectLst>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3200" b="1" dirty="0"/>
              <a:t>Is this conviction or statement of the Catholic Church based on a “Thus saith Scripture” or is it based on traditions and promises of man?</a:t>
            </a:r>
          </a:p>
        </p:txBody>
      </p:sp>
      <p:sp>
        <p:nvSpPr>
          <p:cNvPr id="4" name="Rectangle 3"/>
          <p:cNvSpPr/>
          <p:nvPr/>
        </p:nvSpPr>
        <p:spPr>
          <a:xfrm>
            <a:off x="422031" y="234462"/>
            <a:ext cx="11441723" cy="6283569"/>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EE5EA1C-B208-459F-B720-7F1ED5B71E9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a:extLst>
              <a:ext uri="{FF2B5EF4-FFF2-40B4-BE49-F238E27FC236}">
                <a16:creationId xmlns:a16="http://schemas.microsoft.com/office/drawing/2014/main" id="{680D20B1-DA7B-4C36-ADFC-2AF9AE1FBE5B}"/>
              </a:ext>
            </a:extLst>
          </p:cNvPr>
          <p:cNvSpPr>
            <a:spLocks noGrp="1"/>
          </p:cNvSpPr>
          <p:nvPr>
            <p:ph type="sldNum" sz="quarter" idx="12"/>
          </p:nvPr>
        </p:nvSpPr>
        <p:spPr/>
        <p:txBody>
          <a:bodyPr/>
          <a:lstStyle/>
          <a:p>
            <a:fld id="{9D81F7A8-9B68-49AD-B82E-5D88C025AF9F}" type="slidenum">
              <a:rPr lang="en-US" smtClean="0"/>
              <a:t>32</a:t>
            </a:fld>
            <a:endParaRPr lang="en-US"/>
          </a:p>
        </p:txBody>
      </p:sp>
    </p:spTree>
    <p:custDataLst>
      <p:tags r:id="rId1"/>
    </p:custDataLst>
    <p:extLst>
      <p:ext uri="{BB962C8B-B14F-4D97-AF65-F5344CB8AC3E}">
        <p14:creationId xmlns:p14="http://schemas.microsoft.com/office/powerpoint/2010/main" val="1703420028"/>
      </p:ext>
    </p:extLst>
  </p:cSld>
  <p:clrMapOvr>
    <a:masterClrMapping/>
  </p:clrMapOvr>
  <p:transition spd="slow" advTm="47385">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arn(inVertical)">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69795" y="1097409"/>
            <a:ext cx="10490200" cy="206210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en-US" sz="32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Mormonism</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3200" dirty="0">
                <a:effectLst/>
                <a:latin typeface="Arial" panose="020B0604020202020204" pitchFamily="34" charset="0"/>
                <a:ea typeface="Calibri" panose="020F0502020204030204" pitchFamily="34" charset="0"/>
                <a:cs typeface="Times New Roman" panose="02020603050405020304" pitchFamily="18" charset="0"/>
              </a:rPr>
              <a:t>“This church is </a:t>
            </a:r>
            <a:r>
              <a:rPr lang="en-US" sz="3200" b="1" u="sng" dirty="0">
                <a:effectLst/>
                <a:latin typeface="Arial" panose="020B0604020202020204" pitchFamily="34" charset="0"/>
                <a:ea typeface="Calibri" panose="020F0502020204030204" pitchFamily="34" charset="0"/>
                <a:cs typeface="Times New Roman" panose="02020603050405020304" pitchFamily="18" charset="0"/>
              </a:rPr>
              <a:t>the only true and living church</a:t>
            </a:r>
            <a:r>
              <a:rPr lang="en-US" sz="3200" b="1" dirty="0">
                <a:effectLst/>
                <a:latin typeface="Arial" panose="020B0604020202020204" pitchFamily="34" charset="0"/>
                <a:ea typeface="Calibri" panose="020F0502020204030204" pitchFamily="34" charset="0"/>
                <a:cs typeface="Times New Roman" panose="02020603050405020304" pitchFamily="18" charset="0"/>
              </a:rPr>
              <a:t> </a:t>
            </a:r>
            <a:r>
              <a:rPr lang="en-US" sz="3200" dirty="0">
                <a:effectLst/>
                <a:latin typeface="Arial" panose="020B0604020202020204" pitchFamily="34" charset="0"/>
                <a:ea typeface="Calibri" panose="020F0502020204030204" pitchFamily="34" charset="0"/>
                <a:cs typeface="Times New Roman" panose="02020603050405020304" pitchFamily="18" charset="0"/>
              </a:rPr>
              <a:t>on the face of the whole earth.” "There is </a:t>
            </a:r>
            <a:r>
              <a:rPr lang="en-US" sz="3200" b="1" u="sng" dirty="0">
                <a:effectLst/>
                <a:latin typeface="Arial" panose="020B0604020202020204" pitchFamily="34" charset="0"/>
                <a:ea typeface="Calibri" panose="020F0502020204030204" pitchFamily="34" charset="0"/>
                <a:cs typeface="Times New Roman" panose="02020603050405020304" pitchFamily="18" charset="0"/>
              </a:rPr>
              <a:t>no salvation outside</a:t>
            </a:r>
            <a:r>
              <a:rPr lang="en-US" sz="3200" dirty="0">
                <a:effectLst/>
                <a:latin typeface="Arial" panose="020B0604020202020204" pitchFamily="34" charset="0"/>
                <a:ea typeface="Calibri" panose="020F0502020204030204" pitchFamily="34" charset="0"/>
                <a:cs typeface="Times New Roman" panose="02020603050405020304" pitchFamily="18" charset="0"/>
              </a:rPr>
              <a:t> the church of Jesus Christ of Latter-Day Saints.”</a:t>
            </a:r>
            <a:r>
              <a:rPr lang="en-US" sz="32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p:cNvSpPr txBox="1"/>
          <p:nvPr/>
        </p:nvSpPr>
        <p:spPr>
          <a:xfrm>
            <a:off x="903249" y="4036741"/>
            <a:ext cx="10404088" cy="175432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3600" b="1" dirty="0"/>
              <a:t>Again the question: is their statement of belief based on a “Thus saith YHVH” or is it based on opinions and teachings of man?</a:t>
            </a:r>
          </a:p>
        </p:txBody>
      </p:sp>
      <p:sp>
        <p:nvSpPr>
          <p:cNvPr id="5" name="Rectangle 4"/>
          <p:cNvSpPr/>
          <p:nvPr/>
        </p:nvSpPr>
        <p:spPr>
          <a:xfrm>
            <a:off x="199292" y="269631"/>
            <a:ext cx="11664462" cy="6283569"/>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AB35147-DA8D-4CF5-A714-9D18B82819E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Slide Number Placeholder 5">
            <a:extLst>
              <a:ext uri="{FF2B5EF4-FFF2-40B4-BE49-F238E27FC236}">
                <a16:creationId xmlns:a16="http://schemas.microsoft.com/office/drawing/2014/main" id="{125DAF1A-8917-4DD4-9FED-8D9435F4E61E}"/>
              </a:ext>
            </a:extLst>
          </p:cNvPr>
          <p:cNvSpPr>
            <a:spLocks noGrp="1"/>
          </p:cNvSpPr>
          <p:nvPr>
            <p:ph type="sldNum" sz="quarter" idx="12"/>
          </p:nvPr>
        </p:nvSpPr>
        <p:spPr/>
        <p:txBody>
          <a:bodyPr/>
          <a:lstStyle/>
          <a:p>
            <a:fld id="{9D81F7A8-9B68-49AD-B82E-5D88C025AF9F}" type="slidenum">
              <a:rPr lang="en-US" smtClean="0"/>
              <a:t>33</a:t>
            </a:fld>
            <a:endParaRPr lang="en-US"/>
          </a:p>
        </p:txBody>
      </p:sp>
    </p:spTree>
    <p:custDataLst>
      <p:tags r:id="rId1"/>
    </p:custDataLst>
    <p:extLst>
      <p:ext uri="{BB962C8B-B14F-4D97-AF65-F5344CB8AC3E}">
        <p14:creationId xmlns:p14="http://schemas.microsoft.com/office/powerpoint/2010/main" val="2674001792"/>
      </p:ext>
    </p:extLst>
  </p:cSld>
  <p:clrMapOvr>
    <a:masterClrMapping/>
  </p:clrMapOvr>
  <p:transition spd="slow" advTm="31615">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31746" y="985025"/>
            <a:ext cx="10439400" cy="298543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3200" b="1" dirty="0">
                <a:solidFill>
                  <a:srgbClr val="FFFF00"/>
                </a:solidFill>
                <a:latin typeface="Arial" panose="020B0604020202020204" pitchFamily="34" charset="0"/>
                <a:cs typeface="Arial" panose="020B0604020202020204" pitchFamily="34" charset="0"/>
              </a:rPr>
              <a:t>Jehovah’s Witness </a:t>
            </a:r>
            <a:r>
              <a:rPr lang="en-US" sz="3200" dirty="0">
                <a:solidFill>
                  <a:srgbClr val="FFFF00"/>
                </a:solidFill>
                <a:latin typeface="Arial" panose="020B0604020202020204" pitchFamily="34" charset="0"/>
                <a:cs typeface="Arial" panose="020B0604020202020204" pitchFamily="34" charset="0"/>
              </a:rPr>
              <a:t>                          </a:t>
            </a:r>
          </a:p>
          <a:p>
            <a:r>
              <a:rPr lang="en-US" sz="3200" dirty="0">
                <a:latin typeface="Arial" panose="020B0604020202020204" pitchFamily="34" charset="0"/>
                <a:cs typeface="Arial" panose="020B0604020202020204" pitchFamily="34" charset="0"/>
              </a:rPr>
              <a:t>“We acknowledge as the visible organization of Jehovah on earth the Watchtower Bible and Tract Society." “Outside the true Christian congregation what alternative organization is there? </a:t>
            </a:r>
            <a:r>
              <a:rPr lang="en-US" sz="3200" b="1" u="sng" dirty="0">
                <a:latin typeface="Arial" panose="020B0604020202020204" pitchFamily="34" charset="0"/>
                <a:cs typeface="Arial" panose="020B0604020202020204" pitchFamily="34" charset="0"/>
              </a:rPr>
              <a:t>Only Satan’s organization</a:t>
            </a:r>
            <a:r>
              <a:rPr lang="en-US" sz="3200" dirty="0">
                <a:latin typeface="Arial" panose="020B0604020202020204" pitchFamily="34" charset="0"/>
                <a:cs typeface="Arial" panose="020B0604020202020204" pitchFamily="34" charset="0"/>
              </a:rPr>
              <a:t> …” </a:t>
            </a:r>
            <a:r>
              <a:rPr lang="en-US" sz="2800" i="1" dirty="0">
                <a:latin typeface="Arial" panose="020B0604020202020204" pitchFamily="34" charset="0"/>
                <a:cs typeface="Arial" panose="020B0604020202020204" pitchFamily="34" charset="0"/>
              </a:rPr>
              <a:t>(Watchtower, April 15, 1939 p. 125 and March 1, 1979 p. 24.)</a:t>
            </a:r>
            <a:endParaRPr lang="en-US" sz="2800" dirty="0">
              <a:latin typeface="Arial" panose="020B0604020202020204" pitchFamily="34" charset="0"/>
              <a:cs typeface="Arial" panose="020B0604020202020204" pitchFamily="34" charset="0"/>
            </a:endParaRPr>
          </a:p>
        </p:txBody>
      </p:sp>
      <p:sp>
        <p:nvSpPr>
          <p:cNvPr id="2" name="TextBox 1"/>
          <p:cNvSpPr txBox="1"/>
          <p:nvPr/>
        </p:nvSpPr>
        <p:spPr>
          <a:xfrm>
            <a:off x="868865" y="4293219"/>
            <a:ext cx="10565161" cy="206210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3200" b="1" dirty="0"/>
              <a:t>The Jehovah's Witnesses are convinced that they are the visible organization of YHVH and everyone else is damned, but do they have a “Thus saith YHVH” for their stand or is it wholly based on the opinions of man?</a:t>
            </a:r>
          </a:p>
        </p:txBody>
      </p:sp>
      <p:sp>
        <p:nvSpPr>
          <p:cNvPr id="5" name="Rectangle 4"/>
          <p:cNvSpPr/>
          <p:nvPr/>
        </p:nvSpPr>
        <p:spPr>
          <a:xfrm>
            <a:off x="316523" y="246185"/>
            <a:ext cx="11582400" cy="637735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A7089E8-B4CD-4785-8F88-FACE113DD2A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Slide Number Placeholder 5">
            <a:extLst>
              <a:ext uri="{FF2B5EF4-FFF2-40B4-BE49-F238E27FC236}">
                <a16:creationId xmlns:a16="http://schemas.microsoft.com/office/drawing/2014/main" id="{85C7082F-3772-4071-A68B-424BAB74426E}"/>
              </a:ext>
            </a:extLst>
          </p:cNvPr>
          <p:cNvSpPr>
            <a:spLocks noGrp="1"/>
          </p:cNvSpPr>
          <p:nvPr>
            <p:ph type="sldNum" sz="quarter" idx="12"/>
          </p:nvPr>
        </p:nvSpPr>
        <p:spPr/>
        <p:txBody>
          <a:bodyPr/>
          <a:lstStyle/>
          <a:p>
            <a:fld id="{9D81F7A8-9B68-49AD-B82E-5D88C025AF9F}" type="slidenum">
              <a:rPr lang="en-US" smtClean="0"/>
              <a:t>34</a:t>
            </a:fld>
            <a:endParaRPr lang="en-US"/>
          </a:p>
        </p:txBody>
      </p:sp>
    </p:spTree>
    <p:custDataLst>
      <p:tags r:id="rId1"/>
    </p:custDataLst>
    <p:extLst>
      <p:ext uri="{BB962C8B-B14F-4D97-AF65-F5344CB8AC3E}">
        <p14:creationId xmlns:p14="http://schemas.microsoft.com/office/powerpoint/2010/main" val="680956862"/>
      </p:ext>
    </p:extLst>
  </p:cSld>
  <p:clrMapOvr>
    <a:masterClrMapping/>
  </p:clrMapOvr>
  <p:transition spd="slow" advTm="59362">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1916" y="911779"/>
            <a:ext cx="10582507" cy="270843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3"/>
          </a:fillRef>
          <a:effectRef idx="1">
            <a:schemeClr val="accent3"/>
          </a:effectRef>
          <a:fontRef idx="minor">
            <a:schemeClr val="lt1"/>
          </a:fontRef>
        </p:style>
        <p:txBody>
          <a:bodyPr wrap="square">
            <a:spAutoFit/>
          </a:bodyPr>
          <a:lstStyle/>
          <a:p>
            <a:pPr algn="just"/>
            <a:r>
              <a:rPr lang="en-US" sz="32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International Church of Christ</a:t>
            </a:r>
            <a:r>
              <a:rPr lang="en-US" sz="32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3200" dirty="0">
                <a:effectLst/>
                <a:latin typeface="Arial" panose="020B0604020202020204" pitchFamily="34" charset="0"/>
                <a:ea typeface="Calibri" panose="020F0502020204030204" pitchFamily="34" charset="0"/>
                <a:cs typeface="Times New Roman" panose="02020603050405020304" pitchFamily="18" charset="0"/>
              </a:rPr>
              <a:t>“There is one church! There is one God.  There is one kingdom of God and </a:t>
            </a:r>
            <a:r>
              <a:rPr lang="en-US" sz="3200" u="sng" dirty="0">
                <a:effectLst/>
                <a:latin typeface="Arial" panose="020B0604020202020204" pitchFamily="34" charset="0"/>
                <a:ea typeface="Calibri" panose="020F0502020204030204" pitchFamily="34" charset="0"/>
                <a:cs typeface="Times New Roman" panose="02020603050405020304" pitchFamily="18" charset="0"/>
              </a:rPr>
              <a:t>this is it</a:t>
            </a:r>
            <a:r>
              <a:rPr lang="en-US" sz="3200" dirty="0">
                <a:effectLst/>
                <a:latin typeface="Arial" panose="020B0604020202020204" pitchFamily="34" charset="0"/>
                <a:ea typeface="Calibri" panose="020F0502020204030204" pitchFamily="34" charset="0"/>
                <a:cs typeface="Times New Roman" panose="02020603050405020304" pitchFamily="18" charset="0"/>
              </a:rPr>
              <a:t>!"</a:t>
            </a:r>
            <a:r>
              <a:rPr lang="en-US" sz="3200"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a:effectLst/>
                <a:latin typeface="Arial" panose="020B0604020202020204" pitchFamily="34" charset="0"/>
                <a:ea typeface="Calibri" panose="020F0502020204030204" pitchFamily="34" charset="0"/>
                <a:cs typeface="Times New Roman" panose="02020603050405020304" pitchFamily="18" charset="0"/>
              </a:rPr>
              <a:t>“We’re the last hope the world has.” </a:t>
            </a:r>
            <a:r>
              <a:rPr lang="en-US" sz="2400" i="1" dirty="0">
                <a:effectLst/>
                <a:latin typeface="Arial" panose="020B0604020202020204" pitchFamily="34" charset="0"/>
                <a:ea typeface="Calibri" panose="020F0502020204030204" pitchFamily="34" charset="0"/>
                <a:cs typeface="Times New Roman" panose="02020603050405020304" pitchFamily="18" charset="0"/>
              </a:rPr>
              <a:t>(Gordon Ferguson, Radical Men, Radical Times Hosea Radical Love of Elohim, Manila World Leadership Conf., Aug. 1994.)</a:t>
            </a:r>
            <a:r>
              <a:rPr lang="en-US" sz="2400" dirty="0">
                <a:effectLst/>
                <a:latin typeface="Arial" panose="020B060402020202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dirty="0">
                <a:effectLst/>
                <a:latin typeface="Arial" panose="020B060402020202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p:cNvSpPr txBox="1"/>
          <p:nvPr/>
        </p:nvSpPr>
        <p:spPr>
          <a:xfrm>
            <a:off x="880946" y="4070195"/>
            <a:ext cx="10504449" cy="206210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3200" b="1" dirty="0"/>
              <a:t>What about this denomination? What gives them the assurance that they are it? Do they have a “Thus saith the Elohim of Abraham, Isaac and Israel” or are they basing their conviction on what some people have told them? </a:t>
            </a:r>
          </a:p>
        </p:txBody>
      </p:sp>
      <p:sp>
        <p:nvSpPr>
          <p:cNvPr id="5" name="Rectangle 4"/>
          <p:cNvSpPr/>
          <p:nvPr/>
        </p:nvSpPr>
        <p:spPr>
          <a:xfrm>
            <a:off x="386862" y="222738"/>
            <a:ext cx="11465169" cy="6342185"/>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257D7FB-DEB1-427B-A746-48DE1FFAE1F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Slide Number Placeholder 5">
            <a:extLst>
              <a:ext uri="{FF2B5EF4-FFF2-40B4-BE49-F238E27FC236}">
                <a16:creationId xmlns:a16="http://schemas.microsoft.com/office/drawing/2014/main" id="{A236F07F-C1E4-4D9B-AE8C-B16BC3A1B97E}"/>
              </a:ext>
            </a:extLst>
          </p:cNvPr>
          <p:cNvSpPr>
            <a:spLocks noGrp="1"/>
          </p:cNvSpPr>
          <p:nvPr>
            <p:ph type="sldNum" sz="quarter" idx="12"/>
          </p:nvPr>
        </p:nvSpPr>
        <p:spPr/>
        <p:txBody>
          <a:bodyPr/>
          <a:lstStyle/>
          <a:p>
            <a:fld id="{9D81F7A8-9B68-49AD-B82E-5D88C025AF9F}" type="slidenum">
              <a:rPr lang="en-US" smtClean="0"/>
              <a:t>35</a:t>
            </a:fld>
            <a:endParaRPr lang="en-US"/>
          </a:p>
        </p:txBody>
      </p:sp>
    </p:spTree>
    <p:custDataLst>
      <p:tags r:id="rId1"/>
    </p:custDataLst>
    <p:extLst>
      <p:ext uri="{BB962C8B-B14F-4D97-AF65-F5344CB8AC3E}">
        <p14:creationId xmlns:p14="http://schemas.microsoft.com/office/powerpoint/2010/main" val="1180491593"/>
      </p:ext>
    </p:extLst>
  </p:cSld>
  <p:clrMapOvr>
    <a:masterClrMapping/>
  </p:clrMapOvr>
  <p:transition spd="slow" advTm="54979">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0271" y="815588"/>
            <a:ext cx="10820090" cy="501675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sz="3200" b="1" dirty="0">
                <a:solidFill>
                  <a:srgbClr val="FF0000"/>
                </a:solidFill>
                <a:latin typeface="Arial" panose="020B0604020202020204" pitchFamily="34" charset="0"/>
                <a:cs typeface="Arial" panose="020B0604020202020204" pitchFamily="34" charset="0"/>
              </a:rPr>
              <a:t>Seventh Day Adventists</a:t>
            </a:r>
            <a:endParaRPr lang="en-US" sz="3200" dirty="0">
              <a:solidFill>
                <a:srgbClr val="FF0000"/>
              </a:solidFill>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"Since we keep all Ten Commandments and have Ellen White as our prophet, we Seventh-day Adventists are The Remnant Church!" </a:t>
            </a:r>
          </a:p>
          <a:p>
            <a:r>
              <a:rPr lang="en-US" sz="2800" i="1" dirty="0">
                <a:latin typeface="Arial" panose="020B0604020202020204" pitchFamily="34" charset="0"/>
                <a:cs typeface="Arial" panose="020B0604020202020204" pitchFamily="34" charset="0"/>
              </a:rPr>
              <a:t>Here are some words from Ellen White, she stated: </a:t>
            </a:r>
            <a:r>
              <a:rPr lang="en-US" sz="3200" dirty="0">
                <a:latin typeface="Arial" panose="020B0604020202020204" pitchFamily="34" charset="0"/>
                <a:cs typeface="Arial" panose="020B0604020202020204" pitchFamily="34" charset="0"/>
              </a:rPr>
              <a:t>"In my books, the truth is stated, barricaded by a ‘Thus saith the Lord.’” </a:t>
            </a:r>
          </a:p>
          <a:p>
            <a:r>
              <a:rPr lang="en-US" sz="2800" i="1" dirty="0">
                <a:latin typeface="Arial" panose="020B0604020202020204" pitchFamily="34" charset="0"/>
                <a:cs typeface="Arial" panose="020B0604020202020204" pitchFamily="34" charset="0"/>
              </a:rPr>
              <a:t>(Adventist Review, Oct. 1, 1992, p. 23.)</a:t>
            </a:r>
            <a:r>
              <a:rPr lang="en-US" sz="3200" dirty="0">
                <a:latin typeface="Arial" panose="020B0604020202020204" pitchFamily="34" charset="0"/>
                <a:cs typeface="Arial" panose="020B0604020202020204" pitchFamily="34" charset="0"/>
              </a:rPr>
              <a:t> “The local (SDA) church becomes the 'port of entry' to the kingdom of God.” </a:t>
            </a:r>
          </a:p>
          <a:p>
            <a:r>
              <a:rPr lang="en-US" sz="2800" i="1" dirty="0">
                <a:latin typeface="Arial" panose="020B0604020202020204" pitchFamily="34" charset="0"/>
                <a:cs typeface="Arial" panose="020B0604020202020204" pitchFamily="34" charset="0"/>
              </a:rPr>
              <a:t>(Adventist Review, June 2, 1988, p. 9.) </a:t>
            </a:r>
            <a:r>
              <a:rPr lang="en-US" sz="3200" dirty="0">
                <a:latin typeface="Arial" panose="020B0604020202020204" pitchFamily="34" charset="0"/>
                <a:cs typeface="Arial" panose="020B0604020202020204" pitchFamily="34" charset="0"/>
              </a:rPr>
              <a:t>“... when we backslide from the church, we also backslide from God.”</a:t>
            </a:r>
            <a:endParaRPr lang="en-US" sz="2800" dirty="0">
              <a:latin typeface="Arial" panose="020B0604020202020204" pitchFamily="34" charset="0"/>
              <a:cs typeface="Arial" panose="020B0604020202020204" pitchFamily="34" charset="0"/>
            </a:endParaRPr>
          </a:p>
        </p:txBody>
      </p:sp>
      <p:sp>
        <p:nvSpPr>
          <p:cNvPr id="3" name="Rectangle 2"/>
          <p:cNvSpPr/>
          <p:nvPr/>
        </p:nvSpPr>
        <p:spPr>
          <a:xfrm>
            <a:off x="246185" y="222738"/>
            <a:ext cx="11664461" cy="636563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F401EC5-C5EA-440C-8612-48C05E4FA1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a:extLst>
              <a:ext uri="{FF2B5EF4-FFF2-40B4-BE49-F238E27FC236}">
                <a16:creationId xmlns:a16="http://schemas.microsoft.com/office/drawing/2014/main" id="{A6EE8F3A-2B4C-48A3-98EF-1DFB17A3D4F8}"/>
              </a:ext>
            </a:extLst>
          </p:cNvPr>
          <p:cNvSpPr>
            <a:spLocks noGrp="1"/>
          </p:cNvSpPr>
          <p:nvPr>
            <p:ph type="sldNum" sz="quarter" idx="12"/>
          </p:nvPr>
        </p:nvSpPr>
        <p:spPr/>
        <p:txBody>
          <a:bodyPr/>
          <a:lstStyle/>
          <a:p>
            <a:fld id="{9D81F7A8-9B68-49AD-B82E-5D88C025AF9F}" type="slidenum">
              <a:rPr lang="en-US" smtClean="0"/>
              <a:t>36</a:t>
            </a:fld>
            <a:endParaRPr lang="en-US"/>
          </a:p>
        </p:txBody>
      </p:sp>
    </p:spTree>
    <p:custDataLst>
      <p:tags r:id="rId1"/>
    </p:custDataLst>
    <p:extLst>
      <p:ext uri="{BB962C8B-B14F-4D97-AF65-F5344CB8AC3E}">
        <p14:creationId xmlns:p14="http://schemas.microsoft.com/office/powerpoint/2010/main" val="203688468"/>
      </p:ext>
    </p:extLst>
  </p:cSld>
  <p:clrMapOvr>
    <a:masterClrMapping/>
  </p:clrMapOvr>
  <p:transition spd="slow" advTm="53524">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barn(inVertical)">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barn(inVertical)">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barn(inVertical)">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2177" y="382298"/>
            <a:ext cx="11284298" cy="403187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sz="3200" b="1" dirty="0">
                <a:solidFill>
                  <a:srgbClr val="FF0000"/>
                </a:solidFill>
                <a:latin typeface="Arial" panose="020B0604020202020204" pitchFamily="34" charset="0"/>
                <a:cs typeface="Arial" panose="020B0604020202020204" pitchFamily="34" charset="0"/>
              </a:rPr>
              <a:t>Seventh Day Adventists</a:t>
            </a:r>
          </a:p>
          <a:p>
            <a:r>
              <a:rPr lang="en-US" sz="2800" i="1" dirty="0">
                <a:latin typeface="Arial" panose="020B0604020202020204" pitchFamily="34" charset="0"/>
                <a:cs typeface="Arial" panose="020B0604020202020204" pitchFamily="34" charset="0"/>
              </a:rPr>
              <a:t>Here is a statement by Dan </a:t>
            </a:r>
            <a:r>
              <a:rPr lang="en-US" sz="2800" i="1" dirty="0" err="1">
                <a:latin typeface="Arial" panose="020B0604020202020204" pitchFamily="34" charset="0"/>
                <a:cs typeface="Arial" panose="020B0604020202020204" pitchFamily="34" charset="0"/>
              </a:rPr>
              <a:t>O’Ffill</a:t>
            </a:r>
            <a:r>
              <a:rPr lang="en-US" sz="2800" i="1" dirty="0">
                <a:latin typeface="Arial" panose="020B0604020202020204" pitchFamily="34" charset="0"/>
                <a:cs typeface="Arial" panose="020B0604020202020204" pitchFamily="34" charset="0"/>
              </a:rPr>
              <a:t>, a SDA evangelist: </a:t>
            </a:r>
            <a:r>
              <a:rPr lang="en-US" sz="3200" dirty="0">
                <a:latin typeface="Arial" panose="020B0604020202020204" pitchFamily="34" charset="0"/>
                <a:cs typeface="Arial" panose="020B0604020202020204" pitchFamily="34" charset="0"/>
              </a:rPr>
              <a:t>“The entire world is deceived today. Truth has been covered up with error. The Protestant churches have accepted the teaching of the antichrist…And so most (non-SDA) church members are in mortal danger, but don’t know it. … </a:t>
            </a:r>
            <a:r>
              <a:rPr lang="en-US" sz="3200" b="1" u="sng" dirty="0">
                <a:latin typeface="Arial" panose="020B0604020202020204" pitchFamily="34" charset="0"/>
                <a:cs typeface="Arial" panose="020B0604020202020204" pitchFamily="34" charset="0"/>
              </a:rPr>
              <a:t>the Seventh-day Adventist Church is the world’s </a:t>
            </a:r>
            <a:r>
              <a:rPr lang="en-US" sz="3200" b="1" u="sng" dirty="0">
                <a:solidFill>
                  <a:srgbClr val="000000"/>
                </a:solidFill>
                <a:highlight>
                  <a:srgbClr val="FFFF00"/>
                </a:highlight>
                <a:latin typeface="Arial" panose="020B0604020202020204" pitchFamily="34" charset="0"/>
                <a:cs typeface="Arial" panose="020B0604020202020204" pitchFamily="34" charset="0"/>
              </a:rPr>
              <a:t>last hope for rescue</a:t>
            </a:r>
            <a:r>
              <a:rPr lang="en-US" sz="3200" b="1" dirty="0">
                <a:solidFill>
                  <a:srgbClr val="000000"/>
                </a:solidFill>
                <a:highlight>
                  <a:srgbClr val="FFFF00"/>
                </a:highlight>
                <a:latin typeface="Arial" panose="020B0604020202020204" pitchFamily="34" charset="0"/>
                <a:cs typeface="Arial" panose="020B0604020202020204" pitchFamily="34" charset="0"/>
              </a:rPr>
              <a:t> </a:t>
            </a:r>
            <a:r>
              <a:rPr lang="en-US" sz="3200" b="1" dirty="0">
                <a:latin typeface="Arial" panose="020B0604020202020204" pitchFamily="34" charset="0"/>
                <a:cs typeface="Arial" panose="020B0604020202020204" pitchFamily="34" charset="0"/>
              </a:rPr>
              <a:t>…” </a:t>
            </a:r>
            <a:r>
              <a:rPr lang="en-US" sz="2800" i="1" dirty="0">
                <a:latin typeface="Arial" panose="020B0604020202020204" pitchFamily="34" charset="0"/>
                <a:cs typeface="Arial" panose="020B0604020202020204" pitchFamily="34" charset="0"/>
              </a:rPr>
              <a:t>(1994 R&amp;H pp. 16, 18.)</a:t>
            </a:r>
            <a:endParaRPr lang="en-US" sz="3200" dirty="0">
              <a:solidFill>
                <a:srgbClr val="FF0000"/>
              </a:solidFill>
              <a:latin typeface="Arial" panose="020B0604020202020204" pitchFamily="34" charset="0"/>
              <a:cs typeface="Arial" panose="020B0604020202020204" pitchFamily="34" charset="0"/>
            </a:endParaRPr>
          </a:p>
        </p:txBody>
      </p:sp>
      <p:sp>
        <p:nvSpPr>
          <p:cNvPr id="3" name="Rectangle 2"/>
          <p:cNvSpPr/>
          <p:nvPr/>
        </p:nvSpPr>
        <p:spPr>
          <a:xfrm>
            <a:off x="351692" y="246185"/>
            <a:ext cx="11476893" cy="636563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46E358E-2A70-4365-B5C9-47032FCFB4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a:extLst>
              <a:ext uri="{FF2B5EF4-FFF2-40B4-BE49-F238E27FC236}">
                <a16:creationId xmlns:a16="http://schemas.microsoft.com/office/drawing/2014/main" id="{C8F0EAE7-9524-4EE9-8CE3-BFF77A6842AD}"/>
              </a:ext>
            </a:extLst>
          </p:cNvPr>
          <p:cNvSpPr>
            <a:spLocks noGrp="1"/>
          </p:cNvSpPr>
          <p:nvPr>
            <p:ph type="sldNum" sz="quarter" idx="12"/>
          </p:nvPr>
        </p:nvSpPr>
        <p:spPr/>
        <p:txBody>
          <a:bodyPr/>
          <a:lstStyle/>
          <a:p>
            <a:fld id="{9D81F7A8-9B68-49AD-B82E-5D88C025AF9F}" type="slidenum">
              <a:rPr lang="en-US" smtClean="0"/>
              <a:t>37</a:t>
            </a:fld>
            <a:endParaRPr lang="en-US"/>
          </a:p>
        </p:txBody>
      </p:sp>
      <p:sp>
        <p:nvSpPr>
          <p:cNvPr id="6" name="TextBox 5">
            <a:extLst>
              <a:ext uri="{FF2B5EF4-FFF2-40B4-BE49-F238E27FC236}">
                <a16:creationId xmlns:a16="http://schemas.microsoft.com/office/drawing/2014/main" id="{BA35EC96-D4E5-4C07-A649-1A9AE1254586}"/>
              </a:ext>
            </a:extLst>
          </p:cNvPr>
          <p:cNvSpPr txBox="1"/>
          <p:nvPr/>
        </p:nvSpPr>
        <p:spPr>
          <a:xfrm>
            <a:off x="452177" y="4481941"/>
            <a:ext cx="11284298" cy="2062103"/>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People forget, it is not a church or a pastor that saves us. According to Scripture,  Eternal life is to know  Yahuwah, and Yahusha Ha Mashiach, whom He  has sent  and to  obey their instructions, called Torah! </a:t>
            </a:r>
          </a:p>
        </p:txBody>
      </p:sp>
    </p:spTree>
    <p:extLst>
      <p:ext uri="{BB962C8B-B14F-4D97-AF65-F5344CB8AC3E}">
        <p14:creationId xmlns:p14="http://schemas.microsoft.com/office/powerpoint/2010/main" val="1714238928"/>
      </p:ext>
    </p:extLst>
  </p:cSld>
  <p:clrMapOvr>
    <a:masterClrMapping/>
  </p:clrMapOvr>
  <p:transition spd="slow" advTm="41954">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47856" y="645519"/>
            <a:ext cx="10343179" cy="5632311"/>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3600" dirty="0">
                <a:solidFill>
                  <a:schemeClr val="tx1"/>
                </a:solidFill>
                <a:latin typeface="Arial" panose="020B0604020202020204" pitchFamily="34" charset="0"/>
                <a:cs typeface="Arial" panose="020B0604020202020204" pitchFamily="34" charset="0"/>
              </a:rPr>
              <a:t>What about the members of the SDA denomination? Does that membership guarantee anyone eternal life? Do these people have a </a:t>
            </a:r>
            <a:r>
              <a:rPr lang="en-US" sz="3600" b="1" dirty="0">
                <a:solidFill>
                  <a:schemeClr val="tx1"/>
                </a:solidFill>
                <a:latin typeface="Arial" panose="020B0604020202020204" pitchFamily="34" charset="0"/>
                <a:cs typeface="Arial" panose="020B0604020202020204" pitchFamily="34" charset="0"/>
              </a:rPr>
              <a:t>“Thus saith the Elohim of Abraham, Isaac and Israel for all their doctrines”? </a:t>
            </a:r>
            <a:r>
              <a:rPr lang="en-US" sz="3600" dirty="0">
                <a:solidFill>
                  <a:schemeClr val="tx1"/>
                </a:solidFill>
                <a:latin typeface="Arial" panose="020B0604020202020204" pitchFamily="34" charset="0"/>
                <a:cs typeface="Arial" panose="020B0604020202020204" pitchFamily="34" charset="0"/>
              </a:rPr>
              <a:t>I used to believe it until I came to the conviction that this is not the case! Was I truly redeemed as I believed for so many years and others still believe to this day or can we speak about a serious deception based wholly on man’s promises? </a:t>
            </a:r>
          </a:p>
        </p:txBody>
      </p:sp>
      <p:sp>
        <p:nvSpPr>
          <p:cNvPr id="3" name="Rectangle 2"/>
          <p:cNvSpPr/>
          <p:nvPr/>
        </p:nvSpPr>
        <p:spPr>
          <a:xfrm>
            <a:off x="386862" y="363415"/>
            <a:ext cx="11465169" cy="6236677"/>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F4C1087-2756-451F-85BE-2C4379698FB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a:extLst>
              <a:ext uri="{FF2B5EF4-FFF2-40B4-BE49-F238E27FC236}">
                <a16:creationId xmlns:a16="http://schemas.microsoft.com/office/drawing/2014/main" id="{40808C63-F0FE-4C53-924B-A2D811649147}"/>
              </a:ext>
            </a:extLst>
          </p:cNvPr>
          <p:cNvSpPr>
            <a:spLocks noGrp="1"/>
          </p:cNvSpPr>
          <p:nvPr>
            <p:ph type="sldNum" sz="quarter" idx="12"/>
          </p:nvPr>
        </p:nvSpPr>
        <p:spPr/>
        <p:txBody>
          <a:bodyPr/>
          <a:lstStyle/>
          <a:p>
            <a:fld id="{9D81F7A8-9B68-49AD-B82E-5D88C025AF9F}" type="slidenum">
              <a:rPr lang="en-US" smtClean="0"/>
              <a:t>38</a:t>
            </a:fld>
            <a:endParaRPr lang="en-US"/>
          </a:p>
        </p:txBody>
      </p:sp>
    </p:spTree>
    <p:extLst>
      <p:ext uri="{BB962C8B-B14F-4D97-AF65-F5344CB8AC3E}">
        <p14:creationId xmlns:p14="http://schemas.microsoft.com/office/powerpoint/2010/main" val="790668962"/>
      </p:ext>
    </p:extLst>
  </p:cSld>
  <p:clrMapOvr>
    <a:masterClrMapping/>
  </p:clrMapOvr>
  <p:transition spd="slow" advTm="32761">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33723" y="818908"/>
            <a:ext cx="10124553" cy="526297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4800" dirty="0">
                <a:solidFill>
                  <a:schemeClr val="tx1"/>
                </a:solidFill>
                <a:latin typeface="Arial" panose="020B0604020202020204" pitchFamily="34" charset="0"/>
                <a:cs typeface="Arial" panose="020B0604020202020204" pitchFamily="34" charset="0"/>
              </a:rPr>
              <a:t>I am not the judge, and I am not interested in offending and condemning people, but I am interested in searching for </a:t>
            </a:r>
            <a:r>
              <a:rPr lang="en-US" sz="4800" dirty="0">
                <a:solidFill>
                  <a:srgbClr val="FFFF00"/>
                </a:solidFill>
                <a:latin typeface="Arial Black" panose="020B0A04020102020204" pitchFamily="34" charset="0"/>
                <a:cs typeface="Arial" panose="020B0604020202020204" pitchFamily="34" charset="0"/>
              </a:rPr>
              <a:t>the</a:t>
            </a:r>
            <a:r>
              <a:rPr lang="en-US" sz="4800" dirty="0">
                <a:solidFill>
                  <a:schemeClr val="tx1"/>
                </a:solidFill>
                <a:latin typeface="Arial" panose="020B0604020202020204" pitchFamily="34" charset="0"/>
                <a:cs typeface="Arial" panose="020B0604020202020204" pitchFamily="34" charset="0"/>
              </a:rPr>
              <a:t> truth, knowing </a:t>
            </a:r>
            <a:r>
              <a:rPr lang="en-US" sz="4800" dirty="0">
                <a:solidFill>
                  <a:srgbClr val="FFFF00"/>
                </a:solidFill>
                <a:latin typeface="Arial Black" panose="020B0A04020102020204" pitchFamily="34" charset="0"/>
                <a:cs typeface="Arial" panose="020B0604020202020204" pitchFamily="34" charset="0"/>
              </a:rPr>
              <a:t>the</a:t>
            </a:r>
            <a:r>
              <a:rPr lang="en-US" sz="4800" dirty="0">
                <a:solidFill>
                  <a:schemeClr val="tx1"/>
                </a:solidFill>
                <a:latin typeface="Arial" panose="020B0604020202020204" pitchFamily="34" charset="0"/>
                <a:cs typeface="Arial" panose="020B0604020202020204" pitchFamily="34" charset="0"/>
              </a:rPr>
              <a:t> truth, living </a:t>
            </a:r>
            <a:r>
              <a:rPr lang="en-US" sz="4800" dirty="0">
                <a:solidFill>
                  <a:srgbClr val="FFFF00"/>
                </a:solidFill>
                <a:latin typeface="Arial Black" panose="020B0A04020102020204" pitchFamily="34" charset="0"/>
                <a:cs typeface="Arial" panose="020B0604020202020204" pitchFamily="34" charset="0"/>
              </a:rPr>
              <a:t>the</a:t>
            </a:r>
            <a:r>
              <a:rPr lang="en-US" sz="4800" dirty="0">
                <a:solidFill>
                  <a:schemeClr val="tx1"/>
                </a:solidFill>
                <a:latin typeface="Arial" panose="020B0604020202020204" pitchFamily="34" charset="0"/>
                <a:cs typeface="Arial" panose="020B0604020202020204" pitchFamily="34" charset="0"/>
              </a:rPr>
              <a:t> truth, sharing </a:t>
            </a:r>
            <a:r>
              <a:rPr lang="en-US" sz="4800" dirty="0">
                <a:solidFill>
                  <a:srgbClr val="FFFF00"/>
                </a:solidFill>
                <a:latin typeface="Arial Black" panose="020B0A04020102020204" pitchFamily="34" charset="0"/>
                <a:cs typeface="Arial" panose="020B0604020202020204" pitchFamily="34" charset="0"/>
              </a:rPr>
              <a:t>the</a:t>
            </a:r>
            <a:r>
              <a:rPr lang="en-US" sz="4800" dirty="0">
                <a:solidFill>
                  <a:schemeClr val="tx1"/>
                </a:solidFill>
                <a:latin typeface="Arial" panose="020B0604020202020204" pitchFamily="34" charset="0"/>
                <a:cs typeface="Arial" panose="020B0604020202020204" pitchFamily="34" charset="0"/>
              </a:rPr>
              <a:t> truth, </a:t>
            </a:r>
            <a:r>
              <a:rPr lang="en-US" sz="4800" b="1" dirty="0">
                <a:solidFill>
                  <a:srgbClr val="00FFCC"/>
                </a:solidFill>
                <a:latin typeface="Arial" panose="020B0604020202020204" pitchFamily="34" charset="0"/>
                <a:cs typeface="Arial" panose="020B0604020202020204" pitchFamily="34" charset="0"/>
              </a:rPr>
              <a:t>because only </a:t>
            </a:r>
            <a:r>
              <a:rPr lang="en-US" sz="4800" b="1" dirty="0">
                <a:solidFill>
                  <a:srgbClr val="FFFF00"/>
                </a:solidFill>
                <a:latin typeface="Arial Black" panose="020B0A04020102020204" pitchFamily="34" charset="0"/>
                <a:cs typeface="Arial" panose="020B0604020202020204" pitchFamily="34" charset="0"/>
              </a:rPr>
              <a:t>the</a:t>
            </a:r>
            <a:r>
              <a:rPr lang="en-US" sz="4800" b="1" dirty="0">
                <a:solidFill>
                  <a:srgbClr val="00FFCC"/>
                </a:solidFill>
                <a:latin typeface="Arial" panose="020B0604020202020204" pitchFamily="34" charset="0"/>
                <a:cs typeface="Arial" panose="020B0604020202020204" pitchFamily="34" charset="0"/>
              </a:rPr>
              <a:t> truth makes us free! </a:t>
            </a:r>
          </a:p>
        </p:txBody>
      </p:sp>
      <p:sp>
        <p:nvSpPr>
          <p:cNvPr id="3" name="Rectangle 2"/>
          <p:cNvSpPr/>
          <p:nvPr/>
        </p:nvSpPr>
        <p:spPr>
          <a:xfrm>
            <a:off x="386862" y="363415"/>
            <a:ext cx="11465169" cy="6236677"/>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F4C1087-2756-451F-85BE-2C4379698FB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a:extLst>
              <a:ext uri="{FF2B5EF4-FFF2-40B4-BE49-F238E27FC236}">
                <a16:creationId xmlns:a16="http://schemas.microsoft.com/office/drawing/2014/main" id="{40808C63-F0FE-4C53-924B-A2D811649147}"/>
              </a:ext>
            </a:extLst>
          </p:cNvPr>
          <p:cNvSpPr>
            <a:spLocks noGrp="1"/>
          </p:cNvSpPr>
          <p:nvPr>
            <p:ph type="sldNum" sz="quarter" idx="12"/>
          </p:nvPr>
        </p:nvSpPr>
        <p:spPr/>
        <p:txBody>
          <a:bodyPr/>
          <a:lstStyle/>
          <a:p>
            <a:fld id="{9D81F7A8-9B68-49AD-B82E-5D88C025AF9F}" type="slidenum">
              <a:rPr lang="en-US" smtClean="0"/>
              <a:t>39</a:t>
            </a:fld>
            <a:endParaRPr lang="en-US"/>
          </a:p>
        </p:txBody>
      </p:sp>
    </p:spTree>
    <p:extLst>
      <p:ext uri="{BB962C8B-B14F-4D97-AF65-F5344CB8AC3E}">
        <p14:creationId xmlns:p14="http://schemas.microsoft.com/office/powerpoint/2010/main" val="4237594362"/>
      </p:ext>
    </p:extLst>
  </p:cSld>
  <p:clrMapOvr>
    <a:masterClrMapping/>
  </p:clrMapOvr>
  <p:transition spd="slow" advTm="32761">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300" y="0"/>
            <a:ext cx="11932920" cy="6858000"/>
          </a:xfrm>
          <a:prstGeom prst="rect">
            <a:avLst/>
          </a:prstGeom>
        </p:spPr>
      </p:pic>
      <p:sp>
        <p:nvSpPr>
          <p:cNvPr id="3" name="TextBox 2"/>
          <p:cNvSpPr txBox="1"/>
          <p:nvPr/>
        </p:nvSpPr>
        <p:spPr>
          <a:xfrm>
            <a:off x="1900646" y="920621"/>
            <a:ext cx="8360227" cy="501675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3200" b="1" i="1" u="sng" dirty="0"/>
              <a:t>Just for clarification before I continue with my presentation</a:t>
            </a:r>
            <a:r>
              <a:rPr lang="en-US" sz="3200" b="1" i="1" dirty="0"/>
              <a:t>: </a:t>
            </a:r>
            <a:r>
              <a:rPr lang="en-US" sz="3200" dirty="0"/>
              <a:t>In my presentations I am using YHVH (Yahuwah) instead of LORD, which is a title and not a name and I am using Yahusha instead of Jesus, which is not a translation but a transliteration from a Greek mistransliteration and has no meaning, neither in Hebrew nor in English! YHVH (Yahuwah) and Yahusha are the actual original names and the true nature and character of them. </a:t>
            </a:r>
          </a:p>
        </p:txBody>
      </p:sp>
      <p:pic>
        <p:nvPicPr>
          <p:cNvPr id="5" name="Picture 4">
            <a:extLst>
              <a:ext uri="{FF2B5EF4-FFF2-40B4-BE49-F238E27FC236}">
                <a16:creationId xmlns:a16="http://schemas.microsoft.com/office/drawing/2014/main" id="{B87D47B8-A31A-4470-B712-40CE1A7E619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Slide Number Placeholder 3">
            <a:extLst>
              <a:ext uri="{FF2B5EF4-FFF2-40B4-BE49-F238E27FC236}">
                <a16:creationId xmlns:a16="http://schemas.microsoft.com/office/drawing/2014/main" id="{37BCDDD2-EAA6-4F6C-B7FA-BDABD51A1F6C}"/>
              </a:ext>
            </a:extLst>
          </p:cNvPr>
          <p:cNvSpPr>
            <a:spLocks noGrp="1"/>
          </p:cNvSpPr>
          <p:nvPr>
            <p:ph type="sldNum" sz="quarter" idx="12"/>
          </p:nvPr>
        </p:nvSpPr>
        <p:spPr/>
        <p:txBody>
          <a:bodyPr/>
          <a:lstStyle/>
          <a:p>
            <a:fld id="{9D81F7A8-9B68-49AD-B82E-5D88C025AF9F}" type="slidenum">
              <a:rPr lang="en-US" smtClean="0"/>
              <a:t>4</a:t>
            </a:fld>
            <a:endParaRPr lang="en-US"/>
          </a:p>
        </p:txBody>
      </p:sp>
    </p:spTree>
    <p:extLst>
      <p:ext uri="{BB962C8B-B14F-4D97-AF65-F5344CB8AC3E}">
        <p14:creationId xmlns:p14="http://schemas.microsoft.com/office/powerpoint/2010/main" val="2276162212"/>
      </p:ext>
    </p:extLst>
  </p:cSld>
  <p:clrMapOvr>
    <a:masterClrMapping/>
  </p:clrMapOvr>
  <mc:AlternateContent xmlns:mc="http://schemas.openxmlformats.org/markup-compatibility/2006" xmlns:p14="http://schemas.microsoft.com/office/powerpoint/2010/main">
    <mc:Choice Requires="p14">
      <p:transition spd="slow" p14:dur="1500" advTm="36073">
        <p:split orient="vert"/>
      </p:transition>
    </mc:Choice>
    <mc:Fallback xmlns="">
      <p:transition spd="slow" advTm="36073">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3317" y="734122"/>
            <a:ext cx="11028556" cy="2554545"/>
          </a:xfrm>
          <a:prstGeom prst="rect">
            <a:avLst/>
          </a:prstGeom>
          <a:ln>
            <a:noFill/>
          </a:ln>
          <a:effectLst>
            <a:glow rad="228600">
              <a:schemeClr val="accent5">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dirty="0">
                <a:solidFill>
                  <a:srgbClr val="FF0000"/>
                </a:solidFill>
                <a:latin typeface="Arial" panose="020B0604020202020204" pitchFamily="34" charset="0"/>
                <a:cs typeface="Arial" panose="020B0604020202020204" pitchFamily="34" charset="0"/>
              </a:rPr>
              <a:t>The Philadelphia Church of God </a:t>
            </a:r>
            <a:r>
              <a:rPr lang="en-US" sz="3200" dirty="0">
                <a:solidFill>
                  <a:srgbClr val="FF0000"/>
                </a:solidFill>
                <a:latin typeface="Arial" panose="020B0604020202020204" pitchFamily="34" charset="0"/>
                <a:cs typeface="Arial" panose="020B0604020202020204" pitchFamily="34" charset="0"/>
              </a:rPr>
              <a:t>  </a:t>
            </a:r>
          </a:p>
          <a:p>
            <a:r>
              <a:rPr lang="en-US" sz="3200" dirty="0">
                <a:latin typeface="Arial" panose="020B0604020202020204" pitchFamily="34" charset="0"/>
                <a:cs typeface="Arial" panose="020B0604020202020204" pitchFamily="34" charset="0"/>
              </a:rPr>
              <a:t>“The “household” is God's Family or true church. It's the family that God rules. This is God's </a:t>
            </a:r>
            <a:r>
              <a:rPr lang="en-US" sz="3200" b="1" dirty="0">
                <a:solidFill>
                  <a:srgbClr val="FF0000"/>
                </a:solidFill>
                <a:latin typeface="Arial" panose="020B0604020202020204" pitchFamily="34" charset="0"/>
                <a:cs typeface="Arial" panose="020B0604020202020204" pitchFamily="34" charset="0"/>
              </a:rPr>
              <a:t>inner circle </a:t>
            </a:r>
            <a:r>
              <a:rPr lang="en-US" sz="3200" dirty="0">
                <a:latin typeface="Arial" panose="020B0604020202020204" pitchFamily="34" charset="0"/>
                <a:cs typeface="Arial" panose="020B0604020202020204" pitchFamily="34" charset="0"/>
              </a:rPr>
              <a:t>-- His very elect ... </a:t>
            </a:r>
            <a:r>
              <a:rPr lang="en-US" sz="3200" b="1" dirty="0">
                <a:solidFill>
                  <a:srgbClr val="FF0000"/>
                </a:solidFill>
                <a:latin typeface="Arial" panose="020B0604020202020204" pitchFamily="34" charset="0"/>
                <a:cs typeface="Arial" panose="020B0604020202020204" pitchFamily="34" charset="0"/>
              </a:rPr>
              <a:t>we</a:t>
            </a:r>
            <a:r>
              <a:rPr lang="en-US" sz="3200" dirty="0">
                <a:latin typeface="Arial" panose="020B0604020202020204" pitchFamily="34" charset="0"/>
                <a:cs typeface="Arial" panose="020B0604020202020204" pitchFamily="34" charset="0"/>
              </a:rPr>
              <a:t> are God's only true representative on this earth.” </a:t>
            </a:r>
            <a:r>
              <a:rPr lang="en-US" sz="2800" i="1" dirty="0">
                <a:latin typeface="Arial" panose="020B0604020202020204" pitchFamily="34" charset="0"/>
                <a:cs typeface="Arial" panose="020B0604020202020204" pitchFamily="34" charset="0"/>
              </a:rPr>
              <a:t>(The Philadelphia Trumpet, p.1 May 1995.)</a:t>
            </a:r>
            <a:endParaRPr lang="en-US" sz="2800" dirty="0">
              <a:latin typeface="Arial" panose="020B0604020202020204" pitchFamily="34" charset="0"/>
              <a:cs typeface="Arial" panose="020B0604020202020204" pitchFamily="34" charset="0"/>
            </a:endParaRPr>
          </a:p>
        </p:txBody>
      </p:sp>
      <p:sp>
        <p:nvSpPr>
          <p:cNvPr id="2" name="TextBox 1"/>
          <p:cNvSpPr txBox="1"/>
          <p:nvPr/>
        </p:nvSpPr>
        <p:spPr>
          <a:xfrm>
            <a:off x="613317" y="3693222"/>
            <a:ext cx="11028556" cy="1569660"/>
          </a:xfrm>
          <a:prstGeom prst="rect">
            <a:avLst/>
          </a:prstGeom>
          <a:ln>
            <a:noFill/>
          </a:ln>
          <a:effectLst>
            <a:glow rad="228600">
              <a:schemeClr val="accent2">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dk1"/>
          </a:fillRef>
          <a:effectRef idx="1">
            <a:schemeClr val="dk1"/>
          </a:effectRef>
          <a:fontRef idx="minor">
            <a:schemeClr val="lt1"/>
          </a:fontRef>
        </p:style>
        <p:txBody>
          <a:bodyPr wrap="square" rtlCol="0">
            <a:spAutoFit/>
          </a:bodyPr>
          <a:lstStyle/>
          <a:p>
            <a:pPr algn="just"/>
            <a:r>
              <a:rPr lang="en-US" sz="3200" b="1" dirty="0">
                <a:solidFill>
                  <a:srgbClr val="FFFF00"/>
                </a:solidFill>
                <a:effectLst/>
                <a:latin typeface="Arial" panose="020B0604020202020204" pitchFamily="34" charset="0"/>
                <a:ea typeface="Calibri" panose="020F0502020204030204" pitchFamily="34" charset="0"/>
                <a:cs typeface="Times New Roman" panose="02020603050405020304" pitchFamily="18" charset="0"/>
              </a:rPr>
              <a:t>Living Church of God</a:t>
            </a:r>
            <a:endParaRPr lang="en-US" sz="3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3200" dirty="0">
                <a:effectLst/>
                <a:latin typeface="Arial" panose="020B0604020202020204" pitchFamily="34" charset="0"/>
                <a:ea typeface="Calibri" panose="020F0502020204030204" pitchFamily="34" charset="0"/>
                <a:cs typeface="Times New Roman" panose="02020603050405020304" pitchFamily="18" charset="0"/>
              </a:rPr>
              <a:t>“LCOG is the true Church of God which teaches and practices Apostolic Christianity!"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p:cNvSpPr txBox="1"/>
          <p:nvPr/>
        </p:nvSpPr>
        <p:spPr>
          <a:xfrm rot="20063606">
            <a:off x="613317" y="2503838"/>
            <a:ext cx="11028556" cy="156966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3200" b="1" dirty="0"/>
              <a:t>What about these two denominations? What gives them the idea and confidence that they are the only true denomination? Do they have a “Thus saith YHVH”?</a:t>
            </a:r>
          </a:p>
        </p:txBody>
      </p:sp>
      <p:sp>
        <p:nvSpPr>
          <p:cNvPr id="5" name="Rectangle 4"/>
          <p:cNvSpPr/>
          <p:nvPr/>
        </p:nvSpPr>
        <p:spPr>
          <a:xfrm>
            <a:off x="304800" y="197709"/>
            <a:ext cx="11594123" cy="635549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55C7801-0641-437B-8F9A-9F19856CB2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Slide Number Placeholder 5">
            <a:extLst>
              <a:ext uri="{FF2B5EF4-FFF2-40B4-BE49-F238E27FC236}">
                <a16:creationId xmlns:a16="http://schemas.microsoft.com/office/drawing/2014/main" id="{BA63484F-33DB-47E0-89F5-E4E9F629538D}"/>
              </a:ext>
            </a:extLst>
          </p:cNvPr>
          <p:cNvSpPr>
            <a:spLocks noGrp="1"/>
          </p:cNvSpPr>
          <p:nvPr>
            <p:ph type="sldNum" sz="quarter" idx="12"/>
          </p:nvPr>
        </p:nvSpPr>
        <p:spPr/>
        <p:txBody>
          <a:bodyPr/>
          <a:lstStyle/>
          <a:p>
            <a:fld id="{9D81F7A8-9B68-49AD-B82E-5D88C025AF9F}" type="slidenum">
              <a:rPr lang="en-US" smtClean="0"/>
              <a:t>40</a:t>
            </a:fld>
            <a:endParaRPr lang="en-US"/>
          </a:p>
        </p:txBody>
      </p:sp>
    </p:spTree>
    <p:custDataLst>
      <p:tags r:id="rId1"/>
    </p:custDataLst>
    <p:extLst>
      <p:ext uri="{BB962C8B-B14F-4D97-AF65-F5344CB8AC3E}">
        <p14:creationId xmlns:p14="http://schemas.microsoft.com/office/powerpoint/2010/main" val="3567057892"/>
      </p:ext>
    </p:extLst>
  </p:cSld>
  <p:clrMapOvr>
    <a:masterClrMapping/>
  </p:clrMapOvr>
  <p:transition spd="slow" advTm="6111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27100" y="914400"/>
            <a:ext cx="10439400" cy="267765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n-US" sz="2800" b="1" dirty="0" err="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Cooneyites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dirty="0">
                <a:effectLst/>
                <a:latin typeface="Arial" panose="020B0604020202020204" pitchFamily="34" charset="0"/>
                <a:ea typeface="Calibri" panose="020F0502020204030204" pitchFamily="34" charset="0"/>
                <a:cs typeface="Times New Roman" panose="02020603050405020304" pitchFamily="18" charset="0"/>
              </a:rPr>
              <a:t>"We are not following some way founded in the early 1900's, but it goes clear back to Christ."</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dirty="0">
                <a:effectLst/>
                <a:latin typeface="Arial" panose="020B0604020202020204" pitchFamily="34" charset="0"/>
                <a:ea typeface="Calibri" panose="020F0502020204030204" pitchFamily="34" charset="0"/>
                <a:cs typeface="Times New Roman" panose="02020603050405020304" pitchFamily="18" charset="0"/>
              </a:rPr>
              <a:t>“Some people say there are other fellowships that can be alright. No, there can't be, because there is only one body that Jesus had."</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u="sng"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"People can come to Christ only through us."    </a:t>
            </a:r>
            <a:endParaRPr lang="en-US" sz="2000" b="1" u="sng"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p:cNvSpPr txBox="1"/>
          <p:nvPr/>
        </p:nvSpPr>
        <p:spPr>
          <a:xfrm>
            <a:off x="927100" y="3845803"/>
            <a:ext cx="10439400" cy="2062103"/>
          </a:xfrm>
          <a:prstGeom prst="rect">
            <a:avLst/>
          </a:prstGeom>
          <a:ln>
            <a:noFill/>
          </a:ln>
          <a:effectLst>
            <a:glow rad="2286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dk1"/>
          </a:fillRef>
          <a:effectRef idx="1">
            <a:schemeClr val="dk1"/>
          </a:effectRef>
          <a:fontRef idx="minor">
            <a:schemeClr val="lt1"/>
          </a:fontRef>
        </p:style>
        <p:txBody>
          <a:bodyPr wrap="square" rtlCol="0">
            <a:spAutoFit/>
          </a:bodyPr>
          <a:lstStyle/>
          <a:p>
            <a:pPr algn="just"/>
            <a:r>
              <a:rPr lang="en-US" sz="3200" b="1" dirty="0" err="1">
                <a:solidFill>
                  <a:srgbClr val="FFFF00"/>
                </a:solidFill>
                <a:effectLst/>
                <a:latin typeface="Arial" panose="020B0604020202020204" pitchFamily="34" charset="0"/>
                <a:ea typeface="Calibri" panose="020F0502020204030204" pitchFamily="34" charset="0"/>
                <a:cs typeface="Times New Roman" panose="02020603050405020304" pitchFamily="18" charset="0"/>
              </a:rPr>
              <a:t>Iglesia</a:t>
            </a:r>
            <a:r>
              <a:rPr lang="en-US" sz="3200" b="1" dirty="0">
                <a:solidFill>
                  <a:srgbClr val="FFFF00"/>
                </a:solidFill>
                <a:effectLst/>
                <a:latin typeface="Arial" panose="020B0604020202020204" pitchFamily="34" charset="0"/>
                <a:ea typeface="Calibri" panose="020F0502020204030204" pitchFamily="34" charset="0"/>
                <a:cs typeface="Times New Roman" panose="02020603050405020304" pitchFamily="18" charset="0"/>
              </a:rPr>
              <a:t> </a:t>
            </a:r>
            <a:r>
              <a:rPr lang="en-US" sz="3200" b="1" dirty="0" err="1">
                <a:solidFill>
                  <a:srgbClr val="FFFF00"/>
                </a:solidFill>
                <a:effectLst/>
                <a:latin typeface="Arial" panose="020B0604020202020204" pitchFamily="34" charset="0"/>
                <a:ea typeface="Calibri" panose="020F0502020204030204" pitchFamily="34" charset="0"/>
                <a:cs typeface="Times New Roman" panose="02020603050405020304" pitchFamily="18" charset="0"/>
              </a:rPr>
              <a:t>ni</a:t>
            </a:r>
            <a:r>
              <a:rPr lang="en-US" sz="3200" b="1" dirty="0">
                <a:solidFill>
                  <a:srgbClr val="FFFF00"/>
                </a:solidFill>
                <a:effectLst/>
                <a:latin typeface="Arial" panose="020B0604020202020204" pitchFamily="34" charset="0"/>
                <a:ea typeface="Calibri" panose="020F0502020204030204" pitchFamily="34" charset="0"/>
                <a:cs typeface="Times New Roman" panose="02020603050405020304" pitchFamily="18" charset="0"/>
              </a:rPr>
              <a:t> Cristo</a:t>
            </a:r>
            <a:endParaRPr lang="en-US" sz="2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3200" dirty="0">
                <a:effectLst/>
                <a:latin typeface="Arial" panose="020B0604020202020204" pitchFamily="34" charset="0"/>
                <a:ea typeface="Calibri" panose="020F0502020204030204" pitchFamily="34" charset="0"/>
                <a:cs typeface="Times New Roman" panose="02020603050405020304" pitchFamily="18" charset="0"/>
              </a:rPr>
              <a:t>"Ours is the Church Christ founded."</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r>
              <a:rPr lang="en-US" sz="3200" dirty="0">
                <a:effectLst/>
                <a:latin typeface="Arial" panose="020B0604020202020204" pitchFamily="34" charset="0"/>
                <a:ea typeface="Calibri" panose="020F0502020204030204" pitchFamily="34" charset="0"/>
                <a:cs typeface="Times New Roman" panose="02020603050405020304" pitchFamily="18" charset="0"/>
              </a:rPr>
              <a:t>"Thus, </a:t>
            </a:r>
            <a:r>
              <a:rPr lang="en-US" sz="3200" u="sng" dirty="0">
                <a:effectLst/>
                <a:latin typeface="Arial" panose="020B0604020202020204" pitchFamily="34" charset="0"/>
                <a:ea typeface="Calibri" panose="020F0502020204030204" pitchFamily="34" charset="0"/>
                <a:cs typeface="Times New Roman" panose="02020603050405020304" pitchFamily="18" charset="0"/>
              </a:rPr>
              <a:t>outside the Church of Christ no one can be considered a true believer</a:t>
            </a:r>
            <a:r>
              <a:rPr lang="en-US" sz="3200" dirty="0">
                <a:effectLst/>
                <a:latin typeface="Arial" panose="020B0604020202020204" pitchFamily="34" charset="0"/>
                <a:ea typeface="Calibri" panose="020F0502020204030204" pitchFamily="34" charset="0"/>
                <a:cs typeface="Times New Roman" panose="02020603050405020304" pitchFamily="18" charset="0"/>
              </a:rPr>
              <a:t>.'' </a:t>
            </a:r>
            <a:r>
              <a:rPr lang="en-US" sz="2800" i="1" dirty="0">
                <a:effectLst/>
                <a:latin typeface="Arial" panose="020B0604020202020204" pitchFamily="34" charset="0"/>
                <a:ea typeface="Calibri" panose="020F0502020204030204" pitchFamily="34" charset="0"/>
                <a:cs typeface="Times New Roman" panose="02020603050405020304" pitchFamily="18" charset="0"/>
              </a:rPr>
              <a:t>(PASUGO, September/October 1981, p. 9.)  </a:t>
            </a:r>
            <a:endParaRPr lang="en-US" sz="24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p:cNvSpPr txBox="1"/>
          <p:nvPr/>
        </p:nvSpPr>
        <p:spPr>
          <a:xfrm rot="20244589">
            <a:off x="785978" y="2631688"/>
            <a:ext cx="10439400" cy="156966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3200" dirty="0"/>
              <a:t>Here are two more organizations with a strong conviction that salvation can be obtained </a:t>
            </a:r>
            <a:r>
              <a:rPr lang="en-US" sz="3200" dirty="0">
                <a:solidFill>
                  <a:srgbClr val="00FFCC"/>
                </a:solidFill>
                <a:latin typeface="Arial Black" panose="020B0A04020102020204" pitchFamily="34" charset="0"/>
              </a:rPr>
              <a:t>only</a:t>
            </a:r>
            <a:r>
              <a:rPr lang="en-US" sz="3200" dirty="0"/>
              <a:t> by being a member of their group! What is their conviction based on?</a:t>
            </a:r>
          </a:p>
        </p:txBody>
      </p:sp>
      <p:sp>
        <p:nvSpPr>
          <p:cNvPr id="6" name="Rectangle 5"/>
          <p:cNvSpPr/>
          <p:nvPr/>
        </p:nvSpPr>
        <p:spPr>
          <a:xfrm>
            <a:off x="246185" y="234462"/>
            <a:ext cx="11676184" cy="637735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228A284-FB5F-4B06-BDAC-9DBBCE7E2EC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7" name="Slide Number Placeholder 6">
            <a:extLst>
              <a:ext uri="{FF2B5EF4-FFF2-40B4-BE49-F238E27FC236}">
                <a16:creationId xmlns:a16="http://schemas.microsoft.com/office/drawing/2014/main" id="{68B25AF3-8470-4676-B118-4398B95D3F1A}"/>
              </a:ext>
            </a:extLst>
          </p:cNvPr>
          <p:cNvSpPr>
            <a:spLocks noGrp="1"/>
          </p:cNvSpPr>
          <p:nvPr>
            <p:ph type="sldNum" sz="quarter" idx="12"/>
          </p:nvPr>
        </p:nvSpPr>
        <p:spPr/>
        <p:txBody>
          <a:bodyPr/>
          <a:lstStyle/>
          <a:p>
            <a:fld id="{9D81F7A8-9B68-49AD-B82E-5D88C025AF9F}" type="slidenum">
              <a:rPr lang="en-US" smtClean="0"/>
              <a:t>41</a:t>
            </a:fld>
            <a:endParaRPr lang="en-US"/>
          </a:p>
        </p:txBody>
      </p:sp>
    </p:spTree>
    <p:custDataLst>
      <p:tags r:id="rId1"/>
    </p:custDataLst>
    <p:extLst>
      <p:ext uri="{BB962C8B-B14F-4D97-AF65-F5344CB8AC3E}">
        <p14:creationId xmlns:p14="http://schemas.microsoft.com/office/powerpoint/2010/main" val="1886642263"/>
      </p:ext>
    </p:extLst>
  </p:cSld>
  <p:clrMapOvr>
    <a:masterClrMapping/>
  </p:clrMapOvr>
  <p:transition spd="slow" advTm="72895">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6739" y="992460"/>
            <a:ext cx="10439400" cy="1446550"/>
          </a:xfrm>
          <a:prstGeom prst="rect">
            <a:avLst/>
          </a:prstGeom>
          <a:effectLst>
            <a:glow rad="2286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Church of God in Christ, Mennonite</a:t>
            </a:r>
          </a:p>
          <a:p>
            <a:pPr algn="just"/>
            <a:r>
              <a:rPr lang="en-US" sz="3200" b="1" dirty="0">
                <a:effectLst/>
                <a:latin typeface="Calibri" panose="020F0502020204030204" pitchFamily="34" charset="0"/>
                <a:ea typeface="Calibri" panose="020F0502020204030204" pitchFamily="34" charset="0"/>
                <a:cs typeface="Times New Roman" panose="02020603050405020304" pitchFamily="18" charset="0"/>
              </a:rPr>
              <a:t>“God has made no covenant with any other church.” </a:t>
            </a:r>
            <a:br>
              <a:rPr lang="en-US" sz="2800" dirty="0">
                <a:effectLst/>
                <a:latin typeface="Calibri" panose="020F0502020204030204" pitchFamily="34" charset="0"/>
                <a:ea typeface="Calibri" panose="020F0502020204030204" pitchFamily="34" charset="0"/>
                <a:cs typeface="Times New Roman" panose="02020603050405020304" pitchFamily="18" charset="0"/>
              </a:rPr>
            </a:br>
            <a:r>
              <a:rPr lang="en-US" sz="2800" i="1" dirty="0">
                <a:latin typeface="Calibri" panose="020F0502020204030204" pitchFamily="34" charset="0"/>
                <a:ea typeface="Calibri" panose="020F0502020204030204" pitchFamily="34" charset="0"/>
                <a:cs typeface="Times New Roman" panose="02020603050405020304" pitchFamily="18" charset="0"/>
              </a:rPr>
              <a:t>(</a:t>
            </a:r>
            <a:r>
              <a:rPr lang="en-US" sz="2400" i="1" dirty="0">
                <a:effectLst/>
                <a:latin typeface="Calibri" panose="020F0502020204030204" pitchFamily="34" charset="0"/>
                <a:ea typeface="Calibri" panose="020F0502020204030204" pitchFamily="34" charset="0"/>
                <a:cs typeface="Times New Roman" panose="02020603050405020304" pitchFamily="18" charset="0"/>
              </a:rPr>
              <a:t>John </a:t>
            </a:r>
            <a:r>
              <a:rPr lang="en-US" sz="2400" i="1" dirty="0" err="1">
                <a:effectLst/>
                <a:latin typeface="Calibri" panose="020F0502020204030204" pitchFamily="34" charset="0"/>
                <a:ea typeface="Calibri" panose="020F0502020204030204" pitchFamily="34" charset="0"/>
                <a:cs typeface="Times New Roman" panose="02020603050405020304" pitchFamily="18" charset="0"/>
              </a:rPr>
              <a:t>Holdeman</a:t>
            </a:r>
            <a:r>
              <a:rPr lang="en-US" sz="2400" i="1" dirty="0">
                <a:effectLst/>
                <a:latin typeface="Calibri" panose="020F0502020204030204" pitchFamily="34" charset="0"/>
                <a:ea typeface="Calibri" panose="020F0502020204030204" pitchFamily="34" charset="0"/>
                <a:cs typeface="Times New Roman" panose="02020603050405020304" pitchFamily="18" charset="0"/>
              </a:rPr>
              <a:t>, A History of the Church, p. 20.)</a:t>
            </a:r>
          </a:p>
        </p:txBody>
      </p:sp>
      <p:sp>
        <p:nvSpPr>
          <p:cNvPr id="3" name="TextBox 2"/>
          <p:cNvSpPr txBox="1"/>
          <p:nvPr/>
        </p:nvSpPr>
        <p:spPr>
          <a:xfrm>
            <a:off x="826739" y="3200400"/>
            <a:ext cx="10439400" cy="2062103"/>
          </a:xfrm>
          <a:prstGeom prst="rect">
            <a:avLst/>
          </a:prstGeom>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3200" b="1" dirty="0"/>
              <a:t>This is a very strong statement, and they are very sincere and confident that they are correct. However, what gives them this assurance? Did Yahuwah give them this promise or was it given by a man? </a:t>
            </a:r>
          </a:p>
        </p:txBody>
      </p:sp>
      <p:sp>
        <p:nvSpPr>
          <p:cNvPr id="5" name="Rectangle 4"/>
          <p:cNvSpPr/>
          <p:nvPr/>
        </p:nvSpPr>
        <p:spPr>
          <a:xfrm>
            <a:off x="281354" y="257908"/>
            <a:ext cx="11512061" cy="6307015"/>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CF97295-1DAF-469E-9131-B7496D0B038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Slide Number Placeholder 5">
            <a:extLst>
              <a:ext uri="{FF2B5EF4-FFF2-40B4-BE49-F238E27FC236}">
                <a16:creationId xmlns:a16="http://schemas.microsoft.com/office/drawing/2014/main" id="{D0E56E24-1549-4F16-8122-2D44155F9ECB}"/>
              </a:ext>
            </a:extLst>
          </p:cNvPr>
          <p:cNvSpPr>
            <a:spLocks noGrp="1"/>
          </p:cNvSpPr>
          <p:nvPr>
            <p:ph type="sldNum" sz="quarter" idx="12"/>
          </p:nvPr>
        </p:nvSpPr>
        <p:spPr/>
        <p:txBody>
          <a:bodyPr/>
          <a:lstStyle/>
          <a:p>
            <a:fld id="{9D81F7A8-9B68-49AD-B82E-5D88C025AF9F}" type="slidenum">
              <a:rPr lang="en-US" smtClean="0"/>
              <a:t>42</a:t>
            </a:fld>
            <a:endParaRPr lang="en-US"/>
          </a:p>
        </p:txBody>
      </p:sp>
    </p:spTree>
    <p:custDataLst>
      <p:tags r:id="rId1"/>
    </p:custDataLst>
    <p:extLst>
      <p:ext uri="{BB962C8B-B14F-4D97-AF65-F5344CB8AC3E}">
        <p14:creationId xmlns:p14="http://schemas.microsoft.com/office/powerpoint/2010/main" val="525699127"/>
      </p:ext>
    </p:extLst>
  </p:cSld>
  <p:clrMapOvr>
    <a:masterClrMapping/>
  </p:clrMapOvr>
  <p:transition spd="slow" advTm="39299">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6311" y="415151"/>
            <a:ext cx="10759378" cy="267765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wrap="square" rtlCol="0">
            <a:spAutoFit/>
          </a:bodyPr>
          <a:lstStyle/>
          <a:p>
            <a:pPr algn="just"/>
            <a:r>
              <a:rPr lang="en-US" sz="2800" b="1" dirty="0">
                <a:solidFill>
                  <a:srgbClr val="FFFF00"/>
                </a:solidFill>
                <a:effectLst/>
                <a:latin typeface="Arial" panose="020B0604020202020204" pitchFamily="34" charset="0"/>
                <a:ea typeface="Calibri" panose="020F0502020204030204" pitchFamily="34" charset="0"/>
                <a:cs typeface="Times New Roman" panose="02020603050405020304" pitchFamily="18" charset="0"/>
              </a:rPr>
              <a:t>Judaism</a:t>
            </a:r>
            <a:endParaRPr lang="en-US" sz="2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dirty="0">
                <a:effectLst/>
                <a:latin typeface="Arial" panose="020B0604020202020204" pitchFamily="34" charset="0"/>
                <a:ea typeface="Calibri" panose="020F0502020204030204" pitchFamily="34" charset="0"/>
                <a:cs typeface="Times New Roman" panose="02020603050405020304" pitchFamily="18" charset="0"/>
              </a:rPr>
              <a:t>“Jews believe that the Elohim of Abraham, Isaac and Jacob is the one and only true Elohim, the Creator of the universe. He entered into a covenant with the ancient Israelites, marking them his Chosen People, giving them a mission to spread the gospel of salvation to the rest of the world.” </a:t>
            </a:r>
          </a:p>
        </p:txBody>
      </p:sp>
      <p:sp>
        <p:nvSpPr>
          <p:cNvPr id="3" name="TextBox 2"/>
          <p:cNvSpPr txBox="1"/>
          <p:nvPr/>
        </p:nvSpPr>
        <p:spPr>
          <a:xfrm>
            <a:off x="716311" y="3135423"/>
            <a:ext cx="10927504" cy="255454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sz="3200" i="1" dirty="0"/>
              <a:t>They obviously possess the truth of salvation! They have the word from Yahusha himself, when he said to the Samaritan woman in John 4:22 (KJV) </a:t>
            </a:r>
            <a:r>
              <a:rPr lang="en-US" sz="3200" b="1" dirty="0"/>
              <a:t>“salvation is of the Jews.” </a:t>
            </a:r>
            <a:r>
              <a:rPr lang="en-US" sz="3200" i="1" dirty="0"/>
              <a:t>And Paul states in Romans 3:2 </a:t>
            </a:r>
            <a:r>
              <a:rPr lang="en-US" sz="3200" b="1" dirty="0"/>
              <a:t>“unto them were committed the oracles of Elohim.” </a:t>
            </a:r>
          </a:p>
        </p:txBody>
      </p:sp>
      <p:sp>
        <p:nvSpPr>
          <p:cNvPr id="4" name="TextBox 3"/>
          <p:cNvSpPr txBox="1"/>
          <p:nvPr/>
        </p:nvSpPr>
        <p:spPr>
          <a:xfrm>
            <a:off x="2872356" y="5773794"/>
            <a:ext cx="6615413" cy="58477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3200" dirty="0"/>
              <a:t>Could these promises be conditional?</a:t>
            </a:r>
          </a:p>
        </p:txBody>
      </p:sp>
      <p:sp>
        <p:nvSpPr>
          <p:cNvPr id="5" name="Rectangle 4"/>
          <p:cNvSpPr/>
          <p:nvPr/>
        </p:nvSpPr>
        <p:spPr>
          <a:xfrm>
            <a:off x="328246" y="187569"/>
            <a:ext cx="11500339" cy="6377354"/>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9EC6801-184F-46C2-9F84-78DD8308BE9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Slide Number Placeholder 5">
            <a:extLst>
              <a:ext uri="{FF2B5EF4-FFF2-40B4-BE49-F238E27FC236}">
                <a16:creationId xmlns:a16="http://schemas.microsoft.com/office/drawing/2014/main" id="{DFE58E41-A60F-418B-80B3-88E377C73368}"/>
              </a:ext>
            </a:extLst>
          </p:cNvPr>
          <p:cNvSpPr>
            <a:spLocks noGrp="1"/>
          </p:cNvSpPr>
          <p:nvPr>
            <p:ph type="sldNum" sz="quarter" idx="12"/>
          </p:nvPr>
        </p:nvSpPr>
        <p:spPr/>
        <p:txBody>
          <a:bodyPr/>
          <a:lstStyle/>
          <a:p>
            <a:fld id="{9D81F7A8-9B68-49AD-B82E-5D88C025AF9F}" type="slidenum">
              <a:rPr lang="en-US" smtClean="0"/>
              <a:t>43</a:t>
            </a:fld>
            <a:endParaRPr lang="en-US"/>
          </a:p>
        </p:txBody>
      </p:sp>
    </p:spTree>
    <p:custDataLst>
      <p:tags r:id="rId1"/>
    </p:custDataLst>
    <p:extLst>
      <p:ext uri="{BB962C8B-B14F-4D97-AF65-F5344CB8AC3E}">
        <p14:creationId xmlns:p14="http://schemas.microsoft.com/office/powerpoint/2010/main" val="3472245220"/>
      </p:ext>
    </p:extLst>
  </p:cSld>
  <p:clrMapOvr>
    <a:masterClrMapping/>
  </p:clrMapOvr>
  <p:transition spd="slow" advTm="5333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7604" y="796334"/>
            <a:ext cx="10103005" cy="5016758"/>
          </a:xfrm>
          <a:prstGeom prst="rect">
            <a:avLst/>
          </a:prstGeom>
          <a:gradFill>
            <a:gsLst>
              <a:gs pos="100000">
                <a:schemeClr val="accent4">
                  <a:tint val="70000"/>
                  <a:lumMod val="110000"/>
                </a:schemeClr>
              </a:gs>
              <a:gs pos="100000">
                <a:schemeClr val="accent4">
                  <a:tint val="82000"/>
                  <a:alpha val="74000"/>
                </a:schemeClr>
              </a:gs>
            </a:gsLst>
            <a:lin ang="54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n-US" sz="4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The Islam:</a:t>
            </a:r>
          </a:p>
          <a:p>
            <a:pPr algn="just"/>
            <a:r>
              <a:rPr lang="en-US" sz="4000" b="1" dirty="0">
                <a:latin typeface="Calibri" panose="020F0502020204030204" pitchFamily="34" charset="0"/>
                <a:ea typeface="Calibri" panose="020F0502020204030204" pitchFamily="34" charset="0"/>
                <a:cs typeface="Times New Roman" panose="02020603050405020304" pitchFamily="18" charset="0"/>
              </a:rPr>
              <a:t>The Muslims claim that Islam is </a:t>
            </a:r>
            <a:r>
              <a:rPr lang="en-US" sz="4000" b="1" u="sng" dirty="0">
                <a:latin typeface="Calibri" panose="020F0502020204030204" pitchFamily="34" charset="0"/>
                <a:ea typeface="Calibri" panose="020F0502020204030204" pitchFamily="34" charset="0"/>
                <a:cs typeface="Times New Roman" panose="02020603050405020304" pitchFamily="18" charset="0"/>
              </a:rPr>
              <a:t>the only true religion</a:t>
            </a:r>
            <a:r>
              <a:rPr lang="en-US" sz="4000" b="1" dirty="0">
                <a:latin typeface="Calibri" panose="020F0502020204030204" pitchFamily="34" charset="0"/>
                <a:ea typeface="Calibri" panose="020F0502020204030204" pitchFamily="34" charset="0"/>
                <a:cs typeface="Times New Roman" panose="02020603050405020304" pitchFamily="18" charset="0"/>
              </a:rPr>
              <a:t> that will guarantee a person eternal life and to enter paradise.</a:t>
            </a:r>
          </a:p>
          <a:p>
            <a:pPr algn="just"/>
            <a:r>
              <a:rPr lang="en-US" sz="4000" dirty="0">
                <a:latin typeface="Calibri" panose="020F0502020204030204" pitchFamily="34" charset="0"/>
                <a:ea typeface="Calibri" panose="020F0502020204030204" pitchFamily="34" charset="0"/>
                <a:cs typeface="Times New Roman" panose="02020603050405020304" pitchFamily="18" charset="0"/>
              </a:rPr>
              <a:t>The final Prophet of Islam is reported to have said, </a:t>
            </a:r>
            <a:r>
              <a:rPr lang="en-US" sz="4000" b="1" dirty="0">
                <a:latin typeface="Calibri" panose="020F0502020204030204" pitchFamily="34" charset="0"/>
                <a:ea typeface="Calibri" panose="020F0502020204030204" pitchFamily="34" charset="0"/>
                <a:cs typeface="Times New Roman" panose="02020603050405020304" pitchFamily="18" charset="0"/>
              </a:rPr>
              <a:t>“Anyone who says:</a:t>
            </a:r>
            <a:r>
              <a:rPr lang="en-US" sz="4000" dirty="0">
                <a:latin typeface="Calibri" panose="020F0502020204030204" pitchFamily="34" charset="0"/>
                <a:ea typeface="Calibri" panose="020F0502020204030204" pitchFamily="34" charset="0"/>
                <a:cs typeface="Times New Roman" panose="02020603050405020304" pitchFamily="18" charset="0"/>
              </a:rPr>
              <a:t> </a:t>
            </a:r>
            <a:r>
              <a:rPr lang="en-US" sz="4000" b="1" dirty="0">
                <a:latin typeface="Calibri" panose="020F0502020204030204" pitchFamily="34" charset="0"/>
                <a:ea typeface="Calibri" panose="020F0502020204030204" pitchFamily="34" charset="0"/>
                <a:cs typeface="Times New Roman" panose="02020603050405020304" pitchFamily="18" charset="0"/>
              </a:rPr>
              <a:t>There is no God but Allah, and dies holding that (belief) will enter paradise.”  </a:t>
            </a:r>
            <a:endParaRPr lang="en-US" sz="4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375138" y="269631"/>
            <a:ext cx="11347939" cy="6166338"/>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8A8A5E7-4DB9-4815-A505-EDB9DB19EBF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3" name="Slide Number Placeholder 2">
            <a:extLst>
              <a:ext uri="{FF2B5EF4-FFF2-40B4-BE49-F238E27FC236}">
                <a16:creationId xmlns:a16="http://schemas.microsoft.com/office/drawing/2014/main" id="{D5ECD412-783B-410B-9F63-249826B03202}"/>
              </a:ext>
            </a:extLst>
          </p:cNvPr>
          <p:cNvSpPr>
            <a:spLocks noGrp="1"/>
          </p:cNvSpPr>
          <p:nvPr>
            <p:ph type="sldNum" sz="quarter" idx="12"/>
          </p:nvPr>
        </p:nvSpPr>
        <p:spPr/>
        <p:txBody>
          <a:bodyPr/>
          <a:lstStyle/>
          <a:p>
            <a:fld id="{9D81F7A8-9B68-49AD-B82E-5D88C025AF9F}" type="slidenum">
              <a:rPr lang="en-US" smtClean="0"/>
              <a:t>44</a:t>
            </a:fld>
            <a:endParaRPr lang="en-US"/>
          </a:p>
        </p:txBody>
      </p:sp>
    </p:spTree>
    <p:extLst>
      <p:ext uri="{BB962C8B-B14F-4D97-AF65-F5344CB8AC3E}">
        <p14:creationId xmlns:p14="http://schemas.microsoft.com/office/powerpoint/2010/main" val="750688784"/>
      </p:ext>
    </p:extLst>
  </p:cSld>
  <p:clrMapOvr>
    <a:masterClrMapping/>
  </p:clrMapOvr>
  <p:transition spd="slow" advTm="27709">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5551" y="1117577"/>
            <a:ext cx="10103005" cy="4401205"/>
          </a:xfrm>
          <a:prstGeom prst="rect">
            <a:avLst/>
          </a:prstGeom>
          <a:gradFill>
            <a:gsLst>
              <a:gs pos="100000">
                <a:schemeClr val="accent4">
                  <a:tint val="70000"/>
                  <a:lumMod val="110000"/>
                </a:schemeClr>
              </a:gs>
              <a:gs pos="78000">
                <a:schemeClr val="accent4">
                  <a:tint val="82000"/>
                  <a:alpha val="74000"/>
                </a:schemeClr>
              </a:gs>
            </a:gsLst>
            <a:lin ang="54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4"/>
          </a:fillRef>
          <a:effectRef idx="1">
            <a:schemeClr val="accent4"/>
          </a:effectRef>
          <a:fontRef idx="minor">
            <a:schemeClr val="lt1"/>
          </a:fontRef>
        </p:style>
        <p:txBody>
          <a:bodyPr wrap="square" rtlCol="0">
            <a:spAutoFit/>
          </a:bodyPr>
          <a:lstStyle/>
          <a:p>
            <a:pPr algn="just"/>
            <a:r>
              <a:rPr lang="en-US" sz="2800" i="1" dirty="0">
                <a:latin typeface="Arial" panose="020B0604020202020204" pitchFamily="34" charset="0"/>
                <a:ea typeface="Calibri" panose="020F0502020204030204" pitchFamily="34" charset="0"/>
                <a:cs typeface="Times New Roman" panose="02020603050405020304" pitchFamily="18" charset="0"/>
              </a:rPr>
              <a:t>In Qur’an 5:3 it states: </a:t>
            </a:r>
            <a:r>
              <a:rPr lang="en-US" sz="3200" b="1" dirty="0">
                <a:effectLst/>
                <a:latin typeface="Arial" panose="020B0604020202020204" pitchFamily="34" charset="0"/>
                <a:ea typeface="Calibri" panose="020F0502020204030204" pitchFamily="34" charset="0"/>
                <a:cs typeface="Times New Roman" panose="02020603050405020304" pitchFamily="18" charset="0"/>
              </a:rPr>
              <a:t>“This day have I perfected your religion for you, completed my favor upon you, and have chosen for you </a:t>
            </a:r>
            <a:r>
              <a:rPr lang="en-US" sz="3200" b="1" u="sng" dirty="0">
                <a:effectLst/>
                <a:latin typeface="Arial" panose="020B0604020202020204" pitchFamily="34" charset="0"/>
                <a:ea typeface="Calibri" panose="020F0502020204030204" pitchFamily="34" charset="0"/>
                <a:cs typeface="Times New Roman" panose="02020603050405020304" pitchFamily="18" charset="0"/>
              </a:rPr>
              <a:t>Islam as your religion</a:t>
            </a:r>
            <a:r>
              <a:rPr lang="en-US" sz="3200" b="1" dirty="0">
                <a:effectLst/>
                <a:latin typeface="Arial" panose="020B0604020202020204" pitchFamily="34" charset="0"/>
                <a:ea typeface="Calibri" panose="020F0502020204030204" pitchFamily="34" charset="0"/>
                <a:cs typeface="Times New Roman" panose="02020603050405020304" pitchFamily="18" charset="0"/>
              </a:rPr>
              <a:t>.” </a:t>
            </a:r>
          </a:p>
          <a:p>
            <a:pPr algn="just"/>
            <a:endParaRPr lang="en-US" sz="2800" b="1" i="1" dirty="0">
              <a:effectLst/>
              <a:latin typeface="Arial" panose="020B0604020202020204" pitchFamily="34" charset="0"/>
              <a:ea typeface="Calibri" panose="020F0502020204030204" pitchFamily="34" charset="0"/>
              <a:cs typeface="Times New Roman" panose="02020603050405020304" pitchFamily="18" charset="0"/>
            </a:endParaRPr>
          </a:p>
          <a:p>
            <a:pPr algn="just"/>
            <a:r>
              <a:rPr lang="en-US" sz="3200" i="1" dirty="0">
                <a:latin typeface="Arial" panose="020B0604020202020204" pitchFamily="34" charset="0"/>
                <a:ea typeface="Calibri" panose="020F0502020204030204" pitchFamily="34" charset="0"/>
                <a:cs typeface="Times New Roman" panose="02020603050405020304" pitchFamily="18" charset="0"/>
              </a:rPr>
              <a:t>Qur’an 3:19 </a:t>
            </a:r>
            <a:r>
              <a:rPr lang="en-US" sz="3200" b="1" dirty="0">
                <a:latin typeface="Arial" panose="020B0604020202020204" pitchFamily="34" charset="0"/>
                <a:ea typeface="Calibri" panose="020F0502020204030204" pitchFamily="34" charset="0"/>
                <a:cs typeface="Times New Roman" panose="02020603050405020304" pitchFamily="18" charset="0"/>
              </a:rPr>
              <a:t>"</a:t>
            </a:r>
            <a:r>
              <a:rPr lang="en-US" sz="3200" b="1" u="sng" dirty="0">
                <a:latin typeface="Arial" panose="020B0604020202020204" pitchFamily="34" charset="0"/>
                <a:ea typeface="Calibri" panose="020F0502020204030204" pitchFamily="34" charset="0"/>
                <a:cs typeface="Times New Roman" panose="02020603050405020304" pitchFamily="18" charset="0"/>
              </a:rPr>
              <a:t>The only religion approved by God</a:t>
            </a:r>
            <a:r>
              <a:rPr lang="en-US" sz="3200" b="1" dirty="0">
                <a:latin typeface="Arial" panose="020B0604020202020204" pitchFamily="34" charset="0"/>
                <a:ea typeface="Calibri" panose="020F0502020204030204" pitchFamily="34" charset="0"/>
                <a:cs typeface="Times New Roman" panose="02020603050405020304" pitchFamily="18" charset="0"/>
              </a:rPr>
              <a:t> is Islam </a:t>
            </a:r>
            <a:r>
              <a:rPr lang="en-US" sz="2800" b="1" i="1" dirty="0">
                <a:latin typeface="Arial" panose="020B0604020202020204" pitchFamily="34" charset="0"/>
                <a:ea typeface="Calibri" panose="020F0502020204030204" pitchFamily="34" charset="0"/>
                <a:cs typeface="Times New Roman" panose="02020603050405020304" pitchFamily="18" charset="0"/>
              </a:rPr>
              <a:t>(Islam means Submission)" </a:t>
            </a:r>
          </a:p>
          <a:p>
            <a:pPr algn="just"/>
            <a:endParaRPr lang="en-US" sz="2800" b="1" i="1" dirty="0">
              <a:latin typeface="Arial" panose="020B0604020202020204" pitchFamily="34" charset="0"/>
              <a:ea typeface="Calibri" panose="020F0502020204030204" pitchFamily="34" charset="0"/>
              <a:cs typeface="Times New Roman" panose="02020603050405020304" pitchFamily="18" charset="0"/>
            </a:endParaRPr>
          </a:p>
          <a:p>
            <a:pPr algn="just"/>
            <a:r>
              <a:rPr lang="en-US" sz="2800" i="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Then Qur'an 3:85 </a:t>
            </a:r>
            <a:r>
              <a:rPr lang="en-US" sz="3200" b="1" dirty="0">
                <a:solidFill>
                  <a:schemeClr val="bg1"/>
                </a:solidFill>
                <a:effectLst/>
                <a:highlight>
                  <a:srgbClr val="FFFF00"/>
                </a:highlight>
                <a:latin typeface="Arial" panose="020B0604020202020204" pitchFamily="34" charset="0"/>
                <a:ea typeface="Calibri" panose="020F0502020204030204" pitchFamily="34" charset="0"/>
                <a:cs typeface="Times New Roman" panose="02020603050405020304" pitchFamily="18" charset="0"/>
              </a:rPr>
              <a:t>“If anyone desires a religion other than Islam, never will it be accepted of Him.”</a:t>
            </a:r>
            <a:endParaRPr lang="en-US" sz="2800" b="1" i="1" dirty="0">
              <a:solidFill>
                <a:schemeClr val="bg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B9531B4F-79A4-4979-BA37-913EAFA89A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3" name="Slide Number Placeholder 2">
            <a:extLst>
              <a:ext uri="{FF2B5EF4-FFF2-40B4-BE49-F238E27FC236}">
                <a16:creationId xmlns:a16="http://schemas.microsoft.com/office/drawing/2014/main" id="{4A55EC7D-6587-4C30-81EB-7CC2436BA4B4}"/>
              </a:ext>
            </a:extLst>
          </p:cNvPr>
          <p:cNvSpPr>
            <a:spLocks noGrp="1"/>
          </p:cNvSpPr>
          <p:nvPr>
            <p:ph type="sldNum" sz="quarter" idx="12"/>
          </p:nvPr>
        </p:nvSpPr>
        <p:spPr/>
        <p:txBody>
          <a:bodyPr/>
          <a:lstStyle/>
          <a:p>
            <a:fld id="{9D81F7A8-9B68-49AD-B82E-5D88C025AF9F}" type="slidenum">
              <a:rPr lang="en-US" smtClean="0"/>
              <a:t>45</a:t>
            </a:fld>
            <a:endParaRPr lang="en-US"/>
          </a:p>
        </p:txBody>
      </p:sp>
    </p:spTree>
    <p:custDataLst>
      <p:tags r:id="rId1"/>
    </p:custDataLst>
    <p:extLst>
      <p:ext uri="{BB962C8B-B14F-4D97-AF65-F5344CB8AC3E}">
        <p14:creationId xmlns:p14="http://schemas.microsoft.com/office/powerpoint/2010/main" val="1794374630"/>
      </p:ext>
    </p:extLst>
  </p:cSld>
  <p:clrMapOvr>
    <a:masterClrMapping/>
  </p:clrMapOvr>
  <p:transition spd="slow" advTm="38835">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arn(inVertical)">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barn(inVertical)">
                                      <p:cBhvr>
                                        <p:cTn id="1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81438" y="839593"/>
            <a:ext cx="4914436" cy="4914436"/>
          </a:xfrm>
          <a:prstGeom prst="rect">
            <a:avLst/>
          </a:prstGeom>
        </p:spPr>
      </p:pic>
      <p:sp>
        <p:nvSpPr>
          <p:cNvPr id="3" name="TextBox 2"/>
          <p:cNvSpPr txBox="1"/>
          <p:nvPr/>
        </p:nvSpPr>
        <p:spPr>
          <a:xfrm>
            <a:off x="1003038" y="788432"/>
            <a:ext cx="5441795" cy="501675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3200" dirty="0"/>
              <a:t>In addition, there are hundreds of different pagan religions like Buddhism, Hinduism, Shintoism, Taoism, Druidism, Shamanism, Wicca, Asatru, Neo-paganism, Eclectic paganism, and traditional Native American religions etc. all are claiming </a:t>
            </a:r>
            <a:r>
              <a:rPr lang="en-US" sz="3200" b="1" dirty="0">
                <a:highlight>
                  <a:srgbClr val="FFFF00"/>
                </a:highlight>
              </a:rPr>
              <a:t>to enter into some life after death!</a:t>
            </a:r>
          </a:p>
        </p:txBody>
      </p:sp>
      <p:sp>
        <p:nvSpPr>
          <p:cNvPr id="4" name="Rectangle 3"/>
          <p:cNvSpPr/>
          <p:nvPr/>
        </p:nvSpPr>
        <p:spPr>
          <a:xfrm>
            <a:off x="423746" y="334537"/>
            <a:ext cx="11307337" cy="6110868"/>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39F15DE-8F0B-43AB-BC10-BAFBAFE078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a:extLst>
              <a:ext uri="{FF2B5EF4-FFF2-40B4-BE49-F238E27FC236}">
                <a16:creationId xmlns:a16="http://schemas.microsoft.com/office/drawing/2014/main" id="{F453150A-3164-4B7A-8506-72FAB7053B32}"/>
              </a:ext>
            </a:extLst>
          </p:cNvPr>
          <p:cNvSpPr>
            <a:spLocks noGrp="1"/>
          </p:cNvSpPr>
          <p:nvPr>
            <p:ph type="sldNum" sz="quarter" idx="12"/>
          </p:nvPr>
        </p:nvSpPr>
        <p:spPr/>
        <p:txBody>
          <a:bodyPr/>
          <a:lstStyle/>
          <a:p>
            <a:fld id="{9D81F7A8-9B68-49AD-B82E-5D88C025AF9F}" type="slidenum">
              <a:rPr lang="en-US" smtClean="0"/>
              <a:t>46</a:t>
            </a:fld>
            <a:endParaRPr lang="en-US"/>
          </a:p>
        </p:txBody>
      </p:sp>
    </p:spTree>
    <p:extLst>
      <p:ext uri="{BB962C8B-B14F-4D97-AF65-F5344CB8AC3E}">
        <p14:creationId xmlns:p14="http://schemas.microsoft.com/office/powerpoint/2010/main" val="1635679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290">
        <p15:prstTrans prst="pageCurlDouble"/>
      </p:transition>
    </mc:Choice>
    <mc:Fallback xmlns="">
      <p:transition spd="slow" advTm="3029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icomputerdenver.com/wp-content/uploads/2013/08/confused-IT-manag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362579" y="2567440"/>
            <a:ext cx="4368384" cy="32781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1037" y="399157"/>
            <a:ext cx="6733583" cy="6001643"/>
          </a:xfrm>
          <a:prstGeom prst="rect">
            <a:avLst/>
          </a:prstGeom>
          <a:ln w="76200">
            <a:solidFill>
              <a:schemeClr val="accent2">
                <a:lumMod val="75000"/>
              </a:schemeClr>
            </a:solidFill>
          </a:ln>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t>Confusion?  We probably agree that most people, which are part of these religions or Christian denominations, are sincere and mean well, </a:t>
            </a:r>
            <a:r>
              <a:rPr lang="en-US" sz="3200" b="1" u="sng" dirty="0">
                <a:highlight>
                  <a:srgbClr val="FFFF00"/>
                </a:highlight>
              </a:rPr>
              <a:t>but they have been taught falsehood.</a:t>
            </a:r>
            <a:r>
              <a:rPr lang="en-US" sz="3200" b="1" dirty="0"/>
              <a:t>  </a:t>
            </a:r>
            <a:r>
              <a:rPr lang="en-US" sz="3200" dirty="0"/>
              <a:t>Not only that, but they are also so convinced that they are right that </a:t>
            </a:r>
            <a:r>
              <a:rPr lang="en-US" sz="3200" b="1" dirty="0"/>
              <a:t>they only </a:t>
            </a:r>
            <a:r>
              <a:rPr lang="en-US" sz="3200" dirty="0"/>
              <a:t>have the truth that leads to eternal life, that most of them will shun or condemn anyone that does not agree with them, especially when they leave their denomination or group.</a:t>
            </a:r>
          </a:p>
        </p:txBody>
      </p:sp>
      <p:sp>
        <p:nvSpPr>
          <p:cNvPr id="3" name="Rectangle 2"/>
          <p:cNvSpPr/>
          <p:nvPr/>
        </p:nvSpPr>
        <p:spPr>
          <a:xfrm>
            <a:off x="7459556" y="1113135"/>
            <a:ext cx="3997954" cy="923330"/>
          </a:xfrm>
          <a:prstGeom prst="rect">
            <a:avLst/>
          </a:prstGeom>
          <a:ln w="76200">
            <a:solidFill>
              <a:schemeClr val="accent5">
                <a:lumMod val="75000"/>
              </a:schemeClr>
            </a:solidFill>
          </a:ln>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CONFUSION?</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4" name="Rectangle 3"/>
          <p:cNvSpPr/>
          <p:nvPr/>
        </p:nvSpPr>
        <p:spPr>
          <a:xfrm>
            <a:off x="281353" y="241299"/>
            <a:ext cx="11617569" cy="632362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937605C-6480-4FFA-A258-54B9967407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Slide Number Placeholder 5">
            <a:extLst>
              <a:ext uri="{FF2B5EF4-FFF2-40B4-BE49-F238E27FC236}">
                <a16:creationId xmlns:a16="http://schemas.microsoft.com/office/drawing/2014/main" id="{20C8AFFE-D844-470A-9814-4DEDB4BA5E13}"/>
              </a:ext>
            </a:extLst>
          </p:cNvPr>
          <p:cNvSpPr>
            <a:spLocks noGrp="1"/>
          </p:cNvSpPr>
          <p:nvPr>
            <p:ph type="sldNum" sz="quarter" idx="12"/>
          </p:nvPr>
        </p:nvSpPr>
        <p:spPr/>
        <p:txBody>
          <a:bodyPr/>
          <a:lstStyle/>
          <a:p>
            <a:fld id="{9D81F7A8-9B68-49AD-B82E-5D88C025AF9F}" type="slidenum">
              <a:rPr lang="en-US" smtClean="0"/>
              <a:t>47</a:t>
            </a:fld>
            <a:endParaRPr lang="en-US"/>
          </a:p>
        </p:txBody>
      </p:sp>
    </p:spTree>
    <p:extLst>
      <p:ext uri="{BB962C8B-B14F-4D97-AF65-F5344CB8AC3E}">
        <p14:creationId xmlns:p14="http://schemas.microsoft.com/office/powerpoint/2010/main" val="494048635"/>
      </p:ext>
    </p:extLst>
  </p:cSld>
  <p:clrMapOvr>
    <a:masterClrMapping/>
  </p:clrMapOvr>
  <p:transition spd="slow" advTm="34435">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icomputerdenver.com/wp-content/uploads/2013/08/confused-IT-manag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274341" y="2436812"/>
            <a:ext cx="4368384" cy="327818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3" name="Rectangle 2"/>
          <p:cNvSpPr/>
          <p:nvPr/>
        </p:nvSpPr>
        <p:spPr>
          <a:xfrm>
            <a:off x="7459556" y="1113135"/>
            <a:ext cx="3997954" cy="923330"/>
          </a:xfrm>
          <a:prstGeom prst="rect">
            <a:avLst/>
          </a:prstGeom>
          <a:ln w="76200">
            <a:solidFill>
              <a:schemeClr val="accent5">
                <a:lumMod val="75000"/>
              </a:schemeClr>
            </a:solidFill>
          </a:ln>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CONFUSION?</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4" name="Rectangle 3"/>
          <p:cNvSpPr/>
          <p:nvPr/>
        </p:nvSpPr>
        <p:spPr>
          <a:xfrm>
            <a:off x="269631" y="241299"/>
            <a:ext cx="11641015" cy="637051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DDC06DC-3C30-48DA-A5DC-EF9BE6CFF4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Slide Number Placeholder 5">
            <a:extLst>
              <a:ext uri="{FF2B5EF4-FFF2-40B4-BE49-F238E27FC236}">
                <a16:creationId xmlns:a16="http://schemas.microsoft.com/office/drawing/2014/main" id="{57B906A6-0832-447B-B3D5-1D9887073074}"/>
              </a:ext>
            </a:extLst>
          </p:cNvPr>
          <p:cNvSpPr>
            <a:spLocks noGrp="1"/>
          </p:cNvSpPr>
          <p:nvPr>
            <p:ph type="sldNum" sz="quarter" idx="12"/>
          </p:nvPr>
        </p:nvSpPr>
        <p:spPr/>
        <p:txBody>
          <a:bodyPr/>
          <a:lstStyle/>
          <a:p>
            <a:fld id="{9D81F7A8-9B68-49AD-B82E-5D88C025AF9F}" type="slidenum">
              <a:rPr lang="en-US" smtClean="0"/>
              <a:t>48</a:t>
            </a:fld>
            <a:endParaRPr lang="en-US"/>
          </a:p>
        </p:txBody>
      </p:sp>
      <p:sp>
        <p:nvSpPr>
          <p:cNvPr id="7" name="TextBox 6">
            <a:extLst>
              <a:ext uri="{FF2B5EF4-FFF2-40B4-BE49-F238E27FC236}">
                <a16:creationId xmlns:a16="http://schemas.microsoft.com/office/drawing/2014/main" id="{D4EFD31B-4601-4662-8BAD-971788C73113}"/>
              </a:ext>
            </a:extLst>
          </p:cNvPr>
          <p:cNvSpPr txBox="1"/>
          <p:nvPr/>
        </p:nvSpPr>
        <p:spPr>
          <a:xfrm>
            <a:off x="982981" y="1113135"/>
            <a:ext cx="5838224" cy="4524315"/>
          </a:xfrm>
          <a:prstGeom prst="rec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orbel" panose="020B0503020204020204"/>
                <a:ea typeface="+mn-ea"/>
                <a:cs typeface="+mn-cs"/>
              </a:rPr>
              <a:t>It must be obvious that all these religions and denominations cannot be right, because </a:t>
            </a:r>
            <a:r>
              <a:rPr kumimoji="0" lang="en-US" sz="3200" b="1" i="0" u="sng" strike="noStrike" kern="1200" cap="none" spc="0" normalizeH="0" baseline="0" noProof="0" dirty="0">
                <a:ln>
                  <a:noFill/>
                </a:ln>
                <a:solidFill>
                  <a:prstClr val="black"/>
                </a:solidFill>
                <a:effectLst/>
                <a:uLnTx/>
                <a:uFillTx/>
                <a:latin typeface="Corbel" panose="020B0503020204020204"/>
                <a:ea typeface="+mn-ea"/>
                <a:cs typeface="+mn-cs"/>
              </a:rPr>
              <a:t>there can be only one absolute truth that leads to eternal life</a:t>
            </a:r>
            <a:r>
              <a:rPr kumimoji="0" lang="en-US" sz="3200" b="0" i="0" u="none" strike="noStrike" kern="1200" cap="none" spc="0" normalizeH="0" baseline="0" noProof="0" dirty="0">
                <a:ln>
                  <a:noFill/>
                </a:ln>
                <a:solidFill>
                  <a:prstClr val="black"/>
                </a:solidFill>
                <a:effectLst/>
                <a:uLnTx/>
                <a:uFillTx/>
                <a:latin typeface="Corbel" panose="020B0503020204020204"/>
                <a:ea typeface="+mn-ea"/>
                <a:cs typeface="+mn-cs"/>
              </a:rPr>
              <a:t>! According to Ephesian 4:5 </a:t>
            </a:r>
            <a:r>
              <a:rPr kumimoji="0" lang="en-US" sz="2800" b="0" i="1" u="none" strike="noStrike" kern="1200" cap="none" spc="0" normalizeH="0" baseline="0" noProof="0" dirty="0">
                <a:ln>
                  <a:noFill/>
                </a:ln>
                <a:solidFill>
                  <a:prstClr val="black"/>
                </a:solidFill>
                <a:effectLst/>
                <a:uLnTx/>
                <a:uFillTx/>
                <a:latin typeface="Corbel" panose="020B0503020204020204"/>
                <a:ea typeface="+mn-ea"/>
                <a:cs typeface="+mn-cs"/>
              </a:rPr>
              <a:t>(</a:t>
            </a:r>
            <a:r>
              <a:rPr lang="en-US" sz="2800" i="1" dirty="0">
                <a:solidFill>
                  <a:prstClr val="black"/>
                </a:solidFill>
                <a:latin typeface="Corbel" panose="020B0503020204020204"/>
              </a:rPr>
              <a:t>TS2009)</a:t>
            </a:r>
            <a:r>
              <a:rPr kumimoji="0" lang="en-US" sz="2800" b="0" i="1" u="none" strike="noStrike" kern="1200" cap="none" spc="0" normalizeH="0" baseline="0" noProof="0" dirty="0">
                <a:ln>
                  <a:noFill/>
                </a:ln>
                <a:solidFill>
                  <a:prstClr val="black"/>
                </a:solidFill>
                <a:effectLst/>
                <a:uLnTx/>
                <a:uFillTx/>
                <a:latin typeface="Corbel" panose="020B0503020204020204"/>
                <a:ea typeface="+mn-ea"/>
                <a:cs typeface="+mn-cs"/>
              </a:rPr>
              <a:t> </a:t>
            </a:r>
            <a:r>
              <a:rPr kumimoji="0" lang="en-US" sz="3200" b="0" i="0" u="none" strike="noStrike" kern="1200" cap="none" spc="0" normalizeH="0" baseline="0" noProof="0" dirty="0">
                <a:ln>
                  <a:noFill/>
                </a:ln>
                <a:solidFill>
                  <a:prstClr val="black"/>
                </a:solidFill>
                <a:effectLst/>
                <a:uLnTx/>
                <a:uFillTx/>
                <a:latin typeface="Corbel" panose="020B0503020204020204"/>
                <a:ea typeface="+mn-ea"/>
                <a:cs typeface="+mn-cs"/>
              </a:rPr>
              <a:t>there is only </a:t>
            </a:r>
            <a:r>
              <a:rPr kumimoji="0" lang="en-US" sz="3200" b="1" i="0" u="none" strike="noStrike" kern="1200" cap="none" spc="0" normalizeH="0" baseline="0" noProof="0" dirty="0">
                <a:ln>
                  <a:noFill/>
                </a:ln>
                <a:solidFill>
                  <a:prstClr val="black"/>
                </a:solidFill>
                <a:effectLst/>
                <a:uLnTx/>
                <a:uFillTx/>
                <a:latin typeface="Corbel" panose="020B0503020204020204"/>
                <a:ea typeface="+mn-ea"/>
                <a:cs typeface="+mn-cs"/>
              </a:rPr>
              <a:t>“one Master, one belief, one immersion </a:t>
            </a:r>
            <a:r>
              <a:rPr kumimoji="0" lang="en-US" sz="2800" b="0" i="1" u="none" strike="noStrike" kern="1200" cap="none" spc="0" normalizeH="0" baseline="0" noProof="0" dirty="0">
                <a:ln>
                  <a:noFill/>
                </a:ln>
                <a:solidFill>
                  <a:prstClr val="black"/>
                </a:solidFill>
                <a:effectLst/>
                <a:uLnTx/>
                <a:uFillTx/>
                <a:latin typeface="Corbel" panose="020B0503020204020204"/>
                <a:ea typeface="+mn-ea"/>
                <a:cs typeface="+mn-cs"/>
              </a:rPr>
              <a:t>(baptism)</a:t>
            </a:r>
            <a:r>
              <a:rPr kumimoji="0" lang="en-US" sz="3200" b="1" i="0" u="none" strike="noStrike" kern="1200" cap="none" spc="0" normalizeH="0" baseline="0" noProof="0" dirty="0">
                <a:ln>
                  <a:noFill/>
                </a:ln>
                <a:solidFill>
                  <a:prstClr val="black"/>
                </a:solidFill>
                <a:effectLst/>
                <a:uLnTx/>
                <a:uFillTx/>
                <a:latin typeface="Corbel" panose="020B0503020204020204"/>
                <a:ea typeface="+mn-ea"/>
                <a:cs typeface="+mn-cs"/>
              </a:rPr>
              <a:t>”. </a:t>
            </a:r>
          </a:p>
        </p:txBody>
      </p:sp>
    </p:spTree>
    <p:extLst>
      <p:ext uri="{BB962C8B-B14F-4D97-AF65-F5344CB8AC3E}">
        <p14:creationId xmlns:p14="http://schemas.microsoft.com/office/powerpoint/2010/main" val="2677546332"/>
      </p:ext>
    </p:extLst>
  </p:cSld>
  <p:clrMapOvr>
    <a:masterClrMapping/>
  </p:clrMapOvr>
  <mc:AlternateContent xmlns:mc="http://schemas.openxmlformats.org/markup-compatibility/2006" xmlns:p14="http://schemas.microsoft.com/office/powerpoint/2010/main">
    <mc:Choice Requires="p14">
      <p:transition spd="med" p14:dur="700" advTm="29833">
        <p:fade/>
      </p:transition>
    </mc:Choice>
    <mc:Fallback xmlns="">
      <p:transition spd="med" advTm="29833">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76586" y="0"/>
            <a:ext cx="6115414" cy="6858000"/>
          </a:xfrm>
          <a:prstGeom prst="rect">
            <a:avLst/>
          </a:prstGeom>
        </p:spPr>
      </p:pic>
      <p:sp>
        <p:nvSpPr>
          <p:cNvPr id="3" name="TextBox 2"/>
          <p:cNvSpPr txBox="1"/>
          <p:nvPr/>
        </p:nvSpPr>
        <p:spPr>
          <a:xfrm>
            <a:off x="662941" y="612844"/>
            <a:ext cx="5166360" cy="5632311"/>
          </a:xfrm>
          <a:prstGeom prst="rect">
            <a:avLst/>
          </a:prstGeom>
          <a:effectLst>
            <a:glow rad="228600">
              <a:schemeClr val="accent4">
                <a:satMod val="175000"/>
                <a:alpha val="40000"/>
              </a:schemeClr>
            </a:glow>
            <a:outerShdw blurRad="76200" dist="12700" dir="2700000" sy="-23000" kx="-800400" algn="bl" rotWithShape="0">
              <a:prstClr val="black">
                <a:alpha val="20000"/>
              </a:prstClr>
            </a:outerShdw>
          </a:effectLst>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3600" b="1" dirty="0">
                <a:solidFill>
                  <a:schemeClr val="bg1"/>
                </a:solidFill>
              </a:rPr>
              <a:t>The bottom line is:</a:t>
            </a:r>
          </a:p>
          <a:p>
            <a:pPr algn="ctr"/>
            <a:r>
              <a:rPr lang="en-US" sz="5400" b="1" dirty="0">
                <a:solidFill>
                  <a:schemeClr val="bg1"/>
                </a:solidFill>
                <a:latin typeface="AR DECODE" panose="02000000000000000000" pitchFamily="2" charset="0"/>
              </a:rPr>
              <a:t>No matter what anyone says, there is only </a:t>
            </a:r>
            <a:r>
              <a:rPr lang="en-US" sz="5400" b="1" dirty="0">
                <a:solidFill>
                  <a:srgbClr val="FFFF00"/>
                </a:solidFill>
                <a:latin typeface="AR DECODE" panose="02000000000000000000" pitchFamily="2" charset="0"/>
              </a:rPr>
              <a:t>“One” Elohim, </a:t>
            </a:r>
            <a:r>
              <a:rPr lang="en-US" sz="5400" b="1" u="sng" dirty="0">
                <a:solidFill>
                  <a:schemeClr val="bg1"/>
                </a:solidFill>
                <a:latin typeface="AR DECODE" panose="02000000000000000000" pitchFamily="2" charset="0"/>
              </a:rPr>
              <a:t>but  many confused people!</a:t>
            </a:r>
          </a:p>
        </p:txBody>
      </p:sp>
      <p:pic>
        <p:nvPicPr>
          <p:cNvPr id="5" name="Picture 4">
            <a:extLst>
              <a:ext uri="{FF2B5EF4-FFF2-40B4-BE49-F238E27FC236}">
                <a16:creationId xmlns:a16="http://schemas.microsoft.com/office/drawing/2014/main" id="{F043A4CE-9814-4736-BA11-4BEFA197EEE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Slide Number Placeholder 3">
            <a:extLst>
              <a:ext uri="{FF2B5EF4-FFF2-40B4-BE49-F238E27FC236}">
                <a16:creationId xmlns:a16="http://schemas.microsoft.com/office/drawing/2014/main" id="{05A75102-EB4C-4F13-83D7-7041D7C2D9F8}"/>
              </a:ext>
            </a:extLst>
          </p:cNvPr>
          <p:cNvSpPr>
            <a:spLocks noGrp="1"/>
          </p:cNvSpPr>
          <p:nvPr>
            <p:ph type="sldNum" sz="quarter" idx="12"/>
          </p:nvPr>
        </p:nvSpPr>
        <p:spPr/>
        <p:txBody>
          <a:bodyPr/>
          <a:lstStyle/>
          <a:p>
            <a:fld id="{9D81F7A8-9B68-49AD-B82E-5D88C025AF9F}" type="slidenum">
              <a:rPr lang="en-US" smtClean="0"/>
              <a:t>49</a:t>
            </a:fld>
            <a:endParaRPr lang="en-US"/>
          </a:p>
        </p:txBody>
      </p:sp>
    </p:spTree>
    <p:extLst>
      <p:ext uri="{BB962C8B-B14F-4D97-AF65-F5344CB8AC3E}">
        <p14:creationId xmlns:p14="http://schemas.microsoft.com/office/powerpoint/2010/main" val="3636717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5685">
        <p15:prstTrans prst="pageCurlDouble"/>
      </p:transition>
    </mc:Choice>
    <mc:Fallback xmlns="">
      <p:transition spd="slow" advTm="15685">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8C4D4"/>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86199" cy="6896186"/>
          </a:xfrm>
          <a:prstGeom prst="rect">
            <a:avLst/>
          </a:prstGeom>
        </p:spPr>
      </p:pic>
      <p:sp>
        <p:nvSpPr>
          <p:cNvPr id="3" name="Rectangle 2"/>
          <p:cNvSpPr/>
          <p:nvPr/>
        </p:nvSpPr>
        <p:spPr>
          <a:xfrm>
            <a:off x="2139267" y="4740151"/>
            <a:ext cx="7726859" cy="92333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Searching for “</a:t>
            </a:r>
            <a:r>
              <a:rPr lang="en-US" sz="5400" b="1" u="sng"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rPr>
              <a:t>The</a:t>
            </a: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 Truth!”</a:t>
            </a:r>
          </a:p>
        </p:txBody>
      </p:sp>
      <p:pic>
        <p:nvPicPr>
          <p:cNvPr id="5" name="Picture 4">
            <a:extLst>
              <a:ext uri="{FF2B5EF4-FFF2-40B4-BE49-F238E27FC236}">
                <a16:creationId xmlns:a16="http://schemas.microsoft.com/office/drawing/2014/main" id="{0A0D5CAF-10C1-4725-9901-C099D63A93A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Slide Number Placeholder 3">
            <a:extLst>
              <a:ext uri="{FF2B5EF4-FFF2-40B4-BE49-F238E27FC236}">
                <a16:creationId xmlns:a16="http://schemas.microsoft.com/office/drawing/2014/main" id="{D0F41AEB-40C4-413E-8753-6B324A632251}"/>
              </a:ext>
            </a:extLst>
          </p:cNvPr>
          <p:cNvSpPr>
            <a:spLocks noGrp="1"/>
          </p:cNvSpPr>
          <p:nvPr>
            <p:ph type="sldNum" sz="quarter" idx="12"/>
          </p:nvPr>
        </p:nvSpPr>
        <p:spPr/>
        <p:txBody>
          <a:bodyPr/>
          <a:lstStyle/>
          <a:p>
            <a:fld id="{9D81F7A8-9B68-49AD-B82E-5D88C025AF9F}" type="slidenum">
              <a:rPr lang="en-US" smtClean="0"/>
              <a:t>5</a:t>
            </a:fld>
            <a:endParaRPr lang="en-US"/>
          </a:p>
        </p:txBody>
      </p:sp>
      <p:cxnSp>
        <p:nvCxnSpPr>
          <p:cNvPr id="7" name="Straight Arrow Connector 6">
            <a:extLst>
              <a:ext uri="{FF2B5EF4-FFF2-40B4-BE49-F238E27FC236}">
                <a16:creationId xmlns:a16="http://schemas.microsoft.com/office/drawing/2014/main" id="{AA235756-3617-4610-994C-1E522B190DA7}"/>
              </a:ext>
            </a:extLst>
          </p:cNvPr>
          <p:cNvCxnSpPr/>
          <p:nvPr/>
        </p:nvCxnSpPr>
        <p:spPr>
          <a:xfrm>
            <a:off x="6221731" y="3832032"/>
            <a:ext cx="544830" cy="1085850"/>
          </a:xfrm>
          <a:prstGeom prst="straightConnector1">
            <a:avLst/>
          </a:prstGeom>
          <a:ln w="76200">
            <a:solidFill>
              <a:srgbClr val="FF0000"/>
            </a:solidFill>
            <a:tailEnd type="triangle"/>
          </a:ln>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3CD54C60-0A09-45F5-B05A-CF9C357C80F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5172801">
            <a:off x="5807167" y="5250213"/>
            <a:ext cx="829128" cy="1347333"/>
          </a:xfrm>
          <a:prstGeom prst="rect">
            <a:avLst/>
          </a:prstGeom>
        </p:spPr>
      </p:pic>
      <p:pic>
        <p:nvPicPr>
          <p:cNvPr id="11" name="Picture 10">
            <a:extLst>
              <a:ext uri="{FF2B5EF4-FFF2-40B4-BE49-F238E27FC236}">
                <a16:creationId xmlns:a16="http://schemas.microsoft.com/office/drawing/2014/main" id="{8AC1C019-7D77-4B28-A3A7-F8719547780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3760630">
            <a:off x="7199429" y="4057035"/>
            <a:ext cx="829128" cy="1347333"/>
          </a:xfrm>
          <a:prstGeom prst="rect">
            <a:avLst/>
          </a:prstGeom>
        </p:spPr>
      </p:pic>
      <p:pic>
        <p:nvPicPr>
          <p:cNvPr id="13" name="Picture 12">
            <a:extLst>
              <a:ext uri="{FF2B5EF4-FFF2-40B4-BE49-F238E27FC236}">
                <a16:creationId xmlns:a16="http://schemas.microsoft.com/office/drawing/2014/main" id="{7368A22E-1D79-4C39-845D-DA13564AB4A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1707790">
            <a:off x="6787612" y="5365702"/>
            <a:ext cx="829128" cy="1347333"/>
          </a:xfrm>
          <a:prstGeom prst="rect">
            <a:avLst/>
          </a:prstGeom>
        </p:spPr>
      </p:pic>
      <p:sp>
        <p:nvSpPr>
          <p:cNvPr id="6" name="TextBox 5">
            <a:extLst>
              <a:ext uri="{FF2B5EF4-FFF2-40B4-BE49-F238E27FC236}">
                <a16:creationId xmlns:a16="http://schemas.microsoft.com/office/drawing/2014/main" id="{88CE9A73-C4D9-4B7E-95E8-DDAFE9338AF8}"/>
              </a:ext>
            </a:extLst>
          </p:cNvPr>
          <p:cNvSpPr txBox="1"/>
          <p:nvPr/>
        </p:nvSpPr>
        <p:spPr>
          <a:xfrm>
            <a:off x="5637125" y="2793442"/>
            <a:ext cx="914400" cy="914400"/>
          </a:xfrm>
          <a:prstGeom prst="rect">
            <a:avLst/>
          </a:prstGeom>
          <a:noFill/>
        </p:spPr>
        <p:txBody>
          <a:bodyPr wrap="square" rtlCol="0">
            <a:spAutoFit/>
          </a:bodyPr>
          <a:lstStyle/>
          <a:p>
            <a:endParaRPr lang="en-US" dirty="0"/>
          </a:p>
        </p:txBody>
      </p:sp>
      <p:sp>
        <p:nvSpPr>
          <p:cNvPr id="8" name="TextBox 7">
            <a:extLst>
              <a:ext uri="{FF2B5EF4-FFF2-40B4-BE49-F238E27FC236}">
                <a16:creationId xmlns:a16="http://schemas.microsoft.com/office/drawing/2014/main" id="{2A82D09C-DD3B-47CA-8420-EBAF61382440}"/>
              </a:ext>
            </a:extLst>
          </p:cNvPr>
          <p:cNvSpPr txBox="1"/>
          <p:nvPr/>
        </p:nvSpPr>
        <p:spPr>
          <a:xfrm>
            <a:off x="2210638" y="2293931"/>
            <a:ext cx="4200210" cy="2308324"/>
          </a:xfrm>
          <a:prstGeom prst="rect">
            <a:avLst/>
          </a:prstGeom>
          <a:solidFill>
            <a:schemeClr val="bg1"/>
          </a:solidFill>
        </p:spPr>
        <p:txBody>
          <a:bodyPr wrap="square" rtlCol="0">
            <a:spAutoFit/>
          </a:bodyPr>
          <a:lstStyle/>
          <a:p>
            <a:pPr algn="ctr"/>
            <a:r>
              <a:rPr lang="en-US" sz="3600" dirty="0">
                <a:latin typeface="Arial" panose="020B0604020202020204" pitchFamily="34" charset="0"/>
                <a:cs typeface="Arial" panose="020B0604020202020204" pitchFamily="34" charset="0"/>
              </a:rPr>
              <a:t>BACK TO OUR PRESENTATION WITH THE TITLE ….	</a:t>
            </a:r>
          </a:p>
        </p:txBody>
      </p:sp>
    </p:spTree>
    <p:extLst>
      <p:ext uri="{BB962C8B-B14F-4D97-AF65-F5344CB8AC3E}">
        <p14:creationId xmlns:p14="http://schemas.microsoft.com/office/powerpoint/2010/main" val="2572807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722">
        <p15:prstTrans prst="pageCurlDouble"/>
      </p:transition>
    </mc:Choice>
    <mc:Fallback xmlns="">
      <p:transition spd="slow" advTm="672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 calcmode="lin" valueType="num">
                                      <p:cBhvr>
                                        <p:cTn id="17" dur="500" fill="hold"/>
                                        <p:tgtEl>
                                          <p:spTgt spid="7"/>
                                        </p:tgtEl>
                                        <p:attrNameLst>
                                          <p:attrName>style.rotation</p:attrName>
                                        </p:attrNameLst>
                                      </p:cBhvr>
                                      <p:tavLst>
                                        <p:tav tm="0">
                                          <p:val>
                                            <p:fltVal val="90"/>
                                          </p:val>
                                        </p:tav>
                                        <p:tav tm="100000">
                                          <p:val>
                                            <p:fltVal val="0"/>
                                          </p:val>
                                        </p:tav>
                                      </p:tavLst>
                                    </p:anim>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 calcmode="lin" valueType="num">
                                      <p:cBhvr>
                                        <p:cTn id="25" dur="500" fill="hold"/>
                                        <p:tgtEl>
                                          <p:spTgt spid="11"/>
                                        </p:tgtEl>
                                        <p:attrNameLst>
                                          <p:attrName>style.rotation</p:attrName>
                                        </p:attrNameLst>
                                      </p:cBhvr>
                                      <p:tavLst>
                                        <p:tav tm="0">
                                          <p:val>
                                            <p:fltVal val="90"/>
                                          </p:val>
                                        </p:tav>
                                        <p:tav tm="100000">
                                          <p:val>
                                            <p:fltVal val="0"/>
                                          </p:val>
                                        </p:tav>
                                      </p:tavLst>
                                    </p:anim>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 calcmode="lin" valueType="num">
                                      <p:cBhvr>
                                        <p:cTn id="33" dur="500" fill="hold"/>
                                        <p:tgtEl>
                                          <p:spTgt spid="9"/>
                                        </p:tgtEl>
                                        <p:attrNameLst>
                                          <p:attrName>style.rotation</p:attrName>
                                        </p:attrNameLst>
                                      </p:cBhvr>
                                      <p:tavLst>
                                        <p:tav tm="0">
                                          <p:val>
                                            <p:fltVal val="90"/>
                                          </p:val>
                                        </p:tav>
                                        <p:tav tm="100000">
                                          <p:val>
                                            <p:fltVal val="0"/>
                                          </p:val>
                                        </p:tav>
                                      </p:tavLst>
                                    </p:anim>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 calcmode="lin" valueType="num">
                                      <p:cBhvr>
                                        <p:cTn id="41" dur="500" fill="hold"/>
                                        <p:tgtEl>
                                          <p:spTgt spid="13"/>
                                        </p:tgtEl>
                                        <p:attrNameLst>
                                          <p:attrName>style.rotation</p:attrName>
                                        </p:attrNameLst>
                                      </p:cBhvr>
                                      <p:tavLst>
                                        <p:tav tm="0">
                                          <p:val>
                                            <p:fltVal val="90"/>
                                          </p:val>
                                        </p:tav>
                                        <p:tav tm="100000">
                                          <p:val>
                                            <p:fltVal val="0"/>
                                          </p:val>
                                        </p:tav>
                                      </p:tavLst>
                                    </p:anim>
                                    <p:animEffect transition="in" filter="fad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p:spPr>
      </p:pic>
      <p:sp>
        <p:nvSpPr>
          <p:cNvPr id="3" name="TextBox 2"/>
          <p:cNvSpPr txBox="1"/>
          <p:nvPr/>
        </p:nvSpPr>
        <p:spPr>
          <a:xfrm>
            <a:off x="1127425" y="4941104"/>
            <a:ext cx="10633803" cy="1323439"/>
          </a:xfrm>
          <a:prstGeom prst="rect">
            <a:avLst/>
          </a:prstGeom>
          <a:solidFill>
            <a:schemeClr val="accent1">
              <a:alpha val="57000"/>
            </a:schemeClr>
          </a:solidFill>
          <a:effectLst>
            <a:glow rad="228600">
              <a:schemeClr val="accent2">
                <a:satMod val="175000"/>
                <a:alpha val="40000"/>
              </a:schemeClr>
            </a:glow>
          </a:effectLst>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4000" b="1" dirty="0"/>
              <a:t>We have salvation only in one Name and that is in the name of “YHVH” – Yahuwah!</a:t>
            </a:r>
          </a:p>
        </p:txBody>
      </p:sp>
      <p:pic>
        <p:nvPicPr>
          <p:cNvPr id="5" name="Picture 4">
            <a:extLst>
              <a:ext uri="{FF2B5EF4-FFF2-40B4-BE49-F238E27FC236}">
                <a16:creationId xmlns:a16="http://schemas.microsoft.com/office/drawing/2014/main" id="{86EB4401-E3E3-4F7F-96CE-8DE6F48DE8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Slide Number Placeholder 3">
            <a:extLst>
              <a:ext uri="{FF2B5EF4-FFF2-40B4-BE49-F238E27FC236}">
                <a16:creationId xmlns:a16="http://schemas.microsoft.com/office/drawing/2014/main" id="{EEC45DB1-9200-46D8-818A-3062405E15D5}"/>
              </a:ext>
            </a:extLst>
          </p:cNvPr>
          <p:cNvSpPr>
            <a:spLocks noGrp="1"/>
          </p:cNvSpPr>
          <p:nvPr>
            <p:ph type="sldNum" sz="quarter" idx="12"/>
          </p:nvPr>
        </p:nvSpPr>
        <p:spPr/>
        <p:txBody>
          <a:bodyPr/>
          <a:lstStyle/>
          <a:p>
            <a:fld id="{9D81F7A8-9B68-49AD-B82E-5D88C025AF9F}" type="slidenum">
              <a:rPr lang="en-US" smtClean="0"/>
              <a:t>50</a:t>
            </a:fld>
            <a:endParaRPr lang="en-US"/>
          </a:p>
        </p:txBody>
      </p:sp>
    </p:spTree>
    <p:extLst>
      <p:ext uri="{BB962C8B-B14F-4D97-AF65-F5344CB8AC3E}">
        <p14:creationId xmlns:p14="http://schemas.microsoft.com/office/powerpoint/2010/main" val="764375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1238">
        <p15:prstTrans prst="pageCurlDouble"/>
      </p:transition>
    </mc:Choice>
    <mc:Fallback xmlns="">
      <p:transition spd="slow" advTm="11238">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68E17F2-0FE4-465D-9E3C-603541C2D90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47" y="10"/>
            <a:ext cx="12191999" cy="6857990"/>
          </a:xfrm>
          <a:prstGeom prst="rect">
            <a:avLst/>
          </a:prstGeom>
        </p:spPr>
      </p:pic>
      <p:sp>
        <p:nvSpPr>
          <p:cNvPr id="25" name="Rectangle 1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26389CB-0A85-4EE5-AF7F-4524F87EB6C5}"/>
              </a:ext>
            </a:extLst>
          </p:cNvPr>
          <p:cNvSpPr txBox="1"/>
          <p:nvPr/>
        </p:nvSpPr>
        <p:spPr>
          <a:xfrm>
            <a:off x="1063752" y="4229578"/>
            <a:ext cx="10058400" cy="2311251"/>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spcBef>
                <a:spcPct val="0"/>
              </a:spcBef>
              <a:spcAft>
                <a:spcPts val="600"/>
              </a:spcAft>
            </a:pPr>
            <a:r>
              <a:rPr lang="en-US" sz="5200" b="1" dirty="0">
                <a:solidFill>
                  <a:srgbClr val="FFFFFF"/>
                </a:solidFill>
                <a:latin typeface="Arial" panose="020B0604020202020204" pitchFamily="34" charset="0"/>
                <a:ea typeface="+mj-ea"/>
                <a:cs typeface="Arial" panose="020B0604020202020204" pitchFamily="34" charset="0"/>
              </a:rPr>
              <a:t>Very few people know that name, therefore, that name must be made known!</a:t>
            </a:r>
          </a:p>
        </p:txBody>
      </p:sp>
      <p:sp>
        <p:nvSpPr>
          <p:cNvPr id="2" name="Slide Number Placeholder 1">
            <a:extLst>
              <a:ext uri="{FF2B5EF4-FFF2-40B4-BE49-F238E27FC236}">
                <a16:creationId xmlns:a16="http://schemas.microsoft.com/office/drawing/2014/main" id="{041E7B15-D532-4728-A0CD-6601C03D912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9D81F7A8-9B68-49AD-B82E-5D88C025AF9F}" type="slidenum">
              <a:rPr lang="en-US">
                <a:solidFill>
                  <a:srgbClr val="FFFFFF"/>
                </a:solidFill>
                <a:latin typeface="Calibri" panose="020F0502020204030204"/>
              </a:rPr>
              <a:pPr>
                <a:spcAft>
                  <a:spcPts val="600"/>
                </a:spcAft>
                <a:defRPr/>
              </a:pPr>
              <a:t>51</a:t>
            </a:fld>
            <a:endParaRPr lang="en-US">
              <a:solidFill>
                <a:srgbClr val="FFFFFF"/>
              </a:solidFill>
              <a:latin typeface="Calibri" panose="020F0502020204030204"/>
            </a:endParaRPr>
          </a:p>
        </p:txBody>
      </p:sp>
      <p:sp>
        <p:nvSpPr>
          <p:cNvPr id="5" name="Rectangle 4">
            <a:extLst>
              <a:ext uri="{FF2B5EF4-FFF2-40B4-BE49-F238E27FC236}">
                <a16:creationId xmlns:a16="http://schemas.microsoft.com/office/drawing/2014/main" id="{7FCBC130-C9B2-4FDB-A171-1D67D7546092}"/>
              </a:ext>
            </a:extLst>
          </p:cNvPr>
          <p:cNvSpPr/>
          <p:nvPr/>
        </p:nvSpPr>
        <p:spPr>
          <a:xfrm>
            <a:off x="10580914" y="5617028"/>
            <a:ext cx="1225899" cy="102493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4AA90AD-F8AD-4DE8-9900-403CE4895B0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extLst>
      <p:ext uri="{BB962C8B-B14F-4D97-AF65-F5344CB8AC3E}">
        <p14:creationId xmlns:p14="http://schemas.microsoft.com/office/powerpoint/2010/main" val="2908569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19D093C-27FB-4032-B282-42C4563F2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45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35EE815E-1BD3-4777-B652-6D98825BF6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290" y="681628"/>
            <a:ext cx="1128382" cy="847206"/>
            <a:chOff x="668003" y="1684057"/>
            <a:chExt cx="1128382" cy="847206"/>
          </a:xfrm>
        </p:grpSpPr>
        <p:sp>
          <p:nvSpPr>
            <p:cNvPr id="14" name="Freeform 5">
              <a:extLst>
                <a:ext uri="{FF2B5EF4-FFF2-40B4-BE49-F238E27FC236}">
                  <a16:creationId xmlns:a16="http://schemas.microsoft.com/office/drawing/2014/main" id="{E6692982-4A7D-4392-87CD-F0CD4B027D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5" name="Freeform 5">
              <a:extLst>
                <a:ext uri="{FF2B5EF4-FFF2-40B4-BE49-F238E27FC236}">
                  <a16:creationId xmlns:a16="http://schemas.microsoft.com/office/drawing/2014/main" id="{196485F7-F277-4123-AC53-98EA4C858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4" name="TextBox 3">
            <a:extLst>
              <a:ext uri="{FF2B5EF4-FFF2-40B4-BE49-F238E27FC236}">
                <a16:creationId xmlns:a16="http://schemas.microsoft.com/office/drawing/2014/main" id="{F3DC7ED8-5F10-4CDC-B205-C7DC070DDCD1}"/>
              </a:ext>
            </a:extLst>
          </p:cNvPr>
          <p:cNvSpPr txBox="1"/>
          <p:nvPr/>
        </p:nvSpPr>
        <p:spPr>
          <a:xfrm>
            <a:off x="767290" y="1950982"/>
            <a:ext cx="3582072" cy="4358378"/>
          </a:xfrm>
          <a:prstGeom prst="rect">
            <a:avLst/>
          </a:prstGeom>
        </p:spPr>
        <p:txBody>
          <a:bodyPr vert="horz" lIns="91440" tIns="45720" rIns="91440" bIns="45720" rtlCol="0" anchor="t">
            <a:normAutofit lnSpcReduction="10000"/>
          </a:bodyPr>
          <a:lstStyle/>
          <a:p>
            <a:pPr indent="-228600" algn="ctr">
              <a:lnSpc>
                <a:spcPct val="90000"/>
              </a:lnSpc>
              <a:spcAft>
                <a:spcPts val="600"/>
              </a:spcAft>
              <a:buFont typeface="Arial" panose="020B0604020202020204" pitchFamily="34" charset="0"/>
              <a:buChar char="•"/>
            </a:pPr>
            <a:r>
              <a:rPr lang="en-US" sz="2000" dirty="0">
                <a:solidFill>
                  <a:schemeClr val="bg1"/>
                </a:solidFill>
              </a:rPr>
              <a:t> </a:t>
            </a:r>
            <a:r>
              <a:rPr lang="en-US" sz="2000" b="1" dirty="0">
                <a:solidFill>
                  <a:schemeClr val="bg1"/>
                </a:solidFill>
              </a:rPr>
              <a:t> </a:t>
            </a:r>
            <a:r>
              <a:rPr lang="en-US" sz="3200" b="1" dirty="0">
                <a:solidFill>
                  <a:schemeClr val="bg1"/>
                </a:solidFill>
                <a:latin typeface="Arial" panose="020B0604020202020204" pitchFamily="34" charset="0"/>
                <a:cs typeface="Arial" panose="020B0604020202020204" pitchFamily="34" charset="0"/>
              </a:rPr>
              <a:t>“And there is no deliverance in anyone else, for there is no other Name under the heaven given among men by which we need to be saved.”  </a:t>
            </a:r>
            <a:r>
              <a:rPr lang="en-US" sz="3200" dirty="0">
                <a:solidFill>
                  <a:schemeClr val="bg1"/>
                </a:solidFill>
                <a:latin typeface="Arial" panose="020B0604020202020204" pitchFamily="34" charset="0"/>
                <a:cs typeface="Arial" panose="020B0604020202020204" pitchFamily="34" charset="0"/>
              </a:rPr>
              <a:t>Acts 4:12 (TS2009)</a:t>
            </a:r>
          </a:p>
        </p:txBody>
      </p:sp>
      <p:pic>
        <p:nvPicPr>
          <p:cNvPr id="3" name="Picture 2">
            <a:extLst>
              <a:ext uri="{FF2B5EF4-FFF2-40B4-BE49-F238E27FC236}">
                <a16:creationId xmlns:a16="http://schemas.microsoft.com/office/drawing/2014/main" id="{6C0D6B85-9996-42AF-8C47-103769789267}"/>
              </a:ext>
            </a:extLst>
          </p:cNvPr>
          <p:cNvPicPr>
            <a:picLocks noChangeAspect="1"/>
          </p:cNvPicPr>
          <p:nvPr/>
        </p:nvPicPr>
        <p:blipFill>
          <a:blip r:embed="rId2"/>
          <a:stretch>
            <a:fillRect/>
          </a:stretch>
        </p:blipFill>
        <p:spPr>
          <a:xfrm>
            <a:off x="5461736" y="411361"/>
            <a:ext cx="5963076" cy="4472307"/>
          </a:xfrm>
          <a:prstGeom prst="rect">
            <a:avLst/>
          </a:prstGeom>
        </p:spPr>
      </p:pic>
      <p:sp>
        <p:nvSpPr>
          <p:cNvPr id="2" name="Slide Number Placeholder 1">
            <a:extLst>
              <a:ext uri="{FF2B5EF4-FFF2-40B4-BE49-F238E27FC236}">
                <a16:creationId xmlns:a16="http://schemas.microsoft.com/office/drawing/2014/main" id="{185C5097-777C-4C9E-9006-68070394556D}"/>
              </a:ext>
            </a:extLst>
          </p:cNvPr>
          <p:cNvSpPr>
            <a:spLocks noGrp="1"/>
          </p:cNvSpPr>
          <p:nvPr>
            <p:ph type="sldNum" sz="quarter" idx="12"/>
          </p:nvPr>
        </p:nvSpPr>
        <p:spPr>
          <a:xfrm>
            <a:off x="11146536" y="6035040"/>
            <a:ext cx="548640" cy="548640"/>
          </a:xfrm>
          <a:prstGeom prst="ellipse">
            <a:avLst/>
          </a:prstGeom>
          <a:solidFill>
            <a:schemeClr val="tx1">
              <a:alpha val="80000"/>
            </a:schemeClr>
          </a:solidFill>
        </p:spPr>
        <p:txBody>
          <a:bodyPr vert="horz" lIns="91440" tIns="45720" rIns="91440" bIns="45720" rtlCol="0" anchor="ctr">
            <a:normAutofit/>
          </a:bodyPr>
          <a:lstStyle/>
          <a:p>
            <a:pPr algn="ctr">
              <a:spcAft>
                <a:spcPts val="600"/>
              </a:spcAft>
            </a:pPr>
            <a:fld id="{9D81F7A8-9B68-49AD-B82E-5D88C025AF9F}" type="slidenum">
              <a:rPr lang="en-US">
                <a:solidFill>
                  <a:schemeClr val="bg1"/>
                </a:solidFill>
              </a:rPr>
              <a:pPr algn="ctr">
                <a:spcAft>
                  <a:spcPts val="600"/>
                </a:spcAft>
              </a:pPr>
              <a:t>52</a:t>
            </a:fld>
            <a:endParaRPr lang="en-US">
              <a:solidFill>
                <a:schemeClr val="bg1"/>
              </a:solidFill>
            </a:endParaRPr>
          </a:p>
        </p:txBody>
      </p:sp>
      <p:sp>
        <p:nvSpPr>
          <p:cNvPr id="5" name="Rectangle 4">
            <a:extLst>
              <a:ext uri="{FF2B5EF4-FFF2-40B4-BE49-F238E27FC236}">
                <a16:creationId xmlns:a16="http://schemas.microsoft.com/office/drawing/2014/main" id="{0E348C3F-61F8-4ADD-AE47-47118713984C}"/>
              </a:ext>
            </a:extLst>
          </p:cNvPr>
          <p:cNvSpPr/>
          <p:nvPr/>
        </p:nvSpPr>
        <p:spPr>
          <a:xfrm>
            <a:off x="4875492" y="4997689"/>
            <a:ext cx="7028335" cy="923330"/>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91440" tIns="45720" rIns="91440" bIns="45720">
            <a:spAutoFit/>
          </a:bodyPr>
          <a:lstStyle/>
          <a:p>
            <a:pPr algn="ctr"/>
            <a:r>
              <a:rPr lang="en-US" sz="5400" b="1" cap="none" spc="0" dirty="0">
                <a:ln w="12700">
                  <a:solidFill>
                    <a:schemeClr val="tx2">
                      <a:lumMod val="75000"/>
                    </a:schemeClr>
                  </a:solidFill>
                  <a:prstDash val="solid"/>
                </a:ln>
                <a:solidFill>
                  <a:srgbClr val="0000CC"/>
                </a:solidFill>
                <a:effectLst>
                  <a:outerShdw dist="38100" dir="2640000" algn="bl" rotWithShape="0">
                    <a:schemeClr val="tx2">
                      <a:lumMod val="75000"/>
                    </a:schemeClr>
                  </a:outerShdw>
                </a:effectLst>
              </a:rPr>
              <a:t>YAH IS OUR SALVATION!</a:t>
            </a:r>
          </a:p>
        </p:txBody>
      </p:sp>
    </p:spTree>
    <p:extLst>
      <p:ext uri="{BB962C8B-B14F-4D97-AF65-F5344CB8AC3E}">
        <p14:creationId xmlns:p14="http://schemas.microsoft.com/office/powerpoint/2010/main" val="3231733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016762" y="4590701"/>
            <a:ext cx="4381500" cy="2047875"/>
          </a:xfrm>
          <a:prstGeom prst="rect">
            <a:avLst/>
          </a:prstGeom>
        </p:spPr>
      </p:pic>
      <p:sp>
        <p:nvSpPr>
          <p:cNvPr id="2" name="TextBox 1"/>
          <p:cNvSpPr txBox="1"/>
          <p:nvPr/>
        </p:nvSpPr>
        <p:spPr>
          <a:xfrm>
            <a:off x="1273446" y="832031"/>
            <a:ext cx="9244361" cy="923330"/>
          </a:xfrm>
          <a:prstGeom prst="rect">
            <a:avLst/>
          </a:prstGeom>
          <a:noFill/>
        </p:spPr>
        <p:txBody>
          <a:bodyPr wrap="square" rtlCol="0">
            <a:spAutoFit/>
          </a:bodyPr>
          <a:lstStyle/>
          <a:p>
            <a:pPr algn="ctr"/>
            <a:r>
              <a:rPr lang="en-US" sz="5400" b="1" dirty="0">
                <a:solidFill>
                  <a:schemeClr val="bg1"/>
                </a:solidFill>
                <a:latin typeface="AR DECODE" panose="02000000000000000000" pitchFamily="2" charset="0"/>
              </a:rPr>
              <a:t>Here is the proof:</a:t>
            </a:r>
          </a:p>
        </p:txBody>
      </p:sp>
      <p:sp>
        <p:nvSpPr>
          <p:cNvPr id="4" name="TextBox 3"/>
          <p:cNvSpPr txBox="1"/>
          <p:nvPr/>
        </p:nvSpPr>
        <p:spPr>
          <a:xfrm>
            <a:off x="916258" y="2172896"/>
            <a:ext cx="10582507" cy="1815882"/>
          </a:xfrm>
          <a:prstGeom prst="rect">
            <a:avLst/>
          </a:prstGeom>
          <a:solidFill>
            <a:schemeClr val="dk1">
              <a:alpha val="47000"/>
            </a:schemeClr>
          </a:solidFill>
          <a:effectLst>
            <a:glow rad="228600">
              <a:schemeClr val="accent4">
                <a:satMod val="175000"/>
                <a:alpha val="40000"/>
              </a:schemeClr>
            </a:glow>
          </a:effectLst>
        </p:spPr>
        <p:style>
          <a:lnRef idx="3">
            <a:schemeClr val="lt1"/>
          </a:lnRef>
          <a:fillRef idx="1">
            <a:schemeClr val="dk1"/>
          </a:fillRef>
          <a:effectRef idx="1">
            <a:schemeClr val="dk1"/>
          </a:effectRef>
          <a:fontRef idx="minor">
            <a:schemeClr val="lt1"/>
          </a:fontRef>
        </p:style>
        <p:txBody>
          <a:bodyPr wrap="square" rtlCol="0">
            <a:spAutoFit/>
          </a:bodyPr>
          <a:lstStyle/>
          <a:p>
            <a:r>
              <a:rPr lang="en-US" sz="4000" b="1" dirty="0">
                <a:solidFill>
                  <a:schemeClr val="bg1"/>
                </a:solidFill>
              </a:rPr>
              <a:t>”And it shall be that everyone who calls on the Name of </a:t>
            </a:r>
            <a:r>
              <a:rPr lang="he-IL" sz="4000" b="1" dirty="0">
                <a:solidFill>
                  <a:schemeClr val="bg1"/>
                </a:solidFill>
              </a:rPr>
              <a:t>יהוה </a:t>
            </a:r>
            <a:r>
              <a:rPr lang="en-US" sz="4000" b="1" dirty="0">
                <a:solidFill>
                  <a:schemeClr val="bg1"/>
                </a:solidFill>
              </a:rPr>
              <a:t> (YHVH) shall be delivered.” </a:t>
            </a:r>
            <a:r>
              <a:rPr lang="en-US" sz="3200" i="1" dirty="0">
                <a:solidFill>
                  <a:srgbClr val="00FFCC"/>
                </a:solidFill>
              </a:rPr>
              <a:t>Joel 2:32 </a:t>
            </a:r>
            <a:r>
              <a:rPr lang="en-US" sz="3200" i="1" dirty="0">
                <a:solidFill>
                  <a:schemeClr val="bg1"/>
                </a:solidFill>
              </a:rPr>
              <a:t>(The Scriptures 2009)</a:t>
            </a:r>
          </a:p>
        </p:txBody>
      </p:sp>
      <p:pic>
        <p:nvPicPr>
          <p:cNvPr id="7" name="Picture 6">
            <a:extLst>
              <a:ext uri="{FF2B5EF4-FFF2-40B4-BE49-F238E27FC236}">
                <a16:creationId xmlns:a16="http://schemas.microsoft.com/office/drawing/2014/main" id="{3CF3B436-70E4-4072-9CFF-2B5C9D4F3F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Slide Number Placeholder 5">
            <a:extLst>
              <a:ext uri="{FF2B5EF4-FFF2-40B4-BE49-F238E27FC236}">
                <a16:creationId xmlns:a16="http://schemas.microsoft.com/office/drawing/2014/main" id="{46EF7414-F111-4BB9-BEA0-B68CD63CA912}"/>
              </a:ext>
            </a:extLst>
          </p:cNvPr>
          <p:cNvSpPr>
            <a:spLocks noGrp="1"/>
          </p:cNvSpPr>
          <p:nvPr>
            <p:ph type="sldNum" sz="quarter" idx="12"/>
          </p:nvPr>
        </p:nvSpPr>
        <p:spPr/>
        <p:txBody>
          <a:bodyPr/>
          <a:lstStyle/>
          <a:p>
            <a:fld id="{9D81F7A8-9B68-49AD-B82E-5D88C025AF9F}" type="slidenum">
              <a:rPr lang="en-US" smtClean="0"/>
              <a:t>53</a:t>
            </a:fld>
            <a:endParaRPr lang="en-US"/>
          </a:p>
        </p:txBody>
      </p:sp>
    </p:spTree>
    <p:extLst>
      <p:ext uri="{BB962C8B-B14F-4D97-AF65-F5344CB8AC3E}">
        <p14:creationId xmlns:p14="http://schemas.microsoft.com/office/powerpoint/2010/main" val="2568698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7864">
        <p15:prstTrans prst="pageCurlDouble"/>
      </p:transition>
    </mc:Choice>
    <mc:Fallback xmlns="">
      <p:transition spd="slow" advTm="27864">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016762" y="4590701"/>
            <a:ext cx="4381500" cy="2047875"/>
          </a:xfrm>
          <a:prstGeom prst="rect">
            <a:avLst/>
          </a:prstGeom>
        </p:spPr>
      </p:pic>
      <p:sp>
        <p:nvSpPr>
          <p:cNvPr id="2" name="TextBox 1"/>
          <p:cNvSpPr txBox="1"/>
          <p:nvPr/>
        </p:nvSpPr>
        <p:spPr>
          <a:xfrm>
            <a:off x="1293542" y="530580"/>
            <a:ext cx="9244361" cy="923330"/>
          </a:xfrm>
          <a:prstGeom prst="rect">
            <a:avLst/>
          </a:prstGeom>
          <a:noFill/>
        </p:spPr>
        <p:txBody>
          <a:bodyPr wrap="square" rtlCol="0">
            <a:spAutoFit/>
          </a:bodyPr>
          <a:lstStyle/>
          <a:p>
            <a:pPr algn="ctr"/>
            <a:r>
              <a:rPr lang="en-US" sz="5400" b="1" dirty="0">
                <a:solidFill>
                  <a:schemeClr val="bg1"/>
                </a:solidFill>
                <a:latin typeface="AR DECODE" panose="02000000000000000000" pitchFamily="2" charset="0"/>
              </a:rPr>
              <a:t>Peter quoted Joel 2:32:</a:t>
            </a:r>
          </a:p>
        </p:txBody>
      </p:sp>
      <p:sp>
        <p:nvSpPr>
          <p:cNvPr id="4" name="TextBox 3"/>
          <p:cNvSpPr txBox="1"/>
          <p:nvPr/>
        </p:nvSpPr>
        <p:spPr>
          <a:xfrm>
            <a:off x="1051651" y="1781472"/>
            <a:ext cx="10582507" cy="2123658"/>
          </a:xfrm>
          <a:prstGeom prst="rect">
            <a:avLst/>
          </a:prstGeom>
          <a:solidFill>
            <a:schemeClr val="dk1">
              <a:alpha val="29000"/>
            </a:schemeClr>
          </a:solidFill>
          <a:effectLst>
            <a:glow rad="228600">
              <a:schemeClr val="accent4">
                <a:satMod val="175000"/>
                <a:alpha val="40000"/>
              </a:schemeClr>
            </a:glow>
          </a:effectLst>
        </p:spPr>
        <p:style>
          <a:lnRef idx="3">
            <a:schemeClr val="lt1"/>
          </a:lnRef>
          <a:fillRef idx="1">
            <a:schemeClr val="dk1"/>
          </a:fillRef>
          <a:effectRef idx="1">
            <a:schemeClr val="dk1"/>
          </a:effectRef>
          <a:fontRef idx="minor">
            <a:schemeClr val="lt1"/>
          </a:fontRef>
        </p:style>
        <p:txBody>
          <a:bodyPr wrap="square" rtlCol="0">
            <a:spAutoFit/>
          </a:bodyPr>
          <a:lstStyle/>
          <a:p>
            <a:r>
              <a:rPr lang="en-US" sz="4400" b="1" dirty="0">
                <a:solidFill>
                  <a:schemeClr val="bg1"/>
                </a:solidFill>
              </a:rPr>
              <a:t>”And it shall be that everyone who calls on the Name of </a:t>
            </a:r>
            <a:r>
              <a:rPr lang="he-IL" sz="4400" b="1" dirty="0">
                <a:solidFill>
                  <a:srgbClr val="FFFF00"/>
                </a:solidFill>
                <a:latin typeface="Arial Black" panose="020B0A04020102020204" pitchFamily="34" charset="0"/>
              </a:rPr>
              <a:t>יהוה</a:t>
            </a:r>
            <a:r>
              <a:rPr lang="he-IL" sz="4400" b="1" dirty="0">
                <a:solidFill>
                  <a:schemeClr val="bg1"/>
                </a:solidFill>
              </a:rPr>
              <a:t> </a:t>
            </a:r>
            <a:r>
              <a:rPr lang="en-US" sz="4400" b="1" dirty="0">
                <a:solidFill>
                  <a:schemeClr val="bg1"/>
                </a:solidFill>
              </a:rPr>
              <a:t>  (YHVH) shall be saved.” </a:t>
            </a:r>
            <a:r>
              <a:rPr lang="en-US" sz="4400" i="1" dirty="0">
                <a:solidFill>
                  <a:srgbClr val="00FFCC"/>
                </a:solidFill>
              </a:rPr>
              <a:t>Acts 2:21 </a:t>
            </a:r>
            <a:r>
              <a:rPr lang="en-US" sz="4400" i="1" dirty="0">
                <a:solidFill>
                  <a:schemeClr val="bg1"/>
                </a:solidFill>
              </a:rPr>
              <a:t>(The Scriptures – 2009)</a:t>
            </a:r>
          </a:p>
        </p:txBody>
      </p:sp>
      <p:pic>
        <p:nvPicPr>
          <p:cNvPr id="7" name="Picture 6">
            <a:extLst>
              <a:ext uri="{FF2B5EF4-FFF2-40B4-BE49-F238E27FC236}">
                <a16:creationId xmlns:a16="http://schemas.microsoft.com/office/drawing/2014/main" id="{5A1AE716-C62F-4AA5-ACE9-04E8C26D558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Slide Number Placeholder 5">
            <a:extLst>
              <a:ext uri="{FF2B5EF4-FFF2-40B4-BE49-F238E27FC236}">
                <a16:creationId xmlns:a16="http://schemas.microsoft.com/office/drawing/2014/main" id="{DD63AE72-1A6A-4956-ADAA-3C8709DFEF75}"/>
              </a:ext>
            </a:extLst>
          </p:cNvPr>
          <p:cNvSpPr>
            <a:spLocks noGrp="1"/>
          </p:cNvSpPr>
          <p:nvPr>
            <p:ph type="sldNum" sz="quarter" idx="12"/>
          </p:nvPr>
        </p:nvSpPr>
        <p:spPr/>
        <p:txBody>
          <a:bodyPr/>
          <a:lstStyle/>
          <a:p>
            <a:fld id="{9D81F7A8-9B68-49AD-B82E-5D88C025AF9F}" type="slidenum">
              <a:rPr lang="en-US" smtClean="0"/>
              <a:t>54</a:t>
            </a:fld>
            <a:endParaRPr lang="en-US"/>
          </a:p>
        </p:txBody>
      </p:sp>
    </p:spTree>
    <p:extLst>
      <p:ext uri="{BB962C8B-B14F-4D97-AF65-F5344CB8AC3E}">
        <p14:creationId xmlns:p14="http://schemas.microsoft.com/office/powerpoint/2010/main" val="863938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6133">
        <p15:prstTrans prst="pageCurlDouble"/>
      </p:transition>
    </mc:Choice>
    <mc:Fallback xmlns="">
      <p:transition spd="slow" advTm="26133">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016762" y="4590701"/>
            <a:ext cx="4381500" cy="2047875"/>
          </a:xfrm>
          <a:prstGeom prst="rect">
            <a:avLst/>
          </a:prstGeom>
        </p:spPr>
      </p:pic>
      <p:sp>
        <p:nvSpPr>
          <p:cNvPr id="2" name="TextBox 1"/>
          <p:cNvSpPr txBox="1"/>
          <p:nvPr/>
        </p:nvSpPr>
        <p:spPr>
          <a:xfrm>
            <a:off x="896396" y="816825"/>
            <a:ext cx="10399207"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The apostle Paul also quoted Joel 2:32:</a:t>
            </a:r>
          </a:p>
        </p:txBody>
      </p:sp>
      <p:sp>
        <p:nvSpPr>
          <p:cNvPr id="4" name="TextBox 3"/>
          <p:cNvSpPr txBox="1"/>
          <p:nvPr/>
        </p:nvSpPr>
        <p:spPr>
          <a:xfrm>
            <a:off x="1051651" y="2026654"/>
            <a:ext cx="10582507" cy="2062103"/>
          </a:xfrm>
          <a:prstGeom prst="rect">
            <a:avLst/>
          </a:prstGeom>
          <a:solidFill>
            <a:schemeClr val="dk1">
              <a:alpha val="50000"/>
            </a:schemeClr>
          </a:solidFill>
          <a:effectLst>
            <a:glow rad="228600">
              <a:schemeClr val="accent4">
                <a:satMod val="175000"/>
                <a:alpha val="40000"/>
              </a:schemeClr>
            </a:glow>
          </a:effectLst>
        </p:spPr>
        <p:style>
          <a:lnRef idx="3">
            <a:schemeClr val="lt1"/>
          </a:lnRef>
          <a:fillRef idx="1">
            <a:schemeClr val="dk1"/>
          </a:fillRef>
          <a:effectRef idx="1">
            <a:schemeClr val="dk1"/>
          </a:effectRef>
          <a:fontRef idx="minor">
            <a:schemeClr val="lt1"/>
          </a:fontRef>
        </p:style>
        <p:txBody>
          <a:bodyPr wrap="square" rtlCol="0">
            <a:spAutoFit/>
          </a:bodyPr>
          <a:lstStyle/>
          <a:p>
            <a:r>
              <a:rPr lang="en-US" sz="4800" b="1" dirty="0">
                <a:solidFill>
                  <a:schemeClr val="bg1"/>
                </a:solidFill>
              </a:rPr>
              <a:t>”For everyone who calls on the Name of </a:t>
            </a:r>
            <a:r>
              <a:rPr lang="he-IL" sz="4800" b="1" dirty="0">
                <a:solidFill>
                  <a:srgbClr val="FFFF00"/>
                </a:solidFill>
                <a:latin typeface="Arial Black" panose="020B0A04020102020204" pitchFamily="34" charset="0"/>
              </a:rPr>
              <a:t>יהוה</a:t>
            </a:r>
            <a:r>
              <a:rPr lang="he-IL" sz="4800" b="1" dirty="0">
                <a:solidFill>
                  <a:schemeClr val="bg1"/>
                </a:solidFill>
              </a:rPr>
              <a:t> </a:t>
            </a:r>
            <a:r>
              <a:rPr lang="en-US" sz="4800" b="1" dirty="0">
                <a:solidFill>
                  <a:schemeClr val="bg1"/>
                </a:solidFill>
              </a:rPr>
              <a:t> (YHVH) shall be saved.” </a:t>
            </a:r>
            <a:r>
              <a:rPr lang="en-US" sz="3200" i="1" dirty="0">
                <a:solidFill>
                  <a:srgbClr val="00FFCC"/>
                </a:solidFill>
              </a:rPr>
              <a:t>Romans 10:13 </a:t>
            </a:r>
            <a:r>
              <a:rPr lang="en-US" sz="3200" i="1" dirty="0">
                <a:solidFill>
                  <a:schemeClr val="bg1"/>
                </a:solidFill>
              </a:rPr>
              <a:t>(The Scriptures - 2009)</a:t>
            </a:r>
          </a:p>
        </p:txBody>
      </p:sp>
      <p:pic>
        <p:nvPicPr>
          <p:cNvPr id="7" name="Picture 6">
            <a:extLst>
              <a:ext uri="{FF2B5EF4-FFF2-40B4-BE49-F238E27FC236}">
                <a16:creationId xmlns:a16="http://schemas.microsoft.com/office/drawing/2014/main" id="{90586020-7930-4E84-9E81-C63965E74AF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Slide Number Placeholder 5">
            <a:extLst>
              <a:ext uri="{FF2B5EF4-FFF2-40B4-BE49-F238E27FC236}">
                <a16:creationId xmlns:a16="http://schemas.microsoft.com/office/drawing/2014/main" id="{3A85D1B0-F831-4E89-AF16-D6EA2B407A1A}"/>
              </a:ext>
            </a:extLst>
          </p:cNvPr>
          <p:cNvSpPr>
            <a:spLocks noGrp="1"/>
          </p:cNvSpPr>
          <p:nvPr>
            <p:ph type="sldNum" sz="quarter" idx="12"/>
          </p:nvPr>
        </p:nvSpPr>
        <p:spPr/>
        <p:txBody>
          <a:bodyPr/>
          <a:lstStyle/>
          <a:p>
            <a:fld id="{9D81F7A8-9B68-49AD-B82E-5D88C025AF9F}" type="slidenum">
              <a:rPr lang="en-US" smtClean="0"/>
              <a:t>55</a:t>
            </a:fld>
            <a:endParaRPr lang="en-US" dirty="0"/>
          </a:p>
        </p:txBody>
      </p:sp>
    </p:spTree>
    <p:extLst>
      <p:ext uri="{BB962C8B-B14F-4D97-AF65-F5344CB8AC3E}">
        <p14:creationId xmlns:p14="http://schemas.microsoft.com/office/powerpoint/2010/main" val="2754082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8082">
        <p15:prstTrans prst="pageCurlDouble"/>
      </p:transition>
    </mc:Choice>
    <mc:Fallback xmlns="">
      <p:transition spd="slow" advTm="28082">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201B1C"/>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37502" y="1021930"/>
            <a:ext cx="4244900" cy="3183675"/>
          </a:xfrm>
          <a:prstGeom prst="rect">
            <a:avLst/>
          </a:prstGeom>
        </p:spPr>
      </p:pic>
      <p:sp>
        <p:nvSpPr>
          <p:cNvPr id="3" name="TextBox 2"/>
          <p:cNvSpPr txBox="1"/>
          <p:nvPr/>
        </p:nvSpPr>
        <p:spPr>
          <a:xfrm>
            <a:off x="687660" y="847371"/>
            <a:ext cx="6649842" cy="3539430"/>
          </a:xfrm>
          <a:prstGeom prst="rect">
            <a:avLst/>
          </a:prstGeom>
          <a:noFill/>
        </p:spPr>
        <p:txBody>
          <a:bodyPr wrap="square" rtlCol="0">
            <a:spAutoFit/>
          </a:bodyPr>
          <a:lstStyle/>
          <a:p>
            <a:r>
              <a:rPr lang="en-US" sz="2800" dirty="0">
                <a:solidFill>
                  <a:schemeClr val="bg1"/>
                </a:solidFill>
              </a:rPr>
              <a:t>It’s heartbreaking that most Christians don’t know the Name of their Creator and Savior — especially now. </a:t>
            </a:r>
            <a:r>
              <a:rPr lang="en-US" sz="2800" u="sng" dirty="0">
                <a:solidFill>
                  <a:schemeClr val="bg1"/>
                </a:solidFill>
              </a:rPr>
              <a:t>We live at a time when people around the world are being told by political and religious leaders that we all worship the same Elohim, but we call him by different names. </a:t>
            </a:r>
            <a:r>
              <a:rPr lang="en-US" sz="2800" b="1" dirty="0">
                <a:solidFill>
                  <a:srgbClr val="FFFF00"/>
                </a:solidFill>
              </a:rPr>
              <a:t>That’s not true. All of us do not worship the same Elohim. </a:t>
            </a:r>
            <a:r>
              <a:rPr lang="en-US" sz="2800" dirty="0">
                <a:solidFill>
                  <a:schemeClr val="bg1"/>
                </a:solidFill>
              </a:rPr>
              <a:t>Satan is</a:t>
            </a:r>
            <a:endParaRPr lang="en-US" dirty="0"/>
          </a:p>
        </p:txBody>
      </p:sp>
      <p:sp>
        <p:nvSpPr>
          <p:cNvPr id="4" name="TextBox 3"/>
          <p:cNvSpPr txBox="1"/>
          <p:nvPr/>
        </p:nvSpPr>
        <p:spPr>
          <a:xfrm>
            <a:off x="687660" y="4364759"/>
            <a:ext cx="10894742" cy="1815882"/>
          </a:xfrm>
          <a:prstGeom prst="rect">
            <a:avLst/>
          </a:prstGeom>
          <a:noFill/>
        </p:spPr>
        <p:txBody>
          <a:bodyPr wrap="square" rtlCol="0">
            <a:spAutoFit/>
          </a:bodyPr>
          <a:lstStyle/>
          <a:p>
            <a:r>
              <a:rPr lang="en-US" sz="2800" dirty="0">
                <a:solidFill>
                  <a:schemeClr val="bg1"/>
                </a:solidFill>
              </a:rPr>
              <a:t>the source of that lie. He has the most to gain from us not knowing Yahuwah’s Name and not declaring it to the world, but Satan’s lies can’t change the truth one iota. Satan can deceive us and make it difficult for us to see, </a:t>
            </a:r>
            <a:r>
              <a:rPr lang="en-US" sz="2800" b="1" u="sng" dirty="0">
                <a:solidFill>
                  <a:schemeClr val="bg1"/>
                </a:solidFill>
              </a:rPr>
              <a:t>but he has no power to alter Yahuwah's Word. </a:t>
            </a:r>
          </a:p>
        </p:txBody>
      </p:sp>
      <p:sp>
        <p:nvSpPr>
          <p:cNvPr id="5" name="Rectangle 4"/>
          <p:cNvSpPr/>
          <p:nvPr/>
        </p:nvSpPr>
        <p:spPr>
          <a:xfrm>
            <a:off x="490654" y="267629"/>
            <a:ext cx="11273883" cy="627813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B694DFC-20CD-4AAD-8E3D-3090341A66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Slide Number Placeholder 5">
            <a:extLst>
              <a:ext uri="{FF2B5EF4-FFF2-40B4-BE49-F238E27FC236}">
                <a16:creationId xmlns:a16="http://schemas.microsoft.com/office/drawing/2014/main" id="{0976576B-8736-4D6D-89E9-58C0F6D1B5E2}"/>
              </a:ext>
            </a:extLst>
          </p:cNvPr>
          <p:cNvSpPr>
            <a:spLocks noGrp="1"/>
          </p:cNvSpPr>
          <p:nvPr>
            <p:ph type="sldNum" sz="quarter" idx="12"/>
          </p:nvPr>
        </p:nvSpPr>
        <p:spPr/>
        <p:txBody>
          <a:bodyPr/>
          <a:lstStyle/>
          <a:p>
            <a:fld id="{9D81F7A8-9B68-49AD-B82E-5D88C025AF9F}" type="slidenum">
              <a:rPr lang="en-US" smtClean="0"/>
              <a:t>56</a:t>
            </a:fld>
            <a:endParaRPr lang="en-US"/>
          </a:p>
        </p:txBody>
      </p:sp>
    </p:spTree>
    <p:extLst>
      <p:ext uri="{BB962C8B-B14F-4D97-AF65-F5344CB8AC3E}">
        <p14:creationId xmlns:p14="http://schemas.microsoft.com/office/powerpoint/2010/main" val="29129867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1430">
        <p15:prstTrans prst="pageCurlDouble"/>
      </p:transition>
    </mc:Choice>
    <mc:Fallback xmlns="">
      <p:transition spd="slow" advTm="5143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016762" y="4590701"/>
            <a:ext cx="4381500" cy="2047875"/>
          </a:xfrm>
          <a:prstGeom prst="rect">
            <a:avLst/>
          </a:prstGeom>
        </p:spPr>
      </p:pic>
      <p:sp>
        <p:nvSpPr>
          <p:cNvPr id="2" name="TextBox 1"/>
          <p:cNvSpPr txBox="1"/>
          <p:nvPr/>
        </p:nvSpPr>
        <p:spPr>
          <a:xfrm>
            <a:off x="1293542" y="419068"/>
            <a:ext cx="9244361" cy="923330"/>
          </a:xfrm>
          <a:prstGeom prst="rect">
            <a:avLst/>
          </a:prstGeom>
          <a:noFill/>
        </p:spPr>
        <p:txBody>
          <a:bodyPr wrap="square" rtlCol="0">
            <a:spAutoFit/>
          </a:bodyPr>
          <a:lstStyle/>
          <a:p>
            <a:pPr algn="ctr"/>
            <a:r>
              <a:rPr lang="en-US" sz="5400" b="1" dirty="0">
                <a:solidFill>
                  <a:schemeClr val="bg1"/>
                </a:solidFill>
                <a:latin typeface="AR DECODE" panose="02000000000000000000" pitchFamily="2" charset="0"/>
              </a:rPr>
              <a:t>Deuteronomy 10:17 states: </a:t>
            </a:r>
          </a:p>
        </p:txBody>
      </p:sp>
      <p:sp>
        <p:nvSpPr>
          <p:cNvPr id="6" name="TextBox 5"/>
          <p:cNvSpPr txBox="1"/>
          <p:nvPr/>
        </p:nvSpPr>
        <p:spPr>
          <a:xfrm>
            <a:off x="916258" y="1620092"/>
            <a:ext cx="10582507" cy="2554545"/>
          </a:xfrm>
          <a:prstGeom prst="rect">
            <a:avLst/>
          </a:prstGeom>
          <a:effectLst>
            <a:glow rad="228600">
              <a:schemeClr val="accent4">
                <a:satMod val="175000"/>
                <a:alpha val="40000"/>
              </a:schemeClr>
            </a:glow>
          </a:effectLst>
        </p:spPr>
        <p:style>
          <a:lnRef idx="3">
            <a:schemeClr val="lt1"/>
          </a:lnRef>
          <a:fillRef idx="1">
            <a:schemeClr val="dk1"/>
          </a:fillRef>
          <a:effectRef idx="1">
            <a:schemeClr val="dk1"/>
          </a:effectRef>
          <a:fontRef idx="minor">
            <a:schemeClr val="lt1"/>
          </a:fontRef>
        </p:style>
        <p:txBody>
          <a:bodyPr wrap="square" rtlCol="0">
            <a:spAutoFit/>
          </a:bodyPr>
          <a:lstStyle/>
          <a:p>
            <a:r>
              <a:rPr lang="en-US" sz="4000" b="1" dirty="0">
                <a:solidFill>
                  <a:schemeClr val="bg1"/>
                </a:solidFill>
              </a:rPr>
              <a:t>“For YHVH your Elohim is </a:t>
            </a:r>
            <a:r>
              <a:rPr lang="en-US" sz="4000" b="1" u="sng" dirty="0">
                <a:solidFill>
                  <a:srgbClr val="FFFF00"/>
                </a:solidFill>
              </a:rPr>
              <a:t>Elohim of Elohims</a:t>
            </a:r>
            <a:r>
              <a:rPr lang="en-US" sz="4000" b="1" dirty="0">
                <a:solidFill>
                  <a:schemeClr val="bg1"/>
                </a:solidFill>
              </a:rPr>
              <a:t>, and </a:t>
            </a:r>
            <a:r>
              <a:rPr lang="en-US" sz="4000" b="1" u="sng" dirty="0">
                <a:solidFill>
                  <a:srgbClr val="FFFF00"/>
                </a:solidFill>
              </a:rPr>
              <a:t>Lord of lords</a:t>
            </a:r>
            <a:r>
              <a:rPr lang="en-US" sz="4000" b="1" dirty="0">
                <a:solidFill>
                  <a:schemeClr val="bg1"/>
                </a:solidFill>
              </a:rPr>
              <a:t>, a great Elohim, a mighty, and a terrible, which regardeth not persons, nor taketh reward.” </a:t>
            </a:r>
            <a:r>
              <a:rPr lang="en-US" sz="4000" dirty="0">
                <a:solidFill>
                  <a:schemeClr val="bg1"/>
                </a:solidFill>
              </a:rPr>
              <a:t>(KJV) </a:t>
            </a:r>
          </a:p>
        </p:txBody>
      </p:sp>
      <p:pic>
        <p:nvPicPr>
          <p:cNvPr id="5" name="Picture 4">
            <a:extLst>
              <a:ext uri="{FF2B5EF4-FFF2-40B4-BE49-F238E27FC236}">
                <a16:creationId xmlns:a16="http://schemas.microsoft.com/office/drawing/2014/main" id="{1EE01ED5-F639-4353-8EA1-79019A2E1DD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7" name="Slide Number Placeholder 6">
            <a:extLst>
              <a:ext uri="{FF2B5EF4-FFF2-40B4-BE49-F238E27FC236}">
                <a16:creationId xmlns:a16="http://schemas.microsoft.com/office/drawing/2014/main" id="{34DAB7A0-B2E7-4287-B1D2-FE3527440C49}"/>
              </a:ext>
            </a:extLst>
          </p:cNvPr>
          <p:cNvSpPr>
            <a:spLocks noGrp="1"/>
          </p:cNvSpPr>
          <p:nvPr>
            <p:ph type="sldNum" sz="quarter" idx="12"/>
          </p:nvPr>
        </p:nvSpPr>
        <p:spPr/>
        <p:txBody>
          <a:bodyPr/>
          <a:lstStyle/>
          <a:p>
            <a:fld id="{9D81F7A8-9B68-49AD-B82E-5D88C025AF9F}" type="slidenum">
              <a:rPr lang="en-US" smtClean="0"/>
              <a:t>57</a:t>
            </a:fld>
            <a:endParaRPr lang="en-US"/>
          </a:p>
        </p:txBody>
      </p:sp>
    </p:spTree>
    <p:extLst>
      <p:ext uri="{BB962C8B-B14F-4D97-AF65-F5344CB8AC3E}">
        <p14:creationId xmlns:p14="http://schemas.microsoft.com/office/powerpoint/2010/main" val="3220577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2367">
        <p15:prstTrans prst="pageCurlDouble"/>
      </p:transition>
    </mc:Choice>
    <mc:Fallback xmlns="">
      <p:transition spd="slow" advTm="42367">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016762" y="4590701"/>
            <a:ext cx="4381500" cy="2047875"/>
          </a:xfrm>
          <a:prstGeom prst="rect">
            <a:avLst/>
          </a:prstGeom>
        </p:spPr>
      </p:pic>
      <p:sp>
        <p:nvSpPr>
          <p:cNvPr id="2" name="TextBox 1"/>
          <p:cNvSpPr txBox="1"/>
          <p:nvPr/>
        </p:nvSpPr>
        <p:spPr>
          <a:xfrm>
            <a:off x="1293542" y="419068"/>
            <a:ext cx="9244361" cy="923330"/>
          </a:xfrm>
          <a:prstGeom prst="rect">
            <a:avLst/>
          </a:prstGeom>
          <a:noFill/>
        </p:spPr>
        <p:txBody>
          <a:bodyPr wrap="square" rtlCol="0">
            <a:spAutoFit/>
          </a:bodyPr>
          <a:lstStyle/>
          <a:p>
            <a:pPr algn="ctr"/>
            <a:r>
              <a:rPr lang="en-US" sz="5400" b="1" dirty="0">
                <a:solidFill>
                  <a:schemeClr val="bg1"/>
                </a:solidFill>
                <a:latin typeface="AR DECODE" panose="02000000000000000000" pitchFamily="2" charset="0"/>
              </a:rPr>
              <a:t>Psalm 95:3 states: </a:t>
            </a:r>
          </a:p>
        </p:txBody>
      </p:sp>
      <p:sp>
        <p:nvSpPr>
          <p:cNvPr id="6" name="TextBox 5"/>
          <p:cNvSpPr txBox="1"/>
          <p:nvPr/>
        </p:nvSpPr>
        <p:spPr>
          <a:xfrm>
            <a:off x="771293" y="1812387"/>
            <a:ext cx="10582507" cy="1569660"/>
          </a:xfrm>
          <a:prstGeom prst="rect">
            <a:avLst/>
          </a:prstGeom>
          <a:solidFill>
            <a:schemeClr val="dk1">
              <a:alpha val="51000"/>
            </a:schemeClr>
          </a:solidFill>
          <a:effectLst>
            <a:glow rad="228600">
              <a:schemeClr val="accent4">
                <a:satMod val="175000"/>
                <a:alpha val="40000"/>
              </a:schemeClr>
            </a:glow>
          </a:effectLst>
        </p:spPr>
        <p:style>
          <a:lnRef idx="3">
            <a:schemeClr val="lt1"/>
          </a:lnRef>
          <a:fillRef idx="1">
            <a:schemeClr val="dk1"/>
          </a:fillRef>
          <a:effectRef idx="1">
            <a:schemeClr val="dk1"/>
          </a:effectRef>
          <a:fontRef idx="minor">
            <a:schemeClr val="lt1"/>
          </a:fontRef>
        </p:style>
        <p:txBody>
          <a:bodyPr wrap="square" rtlCol="0">
            <a:spAutoFit/>
          </a:bodyPr>
          <a:lstStyle/>
          <a:p>
            <a:r>
              <a:rPr lang="en-US" sz="4800" b="1" dirty="0">
                <a:solidFill>
                  <a:schemeClr val="bg1"/>
                </a:solidFill>
              </a:rPr>
              <a:t>“For YHVH is a great Elohim, and a great King above all Elohims.” </a:t>
            </a:r>
            <a:r>
              <a:rPr lang="en-US" sz="4800" dirty="0">
                <a:solidFill>
                  <a:schemeClr val="bg1"/>
                </a:solidFill>
              </a:rPr>
              <a:t>(KJV) </a:t>
            </a:r>
          </a:p>
        </p:txBody>
      </p:sp>
      <p:pic>
        <p:nvPicPr>
          <p:cNvPr id="5" name="Picture 4">
            <a:extLst>
              <a:ext uri="{FF2B5EF4-FFF2-40B4-BE49-F238E27FC236}">
                <a16:creationId xmlns:a16="http://schemas.microsoft.com/office/drawing/2014/main" id="{39513012-4FB9-41B8-9091-8A16E674CB4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7" name="Slide Number Placeholder 6">
            <a:extLst>
              <a:ext uri="{FF2B5EF4-FFF2-40B4-BE49-F238E27FC236}">
                <a16:creationId xmlns:a16="http://schemas.microsoft.com/office/drawing/2014/main" id="{77125333-7CD0-494B-9F43-DE70C11A8E33}"/>
              </a:ext>
            </a:extLst>
          </p:cNvPr>
          <p:cNvSpPr>
            <a:spLocks noGrp="1"/>
          </p:cNvSpPr>
          <p:nvPr>
            <p:ph type="sldNum" sz="quarter" idx="12"/>
          </p:nvPr>
        </p:nvSpPr>
        <p:spPr/>
        <p:txBody>
          <a:bodyPr/>
          <a:lstStyle/>
          <a:p>
            <a:fld id="{9D81F7A8-9B68-49AD-B82E-5D88C025AF9F}" type="slidenum">
              <a:rPr lang="en-US" smtClean="0"/>
              <a:t>58</a:t>
            </a:fld>
            <a:endParaRPr lang="en-US"/>
          </a:p>
        </p:txBody>
      </p:sp>
    </p:spTree>
    <p:extLst>
      <p:ext uri="{BB962C8B-B14F-4D97-AF65-F5344CB8AC3E}">
        <p14:creationId xmlns:p14="http://schemas.microsoft.com/office/powerpoint/2010/main" val="3484289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2990">
        <p15:prstTrans prst="pageCurlDouble"/>
      </p:transition>
    </mc:Choice>
    <mc:Fallback xmlns="">
      <p:transition spd="slow" advTm="22990">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15">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 name="Freeform: Shape 17">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Logo&#10;&#10;Description automatically generated with medium confidence">
            <a:extLst>
              <a:ext uri="{FF2B5EF4-FFF2-40B4-BE49-F238E27FC236}">
                <a16:creationId xmlns:a16="http://schemas.microsoft.com/office/drawing/2014/main" id="{51F693E9-73EF-40E2-96AA-85BD2CC7CC34}"/>
              </a:ext>
            </a:extLst>
          </p:cNvPr>
          <p:cNvPicPr>
            <a:picLocks noChangeAspect="1"/>
          </p:cNvPicPr>
          <p:nvPr/>
        </p:nvPicPr>
        <p:blipFill>
          <a:blip r:embed="rId2"/>
          <a:stretch>
            <a:fillRect/>
          </a:stretch>
        </p:blipFill>
        <p:spPr>
          <a:xfrm>
            <a:off x="643467" y="665984"/>
            <a:ext cx="7047923" cy="5521797"/>
          </a:xfrm>
          <a:prstGeom prst="rect">
            <a:avLst/>
          </a:prstGeom>
        </p:spPr>
      </p:pic>
      <p:grpSp>
        <p:nvGrpSpPr>
          <p:cNvPr id="25" name="Group 19">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21"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 name="Rectangle 2">
            <a:extLst>
              <a:ext uri="{FF2B5EF4-FFF2-40B4-BE49-F238E27FC236}">
                <a16:creationId xmlns:a16="http://schemas.microsoft.com/office/drawing/2014/main" id="{7ED90B59-7D86-4E59-BEC0-30A37812E741}"/>
              </a:ext>
            </a:extLst>
          </p:cNvPr>
          <p:cNvSpPr/>
          <p:nvPr/>
        </p:nvSpPr>
        <p:spPr>
          <a:xfrm>
            <a:off x="8772955" y="3426882"/>
            <a:ext cx="3339632" cy="258532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4546A">
                      <a:lumMod val="75000"/>
                    </a:srgbClr>
                  </a:solidFill>
                  <a:prstDash val="solid"/>
                </a:ln>
                <a:solidFill>
                  <a:prstClr val="white"/>
                </a:solidFill>
                <a:effectLst>
                  <a:outerShdw dist="38100" dir="2640000" algn="bl" rotWithShape="0">
                    <a:srgbClr val="44546A">
                      <a:lumMod val="75000"/>
                    </a:srgbClr>
                  </a:outerShdw>
                </a:effectLst>
                <a:uLnTx/>
                <a:uFillTx/>
                <a:latin typeface="Arial Black" panose="020B0A04020102020204" pitchFamily="34" charset="0"/>
                <a:ea typeface="+mn-ea"/>
                <a:cs typeface="+mn-cs"/>
              </a:rPr>
              <a:t>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4546A">
                      <a:lumMod val="75000"/>
                    </a:srgbClr>
                  </a:solidFill>
                  <a:prstDash val="solid"/>
                </a:ln>
                <a:solidFill>
                  <a:prstClr val="white"/>
                </a:solidFill>
                <a:effectLst>
                  <a:outerShdw dist="38100" dir="2640000" algn="bl" rotWithShape="0">
                    <a:srgbClr val="44546A">
                      <a:lumMod val="75000"/>
                    </a:srgbClr>
                  </a:outerShdw>
                </a:effectLst>
                <a:uLnTx/>
                <a:uFillTx/>
                <a:latin typeface="Arial Black" panose="020B0A04020102020204" pitchFamily="34" charset="0"/>
                <a:ea typeface="+mn-ea"/>
                <a:cs typeface="+mn-cs"/>
              </a:rPr>
              <a:t>ONLY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4546A">
                      <a:lumMod val="75000"/>
                    </a:srgbClr>
                  </a:solidFill>
                  <a:prstDash val="solid"/>
                </a:ln>
                <a:solidFill>
                  <a:prstClr val="white"/>
                </a:solidFill>
                <a:effectLst>
                  <a:outerShdw dist="38100" dir="2640000" algn="bl" rotWithShape="0">
                    <a:srgbClr val="44546A">
                      <a:lumMod val="75000"/>
                    </a:srgbClr>
                  </a:outerShdw>
                </a:effectLst>
                <a:uLnTx/>
                <a:uFillTx/>
                <a:latin typeface="Arial Black" panose="020B0A04020102020204" pitchFamily="34" charset="0"/>
                <a:ea typeface="+mn-ea"/>
                <a:cs typeface="+mn-cs"/>
              </a:rPr>
              <a:t>SAVIOR!</a:t>
            </a:r>
          </a:p>
        </p:txBody>
      </p:sp>
    </p:spTree>
    <p:extLst>
      <p:ext uri="{BB962C8B-B14F-4D97-AF65-F5344CB8AC3E}">
        <p14:creationId xmlns:p14="http://schemas.microsoft.com/office/powerpoint/2010/main" val="4104573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1F1FCE-5A4A-40D1-8F90-1E696A7D8F58}"/>
              </a:ext>
            </a:extLst>
          </p:cNvPr>
          <p:cNvSpPr>
            <a:spLocks noGrp="1"/>
          </p:cNvSpPr>
          <p:nvPr>
            <p:ph type="sldNum" sz="quarter" idx="12"/>
          </p:nvPr>
        </p:nvSpPr>
        <p:spPr/>
        <p:txBody>
          <a:bodyPr/>
          <a:lstStyle/>
          <a:p>
            <a:fld id="{9D81F7A8-9B68-49AD-B82E-5D88C025AF9F}" type="slidenum">
              <a:rPr lang="en-US" smtClean="0"/>
              <a:t>6</a:t>
            </a:fld>
            <a:endParaRPr lang="en-US"/>
          </a:p>
        </p:txBody>
      </p:sp>
      <p:sp>
        <p:nvSpPr>
          <p:cNvPr id="3" name="TextBox 2">
            <a:extLst>
              <a:ext uri="{FF2B5EF4-FFF2-40B4-BE49-F238E27FC236}">
                <a16:creationId xmlns:a16="http://schemas.microsoft.com/office/drawing/2014/main" id="{02D23201-9DD3-4218-801B-D3B391D78744}"/>
              </a:ext>
            </a:extLst>
          </p:cNvPr>
          <p:cNvSpPr txBox="1"/>
          <p:nvPr/>
        </p:nvSpPr>
        <p:spPr>
          <a:xfrm>
            <a:off x="458874" y="274290"/>
            <a:ext cx="11274251" cy="6309420"/>
          </a:xfrm>
          <a:prstGeom prst="rect">
            <a:avLst/>
          </a:prstGeom>
          <a:noFill/>
        </p:spPr>
        <p:txBody>
          <a:bodyPr wrap="square" rtlCol="0">
            <a:spAutoFit/>
          </a:bodyPr>
          <a:lstStyle/>
          <a:p>
            <a:pPr algn="ctr"/>
            <a:r>
              <a:rPr lang="en-US" sz="3000" b="0" i="0" dirty="0">
                <a:effectLst/>
                <a:latin typeface="Trebuchet MS" panose="020B0603020202020204" pitchFamily="34" charset="0"/>
              </a:rPr>
              <a:t>You noticed I high-lighted the word </a:t>
            </a:r>
            <a:r>
              <a:rPr lang="en-US" sz="3000" b="1" i="0" dirty="0">
                <a:effectLst/>
                <a:latin typeface="Trebuchet MS" panose="020B0603020202020204" pitchFamily="34" charset="0"/>
              </a:rPr>
              <a:t>“THE.” </a:t>
            </a:r>
            <a:r>
              <a:rPr lang="en-US" sz="3000" b="0" i="0" dirty="0">
                <a:effectLst/>
                <a:latin typeface="Trebuchet MS" panose="020B0603020202020204" pitchFamily="34" charset="0"/>
              </a:rPr>
              <a:t>There is only one truth, and it is the absolute truth. </a:t>
            </a:r>
            <a:r>
              <a:rPr lang="en-US" sz="3000" b="1" i="0" dirty="0">
                <a:solidFill>
                  <a:srgbClr val="FFFF00"/>
                </a:solidFill>
                <a:effectLst/>
                <a:latin typeface="Trebuchet MS" panose="020B0603020202020204" pitchFamily="34" charset="0"/>
              </a:rPr>
              <a:t>If there are no absolute truths, we have chaos.</a:t>
            </a:r>
            <a:r>
              <a:rPr lang="en-US" sz="3000" b="0" i="0" dirty="0">
                <a:effectLst/>
                <a:latin typeface="Trebuchet MS" panose="020B0603020202020204" pitchFamily="34" charset="0"/>
              </a:rPr>
              <a:t> Take the law of gravity, as an example. If it were not an absolute, we could not be certain we could stand or sit in one place until we decided to move. Or if two plus two did not always equal four, the effects on civilization would be disastrous. Laws of science and physics would be meaningless, and commerce would be impossible. What a mess that would be! </a:t>
            </a:r>
            <a:r>
              <a:rPr lang="en-US" sz="3000" b="1" i="0" dirty="0">
                <a:solidFill>
                  <a:srgbClr val="00FFCC"/>
                </a:solidFill>
                <a:effectLst/>
                <a:latin typeface="Trebuchet MS" panose="020B0603020202020204" pitchFamily="34" charset="0"/>
              </a:rPr>
              <a:t>Thankfully, two plus two does equal four. There is absolute truth, and it can be found and understood</a:t>
            </a:r>
            <a:r>
              <a:rPr lang="en-US" sz="3000" b="0" i="0" dirty="0">
                <a:solidFill>
                  <a:srgbClr val="00FFCC"/>
                </a:solidFill>
                <a:effectLst/>
                <a:latin typeface="Trebuchet MS" panose="020B0603020202020204" pitchFamily="34" charset="0"/>
              </a:rPr>
              <a:t>.</a:t>
            </a:r>
          </a:p>
          <a:p>
            <a:pPr algn="ctr"/>
            <a:r>
              <a:rPr lang="en-US" sz="3000" b="0" i="0" dirty="0">
                <a:solidFill>
                  <a:srgbClr val="00FFCC"/>
                </a:solidFill>
                <a:effectLst/>
                <a:latin typeface="Trebuchet MS" panose="020B0603020202020204" pitchFamily="34" charset="0"/>
              </a:rPr>
              <a:t> </a:t>
            </a:r>
            <a:r>
              <a:rPr lang="en-US" sz="3000" b="0" i="0" dirty="0">
                <a:effectLst/>
                <a:latin typeface="Arial Black" panose="020B0A04020102020204" pitchFamily="34" charset="0"/>
              </a:rPr>
              <a:t>That applies foremost to the question why we are here, what is the purpose and where we are going, </a:t>
            </a:r>
            <a:r>
              <a:rPr lang="en-US" sz="4400" b="0" i="0" dirty="0">
                <a:solidFill>
                  <a:srgbClr val="00FFCC"/>
                </a:solidFill>
                <a:effectLst/>
                <a:latin typeface="Arial Black" panose="020B0A04020102020204" pitchFamily="34" charset="0"/>
              </a:rPr>
              <a:t>and who </a:t>
            </a:r>
            <a:r>
              <a:rPr lang="en-US" sz="3000" b="0" i="0" dirty="0">
                <a:effectLst/>
                <a:latin typeface="Arial Black" panose="020B0A04020102020204" pitchFamily="34" charset="0"/>
              </a:rPr>
              <a:t>is in control of this universe.</a:t>
            </a:r>
            <a:endParaRPr lang="en-US" sz="3000" dirty="0">
              <a:latin typeface="Arial Black" panose="020B0A04020102020204" pitchFamily="34" charset="0"/>
            </a:endParaRPr>
          </a:p>
        </p:txBody>
      </p:sp>
      <p:pic>
        <p:nvPicPr>
          <p:cNvPr id="4" name="Picture 3">
            <a:extLst>
              <a:ext uri="{FF2B5EF4-FFF2-40B4-BE49-F238E27FC236}">
                <a16:creationId xmlns:a16="http://schemas.microsoft.com/office/drawing/2014/main" id="{E4A4B92B-14FE-43CB-B97C-2169AD63A0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extLst>
      <p:ext uri="{BB962C8B-B14F-4D97-AF65-F5344CB8AC3E}">
        <p14:creationId xmlns:p14="http://schemas.microsoft.com/office/powerpoint/2010/main" val="51159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BE08B9-FB13-45F6-BB53-36489BAF91AD}"/>
              </a:ext>
            </a:extLst>
          </p:cNvPr>
          <p:cNvSpPr txBox="1"/>
          <p:nvPr/>
        </p:nvSpPr>
        <p:spPr>
          <a:xfrm>
            <a:off x="1511167" y="1267473"/>
            <a:ext cx="8671924" cy="35086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a:t>
            </a:r>
            <a:r>
              <a:rPr kumimoji="0" lang="en-US" sz="5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“I, I am </a:t>
            </a:r>
            <a:r>
              <a:rPr kumimoji="0" lang="he-IL" sz="6000" b="1" i="0" u="none" strike="noStrike" kern="1200" cap="none" spc="0" normalizeH="0" baseline="0" noProof="0" dirty="0">
                <a:ln>
                  <a:noFill/>
                </a:ln>
                <a:solidFill>
                  <a:srgbClr val="FF0000"/>
                </a:solidFill>
                <a:effectLst/>
                <a:uLnTx/>
                <a:uFillTx/>
                <a:latin typeface="Arial Black" panose="020B0A04020102020204" pitchFamily="34" charset="0"/>
                <a:ea typeface="+mn-ea"/>
                <a:cs typeface="Gisha" panose="020B0502040204020203" pitchFamily="34" charset="-79"/>
              </a:rPr>
              <a:t>יהוה</a:t>
            </a:r>
            <a:r>
              <a:rPr kumimoji="0" lang="en-US" sz="5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 </a:t>
            </a:r>
            <a:r>
              <a:rPr kumimoji="0" lang="en-US" sz="4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(YHVH = Yahuwah) </a:t>
            </a:r>
            <a:r>
              <a:rPr kumimoji="0" lang="en-US" sz="5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and besides Me </a:t>
            </a:r>
            <a:r>
              <a:rPr kumimoji="0" lang="en-US" sz="54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rPr>
              <a:t>there is </a:t>
            </a:r>
            <a:r>
              <a:rPr kumimoji="0" lang="en-US" sz="5400" b="0" i="0" u="sng" strike="noStrike" kern="1200" cap="none" spc="0" normalizeH="0" baseline="0" noProof="0" dirty="0">
                <a:ln>
                  <a:noFill/>
                </a:ln>
                <a:solidFill>
                  <a:srgbClr val="FFFF00"/>
                </a:solidFill>
                <a:effectLst/>
                <a:uLnTx/>
                <a:uFillTx/>
                <a:latin typeface="Arial Black" panose="020B0A04020102020204" pitchFamily="34" charset="0"/>
                <a:ea typeface="+mn-ea"/>
                <a:cs typeface="+mn-cs"/>
              </a:rPr>
              <a:t>no</a:t>
            </a:r>
            <a:r>
              <a:rPr kumimoji="0" lang="en-US" sz="54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rPr>
              <a:t> Savior</a:t>
            </a:r>
            <a:r>
              <a:rPr kumimoji="0" lang="en-US" sz="5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Isaiah 43:11 (The Scriptures)</a:t>
            </a:r>
            <a:r>
              <a:rPr kumimoji="0" lang="en-US" sz="5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 </a:t>
            </a:r>
          </a:p>
        </p:txBody>
      </p:sp>
      <p:pic>
        <p:nvPicPr>
          <p:cNvPr id="3" name="Picture 2">
            <a:extLst>
              <a:ext uri="{FF2B5EF4-FFF2-40B4-BE49-F238E27FC236}">
                <a16:creationId xmlns:a16="http://schemas.microsoft.com/office/drawing/2014/main" id="{3311A32B-827C-42E1-9F80-7CDE730F7E9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650" y="6429822"/>
            <a:ext cx="2103302" cy="518205"/>
          </a:xfrm>
          <a:prstGeom prst="rect">
            <a:avLst/>
          </a:prstGeom>
        </p:spPr>
      </p:pic>
    </p:spTree>
    <p:extLst>
      <p:ext uri="{BB962C8B-B14F-4D97-AF65-F5344CB8AC3E}">
        <p14:creationId xmlns:p14="http://schemas.microsoft.com/office/powerpoint/2010/main" val="4095516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1" cy="6858000"/>
          </a:xfrm>
          <a:prstGeom prst="rect">
            <a:avLst/>
          </a:prstGeom>
        </p:spPr>
      </p:pic>
      <p:sp>
        <p:nvSpPr>
          <p:cNvPr id="3" name="TextBox 2"/>
          <p:cNvSpPr txBox="1"/>
          <p:nvPr/>
        </p:nvSpPr>
        <p:spPr>
          <a:xfrm>
            <a:off x="7420708" y="797510"/>
            <a:ext cx="4185138" cy="569386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2800" dirty="0"/>
              <a:t>When Yahuwah looked down from heaven, he saw Abram, a man who would be faithful as a husband and father, commanding his children and his household. He saw someone who would take personal responsibility for those placed under his influence and make sure they did what Elohim willed. </a:t>
            </a:r>
          </a:p>
        </p:txBody>
      </p:sp>
      <p:pic>
        <p:nvPicPr>
          <p:cNvPr id="5" name="Picture 4">
            <a:extLst>
              <a:ext uri="{FF2B5EF4-FFF2-40B4-BE49-F238E27FC236}">
                <a16:creationId xmlns:a16="http://schemas.microsoft.com/office/drawing/2014/main" id="{05D0CE9D-9525-4503-9026-D5DF355FF05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Slide Number Placeholder 3">
            <a:extLst>
              <a:ext uri="{FF2B5EF4-FFF2-40B4-BE49-F238E27FC236}">
                <a16:creationId xmlns:a16="http://schemas.microsoft.com/office/drawing/2014/main" id="{67DEF603-1DAC-4EC7-AFF4-73282B6A28AD}"/>
              </a:ext>
            </a:extLst>
          </p:cNvPr>
          <p:cNvSpPr>
            <a:spLocks noGrp="1"/>
          </p:cNvSpPr>
          <p:nvPr>
            <p:ph type="sldNum" sz="quarter" idx="12"/>
          </p:nvPr>
        </p:nvSpPr>
        <p:spPr/>
        <p:txBody>
          <a:bodyPr/>
          <a:lstStyle/>
          <a:p>
            <a:fld id="{9D81F7A8-9B68-49AD-B82E-5D88C025AF9F}" type="slidenum">
              <a:rPr lang="en-US" smtClean="0"/>
              <a:t>61</a:t>
            </a:fld>
            <a:endParaRPr lang="en-US"/>
          </a:p>
        </p:txBody>
      </p:sp>
    </p:spTree>
    <p:extLst>
      <p:ext uri="{BB962C8B-B14F-4D97-AF65-F5344CB8AC3E}">
        <p14:creationId xmlns:p14="http://schemas.microsoft.com/office/powerpoint/2010/main" val="2198815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4256">
        <p15:prstTrans prst="pageCurlDouble"/>
      </p:transition>
    </mc:Choice>
    <mc:Fallback xmlns="">
      <p:transition spd="slow" advTm="24256">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1" cy="6858000"/>
          </a:xfrm>
          <a:prstGeom prst="rect">
            <a:avLst/>
          </a:prstGeom>
        </p:spPr>
      </p:pic>
      <p:sp>
        <p:nvSpPr>
          <p:cNvPr id="3" name="TextBox 2"/>
          <p:cNvSpPr txBox="1"/>
          <p:nvPr/>
        </p:nvSpPr>
        <p:spPr>
          <a:xfrm>
            <a:off x="7420708" y="515815"/>
            <a:ext cx="4185138" cy="526297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800" dirty="0"/>
              <a:t>He saw an individual who would enforce the way of YHVH in his household. He did not see a man making excuses for disobedience. He did not see a man seeking his own personal pleasure at other people’s expense. </a:t>
            </a:r>
            <a:r>
              <a:rPr lang="en-US" sz="2800" b="1" u="sng" dirty="0"/>
              <a:t>He was chosen to be the man by whom all nations came to be blessed</a:t>
            </a:r>
            <a:r>
              <a:rPr lang="en-US" sz="2800" b="1" dirty="0"/>
              <a:t>. </a:t>
            </a:r>
          </a:p>
        </p:txBody>
      </p:sp>
      <p:pic>
        <p:nvPicPr>
          <p:cNvPr id="5" name="Picture 4">
            <a:extLst>
              <a:ext uri="{FF2B5EF4-FFF2-40B4-BE49-F238E27FC236}">
                <a16:creationId xmlns:a16="http://schemas.microsoft.com/office/drawing/2014/main" id="{5293B539-526D-42C4-9813-78216174DF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Slide Number Placeholder 3">
            <a:extLst>
              <a:ext uri="{FF2B5EF4-FFF2-40B4-BE49-F238E27FC236}">
                <a16:creationId xmlns:a16="http://schemas.microsoft.com/office/drawing/2014/main" id="{01E3705B-6209-42FE-9C87-D44D6FD2AD92}"/>
              </a:ext>
            </a:extLst>
          </p:cNvPr>
          <p:cNvSpPr>
            <a:spLocks noGrp="1"/>
          </p:cNvSpPr>
          <p:nvPr>
            <p:ph type="sldNum" sz="quarter" idx="12"/>
          </p:nvPr>
        </p:nvSpPr>
        <p:spPr/>
        <p:txBody>
          <a:bodyPr/>
          <a:lstStyle/>
          <a:p>
            <a:fld id="{9D81F7A8-9B68-49AD-B82E-5D88C025AF9F}" type="slidenum">
              <a:rPr lang="en-US" smtClean="0"/>
              <a:t>62</a:t>
            </a:fld>
            <a:endParaRPr lang="en-US"/>
          </a:p>
        </p:txBody>
      </p:sp>
    </p:spTree>
    <p:extLst>
      <p:ext uri="{BB962C8B-B14F-4D97-AF65-F5344CB8AC3E}">
        <p14:creationId xmlns:p14="http://schemas.microsoft.com/office/powerpoint/2010/main" val="39511925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6083">
        <p15:prstTrans prst="pageCurlDouble"/>
      </p:transition>
    </mc:Choice>
    <mc:Fallback xmlns="">
      <p:transition spd="slow" advTm="26083">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D0E13"/>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308123" cy="6840416"/>
          </a:xfrm>
          <a:prstGeom prst="rect">
            <a:avLst/>
          </a:prstGeom>
        </p:spPr>
      </p:pic>
      <p:sp>
        <p:nvSpPr>
          <p:cNvPr id="3" name="TextBox 2"/>
          <p:cNvSpPr txBox="1"/>
          <p:nvPr/>
        </p:nvSpPr>
        <p:spPr>
          <a:xfrm>
            <a:off x="5779477" y="844062"/>
            <a:ext cx="5650523" cy="2677656"/>
          </a:xfrm>
          <a:prstGeom prst="rect">
            <a:avLst/>
          </a:prstGeom>
          <a:solidFill>
            <a:schemeClr val="dk1">
              <a:alpha val="39000"/>
            </a:schemeClr>
          </a:solidFill>
          <a:effectLst>
            <a:glow rad="228600">
              <a:schemeClr val="accent5">
                <a:satMod val="175000"/>
                <a:alpha val="40000"/>
              </a:schemeClr>
            </a:glow>
          </a:effectLst>
        </p:spPr>
        <p:style>
          <a:lnRef idx="3">
            <a:schemeClr val="lt1"/>
          </a:lnRef>
          <a:fillRef idx="1">
            <a:schemeClr val="dk1"/>
          </a:fillRef>
          <a:effectRef idx="1">
            <a:schemeClr val="dk1"/>
          </a:effectRef>
          <a:fontRef idx="minor">
            <a:schemeClr val="lt1"/>
          </a:fontRef>
        </p:style>
        <p:txBody>
          <a:bodyPr wrap="square" rtlCol="0">
            <a:spAutoFit/>
          </a:bodyPr>
          <a:lstStyle/>
          <a:p>
            <a:r>
              <a:rPr lang="en-US" sz="2800" dirty="0">
                <a:solidFill>
                  <a:schemeClr val="bg1"/>
                </a:solidFill>
              </a:rPr>
              <a:t>Here are the words of YHVH himself in Genesis 26:5 </a:t>
            </a:r>
            <a:r>
              <a:rPr lang="en-US" sz="2800" i="1" dirty="0">
                <a:solidFill>
                  <a:schemeClr val="bg1"/>
                </a:solidFill>
              </a:rPr>
              <a:t>(The Scriptures) </a:t>
            </a:r>
            <a:r>
              <a:rPr lang="en-US" sz="2800" dirty="0">
                <a:solidFill>
                  <a:schemeClr val="bg1"/>
                </a:solidFill>
              </a:rPr>
              <a:t>about Abraham: </a:t>
            </a:r>
            <a:r>
              <a:rPr lang="en-US" sz="2800" b="1" dirty="0">
                <a:solidFill>
                  <a:schemeClr val="bg1"/>
                </a:solidFill>
              </a:rPr>
              <a:t>“because Abraham obeyed My voice and guarded My Charge: My commands, My laws, and My Torot </a:t>
            </a:r>
            <a:r>
              <a:rPr lang="en-US" sz="2400" i="1" dirty="0">
                <a:solidFill>
                  <a:schemeClr val="bg1"/>
                </a:solidFill>
              </a:rPr>
              <a:t>(plural of Torah teachings) </a:t>
            </a:r>
            <a:r>
              <a:rPr lang="en-US" sz="2800" b="1" dirty="0">
                <a:solidFill>
                  <a:schemeClr val="bg1"/>
                </a:solidFill>
              </a:rPr>
              <a:t>.” </a:t>
            </a:r>
          </a:p>
        </p:txBody>
      </p:sp>
      <p:pic>
        <p:nvPicPr>
          <p:cNvPr id="5" name="Picture 4">
            <a:extLst>
              <a:ext uri="{FF2B5EF4-FFF2-40B4-BE49-F238E27FC236}">
                <a16:creationId xmlns:a16="http://schemas.microsoft.com/office/drawing/2014/main" id="{9405DAC2-3F58-44E8-9C0C-DAAD3FDB47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Slide Number Placeholder 3">
            <a:extLst>
              <a:ext uri="{FF2B5EF4-FFF2-40B4-BE49-F238E27FC236}">
                <a16:creationId xmlns:a16="http://schemas.microsoft.com/office/drawing/2014/main" id="{7739748F-EF6F-455D-ABB8-CA56661861B6}"/>
              </a:ext>
            </a:extLst>
          </p:cNvPr>
          <p:cNvSpPr>
            <a:spLocks noGrp="1"/>
          </p:cNvSpPr>
          <p:nvPr>
            <p:ph type="sldNum" sz="quarter" idx="12"/>
          </p:nvPr>
        </p:nvSpPr>
        <p:spPr/>
        <p:txBody>
          <a:bodyPr/>
          <a:lstStyle/>
          <a:p>
            <a:fld id="{9D81F7A8-9B68-49AD-B82E-5D88C025AF9F}" type="slidenum">
              <a:rPr lang="en-US" smtClean="0"/>
              <a:t>63</a:t>
            </a:fld>
            <a:endParaRPr lang="en-US"/>
          </a:p>
        </p:txBody>
      </p:sp>
    </p:spTree>
    <p:extLst>
      <p:ext uri="{BB962C8B-B14F-4D97-AF65-F5344CB8AC3E}">
        <p14:creationId xmlns:p14="http://schemas.microsoft.com/office/powerpoint/2010/main" val="2790025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3406">
        <p15:prstTrans prst="pageCurlDouble"/>
      </p:transition>
    </mc:Choice>
    <mc:Fallback xmlns="">
      <p:transition spd="slow" advTm="23406">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1" cy="6845860"/>
          </a:xfrm>
          <a:prstGeom prst="rect">
            <a:avLst/>
          </a:prstGeom>
        </p:spPr>
      </p:pic>
      <p:sp>
        <p:nvSpPr>
          <p:cNvPr id="3" name="TextBox 2"/>
          <p:cNvSpPr txBox="1"/>
          <p:nvPr/>
        </p:nvSpPr>
        <p:spPr>
          <a:xfrm>
            <a:off x="1356527" y="422108"/>
            <a:ext cx="10339754" cy="55092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3200" b="1" dirty="0"/>
              <a:t>Abraham grew up in an unbelieving and idolatrous society. He was raised in a home that was pagan. His native city of Ur was in Chaldea, between the Tigris and Euphrates rivers. </a:t>
            </a:r>
          </a:p>
          <a:p>
            <a:pPr algn="ctr"/>
            <a:r>
              <a:rPr lang="en-US" sz="3200" b="1" dirty="0"/>
              <a:t>Isaiah refers to Abraham as “the rock from which you were hewn” and “to the hole of the pit from you were dug” </a:t>
            </a:r>
            <a:r>
              <a:rPr lang="en-US" sz="3200" i="1" dirty="0"/>
              <a:t>(Isaiah 51:1-2- the Scriptures)</a:t>
            </a:r>
            <a:r>
              <a:rPr lang="en-US" sz="3200" b="1" dirty="0"/>
              <a:t>, reminding his fellow Jews that Elohim sovereignly condescended to call Abraham out of paganism and idolatry </a:t>
            </a:r>
            <a:r>
              <a:rPr lang="en-US" sz="3200" b="1" u="sng" dirty="0"/>
              <a:t>in order to bless him and the world through him</a:t>
            </a:r>
            <a:r>
              <a:rPr lang="en-US" sz="3200" b="1" dirty="0"/>
              <a:t>. </a:t>
            </a:r>
            <a:r>
              <a:rPr lang="en-US" sz="3200" b="1" dirty="0">
                <a:solidFill>
                  <a:srgbClr val="0000CC"/>
                </a:solidFill>
              </a:rPr>
              <a:t>When YHVH spoke to him, he listened, when He promised, he trusted and believed and when He commanded, he obeyed willingly. </a:t>
            </a:r>
          </a:p>
        </p:txBody>
      </p:sp>
      <p:pic>
        <p:nvPicPr>
          <p:cNvPr id="5" name="Picture 4">
            <a:extLst>
              <a:ext uri="{FF2B5EF4-FFF2-40B4-BE49-F238E27FC236}">
                <a16:creationId xmlns:a16="http://schemas.microsoft.com/office/drawing/2014/main" id="{2BB4D19E-7A00-45AC-8C14-B4E58D56514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Slide Number Placeholder 3">
            <a:extLst>
              <a:ext uri="{FF2B5EF4-FFF2-40B4-BE49-F238E27FC236}">
                <a16:creationId xmlns:a16="http://schemas.microsoft.com/office/drawing/2014/main" id="{2C365664-F3FD-4F8F-AB4C-B7C0D68CFA12}"/>
              </a:ext>
            </a:extLst>
          </p:cNvPr>
          <p:cNvSpPr>
            <a:spLocks noGrp="1"/>
          </p:cNvSpPr>
          <p:nvPr>
            <p:ph type="sldNum" sz="quarter" idx="12"/>
          </p:nvPr>
        </p:nvSpPr>
        <p:spPr/>
        <p:txBody>
          <a:bodyPr/>
          <a:lstStyle/>
          <a:p>
            <a:fld id="{9D81F7A8-9B68-49AD-B82E-5D88C025AF9F}" type="slidenum">
              <a:rPr lang="en-US" smtClean="0"/>
              <a:t>64</a:t>
            </a:fld>
            <a:endParaRPr lang="en-US"/>
          </a:p>
        </p:txBody>
      </p:sp>
    </p:spTree>
    <p:extLst>
      <p:ext uri="{BB962C8B-B14F-4D97-AF65-F5344CB8AC3E}">
        <p14:creationId xmlns:p14="http://schemas.microsoft.com/office/powerpoint/2010/main" val="2059127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2129">
        <p15:prstTrans prst="pageCurlDouble"/>
      </p:transition>
    </mc:Choice>
    <mc:Fallback xmlns="">
      <p:transition spd="slow" advTm="52129">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91999" cy="6868140"/>
          </a:xfrm>
          <a:prstGeom prst="rect">
            <a:avLst/>
          </a:prstGeom>
        </p:spPr>
      </p:pic>
      <p:sp>
        <p:nvSpPr>
          <p:cNvPr id="3" name="TextBox 2"/>
          <p:cNvSpPr txBox="1"/>
          <p:nvPr/>
        </p:nvSpPr>
        <p:spPr>
          <a:xfrm>
            <a:off x="432078" y="1465385"/>
            <a:ext cx="3645877" cy="4401205"/>
          </a:xfrm>
          <a:prstGeom prst="rect">
            <a:avLst/>
          </a:prstGeom>
          <a:ln>
            <a:noFill/>
          </a:ln>
          <a:effectLst>
            <a:glow rad="228600">
              <a:schemeClr val="accent1">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2800" dirty="0">
                <a:solidFill>
                  <a:schemeClr val="bg1"/>
                </a:solidFill>
              </a:rPr>
              <a:t>Yahuwah made a covenant with Abram. This covenant was an unconditional one. He did not say, "Abram, if you do certain things, then I will do certain things". </a:t>
            </a:r>
            <a:r>
              <a:rPr lang="en-US" sz="2800" b="1" u="sng" dirty="0">
                <a:solidFill>
                  <a:schemeClr val="bg1"/>
                </a:solidFill>
              </a:rPr>
              <a:t>Yahuwah's promise to Abram was</a:t>
            </a:r>
            <a:r>
              <a:rPr lang="en-US" sz="2800" dirty="0">
                <a:solidFill>
                  <a:schemeClr val="bg1"/>
                </a:solidFill>
              </a:rPr>
              <a:t> </a:t>
            </a:r>
            <a:r>
              <a:rPr lang="en-US" sz="2800" b="1" u="sng" dirty="0">
                <a:solidFill>
                  <a:schemeClr val="bg1"/>
                </a:solidFill>
              </a:rPr>
              <a:t>unconditional. </a:t>
            </a:r>
          </a:p>
        </p:txBody>
      </p:sp>
      <p:pic>
        <p:nvPicPr>
          <p:cNvPr id="5" name="Picture 4">
            <a:extLst>
              <a:ext uri="{FF2B5EF4-FFF2-40B4-BE49-F238E27FC236}">
                <a16:creationId xmlns:a16="http://schemas.microsoft.com/office/drawing/2014/main" id="{10A9DC89-660A-4F72-BEB0-51963DBA74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Slide Number Placeholder 3">
            <a:extLst>
              <a:ext uri="{FF2B5EF4-FFF2-40B4-BE49-F238E27FC236}">
                <a16:creationId xmlns:a16="http://schemas.microsoft.com/office/drawing/2014/main" id="{9612FAB1-F14D-47DB-9171-13C4D32A04AB}"/>
              </a:ext>
            </a:extLst>
          </p:cNvPr>
          <p:cNvSpPr>
            <a:spLocks noGrp="1"/>
          </p:cNvSpPr>
          <p:nvPr>
            <p:ph type="sldNum" sz="quarter" idx="12"/>
          </p:nvPr>
        </p:nvSpPr>
        <p:spPr/>
        <p:txBody>
          <a:bodyPr/>
          <a:lstStyle/>
          <a:p>
            <a:fld id="{9D81F7A8-9B68-49AD-B82E-5D88C025AF9F}" type="slidenum">
              <a:rPr lang="en-US" smtClean="0"/>
              <a:t>65</a:t>
            </a:fld>
            <a:endParaRPr lang="en-US"/>
          </a:p>
        </p:txBody>
      </p:sp>
    </p:spTree>
    <p:extLst>
      <p:ext uri="{BB962C8B-B14F-4D97-AF65-F5344CB8AC3E}">
        <p14:creationId xmlns:p14="http://schemas.microsoft.com/office/powerpoint/2010/main" val="1248033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18468">
        <p15:prstTrans prst="origami"/>
      </p:transition>
    </mc:Choice>
    <mc:Fallback xmlns="">
      <p:transition spd="slow" advTm="18468">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0140"/>
            <a:ext cx="12191999" cy="6868140"/>
          </a:xfrm>
          <a:prstGeom prst="rect">
            <a:avLst/>
          </a:prstGeom>
        </p:spPr>
      </p:pic>
      <p:sp>
        <p:nvSpPr>
          <p:cNvPr id="3" name="TextBox 2"/>
          <p:cNvSpPr txBox="1"/>
          <p:nvPr/>
        </p:nvSpPr>
        <p:spPr>
          <a:xfrm>
            <a:off x="879233" y="280849"/>
            <a:ext cx="3704492" cy="5632311"/>
          </a:xfrm>
          <a:prstGeom prst="rect">
            <a:avLst/>
          </a:prstGeom>
          <a:ln>
            <a:noFill/>
          </a:ln>
          <a:effectLst>
            <a:glow rad="228600">
              <a:schemeClr val="accent1">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2800" dirty="0">
                <a:solidFill>
                  <a:schemeClr val="bg1"/>
                </a:solidFill>
              </a:rPr>
              <a:t>He said, </a:t>
            </a:r>
            <a:r>
              <a:rPr lang="en-US" sz="2800" b="1" dirty="0">
                <a:solidFill>
                  <a:schemeClr val="bg1"/>
                </a:solidFill>
              </a:rPr>
              <a:t>“And I shall make you a great nation, and bless you and make your name great, and you shall be a blessing! 3. And I shall bless those who bless </a:t>
            </a:r>
            <a:r>
              <a:rPr lang="en-US" sz="2800" b="1" dirty="0">
                <a:solidFill>
                  <a:srgbClr val="00FFCC"/>
                </a:solidFill>
              </a:rPr>
              <a:t>you</a:t>
            </a:r>
            <a:r>
              <a:rPr lang="en-US" sz="2800" b="1" dirty="0">
                <a:solidFill>
                  <a:schemeClr val="bg1"/>
                </a:solidFill>
              </a:rPr>
              <a:t> (Abram) and curse him who curses you. And in you all the clans of the earth shall be blessed.” </a:t>
            </a:r>
          </a:p>
          <a:p>
            <a:r>
              <a:rPr lang="en-US" sz="2400" i="1" dirty="0">
                <a:solidFill>
                  <a:schemeClr val="bg1"/>
                </a:solidFill>
              </a:rPr>
              <a:t>Genesis 12:2-3 (TS2009)</a:t>
            </a:r>
          </a:p>
        </p:txBody>
      </p:sp>
      <p:pic>
        <p:nvPicPr>
          <p:cNvPr id="5" name="Picture 4">
            <a:extLst>
              <a:ext uri="{FF2B5EF4-FFF2-40B4-BE49-F238E27FC236}">
                <a16:creationId xmlns:a16="http://schemas.microsoft.com/office/drawing/2014/main" id="{BE159904-CAB3-4A98-9B0E-E437299720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Slide Number Placeholder 3">
            <a:extLst>
              <a:ext uri="{FF2B5EF4-FFF2-40B4-BE49-F238E27FC236}">
                <a16:creationId xmlns:a16="http://schemas.microsoft.com/office/drawing/2014/main" id="{728C0D98-3FC1-4D30-B0AD-300B4D092D7D}"/>
              </a:ext>
            </a:extLst>
          </p:cNvPr>
          <p:cNvSpPr>
            <a:spLocks noGrp="1"/>
          </p:cNvSpPr>
          <p:nvPr>
            <p:ph type="sldNum" sz="quarter" idx="12"/>
          </p:nvPr>
        </p:nvSpPr>
        <p:spPr/>
        <p:txBody>
          <a:bodyPr/>
          <a:lstStyle/>
          <a:p>
            <a:fld id="{9D81F7A8-9B68-49AD-B82E-5D88C025AF9F}" type="slidenum">
              <a:rPr lang="en-US" smtClean="0"/>
              <a:t>66</a:t>
            </a:fld>
            <a:endParaRPr lang="en-US"/>
          </a:p>
        </p:txBody>
      </p:sp>
    </p:spTree>
    <p:extLst>
      <p:ext uri="{BB962C8B-B14F-4D97-AF65-F5344CB8AC3E}">
        <p14:creationId xmlns:p14="http://schemas.microsoft.com/office/powerpoint/2010/main" val="3741910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8727">
        <p15:prstTrans prst="pageCurlDouble"/>
      </p:transition>
    </mc:Choice>
    <mc:Fallback xmlns="">
      <p:transition spd="slow" advTm="28727">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1" cy="6845860"/>
          </a:xfrm>
          <a:prstGeom prst="rect">
            <a:avLst/>
          </a:prstGeom>
        </p:spPr>
      </p:pic>
      <p:sp>
        <p:nvSpPr>
          <p:cNvPr id="3" name="TextBox 2"/>
          <p:cNvSpPr txBox="1"/>
          <p:nvPr/>
        </p:nvSpPr>
        <p:spPr>
          <a:xfrm>
            <a:off x="1477172" y="1022993"/>
            <a:ext cx="9791342" cy="452431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3600" b="1" dirty="0"/>
              <a:t>History shows that the coming of the Messiah, Yahusha, changed the whole world. Even our Gregorian calendar starts at His birth. The moral teaching of Yahusha in the so-called New Testament have shaped to a large degree all western nations. Those nations which are identified as followers of Yahusha,  have prospered greatly.</a:t>
            </a:r>
          </a:p>
        </p:txBody>
      </p:sp>
      <p:pic>
        <p:nvPicPr>
          <p:cNvPr id="5" name="Picture 4">
            <a:extLst>
              <a:ext uri="{FF2B5EF4-FFF2-40B4-BE49-F238E27FC236}">
                <a16:creationId xmlns:a16="http://schemas.microsoft.com/office/drawing/2014/main" id="{58411A27-0021-41FD-9688-38CDBBECAA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Slide Number Placeholder 3">
            <a:extLst>
              <a:ext uri="{FF2B5EF4-FFF2-40B4-BE49-F238E27FC236}">
                <a16:creationId xmlns:a16="http://schemas.microsoft.com/office/drawing/2014/main" id="{0D33280B-8B4B-4BCB-B153-B7BE35D8DBDD}"/>
              </a:ext>
            </a:extLst>
          </p:cNvPr>
          <p:cNvSpPr>
            <a:spLocks noGrp="1"/>
          </p:cNvSpPr>
          <p:nvPr>
            <p:ph type="sldNum" sz="quarter" idx="12"/>
          </p:nvPr>
        </p:nvSpPr>
        <p:spPr/>
        <p:txBody>
          <a:bodyPr/>
          <a:lstStyle/>
          <a:p>
            <a:fld id="{9D81F7A8-9B68-49AD-B82E-5D88C025AF9F}" type="slidenum">
              <a:rPr lang="en-US" smtClean="0"/>
              <a:t>67</a:t>
            </a:fld>
            <a:endParaRPr lang="en-US"/>
          </a:p>
        </p:txBody>
      </p:sp>
    </p:spTree>
    <p:extLst>
      <p:ext uri="{BB962C8B-B14F-4D97-AF65-F5344CB8AC3E}">
        <p14:creationId xmlns:p14="http://schemas.microsoft.com/office/powerpoint/2010/main" val="1500730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9025">
        <p15:prstTrans prst="pageCurlDouble"/>
      </p:transition>
    </mc:Choice>
    <mc:Fallback xmlns="">
      <p:transition spd="slow" advTm="49025">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313C2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38321" y="318259"/>
            <a:ext cx="10700239" cy="583223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 name="TextBox 3"/>
          <p:cNvSpPr txBox="1"/>
          <p:nvPr/>
        </p:nvSpPr>
        <p:spPr>
          <a:xfrm>
            <a:off x="2782471" y="539186"/>
            <a:ext cx="2883877" cy="452431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sz="3200" dirty="0">
                <a:solidFill>
                  <a:schemeClr val="bg1"/>
                </a:solidFill>
              </a:rPr>
              <a:t>Let’s remember the words of Yahusha to the Samaritan woman in John 4:22 (KJV): </a:t>
            </a:r>
            <a:r>
              <a:rPr lang="en-US" sz="3200" b="1" dirty="0">
                <a:solidFill>
                  <a:schemeClr val="bg1"/>
                </a:solidFill>
              </a:rPr>
              <a:t>“salvation is of </a:t>
            </a:r>
            <a:r>
              <a:rPr lang="en-US" sz="2800" i="1" dirty="0">
                <a:solidFill>
                  <a:schemeClr val="bg1"/>
                </a:solidFill>
              </a:rPr>
              <a:t>(from) </a:t>
            </a:r>
            <a:r>
              <a:rPr lang="en-US" sz="3200" b="1" dirty="0">
                <a:solidFill>
                  <a:schemeClr val="bg1"/>
                </a:solidFill>
              </a:rPr>
              <a:t>the Jews.”</a:t>
            </a:r>
          </a:p>
        </p:txBody>
      </p:sp>
      <p:sp>
        <p:nvSpPr>
          <p:cNvPr id="5" name="TextBox 4"/>
          <p:cNvSpPr txBox="1"/>
          <p:nvPr/>
        </p:nvSpPr>
        <p:spPr>
          <a:xfrm>
            <a:off x="8318402" y="707510"/>
            <a:ext cx="2625969" cy="120032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3600" b="1" dirty="0">
                <a:solidFill>
                  <a:schemeClr val="bg1"/>
                </a:solidFill>
              </a:rPr>
              <a:t>In what way?</a:t>
            </a:r>
          </a:p>
        </p:txBody>
      </p:sp>
      <p:sp>
        <p:nvSpPr>
          <p:cNvPr id="6" name="Rectangle 5"/>
          <p:cNvSpPr/>
          <p:nvPr/>
        </p:nvSpPr>
        <p:spPr>
          <a:xfrm>
            <a:off x="222738" y="128954"/>
            <a:ext cx="11687908" cy="6435969"/>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5AE162C-1690-4037-B7D4-28E0CE3ADB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7" name="Slide Number Placeholder 6">
            <a:extLst>
              <a:ext uri="{FF2B5EF4-FFF2-40B4-BE49-F238E27FC236}">
                <a16:creationId xmlns:a16="http://schemas.microsoft.com/office/drawing/2014/main" id="{4D70718E-AED7-4FFE-B54D-B2172304BDD4}"/>
              </a:ext>
            </a:extLst>
          </p:cNvPr>
          <p:cNvSpPr>
            <a:spLocks noGrp="1"/>
          </p:cNvSpPr>
          <p:nvPr>
            <p:ph type="sldNum" sz="quarter" idx="12"/>
          </p:nvPr>
        </p:nvSpPr>
        <p:spPr/>
        <p:txBody>
          <a:bodyPr/>
          <a:lstStyle/>
          <a:p>
            <a:fld id="{9D81F7A8-9B68-49AD-B82E-5D88C025AF9F}" type="slidenum">
              <a:rPr lang="en-US" smtClean="0"/>
              <a:t>68</a:t>
            </a:fld>
            <a:endParaRPr lang="en-US"/>
          </a:p>
        </p:txBody>
      </p:sp>
    </p:spTree>
    <p:custDataLst>
      <p:tags r:id="rId1"/>
    </p:custDataLst>
    <p:extLst>
      <p:ext uri="{BB962C8B-B14F-4D97-AF65-F5344CB8AC3E}">
        <p14:creationId xmlns:p14="http://schemas.microsoft.com/office/powerpoint/2010/main" val="677481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8385">
        <p15:prstTrans prst="pageCurlDouble"/>
      </p:transition>
    </mc:Choice>
    <mc:Fallback xmlns="">
      <p:transition spd="slow" advTm="1838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2020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45661" y="1817077"/>
            <a:ext cx="4990554" cy="3645877"/>
          </a:xfrm>
          <a:prstGeom prst="rect">
            <a:avLst/>
          </a:prstGeom>
        </p:spPr>
      </p:pic>
      <p:sp>
        <p:nvSpPr>
          <p:cNvPr id="3" name="TextBox 2"/>
          <p:cNvSpPr txBox="1"/>
          <p:nvPr/>
        </p:nvSpPr>
        <p:spPr>
          <a:xfrm>
            <a:off x="1195754" y="1148861"/>
            <a:ext cx="4677508" cy="4524315"/>
          </a:xfrm>
          <a:prstGeom prst="rect">
            <a:avLst/>
          </a:prstGeom>
          <a:solidFill>
            <a:schemeClr val="dk1">
              <a:alpha val="26000"/>
            </a:schemeClr>
          </a:solidFill>
          <a:effectLst>
            <a:glow rad="228600">
              <a:schemeClr val="accent4">
                <a:satMod val="175000"/>
                <a:alpha val="40000"/>
              </a:schemeClr>
            </a:glow>
          </a:effectLst>
        </p:spPr>
        <p:style>
          <a:lnRef idx="3">
            <a:schemeClr val="lt1"/>
          </a:lnRef>
          <a:fillRef idx="1">
            <a:schemeClr val="dk1"/>
          </a:fillRef>
          <a:effectRef idx="1">
            <a:schemeClr val="dk1"/>
          </a:effectRef>
          <a:fontRef idx="minor">
            <a:schemeClr val="lt1"/>
          </a:fontRef>
        </p:style>
        <p:txBody>
          <a:bodyPr wrap="square" rtlCol="0">
            <a:spAutoFit/>
          </a:bodyPr>
          <a:lstStyle/>
          <a:p>
            <a:r>
              <a:rPr lang="en-US" sz="3200" i="1" dirty="0">
                <a:solidFill>
                  <a:schemeClr val="bg1"/>
                </a:solidFill>
              </a:rPr>
              <a:t>According to Paul in Romans 3:2  (KJV) </a:t>
            </a:r>
            <a:r>
              <a:rPr lang="en-US" sz="3200" b="1" dirty="0">
                <a:solidFill>
                  <a:schemeClr val="bg1"/>
                </a:solidFill>
              </a:rPr>
              <a:t>“unto them were committed the oracles of YAH.” </a:t>
            </a:r>
          </a:p>
          <a:p>
            <a:r>
              <a:rPr lang="en-US" sz="3200" i="1" dirty="0">
                <a:solidFill>
                  <a:schemeClr val="bg1"/>
                </a:solidFill>
              </a:rPr>
              <a:t>Or from the Scripture translation: </a:t>
            </a:r>
            <a:r>
              <a:rPr lang="en-US" sz="3200" b="1" dirty="0">
                <a:solidFill>
                  <a:schemeClr val="bg1"/>
                </a:solidFill>
              </a:rPr>
              <a:t>“they were entrusted with the Words of Elohim.” </a:t>
            </a:r>
            <a:r>
              <a:rPr lang="en-US" sz="3200" i="1" dirty="0">
                <a:solidFill>
                  <a:schemeClr val="bg1"/>
                </a:solidFill>
              </a:rPr>
              <a:t>(Meaning the Torah, his instructions)</a:t>
            </a:r>
          </a:p>
        </p:txBody>
      </p:sp>
      <p:sp>
        <p:nvSpPr>
          <p:cNvPr id="4" name="Rectangle 3"/>
          <p:cNvSpPr/>
          <p:nvPr/>
        </p:nvSpPr>
        <p:spPr>
          <a:xfrm>
            <a:off x="644769" y="351692"/>
            <a:ext cx="11019693" cy="6037385"/>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908060C-0CC9-4A9B-B6AF-279E743CB5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a:extLst>
              <a:ext uri="{FF2B5EF4-FFF2-40B4-BE49-F238E27FC236}">
                <a16:creationId xmlns:a16="http://schemas.microsoft.com/office/drawing/2014/main" id="{20FD7C9C-733B-4137-AFAE-486723665F8A}"/>
              </a:ext>
            </a:extLst>
          </p:cNvPr>
          <p:cNvSpPr>
            <a:spLocks noGrp="1"/>
          </p:cNvSpPr>
          <p:nvPr>
            <p:ph type="sldNum" sz="quarter" idx="12"/>
          </p:nvPr>
        </p:nvSpPr>
        <p:spPr/>
        <p:txBody>
          <a:bodyPr/>
          <a:lstStyle/>
          <a:p>
            <a:fld id="{9D81F7A8-9B68-49AD-B82E-5D88C025AF9F}" type="slidenum">
              <a:rPr lang="en-US" smtClean="0"/>
              <a:t>69</a:t>
            </a:fld>
            <a:endParaRPr lang="en-US"/>
          </a:p>
        </p:txBody>
      </p:sp>
    </p:spTree>
    <p:extLst>
      <p:ext uri="{BB962C8B-B14F-4D97-AF65-F5344CB8AC3E}">
        <p14:creationId xmlns:p14="http://schemas.microsoft.com/office/powerpoint/2010/main" val="23759746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7222">
        <p15:prstTrans prst="pageCurlDouble"/>
      </p:transition>
    </mc:Choice>
    <mc:Fallback xmlns="">
      <p:transition spd="slow" advTm="17222">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F5C095-4611-44BA-BB95-63CD29FE8C3F}"/>
              </a:ext>
            </a:extLst>
          </p:cNvPr>
          <p:cNvSpPr>
            <a:spLocks noGrp="1"/>
          </p:cNvSpPr>
          <p:nvPr>
            <p:ph type="sldNum" sz="quarter" idx="12"/>
          </p:nvPr>
        </p:nvSpPr>
        <p:spPr/>
        <p:txBody>
          <a:bodyPr/>
          <a:lstStyle/>
          <a:p>
            <a:fld id="{9F619688-F25A-4810-BA1D-89B5079AD14C}" type="slidenum">
              <a:rPr lang="en-US" altLang="en-US" smtClean="0"/>
              <a:pPr/>
              <a:t>7</a:t>
            </a:fld>
            <a:endParaRPr lang="en-US" altLang="en-US"/>
          </a:p>
        </p:txBody>
      </p:sp>
      <p:pic>
        <p:nvPicPr>
          <p:cNvPr id="3" name="Picture 2">
            <a:extLst>
              <a:ext uri="{FF2B5EF4-FFF2-40B4-BE49-F238E27FC236}">
                <a16:creationId xmlns:a16="http://schemas.microsoft.com/office/drawing/2014/main" id="{2BA149B2-AC6E-4BF1-B3E3-3D77ADF9B62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47597" y="1491761"/>
            <a:ext cx="4055347" cy="4055347"/>
          </a:xfrm>
          <a:prstGeom prst="rect">
            <a:avLst/>
          </a:prstGeom>
        </p:spPr>
      </p:pic>
      <p:sp>
        <p:nvSpPr>
          <p:cNvPr id="4" name="TextBox 3">
            <a:extLst>
              <a:ext uri="{FF2B5EF4-FFF2-40B4-BE49-F238E27FC236}">
                <a16:creationId xmlns:a16="http://schemas.microsoft.com/office/drawing/2014/main" id="{C3591646-8826-42FF-8A02-9BC80DBF80B7}"/>
              </a:ext>
            </a:extLst>
          </p:cNvPr>
          <p:cNvSpPr txBox="1"/>
          <p:nvPr/>
        </p:nvSpPr>
        <p:spPr>
          <a:xfrm>
            <a:off x="689985" y="920621"/>
            <a:ext cx="5871587" cy="5016758"/>
          </a:xfrm>
          <a:prstGeom prst="rect">
            <a:avLst/>
          </a:prstGeom>
          <a:noFill/>
        </p:spPr>
        <p:txBody>
          <a:bodyPr wrap="square" rtlCol="0">
            <a:spAutoFit/>
          </a:bodyPr>
          <a:lstStyle/>
          <a:p>
            <a:pPr algn="ctr"/>
            <a:r>
              <a:rPr lang="en-US" sz="3200" dirty="0">
                <a:solidFill>
                  <a:schemeClr val="bg1"/>
                </a:solidFill>
              </a:rPr>
              <a:t>If we understand that our life is   not an accident, it has a purpose and we are committed to the Great I AM, the Aleph – Tav, who is in complete control and we are determent to accept only what He says in His Word, make not flesh our arm, we will find the truth and salvation through Yahusha!</a:t>
            </a:r>
          </a:p>
        </p:txBody>
      </p:sp>
      <p:pic>
        <p:nvPicPr>
          <p:cNvPr id="6" name="Picture 5">
            <a:extLst>
              <a:ext uri="{FF2B5EF4-FFF2-40B4-BE49-F238E27FC236}">
                <a16:creationId xmlns:a16="http://schemas.microsoft.com/office/drawing/2014/main" id="{122728BE-6928-41B4-BC33-B7D0B665B5C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extLst>
      <p:ext uri="{BB962C8B-B14F-4D97-AF65-F5344CB8AC3E}">
        <p14:creationId xmlns:p14="http://schemas.microsoft.com/office/powerpoint/2010/main" val="3391925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717705" y="1439843"/>
            <a:ext cx="4752870" cy="31912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extBox 2"/>
          <p:cNvSpPr txBox="1"/>
          <p:nvPr/>
        </p:nvSpPr>
        <p:spPr>
          <a:xfrm>
            <a:off x="712293" y="921513"/>
            <a:ext cx="5653720" cy="507831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sz="3600" dirty="0"/>
              <a:t>Paul is emphasizing the great privilege and responsibility that was committed to that people when Yahuwah gave His </a:t>
            </a:r>
            <a:r>
              <a:rPr lang="en-US" sz="3600" b="1" dirty="0"/>
              <a:t>"oracles"</a:t>
            </a:r>
            <a:r>
              <a:rPr lang="en-US" sz="3600" dirty="0"/>
              <a:t> to them, a word implying </a:t>
            </a:r>
            <a:r>
              <a:rPr lang="en-US" sz="3600" b="1" dirty="0"/>
              <a:t>"divinely inspired utterances,</a:t>
            </a:r>
            <a:r>
              <a:rPr lang="en-US" sz="3600" dirty="0"/>
              <a:t>“ a blueprint leading to eternal life!</a:t>
            </a:r>
          </a:p>
        </p:txBody>
      </p:sp>
      <p:sp>
        <p:nvSpPr>
          <p:cNvPr id="4" name="Rectangle 3"/>
          <p:cNvSpPr/>
          <p:nvPr/>
        </p:nvSpPr>
        <p:spPr>
          <a:xfrm>
            <a:off x="351692" y="375138"/>
            <a:ext cx="11512062" cy="6142893"/>
          </a:xfrm>
          <a:prstGeom prst="rect">
            <a:avLst/>
          </a:pr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61866E9-FEA2-4BB2-AF25-AA1A2E97DE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a:extLst>
              <a:ext uri="{FF2B5EF4-FFF2-40B4-BE49-F238E27FC236}">
                <a16:creationId xmlns:a16="http://schemas.microsoft.com/office/drawing/2014/main" id="{920F27F7-4CE8-40E7-939B-4D6980DF6AAE}"/>
              </a:ext>
            </a:extLst>
          </p:cNvPr>
          <p:cNvSpPr>
            <a:spLocks noGrp="1"/>
          </p:cNvSpPr>
          <p:nvPr>
            <p:ph type="sldNum" sz="quarter" idx="12"/>
          </p:nvPr>
        </p:nvSpPr>
        <p:spPr/>
        <p:txBody>
          <a:bodyPr/>
          <a:lstStyle/>
          <a:p>
            <a:fld id="{9D81F7A8-9B68-49AD-B82E-5D88C025AF9F}" type="slidenum">
              <a:rPr lang="en-US" smtClean="0"/>
              <a:t>70</a:t>
            </a:fld>
            <a:endParaRPr lang="en-US"/>
          </a:p>
        </p:txBody>
      </p:sp>
    </p:spTree>
    <p:extLst>
      <p:ext uri="{BB962C8B-B14F-4D97-AF65-F5344CB8AC3E}">
        <p14:creationId xmlns:p14="http://schemas.microsoft.com/office/powerpoint/2010/main" val="2880996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1443">
        <p15:prstTrans prst="pageCurlDouble"/>
      </p:transition>
    </mc:Choice>
    <mc:Fallback xmlns="">
      <p:transition spd="slow" advTm="21443">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61194" y="921513"/>
            <a:ext cx="6163087" cy="507831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sz="3600" dirty="0"/>
              <a:t>The  "oracles of  YAH“  the Torah, with the Prophets and Psalms constitute </a:t>
            </a:r>
            <a:r>
              <a:rPr lang="en-US" sz="3600" b="1" dirty="0"/>
              <a:t>the very utterances of the Almighty</a:t>
            </a:r>
            <a:r>
              <a:rPr lang="en-US" sz="3600" dirty="0"/>
              <a:t>. </a:t>
            </a:r>
            <a:r>
              <a:rPr lang="en-US" sz="3600" b="1" dirty="0">
                <a:solidFill>
                  <a:srgbClr val="FFFF00"/>
                </a:solidFill>
              </a:rPr>
              <a:t>These obviously should be believed, studied, obeyed, and proclaimed by all who consider themselves followers of Yahusha.</a:t>
            </a:r>
          </a:p>
        </p:txBody>
      </p:sp>
      <p:sp>
        <p:nvSpPr>
          <p:cNvPr id="4" name="Rectangle 3"/>
          <p:cNvSpPr/>
          <p:nvPr/>
        </p:nvSpPr>
        <p:spPr>
          <a:xfrm>
            <a:off x="304800" y="375138"/>
            <a:ext cx="11558954" cy="6142893"/>
          </a:xfrm>
          <a:prstGeom prst="rect">
            <a:avLst/>
          </a:pr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80675" y="694841"/>
            <a:ext cx="2922076" cy="2766232"/>
          </a:xfrm>
          <a:prstGeom prst="rect">
            <a:avLst/>
          </a:prstGeom>
        </p:spPr>
      </p:pic>
      <p:pic>
        <p:nvPicPr>
          <p:cNvPr id="6" name="Picture 5"/>
          <p:cNvPicPr>
            <a:picLocks noChangeAspect="1"/>
          </p:cNvPicPr>
          <p:nvPr/>
        </p:nvPicPr>
        <p:blipFill>
          <a:blip r:embed="rId4"/>
          <a:stretch>
            <a:fillRect/>
          </a:stretch>
        </p:blipFill>
        <p:spPr>
          <a:xfrm>
            <a:off x="7780675" y="3846415"/>
            <a:ext cx="3616354" cy="2493380"/>
          </a:xfrm>
          <a:prstGeom prst="rect">
            <a:avLst/>
          </a:prstGeom>
        </p:spPr>
      </p:pic>
      <p:pic>
        <p:nvPicPr>
          <p:cNvPr id="2" name="Picture 1">
            <a:extLst>
              <a:ext uri="{FF2B5EF4-FFF2-40B4-BE49-F238E27FC236}">
                <a16:creationId xmlns:a16="http://schemas.microsoft.com/office/drawing/2014/main" id="{DC2845BC-0EEC-4675-B515-079684D9F85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7" name="Slide Number Placeholder 6">
            <a:extLst>
              <a:ext uri="{FF2B5EF4-FFF2-40B4-BE49-F238E27FC236}">
                <a16:creationId xmlns:a16="http://schemas.microsoft.com/office/drawing/2014/main" id="{97DCE4C5-9B5C-4D2C-8746-9529F8AF6B47}"/>
              </a:ext>
            </a:extLst>
          </p:cNvPr>
          <p:cNvSpPr>
            <a:spLocks noGrp="1"/>
          </p:cNvSpPr>
          <p:nvPr>
            <p:ph type="sldNum" sz="quarter" idx="12"/>
          </p:nvPr>
        </p:nvSpPr>
        <p:spPr/>
        <p:txBody>
          <a:bodyPr/>
          <a:lstStyle/>
          <a:p>
            <a:fld id="{9D81F7A8-9B68-49AD-B82E-5D88C025AF9F}" type="slidenum">
              <a:rPr lang="en-US" smtClean="0"/>
              <a:t>71</a:t>
            </a:fld>
            <a:endParaRPr lang="en-US"/>
          </a:p>
        </p:txBody>
      </p:sp>
    </p:spTree>
    <p:extLst>
      <p:ext uri="{BB962C8B-B14F-4D97-AF65-F5344CB8AC3E}">
        <p14:creationId xmlns:p14="http://schemas.microsoft.com/office/powerpoint/2010/main" val="1184094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9387">
        <p15:prstTrans prst="pageCurlDouble"/>
      </p:transition>
    </mc:Choice>
    <mc:Fallback xmlns="">
      <p:transition spd="slow" advTm="29387">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8C50C9-689C-4E85-A50E-9D78811320EB}"/>
              </a:ext>
            </a:extLst>
          </p:cNvPr>
          <p:cNvSpPr txBox="1"/>
          <p:nvPr/>
        </p:nvSpPr>
        <p:spPr>
          <a:xfrm>
            <a:off x="736846" y="532661"/>
            <a:ext cx="10502283" cy="4031873"/>
          </a:xfrm>
          <a:prstGeom prst="rect">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Torah is the expression of Yahuwah’s will, the unadulterated truth, </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and it is through obedience to that Torah that Yahuwah accepts the children of men as his sons and daughters.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Here is the proof!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“…If you listen to me and do what I tell you, I will be your Elohim, you will be my people, and all will go well for you.“ </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Jeremiah 7:23 (Contemporary English Version)</a:t>
            </a:r>
          </a:p>
        </p:txBody>
      </p:sp>
      <p:sp>
        <p:nvSpPr>
          <p:cNvPr id="3" name="TextBox 2">
            <a:extLst>
              <a:ext uri="{FF2B5EF4-FFF2-40B4-BE49-F238E27FC236}">
                <a16:creationId xmlns:a16="http://schemas.microsoft.com/office/drawing/2014/main" id="{830E1DBC-CB1C-4CDF-BC28-D9ADB614BCF3}"/>
              </a:ext>
            </a:extLst>
          </p:cNvPr>
          <p:cNvSpPr txBox="1"/>
          <p:nvPr/>
        </p:nvSpPr>
        <p:spPr>
          <a:xfrm>
            <a:off x="736846" y="4776186"/>
            <a:ext cx="10493406" cy="1446550"/>
          </a:xfrm>
          <a:prstGeom prst="rect">
            <a:avLst/>
          </a:prstGeom>
          <a:solidFill>
            <a:srgbClr val="0A112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That still applies today, because according to Malachi 3:6 </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“YHVH does not change!”</a:t>
            </a:r>
          </a:p>
        </p:txBody>
      </p:sp>
      <p:pic>
        <p:nvPicPr>
          <p:cNvPr id="4" name="Picture 3">
            <a:extLst>
              <a:ext uri="{FF2B5EF4-FFF2-40B4-BE49-F238E27FC236}">
                <a16:creationId xmlns:a16="http://schemas.microsoft.com/office/drawing/2014/main" id="{99DBFF42-24BF-47AA-8C68-CC9CFFF15A4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extLst>
      <p:ext uri="{BB962C8B-B14F-4D97-AF65-F5344CB8AC3E}">
        <p14:creationId xmlns:p14="http://schemas.microsoft.com/office/powerpoint/2010/main" val="2038175129"/>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250" fill="hold"/>
                                        <p:tgtEl>
                                          <p:spTgt spid="3"/>
                                        </p:tgtEl>
                                        <p:attrNameLst>
                                          <p:attrName>ppt_w</p:attrName>
                                        </p:attrNameLst>
                                      </p:cBhvr>
                                      <p:tavLst>
                                        <p:tav tm="0">
                                          <p:val>
                                            <p:fltVal val="0"/>
                                          </p:val>
                                        </p:tav>
                                        <p:tav tm="100000">
                                          <p:val>
                                            <p:strVal val="#ppt_w"/>
                                          </p:val>
                                        </p:tav>
                                      </p:tavLst>
                                    </p:anim>
                                    <p:anim calcmode="lin" valueType="num">
                                      <p:cBhvr>
                                        <p:cTn id="8" dur="2250" fill="hold"/>
                                        <p:tgtEl>
                                          <p:spTgt spid="3"/>
                                        </p:tgtEl>
                                        <p:attrNameLst>
                                          <p:attrName>ppt_h</p:attrName>
                                        </p:attrNameLst>
                                      </p:cBhvr>
                                      <p:tavLst>
                                        <p:tav tm="0">
                                          <p:val>
                                            <p:fltVal val="0"/>
                                          </p:val>
                                        </p:tav>
                                        <p:tav tm="100000">
                                          <p:val>
                                            <p:strVal val="#ppt_h"/>
                                          </p:val>
                                        </p:tav>
                                      </p:tavLst>
                                    </p:anim>
                                    <p:animEffect transition="in" filter="fade">
                                      <p:cBhvr>
                                        <p:cTn id="9" dur="2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1" cy="6849784"/>
          </a:xfrm>
          <a:prstGeom prst="rect">
            <a:avLst/>
          </a:prstGeom>
        </p:spPr>
      </p:pic>
      <p:sp>
        <p:nvSpPr>
          <p:cNvPr id="3" name="TextBox 2"/>
          <p:cNvSpPr txBox="1"/>
          <p:nvPr/>
        </p:nvSpPr>
        <p:spPr>
          <a:xfrm>
            <a:off x="8823960" y="1729412"/>
            <a:ext cx="3067343" cy="341632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3600" b="1" dirty="0"/>
              <a:t>That simply means “STOP searching for the truth”, </a:t>
            </a:r>
            <a:r>
              <a:rPr lang="en-US" sz="3600" b="1" u="sng" dirty="0"/>
              <a:t>for Torah is </a:t>
            </a:r>
            <a:r>
              <a:rPr lang="en-US" sz="3600" b="1" u="sng" dirty="0">
                <a:solidFill>
                  <a:srgbClr val="00FFCC"/>
                </a:solidFill>
              </a:rPr>
              <a:t>“the” </a:t>
            </a:r>
            <a:r>
              <a:rPr lang="en-US" sz="3600" b="1" u="sng" dirty="0"/>
              <a:t>Truth</a:t>
            </a:r>
            <a:r>
              <a:rPr lang="en-US" sz="3600" b="1" dirty="0"/>
              <a:t>!</a:t>
            </a:r>
          </a:p>
        </p:txBody>
      </p:sp>
      <p:pic>
        <p:nvPicPr>
          <p:cNvPr id="5" name="Picture 4">
            <a:extLst>
              <a:ext uri="{FF2B5EF4-FFF2-40B4-BE49-F238E27FC236}">
                <a16:creationId xmlns:a16="http://schemas.microsoft.com/office/drawing/2014/main" id="{9B1CF573-59D4-42C1-9F44-A11B8032ED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Slide Number Placeholder 3">
            <a:extLst>
              <a:ext uri="{FF2B5EF4-FFF2-40B4-BE49-F238E27FC236}">
                <a16:creationId xmlns:a16="http://schemas.microsoft.com/office/drawing/2014/main" id="{60C5A48B-094F-45C9-80F5-3C2344261CED}"/>
              </a:ext>
            </a:extLst>
          </p:cNvPr>
          <p:cNvSpPr>
            <a:spLocks noGrp="1"/>
          </p:cNvSpPr>
          <p:nvPr>
            <p:ph type="sldNum" sz="quarter" idx="12"/>
          </p:nvPr>
        </p:nvSpPr>
        <p:spPr/>
        <p:txBody>
          <a:bodyPr/>
          <a:lstStyle/>
          <a:p>
            <a:fld id="{9D81F7A8-9B68-49AD-B82E-5D88C025AF9F}" type="slidenum">
              <a:rPr lang="en-US" smtClean="0"/>
              <a:t>73</a:t>
            </a:fld>
            <a:endParaRPr lang="en-US"/>
          </a:p>
        </p:txBody>
      </p:sp>
    </p:spTree>
    <p:extLst>
      <p:ext uri="{BB962C8B-B14F-4D97-AF65-F5344CB8AC3E}">
        <p14:creationId xmlns:p14="http://schemas.microsoft.com/office/powerpoint/2010/main" val="2431672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0630">
        <p15:prstTrans prst="fracture"/>
      </p:transition>
    </mc:Choice>
    <mc:Fallback xmlns="">
      <p:transition spd="slow" advTm="10630">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75708"/>
          </a:xfrm>
          <a:prstGeom prst="rect">
            <a:avLst/>
          </a:prstGeom>
        </p:spPr>
      </p:pic>
      <p:sp>
        <p:nvSpPr>
          <p:cNvPr id="3" name="TextBox 2"/>
          <p:cNvSpPr txBox="1"/>
          <p:nvPr/>
        </p:nvSpPr>
        <p:spPr>
          <a:xfrm>
            <a:off x="5064370" y="1770184"/>
            <a:ext cx="6142892" cy="353943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rtlCol="0">
            <a:spAutoFit/>
          </a:bodyPr>
          <a:lstStyle/>
          <a:p>
            <a:pPr lvl="0"/>
            <a:r>
              <a:rPr lang="en-US" sz="3200" dirty="0">
                <a:solidFill>
                  <a:prstClr val="black"/>
                </a:solidFill>
              </a:rPr>
              <a:t>The third chapter of the book of Proverbs </a:t>
            </a:r>
            <a:r>
              <a:rPr lang="en-US" sz="2800" i="1" dirty="0">
                <a:solidFill>
                  <a:prstClr val="black"/>
                </a:solidFill>
              </a:rPr>
              <a:t>(3:13-19), </a:t>
            </a:r>
            <a:r>
              <a:rPr lang="en-US" sz="3200" dirty="0">
                <a:solidFill>
                  <a:prstClr val="black"/>
                </a:solidFill>
              </a:rPr>
              <a:t>speaks of the Torah in terms of </a:t>
            </a:r>
            <a:r>
              <a:rPr lang="en-US" sz="3200" b="1" dirty="0">
                <a:solidFill>
                  <a:prstClr val="black"/>
                </a:solidFill>
              </a:rPr>
              <a:t>"Wisdom and Understanding", </a:t>
            </a:r>
            <a:r>
              <a:rPr lang="en-US" sz="3200" dirty="0">
                <a:solidFill>
                  <a:prstClr val="black"/>
                </a:solidFill>
              </a:rPr>
              <a:t>calling it a </a:t>
            </a:r>
            <a:r>
              <a:rPr lang="en-US" sz="3200" b="1" dirty="0">
                <a:solidFill>
                  <a:prstClr val="black"/>
                </a:solidFill>
              </a:rPr>
              <a:t>"Tree of Life." </a:t>
            </a:r>
            <a:r>
              <a:rPr lang="en-US" sz="3200" b="1" dirty="0">
                <a:solidFill>
                  <a:srgbClr val="0000FF"/>
                </a:solidFill>
              </a:rPr>
              <a:t>The Torah is this "Tree of Life" </a:t>
            </a:r>
            <a:r>
              <a:rPr lang="en-US" sz="3200" dirty="0">
                <a:solidFill>
                  <a:prstClr val="black"/>
                </a:solidFill>
              </a:rPr>
              <a:t>that founded the earth and established the heavens, </a:t>
            </a:r>
            <a:r>
              <a:rPr lang="en-US" sz="3200" b="1" dirty="0">
                <a:solidFill>
                  <a:srgbClr val="FF0000"/>
                </a:solidFill>
              </a:rPr>
              <a:t>the</a:t>
            </a:r>
            <a:r>
              <a:rPr lang="en-US" sz="3200" dirty="0">
                <a:solidFill>
                  <a:prstClr val="black"/>
                </a:solidFill>
              </a:rPr>
              <a:t> truth!</a:t>
            </a:r>
          </a:p>
        </p:txBody>
      </p:sp>
      <p:pic>
        <p:nvPicPr>
          <p:cNvPr id="5" name="Picture 4">
            <a:extLst>
              <a:ext uri="{FF2B5EF4-FFF2-40B4-BE49-F238E27FC236}">
                <a16:creationId xmlns:a16="http://schemas.microsoft.com/office/drawing/2014/main" id="{D764920A-96D4-43B8-BC9D-AF66CDCB87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Slide Number Placeholder 3">
            <a:extLst>
              <a:ext uri="{FF2B5EF4-FFF2-40B4-BE49-F238E27FC236}">
                <a16:creationId xmlns:a16="http://schemas.microsoft.com/office/drawing/2014/main" id="{BE3C6EBE-06DB-42BE-9176-9B093D073CF3}"/>
              </a:ext>
            </a:extLst>
          </p:cNvPr>
          <p:cNvSpPr>
            <a:spLocks noGrp="1"/>
          </p:cNvSpPr>
          <p:nvPr>
            <p:ph type="sldNum" sz="quarter" idx="12"/>
          </p:nvPr>
        </p:nvSpPr>
        <p:spPr/>
        <p:txBody>
          <a:bodyPr/>
          <a:lstStyle/>
          <a:p>
            <a:fld id="{9D81F7A8-9B68-49AD-B82E-5D88C025AF9F}" type="slidenum">
              <a:rPr lang="en-US" smtClean="0"/>
              <a:t>74</a:t>
            </a:fld>
            <a:endParaRPr lang="en-US"/>
          </a:p>
        </p:txBody>
      </p:sp>
    </p:spTree>
    <p:extLst>
      <p:ext uri="{BB962C8B-B14F-4D97-AF65-F5344CB8AC3E}">
        <p14:creationId xmlns:p14="http://schemas.microsoft.com/office/powerpoint/2010/main" val="28414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1843">
        <p15:prstTrans prst="airplane"/>
      </p:transition>
    </mc:Choice>
    <mc:Fallback xmlns="">
      <p:transition spd="slow" advTm="21843">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hos.ou.edu/images/jpg-100dpi-5in/Bizzell%20Bible%20Collection/English/1927-miniature/English-1927-miniature-190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975231" y="656492"/>
            <a:ext cx="4736123" cy="526297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sz="2800" dirty="0">
                <a:solidFill>
                  <a:schemeClr val="bg1"/>
                </a:solidFill>
              </a:rPr>
              <a:t>The Torah is a way of life. </a:t>
            </a:r>
            <a:r>
              <a:rPr lang="en-US" sz="2800" b="1" dirty="0">
                <a:solidFill>
                  <a:schemeClr val="bg1"/>
                </a:solidFill>
              </a:rPr>
              <a:t>From birth to death, Yahuwah’s Torah teaches his people how to live a set-apart life.</a:t>
            </a:r>
            <a:r>
              <a:rPr lang="en-US" sz="2800" dirty="0">
                <a:solidFill>
                  <a:schemeClr val="bg1"/>
                </a:solidFill>
              </a:rPr>
              <a:t> The Torah covers such areas as community, medicine, diet, health, clothing, housing, safety, morality, ceremonies, holy days, worship, relationships between family and neighbors and the list is practically endless. </a:t>
            </a:r>
          </a:p>
        </p:txBody>
      </p:sp>
      <p:sp>
        <p:nvSpPr>
          <p:cNvPr id="3" name="Slide Number Placeholder 2">
            <a:extLst>
              <a:ext uri="{FF2B5EF4-FFF2-40B4-BE49-F238E27FC236}">
                <a16:creationId xmlns:a16="http://schemas.microsoft.com/office/drawing/2014/main" id="{BC599F5C-F606-4197-A672-BC89ADFAD380}"/>
              </a:ext>
            </a:extLst>
          </p:cNvPr>
          <p:cNvSpPr>
            <a:spLocks noGrp="1"/>
          </p:cNvSpPr>
          <p:nvPr>
            <p:ph type="sldNum" sz="quarter" idx="12"/>
          </p:nvPr>
        </p:nvSpPr>
        <p:spPr/>
        <p:txBody>
          <a:bodyPr/>
          <a:lstStyle/>
          <a:p>
            <a:fld id="{9D81F7A8-9B68-49AD-B82E-5D88C025AF9F}" type="slidenum">
              <a:rPr lang="en-US" smtClean="0"/>
              <a:t>75</a:t>
            </a:fld>
            <a:endParaRPr lang="en-US"/>
          </a:p>
        </p:txBody>
      </p:sp>
      <p:pic>
        <p:nvPicPr>
          <p:cNvPr id="5" name="Picture 4">
            <a:extLst>
              <a:ext uri="{FF2B5EF4-FFF2-40B4-BE49-F238E27FC236}">
                <a16:creationId xmlns:a16="http://schemas.microsoft.com/office/drawing/2014/main" id="{66684BE6-5F54-4785-815F-D2F0543461D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extLst>
      <p:ext uri="{BB962C8B-B14F-4D97-AF65-F5344CB8AC3E}">
        <p14:creationId xmlns:p14="http://schemas.microsoft.com/office/powerpoint/2010/main" val="3629228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29533">
        <p15:prstTrans prst="origami"/>
      </p:transition>
    </mc:Choice>
    <mc:Fallback xmlns="">
      <p:transition spd="slow" advTm="29533">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hos.ou.edu/images/jpg-100dpi-5in/Bizzell%20Bible%20Collection/English/1927-miniature/English-1927-miniature-190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975231" y="656492"/>
            <a:ext cx="4736123" cy="452431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sz="3600" dirty="0">
                <a:solidFill>
                  <a:schemeClr val="bg1"/>
                </a:solidFill>
              </a:rPr>
              <a:t>The Torah is not a book to be left on the shelf but a living word to guide, lead and direct the lives of Yahuwah’s people each day. It is a book, we must meditate on day and night!</a:t>
            </a:r>
          </a:p>
        </p:txBody>
      </p:sp>
      <p:pic>
        <p:nvPicPr>
          <p:cNvPr id="3" name="Picture 2">
            <a:extLst>
              <a:ext uri="{FF2B5EF4-FFF2-40B4-BE49-F238E27FC236}">
                <a16:creationId xmlns:a16="http://schemas.microsoft.com/office/drawing/2014/main" id="{5028DEDA-B392-493E-B7A3-44310880929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Slide Number Placeholder 3">
            <a:extLst>
              <a:ext uri="{FF2B5EF4-FFF2-40B4-BE49-F238E27FC236}">
                <a16:creationId xmlns:a16="http://schemas.microsoft.com/office/drawing/2014/main" id="{19C0D8D6-90F5-4A85-AEFF-33A21B055967}"/>
              </a:ext>
            </a:extLst>
          </p:cNvPr>
          <p:cNvSpPr>
            <a:spLocks noGrp="1"/>
          </p:cNvSpPr>
          <p:nvPr>
            <p:ph type="sldNum" sz="quarter" idx="12"/>
          </p:nvPr>
        </p:nvSpPr>
        <p:spPr/>
        <p:txBody>
          <a:bodyPr/>
          <a:lstStyle/>
          <a:p>
            <a:fld id="{9D81F7A8-9B68-49AD-B82E-5D88C025AF9F}" type="slidenum">
              <a:rPr lang="en-US" smtClean="0"/>
              <a:t>76</a:t>
            </a:fld>
            <a:endParaRPr lang="en-US"/>
          </a:p>
        </p:txBody>
      </p:sp>
    </p:spTree>
    <p:extLst>
      <p:ext uri="{BB962C8B-B14F-4D97-AF65-F5344CB8AC3E}">
        <p14:creationId xmlns:p14="http://schemas.microsoft.com/office/powerpoint/2010/main" val="3776604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9565">
        <p15:prstTrans prst="pageCurlDouble"/>
      </p:transition>
    </mc:Choice>
    <mc:Fallback xmlns="">
      <p:transition spd="slow" advTm="19565">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A1A19B"/>
        </a:solidFill>
        <a:effectLst/>
      </p:bgPr>
    </p:bg>
    <p:spTree>
      <p:nvGrpSpPr>
        <p:cNvPr id="1" name=""/>
        <p:cNvGrpSpPr/>
        <p:nvPr/>
      </p:nvGrpSpPr>
      <p:grpSpPr>
        <a:xfrm>
          <a:off x="0" y="0"/>
          <a:ext cx="0" cy="0"/>
          <a:chOff x="0" y="0"/>
          <a:chExt cx="0" cy="0"/>
        </a:xfrm>
      </p:grpSpPr>
      <p:sp>
        <p:nvSpPr>
          <p:cNvPr id="2" name="TextBox 1"/>
          <p:cNvSpPr txBox="1"/>
          <p:nvPr/>
        </p:nvSpPr>
        <p:spPr>
          <a:xfrm>
            <a:off x="514935" y="588198"/>
            <a:ext cx="6171615" cy="5570756"/>
          </a:xfrm>
          <a:prstGeom prst="rect">
            <a:avLst/>
          </a:prstGeom>
          <a:ln>
            <a:noFill/>
          </a:ln>
          <a:effectLst>
            <a:glow rad="228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sz="3200" b="1" i="1" dirty="0">
                <a:latin typeface="Georgia" panose="02040502050405020303" pitchFamily="18" charset="0"/>
              </a:rPr>
              <a:t>Here are the words in Psalm 1:1-2 (the Scriptures) </a:t>
            </a:r>
            <a:r>
              <a:rPr lang="en-US" sz="3200" b="1" dirty="0">
                <a:latin typeface="Georgia" panose="02040502050405020303" pitchFamily="18" charset="0"/>
              </a:rPr>
              <a:t>“Blessed is the man who shall not walk in the counsel of the wrong, And shall not stand in the path of sinners, And shall not sit in the seat of scoffers, </a:t>
            </a:r>
            <a:r>
              <a:rPr lang="en-US" sz="3200" b="1" dirty="0">
                <a:solidFill>
                  <a:prstClr val="black"/>
                </a:solidFill>
                <a:latin typeface="Georgia" panose="02040502050405020303" pitchFamily="18" charset="0"/>
              </a:rPr>
              <a:t>but his delight is in the Torah of </a:t>
            </a:r>
            <a:r>
              <a:rPr lang="he-IL" sz="3600" b="1" dirty="0">
                <a:solidFill>
                  <a:prstClr val="black"/>
                </a:solidFill>
                <a:latin typeface="TITUS Cyberbit Basic" panose="02020603050405020304" pitchFamily="18" charset="0"/>
              </a:rPr>
              <a:t>יהוה</a:t>
            </a:r>
            <a:r>
              <a:rPr lang="en-US" sz="3200" b="1" dirty="0">
                <a:solidFill>
                  <a:prstClr val="black"/>
                </a:solidFill>
                <a:latin typeface="TITUS Cyberbit Basic" panose="02020603050405020304" pitchFamily="18" charset="0"/>
              </a:rPr>
              <a:t> (YHVH)</a:t>
            </a:r>
            <a:r>
              <a:rPr lang="en-US" sz="3200" b="1" dirty="0">
                <a:solidFill>
                  <a:prstClr val="black"/>
                </a:solidFill>
                <a:latin typeface="Georgia" panose="02040502050405020303" pitchFamily="18" charset="0"/>
              </a:rPr>
              <a:t>, And he meditates in His Torah </a:t>
            </a:r>
            <a:r>
              <a:rPr lang="en-US" sz="3200" b="1" dirty="0">
                <a:solidFill>
                  <a:srgbClr val="0000CC"/>
                </a:solidFill>
                <a:latin typeface="Georgia" panose="02040502050405020303" pitchFamily="18" charset="0"/>
              </a:rPr>
              <a:t>day and night</a:t>
            </a:r>
            <a:r>
              <a:rPr lang="en-US" sz="3200" b="1" dirty="0">
                <a:solidFill>
                  <a:prstClr val="black"/>
                </a:solidFill>
                <a:latin typeface="Georgia" panose="02040502050405020303" pitchFamily="18" charset="0"/>
              </a:rPr>
              <a:t>.“</a:t>
            </a:r>
          </a:p>
        </p:txBody>
      </p:sp>
      <p:pic>
        <p:nvPicPr>
          <p:cNvPr id="3" name="Picture 2">
            <a:extLst>
              <a:ext uri="{FF2B5EF4-FFF2-40B4-BE49-F238E27FC236}">
                <a16:creationId xmlns:a16="http://schemas.microsoft.com/office/drawing/2014/main" id="{3B161586-7D9D-419B-B57E-293CA247EE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pic>
        <p:nvPicPr>
          <p:cNvPr id="4" name="Picture 3">
            <a:extLst>
              <a:ext uri="{FF2B5EF4-FFF2-40B4-BE49-F238E27FC236}">
                <a16:creationId xmlns:a16="http://schemas.microsoft.com/office/drawing/2014/main" id="{201AE676-2192-472D-BDD9-D074ACD04FAD}"/>
              </a:ext>
            </a:extLst>
          </p:cNvPr>
          <p:cNvPicPr>
            <a:picLocks noChangeAspect="1"/>
          </p:cNvPicPr>
          <p:nvPr/>
        </p:nvPicPr>
        <p:blipFill>
          <a:blip r:embed="rId4"/>
          <a:stretch>
            <a:fillRect/>
          </a:stretch>
        </p:blipFill>
        <p:spPr>
          <a:xfrm>
            <a:off x="7109460" y="-1"/>
            <a:ext cx="5082540" cy="6858000"/>
          </a:xfrm>
          <a:prstGeom prst="rect">
            <a:avLst/>
          </a:prstGeom>
        </p:spPr>
      </p:pic>
      <p:sp>
        <p:nvSpPr>
          <p:cNvPr id="5" name="Slide Number Placeholder 4">
            <a:extLst>
              <a:ext uri="{FF2B5EF4-FFF2-40B4-BE49-F238E27FC236}">
                <a16:creationId xmlns:a16="http://schemas.microsoft.com/office/drawing/2014/main" id="{0DC3A72C-0A4A-4965-BD71-DB2A1DD82D70}"/>
              </a:ext>
            </a:extLst>
          </p:cNvPr>
          <p:cNvSpPr>
            <a:spLocks noGrp="1"/>
          </p:cNvSpPr>
          <p:nvPr>
            <p:ph type="sldNum" sz="quarter" idx="12"/>
          </p:nvPr>
        </p:nvSpPr>
        <p:spPr/>
        <p:txBody>
          <a:bodyPr/>
          <a:lstStyle/>
          <a:p>
            <a:fld id="{9D81F7A8-9B68-49AD-B82E-5D88C025AF9F}" type="slidenum">
              <a:rPr lang="en-US" smtClean="0"/>
              <a:t>77</a:t>
            </a:fld>
            <a:endParaRPr lang="en-US"/>
          </a:p>
        </p:txBody>
      </p:sp>
    </p:spTree>
    <p:extLst>
      <p:ext uri="{BB962C8B-B14F-4D97-AF65-F5344CB8AC3E}">
        <p14:creationId xmlns:p14="http://schemas.microsoft.com/office/powerpoint/2010/main" val="1342400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8989">
        <p15:prstTrans prst="pageCurlDouble"/>
      </p:transition>
    </mc:Choice>
    <mc:Fallback xmlns="">
      <p:transition spd="slow" advTm="28989">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3D6EC93-F369-413E-AA67-5D4104161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F1C6E81-DCFC-4825-AA08-CD61B71E91F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2"/>
          <a:stretch/>
        </p:blipFill>
        <p:spPr>
          <a:xfrm>
            <a:off x="5752193" y="10"/>
            <a:ext cx="6439807"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p:spPr>
      </p:pic>
      <p:grpSp>
        <p:nvGrpSpPr>
          <p:cNvPr id="11" name="Group 10">
            <a:extLst>
              <a:ext uri="{FF2B5EF4-FFF2-40B4-BE49-F238E27FC236}">
                <a16:creationId xmlns:a16="http://schemas.microsoft.com/office/drawing/2014/main" id="{4EA04677-6B2C-40F4-975C-ED91965527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6" y="0"/>
            <a:ext cx="874718" cy="6857455"/>
            <a:chOff x="5632356" y="0"/>
            <a:chExt cx="874718" cy="6857455"/>
          </a:xfrm>
        </p:grpSpPr>
        <p:sp>
          <p:nvSpPr>
            <p:cNvPr id="12" name="Freeform: Shape 11">
              <a:extLst>
                <a:ext uri="{FF2B5EF4-FFF2-40B4-BE49-F238E27FC236}">
                  <a16:creationId xmlns:a16="http://schemas.microsoft.com/office/drawing/2014/main" id="{3F1ABE2E-F19F-4BD3-B0FA-8A2D8885B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C86D0F14-D449-4833-830D-A382829E2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Slide Number Placeholder 1">
            <a:extLst>
              <a:ext uri="{FF2B5EF4-FFF2-40B4-BE49-F238E27FC236}">
                <a16:creationId xmlns:a16="http://schemas.microsoft.com/office/drawing/2014/main" id="{F5BA3DC1-6480-4C30-A66C-0981C91CD2C1}"/>
              </a:ext>
            </a:extLst>
          </p:cNvPr>
          <p:cNvSpPr>
            <a:spLocks noGrp="1"/>
          </p:cNvSpPr>
          <p:nvPr>
            <p:ph type="sldNum" sz="quarter" idx="12"/>
          </p:nvPr>
        </p:nvSpPr>
        <p:spPr>
          <a:xfrm>
            <a:off x="8737600" y="466933"/>
            <a:ext cx="2635250" cy="707886"/>
          </a:xfrm>
        </p:spPr>
        <p:txBody>
          <a:bodyPr vert="horz" lIns="91440" tIns="45720" rIns="91440" bIns="45720" rtlCol="0" anchor="ctr">
            <a:normAutofit/>
          </a:bodyPr>
          <a:lstStyle/>
          <a:p>
            <a:pPr>
              <a:lnSpc>
                <a:spcPct val="90000"/>
              </a:lnSpc>
              <a:spcAft>
                <a:spcPts val="600"/>
              </a:spcAft>
              <a:defRPr/>
            </a:pPr>
            <a:fld id="{9D81F7A8-9B68-49AD-B82E-5D88C025AF9F}" type="slidenum">
              <a:rPr lang="en-US" sz="4400">
                <a:solidFill>
                  <a:srgbClr val="FFFFFF"/>
                </a:solidFill>
                <a:latin typeface="Calibri" panose="020F0502020204030204"/>
              </a:rPr>
              <a:pPr>
                <a:lnSpc>
                  <a:spcPct val="90000"/>
                </a:lnSpc>
                <a:spcAft>
                  <a:spcPts val="600"/>
                </a:spcAft>
                <a:defRPr/>
              </a:pPr>
              <a:t>78</a:t>
            </a:fld>
            <a:endParaRPr lang="en-US" sz="4400">
              <a:solidFill>
                <a:srgbClr val="FFFFFF"/>
              </a:solidFill>
              <a:latin typeface="Calibri" panose="020F0502020204030204"/>
            </a:endParaRPr>
          </a:p>
        </p:txBody>
      </p:sp>
      <p:sp>
        <p:nvSpPr>
          <p:cNvPr id="5" name="TextBox 4">
            <a:extLst>
              <a:ext uri="{FF2B5EF4-FFF2-40B4-BE49-F238E27FC236}">
                <a16:creationId xmlns:a16="http://schemas.microsoft.com/office/drawing/2014/main" id="{76918F3E-2AA0-4EE0-8A61-2C4E1AB1F0EC}"/>
              </a:ext>
            </a:extLst>
          </p:cNvPr>
          <p:cNvSpPr txBox="1"/>
          <p:nvPr/>
        </p:nvSpPr>
        <p:spPr>
          <a:xfrm>
            <a:off x="482694" y="501773"/>
            <a:ext cx="5089742" cy="5853910"/>
          </a:xfrm>
          <a:prstGeom prst="rect">
            <a:avLst/>
          </a:prstGeom>
          <a:noFill/>
        </p:spPr>
        <p:txBody>
          <a:bodyPr wrap="square" rtlCol="0">
            <a:sp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alpha val="80000"/>
                  </a:prstClr>
                </a:solidFill>
                <a:effectLst/>
                <a:uLnTx/>
                <a:uFillTx/>
                <a:latin typeface="Arial" panose="020B0604020202020204" pitchFamily="34" charset="0"/>
                <a:cs typeface="Arial" panose="020B0604020202020204" pitchFamily="34" charset="0"/>
              </a:rPr>
              <a:t>Yahuwah chose Abram, called him and established his covenant with him, which was Non-negotiable. He reiterated it six more times to Abraham, to his son Isaac and to his grandson Jacob. He reiterated His covenant with Israel through Moses, it was repeated by the prophets and rehearsed by the psalmists.</a:t>
            </a:r>
          </a:p>
        </p:txBody>
      </p:sp>
      <p:pic>
        <p:nvPicPr>
          <p:cNvPr id="10" name="Picture 9">
            <a:extLst>
              <a:ext uri="{FF2B5EF4-FFF2-40B4-BE49-F238E27FC236}">
                <a16:creationId xmlns:a16="http://schemas.microsoft.com/office/drawing/2014/main" id="{8C7E0D4A-CA12-408F-B648-7619FB3D26F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extLst>
      <p:ext uri="{BB962C8B-B14F-4D97-AF65-F5344CB8AC3E}">
        <p14:creationId xmlns:p14="http://schemas.microsoft.com/office/powerpoint/2010/main" val="4258163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1" cy="6845860"/>
          </a:xfrm>
          <a:prstGeom prst="rect">
            <a:avLst/>
          </a:prstGeom>
        </p:spPr>
      </p:pic>
      <p:sp>
        <p:nvSpPr>
          <p:cNvPr id="3" name="TextBox 2"/>
          <p:cNvSpPr txBox="1"/>
          <p:nvPr/>
        </p:nvSpPr>
        <p:spPr>
          <a:xfrm>
            <a:off x="1580042" y="671691"/>
            <a:ext cx="9791342" cy="5509200"/>
          </a:xfrm>
          <a:prstGeom prst="rect">
            <a:avLst/>
          </a:prstGeom>
          <a:noFill/>
        </p:spPr>
        <p:txBody>
          <a:bodyPr wrap="square" rtlCol="0">
            <a:spAutoFit/>
          </a:bodyPr>
          <a:lstStyle/>
          <a:p>
            <a:pPr algn="just"/>
            <a:r>
              <a:rPr lang="en-US" sz="3200" b="1" dirty="0"/>
              <a:t>Yahuwah Himself affirmed it </a:t>
            </a:r>
            <a:r>
              <a:rPr lang="en-US" sz="2800" i="1" dirty="0"/>
              <a:t>(Matthew 19:28), </a:t>
            </a:r>
            <a:r>
              <a:rPr lang="en-US" sz="3200" b="1" dirty="0"/>
              <a:t>Paul articulated it </a:t>
            </a:r>
            <a:r>
              <a:rPr lang="en-US" sz="2800" i="1" dirty="0"/>
              <a:t>(Romans 9-11), </a:t>
            </a:r>
            <a:r>
              <a:rPr lang="en-US" sz="3200" b="1" dirty="0"/>
              <a:t>and the gates of the New Jerusalem will announce it forever </a:t>
            </a:r>
            <a:r>
              <a:rPr lang="en-US" sz="2800" i="1" dirty="0"/>
              <a:t>(Revelation 22:11-12). </a:t>
            </a:r>
            <a:r>
              <a:rPr lang="en-US" sz="3200" b="1" u="sng" dirty="0">
                <a:solidFill>
                  <a:srgbClr val="FF0000"/>
                </a:solidFill>
              </a:rPr>
              <a:t>This confirms that Yahuwah Elohim had chosen the faithful and covenant keeping people of Israel and those that are being grafted in. </a:t>
            </a:r>
          </a:p>
          <a:p>
            <a:pPr algn="just"/>
            <a:r>
              <a:rPr lang="en-US" sz="3200" b="1" dirty="0"/>
              <a:t>He gave them His Torah, His instructions, the light of divine truth!</a:t>
            </a:r>
          </a:p>
          <a:p>
            <a:pPr algn="just"/>
            <a:r>
              <a:rPr lang="en-US" sz="3200" b="1" dirty="0">
                <a:highlight>
                  <a:srgbClr val="FFFF00"/>
                </a:highlight>
              </a:rPr>
              <a:t>There was a time when the Jewish nation was faithful to  YHVH and He honored them. They were blessed and favored above all the people of the earth</a:t>
            </a:r>
            <a:r>
              <a:rPr lang="en-US" sz="3200" b="1" dirty="0"/>
              <a:t>. </a:t>
            </a:r>
            <a:r>
              <a:rPr lang="en-US" sz="2800" i="1" dirty="0"/>
              <a:t>(Deut. 7:6-9)</a:t>
            </a:r>
          </a:p>
        </p:txBody>
      </p:sp>
      <p:pic>
        <p:nvPicPr>
          <p:cNvPr id="5" name="Picture 4">
            <a:extLst>
              <a:ext uri="{FF2B5EF4-FFF2-40B4-BE49-F238E27FC236}">
                <a16:creationId xmlns:a16="http://schemas.microsoft.com/office/drawing/2014/main" id="{8C731E94-0711-417E-8B2E-C139FB4F869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Slide Number Placeholder 3">
            <a:extLst>
              <a:ext uri="{FF2B5EF4-FFF2-40B4-BE49-F238E27FC236}">
                <a16:creationId xmlns:a16="http://schemas.microsoft.com/office/drawing/2014/main" id="{574EF15F-11B2-4D44-802D-284B9984FDCE}"/>
              </a:ext>
            </a:extLst>
          </p:cNvPr>
          <p:cNvSpPr>
            <a:spLocks noGrp="1"/>
          </p:cNvSpPr>
          <p:nvPr>
            <p:ph type="sldNum" sz="quarter" idx="12"/>
          </p:nvPr>
        </p:nvSpPr>
        <p:spPr/>
        <p:txBody>
          <a:bodyPr/>
          <a:lstStyle/>
          <a:p>
            <a:fld id="{9D81F7A8-9B68-49AD-B82E-5D88C025AF9F}" type="slidenum">
              <a:rPr lang="en-US" smtClean="0"/>
              <a:t>79</a:t>
            </a:fld>
            <a:endParaRPr lang="en-US"/>
          </a:p>
        </p:txBody>
      </p:sp>
    </p:spTree>
    <p:extLst>
      <p:ext uri="{BB962C8B-B14F-4D97-AF65-F5344CB8AC3E}">
        <p14:creationId xmlns:p14="http://schemas.microsoft.com/office/powerpoint/2010/main" val="23948329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6752">
        <p15:prstTrans prst="pageCurlDouble"/>
      </p:transition>
    </mc:Choice>
    <mc:Fallback xmlns="">
      <p:transition spd="slow" advTm="4675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BBCE484-4FCA-4A47-ABE9-33389DB26C0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b="-1"/>
          <a:stretch/>
        </p:blipFill>
        <p:spPr>
          <a:xfrm>
            <a:off x="20" y="2"/>
            <a:ext cx="6186992"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grpSp>
        <p:nvGrpSpPr>
          <p:cNvPr id="11" name="Group 10">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12" name="Freeform: Shape 11">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Slide Number Placeholder 1">
            <a:extLst>
              <a:ext uri="{FF2B5EF4-FFF2-40B4-BE49-F238E27FC236}">
                <a16:creationId xmlns:a16="http://schemas.microsoft.com/office/drawing/2014/main" id="{A09DAEA8-1EC3-4FB4-9790-697429837CD0}"/>
              </a:ext>
            </a:extLst>
          </p:cNvPr>
          <p:cNvSpPr>
            <a:spLocks noGrp="1"/>
          </p:cNvSpPr>
          <p:nvPr>
            <p:ph type="sldNum" sz="quarter" idx="12"/>
          </p:nvPr>
        </p:nvSpPr>
        <p:spPr>
          <a:xfrm>
            <a:off x="8737600" y="466933"/>
            <a:ext cx="2635250" cy="707886"/>
          </a:xfrm>
        </p:spPr>
        <p:txBody>
          <a:bodyPr vert="horz" lIns="91440" tIns="45720" rIns="91440" bIns="45720" rtlCol="0" anchor="ctr">
            <a:normAutofit/>
          </a:bodyPr>
          <a:lstStyle/>
          <a:p>
            <a:pPr>
              <a:lnSpc>
                <a:spcPct val="90000"/>
              </a:lnSpc>
              <a:spcAft>
                <a:spcPts val="600"/>
              </a:spcAft>
              <a:defRPr/>
            </a:pPr>
            <a:fld id="{9D81F7A8-9B68-49AD-B82E-5D88C025AF9F}" type="slidenum">
              <a:rPr lang="en-US" sz="4400" smtClean="0">
                <a:solidFill>
                  <a:schemeClr val="bg1"/>
                </a:solidFill>
                <a:latin typeface="Calibri" panose="020F0502020204030204"/>
              </a:rPr>
              <a:pPr>
                <a:lnSpc>
                  <a:spcPct val="90000"/>
                </a:lnSpc>
                <a:spcAft>
                  <a:spcPts val="600"/>
                </a:spcAft>
                <a:defRPr/>
              </a:pPr>
              <a:t>8</a:t>
            </a:fld>
            <a:endParaRPr lang="en-US" sz="4400">
              <a:solidFill>
                <a:schemeClr val="bg1"/>
              </a:solidFill>
              <a:latin typeface="Calibri" panose="020F0502020204030204"/>
            </a:endParaRPr>
          </a:p>
        </p:txBody>
      </p:sp>
      <p:sp>
        <p:nvSpPr>
          <p:cNvPr id="6" name="TextBox 5">
            <a:extLst>
              <a:ext uri="{FF2B5EF4-FFF2-40B4-BE49-F238E27FC236}">
                <a16:creationId xmlns:a16="http://schemas.microsoft.com/office/drawing/2014/main" id="{3CB485FA-A2D8-4EA2-A93E-D02C77392CF8}"/>
              </a:ext>
            </a:extLst>
          </p:cNvPr>
          <p:cNvSpPr txBox="1"/>
          <p:nvPr/>
        </p:nvSpPr>
        <p:spPr>
          <a:xfrm>
            <a:off x="6490140" y="1174819"/>
            <a:ext cx="5398732" cy="5410712"/>
          </a:xfrm>
          <a:prstGeom prst="rect">
            <a:avLst/>
          </a:prstGeom>
          <a:noFill/>
        </p:spPr>
        <p:txBody>
          <a:bodyPr wrap="square" rtlCol="0">
            <a:sp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alpha val="80000"/>
                  </a:prstClr>
                </a:solidFill>
                <a:effectLst/>
                <a:uLnTx/>
                <a:uFillTx/>
                <a:latin typeface="Arial" panose="020B0604020202020204" pitchFamily="34" charset="0"/>
                <a:cs typeface="Arial" panose="020B0604020202020204" pitchFamily="34" charset="0"/>
              </a:rPr>
              <a:t>Truth seeking requires </a:t>
            </a:r>
            <a:r>
              <a:rPr kumimoji="0" lang="en-US" sz="3200" b="0" i="0" u="none" strike="noStrike" kern="1200" cap="none" spc="0" normalizeH="0" baseline="0" noProof="0" dirty="0">
                <a:ln>
                  <a:noFill/>
                </a:ln>
                <a:solidFill>
                  <a:srgbClr val="00FFCC">
                    <a:alpha val="80000"/>
                  </a:srgbClr>
                </a:solidFill>
                <a:effectLst/>
                <a:uLnTx/>
                <a:uFillTx/>
                <a:latin typeface="Arial" panose="020B0604020202020204" pitchFamily="34" charset="0"/>
                <a:cs typeface="Arial" panose="020B0604020202020204" pitchFamily="34" charset="0"/>
              </a:rPr>
              <a:t>an </a:t>
            </a:r>
            <a:r>
              <a:rPr kumimoji="0" lang="en-US" sz="3200" b="1" i="0" u="none" strike="noStrike" kern="1200" cap="none" spc="0" normalizeH="0" baseline="0" noProof="0" dirty="0">
                <a:ln>
                  <a:noFill/>
                </a:ln>
                <a:solidFill>
                  <a:srgbClr val="00FFCC">
                    <a:alpha val="80000"/>
                  </a:srgbClr>
                </a:solidFill>
                <a:effectLst/>
                <a:uLnTx/>
                <a:uFillTx/>
                <a:latin typeface="Arial" panose="020B0604020202020204" pitchFamily="34" charset="0"/>
                <a:cs typeface="Arial" panose="020B0604020202020204" pitchFamily="34" charset="0"/>
              </a:rPr>
              <a:t>open mind,  determination, persistence and humility</a:t>
            </a:r>
            <a:r>
              <a:rPr kumimoji="0" lang="en-US" sz="3200" b="0" i="0" u="none" strike="noStrike" kern="1200" cap="none" spc="0" normalizeH="0" baseline="0" noProof="0" dirty="0">
                <a:ln>
                  <a:noFill/>
                </a:ln>
                <a:solidFill>
                  <a:prstClr val="white">
                    <a:alpha val="80000"/>
                  </a:prstClr>
                </a:solidFill>
                <a:effectLst/>
                <a:uLnTx/>
                <a:uFillTx/>
                <a:latin typeface="Arial" panose="020B0604020202020204" pitchFamily="34" charset="0"/>
                <a:cs typeface="Arial" panose="020B0604020202020204" pitchFamily="34" charset="0"/>
              </a:rPr>
              <a:t>. A commitment to truth-seeking will take us outside our comfort zone, it may require from us to admit things we would rather deny or calling us to difficult decisions and actions, </a:t>
            </a:r>
            <a:r>
              <a:rPr kumimoji="0" lang="en-US" sz="3200" b="1" i="0" u="none" strike="noStrike" kern="1200" cap="none" spc="0" normalizeH="0" baseline="0" noProof="0" dirty="0">
                <a:ln>
                  <a:noFill/>
                </a:ln>
                <a:solidFill>
                  <a:srgbClr val="FF0000">
                    <a:alpha val="80000"/>
                  </a:srgbClr>
                </a:solidFill>
                <a:effectLst/>
                <a:highlight>
                  <a:srgbClr val="FFFF00"/>
                </a:highlight>
                <a:uLnTx/>
                <a:uFillTx/>
                <a:latin typeface="Arial" panose="020B0604020202020204" pitchFamily="34" charset="0"/>
                <a:cs typeface="Arial" panose="020B0604020202020204" pitchFamily="34" charset="0"/>
              </a:rPr>
              <a:t>even to the point of losing so-called friends</a:t>
            </a:r>
            <a:r>
              <a:rPr kumimoji="0" lang="en-US" sz="3200" b="0" i="0" u="none" strike="noStrike" kern="1200" cap="none" spc="0" normalizeH="0" baseline="0" noProof="0" dirty="0">
                <a:ln>
                  <a:noFill/>
                </a:ln>
                <a:solidFill>
                  <a:prstClr val="white">
                    <a:alpha val="80000"/>
                  </a:prstClr>
                </a:solidFill>
                <a:effectLst/>
                <a:uLnTx/>
                <a:uFillTx/>
                <a:latin typeface="Arial" panose="020B0604020202020204" pitchFamily="34" charset="0"/>
                <a:cs typeface="Arial" panose="020B0604020202020204" pitchFamily="34" charset="0"/>
              </a:rPr>
              <a:t>.</a:t>
            </a:r>
          </a:p>
        </p:txBody>
      </p:sp>
      <p:pic>
        <p:nvPicPr>
          <p:cNvPr id="25" name="Picture 24">
            <a:extLst>
              <a:ext uri="{FF2B5EF4-FFF2-40B4-BE49-F238E27FC236}">
                <a16:creationId xmlns:a16="http://schemas.microsoft.com/office/drawing/2014/main" id="{E70E4338-CEF4-409F-9002-9FFFE9315CB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extLst>
      <p:ext uri="{BB962C8B-B14F-4D97-AF65-F5344CB8AC3E}">
        <p14:creationId xmlns:p14="http://schemas.microsoft.com/office/powerpoint/2010/main" val="2338168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0A0A0A"/>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12557" y="644280"/>
            <a:ext cx="4185140" cy="5463932"/>
          </a:xfrm>
          <a:prstGeom prst="rect">
            <a:avLst/>
          </a:prstGeom>
          <a:effectLst>
            <a:glow rad="228600">
              <a:schemeClr val="accent4">
                <a:satMod val="175000"/>
                <a:alpha val="40000"/>
              </a:schemeClr>
            </a:glow>
          </a:effectLst>
        </p:spPr>
      </p:pic>
      <p:sp>
        <p:nvSpPr>
          <p:cNvPr id="3" name="TextBox 2"/>
          <p:cNvSpPr txBox="1"/>
          <p:nvPr/>
        </p:nvSpPr>
        <p:spPr>
          <a:xfrm>
            <a:off x="519165" y="612844"/>
            <a:ext cx="6097674" cy="5632311"/>
          </a:xfrm>
          <a:prstGeom prst="rect">
            <a:avLst/>
          </a:prstGeom>
          <a:solidFill>
            <a:schemeClr val="dk1">
              <a:alpha val="29000"/>
            </a:schemeClr>
          </a:solidFill>
          <a:effectLst>
            <a:glow rad="228600">
              <a:schemeClr val="accent4">
                <a:satMod val="175000"/>
                <a:alpha val="40000"/>
              </a:schemeClr>
            </a:glow>
          </a:effectLst>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4000" b="1" dirty="0">
                <a:solidFill>
                  <a:schemeClr val="bg1"/>
                </a:solidFill>
              </a:rPr>
              <a:t>At the end of his life Moses warned Israel in Deuteronomy 34:16-18 that YHVH would abandon the nation, </a:t>
            </a:r>
            <a:r>
              <a:rPr lang="en-US" sz="4000" b="1" dirty="0">
                <a:solidFill>
                  <a:srgbClr val="FFFF00"/>
                </a:solidFill>
              </a:rPr>
              <a:t>when it apostatized and served the no-gods of the heathen.</a:t>
            </a:r>
          </a:p>
          <a:p>
            <a:pPr algn="ctr"/>
            <a:r>
              <a:rPr lang="en-US" sz="4000" b="1" dirty="0">
                <a:solidFill>
                  <a:srgbClr val="00FFCC"/>
                </a:solidFill>
              </a:rPr>
              <a:t>I encourage you to read these verses in chapter 34!</a:t>
            </a:r>
          </a:p>
        </p:txBody>
      </p:sp>
      <p:sp>
        <p:nvSpPr>
          <p:cNvPr id="5" name="Rectangle 4"/>
          <p:cNvSpPr/>
          <p:nvPr/>
        </p:nvSpPr>
        <p:spPr>
          <a:xfrm>
            <a:off x="269631" y="187569"/>
            <a:ext cx="11523784" cy="6377354"/>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FA42AB9-1DD3-4411-8B99-41BDD7A7D54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Slide Number Placeholder 5">
            <a:extLst>
              <a:ext uri="{FF2B5EF4-FFF2-40B4-BE49-F238E27FC236}">
                <a16:creationId xmlns:a16="http://schemas.microsoft.com/office/drawing/2014/main" id="{C234BAAE-6F3A-4D0C-8FA7-721AAED4F84F}"/>
              </a:ext>
            </a:extLst>
          </p:cNvPr>
          <p:cNvSpPr>
            <a:spLocks noGrp="1"/>
          </p:cNvSpPr>
          <p:nvPr>
            <p:ph type="sldNum" sz="quarter" idx="12"/>
          </p:nvPr>
        </p:nvSpPr>
        <p:spPr/>
        <p:txBody>
          <a:bodyPr/>
          <a:lstStyle/>
          <a:p>
            <a:fld id="{9D81F7A8-9B68-49AD-B82E-5D88C025AF9F}" type="slidenum">
              <a:rPr lang="en-US" smtClean="0"/>
              <a:t>80</a:t>
            </a:fld>
            <a:endParaRPr lang="en-US"/>
          </a:p>
        </p:txBody>
      </p:sp>
    </p:spTree>
    <p:extLst>
      <p:ext uri="{BB962C8B-B14F-4D97-AF65-F5344CB8AC3E}">
        <p14:creationId xmlns:p14="http://schemas.microsoft.com/office/powerpoint/2010/main" val="424974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8722">
        <p15:prstTrans prst="crush"/>
      </p:transition>
    </mc:Choice>
    <mc:Fallback xmlns="">
      <p:transition spd="slow" advTm="18722">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12192001" cy="6845860"/>
          </a:xfrm>
          <a:prstGeom prst="rect">
            <a:avLst/>
          </a:prstGeom>
        </p:spPr>
      </p:pic>
      <p:sp>
        <p:nvSpPr>
          <p:cNvPr id="3" name="TextBox 2"/>
          <p:cNvSpPr txBox="1"/>
          <p:nvPr/>
        </p:nvSpPr>
        <p:spPr>
          <a:xfrm>
            <a:off x="1591765" y="668330"/>
            <a:ext cx="9791342" cy="55092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800" dirty="0"/>
              <a:t>Yahuwah promised to forsake the Nation of Israel </a:t>
            </a:r>
            <a:r>
              <a:rPr lang="en-US" sz="2800" b="1" u="sng" dirty="0">
                <a:latin typeface="Arial Black" panose="020B0A04020102020204" pitchFamily="34" charset="0"/>
              </a:rPr>
              <a:t>if</a:t>
            </a:r>
            <a:r>
              <a:rPr lang="en-US" sz="2800" dirty="0"/>
              <a:t> they abandoned HIM for the sake of idols. </a:t>
            </a:r>
            <a:r>
              <a:rPr lang="en-US" sz="2800" b="1" dirty="0"/>
              <a:t>If they abandoned Him, He would abandon them. </a:t>
            </a:r>
            <a:r>
              <a:rPr lang="en-US" sz="2800" dirty="0"/>
              <a:t>He would leave them to the not-so-tender mercies of the heathen nations. The result of Israel’s apostasy, every time, was slavery to foreigners. The worship of foreign Elohims brought the tyranny of foreign rulers. </a:t>
            </a:r>
            <a:r>
              <a:rPr lang="en-US" sz="2800" b="1" u="sng" dirty="0"/>
              <a:t>This was the story from the time of the judges until the exile. </a:t>
            </a:r>
          </a:p>
          <a:p>
            <a:pPr algn="ctr"/>
            <a:r>
              <a:rPr lang="en-US" sz="2800" dirty="0"/>
              <a:t>But inside the boundaries of Israel there was always </a:t>
            </a:r>
            <a:r>
              <a:rPr lang="en-US" sz="2800" b="1" dirty="0"/>
              <a:t>a faithful remnant </a:t>
            </a:r>
            <a:r>
              <a:rPr lang="en-US" sz="2800" dirty="0"/>
              <a:t>as we see in 1Kings 19:18. </a:t>
            </a:r>
            <a:r>
              <a:rPr lang="en-US" sz="3200" b="1" dirty="0"/>
              <a:t>“And I shall leave seven thousand in Yisra'el, all whose knees have not bowed to </a:t>
            </a:r>
            <a:r>
              <a:rPr lang="en-US" sz="3200" b="1" dirty="0" err="1"/>
              <a:t>Baʽal</a:t>
            </a:r>
            <a:r>
              <a:rPr lang="en-US" sz="3200" b="1" dirty="0"/>
              <a:t>, and every mouth that has not kissed him.” </a:t>
            </a:r>
            <a:r>
              <a:rPr lang="en-US" sz="2800" i="1" dirty="0"/>
              <a:t>(The Scriptures)</a:t>
            </a:r>
          </a:p>
        </p:txBody>
      </p:sp>
      <p:pic>
        <p:nvPicPr>
          <p:cNvPr id="5" name="Picture 4">
            <a:extLst>
              <a:ext uri="{FF2B5EF4-FFF2-40B4-BE49-F238E27FC236}">
                <a16:creationId xmlns:a16="http://schemas.microsoft.com/office/drawing/2014/main" id="{F95375AE-2E56-40B6-878D-84C7604F1D4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Slide Number Placeholder 3">
            <a:extLst>
              <a:ext uri="{FF2B5EF4-FFF2-40B4-BE49-F238E27FC236}">
                <a16:creationId xmlns:a16="http://schemas.microsoft.com/office/drawing/2014/main" id="{4D8C8B01-B0D1-4C22-9037-8C0BB7936ADB}"/>
              </a:ext>
            </a:extLst>
          </p:cNvPr>
          <p:cNvSpPr>
            <a:spLocks noGrp="1"/>
          </p:cNvSpPr>
          <p:nvPr>
            <p:ph type="sldNum" sz="quarter" idx="12"/>
          </p:nvPr>
        </p:nvSpPr>
        <p:spPr/>
        <p:txBody>
          <a:bodyPr/>
          <a:lstStyle/>
          <a:p>
            <a:fld id="{9D81F7A8-9B68-49AD-B82E-5D88C025AF9F}" type="slidenum">
              <a:rPr lang="en-US" smtClean="0"/>
              <a:t>81</a:t>
            </a:fld>
            <a:endParaRPr lang="en-US"/>
          </a:p>
        </p:txBody>
      </p:sp>
    </p:spTree>
    <p:custDataLst>
      <p:tags r:id="rId1"/>
    </p:custDataLst>
    <p:extLst>
      <p:ext uri="{BB962C8B-B14F-4D97-AF65-F5344CB8AC3E}">
        <p14:creationId xmlns:p14="http://schemas.microsoft.com/office/powerpoint/2010/main" val="2429261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9341">
        <p15:prstTrans prst="pageCurlDouble"/>
      </p:transition>
    </mc:Choice>
    <mc:Fallback xmlns="">
      <p:transition spd="slow" advTm="5934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150B0A"/>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32380" y="802011"/>
            <a:ext cx="4362451" cy="3271838"/>
          </a:xfrm>
          <a:prstGeom prst="rect">
            <a:avLst/>
          </a:prstGeom>
          <a:effectLst>
            <a:glow rad="139700">
              <a:schemeClr val="accent4">
                <a:satMod val="175000"/>
                <a:alpha val="40000"/>
              </a:schemeClr>
            </a:glow>
          </a:effectLst>
        </p:spPr>
      </p:pic>
      <p:sp>
        <p:nvSpPr>
          <p:cNvPr id="3" name="TextBox 2"/>
          <p:cNvSpPr txBox="1"/>
          <p:nvPr/>
        </p:nvSpPr>
        <p:spPr>
          <a:xfrm>
            <a:off x="902677" y="668215"/>
            <a:ext cx="5861538" cy="3539430"/>
          </a:xfrm>
          <a:prstGeom prst="rect">
            <a:avLst/>
          </a:prstGeom>
          <a:noFill/>
        </p:spPr>
        <p:txBody>
          <a:bodyPr wrap="square" rtlCol="0">
            <a:spAutoFit/>
          </a:bodyPr>
          <a:lstStyle/>
          <a:p>
            <a:r>
              <a:rPr lang="en-US" sz="2800" dirty="0">
                <a:solidFill>
                  <a:schemeClr val="bg1"/>
                </a:solidFill>
              </a:rPr>
              <a:t>So, Yahuwah still honored His covenant with Israel </a:t>
            </a:r>
            <a:r>
              <a:rPr lang="en-US" sz="2800" b="1" dirty="0">
                <a:solidFill>
                  <a:srgbClr val="FFFF00"/>
                </a:solidFill>
              </a:rPr>
              <a:t>in Elijah’s time because of the faithfulness of a small remnant</a:t>
            </a:r>
            <a:r>
              <a:rPr lang="en-US" sz="2800" dirty="0">
                <a:solidFill>
                  <a:schemeClr val="bg1"/>
                </a:solidFill>
              </a:rPr>
              <a:t>, which preserved Israel from complete abandonment by Him. In short, even though the vast majority of Israel always seemed to depart into idolatry, </a:t>
            </a:r>
            <a:r>
              <a:rPr lang="en-US" sz="2800" b="1" u="sng" dirty="0">
                <a:solidFill>
                  <a:schemeClr val="bg1"/>
                </a:solidFill>
              </a:rPr>
              <a:t>a small remnant remained</a:t>
            </a:r>
          </a:p>
        </p:txBody>
      </p:sp>
      <p:sp>
        <p:nvSpPr>
          <p:cNvPr id="4" name="TextBox 3"/>
          <p:cNvSpPr txBox="1"/>
          <p:nvPr/>
        </p:nvSpPr>
        <p:spPr>
          <a:xfrm>
            <a:off x="902677" y="4119802"/>
            <a:ext cx="10692910" cy="2246769"/>
          </a:xfrm>
          <a:prstGeom prst="rect">
            <a:avLst/>
          </a:prstGeom>
          <a:noFill/>
        </p:spPr>
        <p:txBody>
          <a:bodyPr wrap="square" rtlCol="0">
            <a:spAutoFit/>
          </a:bodyPr>
          <a:lstStyle/>
          <a:p>
            <a:pPr lvl="0"/>
            <a:r>
              <a:rPr lang="en-US" sz="2800" b="1" u="sng" dirty="0">
                <a:solidFill>
                  <a:prstClr val="white"/>
                </a:solidFill>
              </a:rPr>
              <a:t>faithful to YHVH</a:t>
            </a:r>
            <a:r>
              <a:rPr lang="en-US" sz="2800" dirty="0">
                <a:solidFill>
                  <a:prstClr val="white"/>
                </a:solidFill>
              </a:rPr>
              <a:t>. He preserved His covenant with Israel as a nation for His name’s sake, because of His covenant He made with Abraham, Isaac and Israel </a:t>
            </a:r>
            <a:r>
              <a:rPr lang="en-US" sz="2800" b="1" dirty="0">
                <a:solidFill>
                  <a:srgbClr val="FFFF00"/>
                </a:solidFill>
              </a:rPr>
              <a:t>and because of a faithful small remnant</a:t>
            </a:r>
            <a:r>
              <a:rPr lang="en-US" sz="2800" dirty="0">
                <a:solidFill>
                  <a:srgbClr val="00FFCC"/>
                </a:solidFill>
              </a:rPr>
              <a:t>. </a:t>
            </a:r>
            <a:r>
              <a:rPr lang="en-US" sz="2800" b="1" dirty="0">
                <a:solidFill>
                  <a:srgbClr val="00FFCC"/>
                </a:solidFill>
              </a:rPr>
              <a:t>Jacob had announced prophetically in Genesis 49:10 that Israel would be preserved as a nation at least until Shiloh (Yahusha) came.  </a:t>
            </a:r>
          </a:p>
        </p:txBody>
      </p:sp>
      <p:sp>
        <p:nvSpPr>
          <p:cNvPr id="5" name="Rectangle 4"/>
          <p:cNvSpPr/>
          <p:nvPr/>
        </p:nvSpPr>
        <p:spPr>
          <a:xfrm>
            <a:off x="398585" y="257908"/>
            <a:ext cx="11371384" cy="6213230"/>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E942C7A-7C7C-4F6F-B4CC-703B60C628B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Slide Number Placeholder 5">
            <a:extLst>
              <a:ext uri="{FF2B5EF4-FFF2-40B4-BE49-F238E27FC236}">
                <a16:creationId xmlns:a16="http://schemas.microsoft.com/office/drawing/2014/main" id="{291AA3C4-066D-45C8-95F5-1ED081959588}"/>
              </a:ext>
            </a:extLst>
          </p:cNvPr>
          <p:cNvSpPr>
            <a:spLocks noGrp="1"/>
          </p:cNvSpPr>
          <p:nvPr>
            <p:ph type="sldNum" sz="quarter" idx="12"/>
          </p:nvPr>
        </p:nvSpPr>
        <p:spPr/>
        <p:txBody>
          <a:bodyPr/>
          <a:lstStyle/>
          <a:p>
            <a:fld id="{9D81F7A8-9B68-49AD-B82E-5D88C025AF9F}" type="slidenum">
              <a:rPr lang="en-US" smtClean="0"/>
              <a:t>82</a:t>
            </a:fld>
            <a:endParaRPr lang="en-US"/>
          </a:p>
        </p:txBody>
      </p:sp>
    </p:spTree>
    <p:extLst>
      <p:ext uri="{BB962C8B-B14F-4D97-AF65-F5344CB8AC3E}">
        <p14:creationId xmlns:p14="http://schemas.microsoft.com/office/powerpoint/2010/main" val="3314760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1205">
        <p15:prstTrans prst="pageCurlDouble"/>
      </p:transition>
    </mc:Choice>
    <mc:Fallback xmlns="">
      <p:transition spd="slow" advTm="51205">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24517" y="1637797"/>
            <a:ext cx="2746864" cy="3731255"/>
          </a:xfrm>
          <a:prstGeom prst="rect">
            <a:avLst/>
          </a:prstGeom>
        </p:spPr>
      </p:pic>
      <p:sp>
        <p:nvSpPr>
          <p:cNvPr id="3" name="TextBox 2"/>
          <p:cNvSpPr txBox="1"/>
          <p:nvPr/>
        </p:nvSpPr>
        <p:spPr>
          <a:xfrm>
            <a:off x="820619" y="656492"/>
            <a:ext cx="7569002" cy="5693866"/>
          </a:xfrm>
          <a:prstGeom prst="rect">
            <a:avLst/>
          </a:prstGeom>
          <a:noFill/>
        </p:spPr>
        <p:txBody>
          <a:bodyPr wrap="square" rtlCol="0">
            <a:spAutoFit/>
          </a:bodyPr>
          <a:lstStyle/>
          <a:p>
            <a:r>
              <a:rPr lang="en-US" sz="2800" b="1" dirty="0"/>
              <a:t>Yahusha did come, but they rejected the Messiah. They gave Him over to the Romans to be crucified. </a:t>
            </a:r>
            <a:r>
              <a:rPr lang="en-US" sz="2800" dirty="0"/>
              <a:t>Yahuwah did not compel them to reject and to crucify His son. He did not compel them to forsake him, but </a:t>
            </a:r>
            <a:r>
              <a:rPr lang="en-US" sz="2800" b="1" dirty="0">
                <a:solidFill>
                  <a:srgbClr val="FF0000"/>
                </a:solidFill>
              </a:rPr>
              <a:t>they did so by their own free will</a:t>
            </a:r>
            <a:r>
              <a:rPr lang="en-US" sz="2800" dirty="0"/>
              <a:t>. Yet their unbelief, rejection and the crucifixion of Yahusha did not defeat, thwart, overturn or even hinder Yahuwah’s purpose to grace to all people </a:t>
            </a:r>
            <a:r>
              <a:rPr lang="en-US" sz="2800" b="1" dirty="0">
                <a:highlight>
                  <a:srgbClr val="FFFF00"/>
                </a:highlight>
              </a:rPr>
              <a:t>that will respond to Him</a:t>
            </a:r>
            <a:r>
              <a:rPr lang="en-US" sz="2800" dirty="0"/>
              <a:t>.  He did cast off the Nation of Israel, but the door is open for spiritual Israel.  The 10 tribes were scattered among the nations. Only the tribe of Judah could return to the land. </a:t>
            </a:r>
          </a:p>
        </p:txBody>
      </p:sp>
      <p:sp>
        <p:nvSpPr>
          <p:cNvPr id="5" name="Rectangle 4"/>
          <p:cNvSpPr/>
          <p:nvPr/>
        </p:nvSpPr>
        <p:spPr>
          <a:xfrm>
            <a:off x="480647" y="339969"/>
            <a:ext cx="11301046" cy="6201508"/>
          </a:xfrm>
          <a:prstGeom prst="rect">
            <a:avLst/>
          </a:prstGeom>
          <a:noFill/>
          <a:ln w="57150">
            <a:solidFill>
              <a:srgbClr val="030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CA66E03-BB4A-451C-AD0C-4A771F8366B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Slide Number Placeholder 3">
            <a:extLst>
              <a:ext uri="{FF2B5EF4-FFF2-40B4-BE49-F238E27FC236}">
                <a16:creationId xmlns:a16="http://schemas.microsoft.com/office/drawing/2014/main" id="{116451F1-25CA-4427-BF75-7D6B37192A14}"/>
              </a:ext>
            </a:extLst>
          </p:cNvPr>
          <p:cNvSpPr>
            <a:spLocks noGrp="1"/>
          </p:cNvSpPr>
          <p:nvPr>
            <p:ph type="sldNum" sz="quarter" idx="12"/>
          </p:nvPr>
        </p:nvSpPr>
        <p:spPr/>
        <p:txBody>
          <a:bodyPr/>
          <a:lstStyle/>
          <a:p>
            <a:fld id="{9D81F7A8-9B68-49AD-B82E-5D88C025AF9F}" type="slidenum">
              <a:rPr lang="en-US" smtClean="0"/>
              <a:t>83</a:t>
            </a:fld>
            <a:endParaRPr lang="en-US"/>
          </a:p>
        </p:txBody>
      </p:sp>
    </p:spTree>
    <p:extLst>
      <p:ext uri="{BB962C8B-B14F-4D97-AF65-F5344CB8AC3E}">
        <p14:creationId xmlns:p14="http://schemas.microsoft.com/office/powerpoint/2010/main" val="3560206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8895">
        <p15:prstTrans prst="pageCurlDouble"/>
      </p:transition>
    </mc:Choice>
    <mc:Fallback xmlns="">
      <p:transition spd="slow" advTm="58895">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2192000" cy="6850584"/>
          </a:xfrm>
          <a:prstGeom prst="rect">
            <a:avLst/>
          </a:prstGeom>
        </p:spPr>
      </p:pic>
      <p:sp>
        <p:nvSpPr>
          <p:cNvPr id="3" name="TextBox 2"/>
          <p:cNvSpPr txBox="1"/>
          <p:nvPr/>
        </p:nvSpPr>
        <p:spPr>
          <a:xfrm>
            <a:off x="158261" y="4689817"/>
            <a:ext cx="11875477" cy="138499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2800" dirty="0"/>
              <a:t>However, the Jewish religion  today is only a show, an empty shell, a meaningless, useless, pointless changing of old prayers and traditions, because </a:t>
            </a:r>
            <a:r>
              <a:rPr lang="en-US" sz="2800" b="1" u="sng" dirty="0">
                <a:solidFill>
                  <a:srgbClr val="FFFF00"/>
                </a:solidFill>
                <a:latin typeface="Arial Black" panose="020B0A04020102020204" pitchFamily="34" charset="0"/>
              </a:rPr>
              <a:t>most of them still refuse to accept Yahusha as the Messiah. </a:t>
            </a:r>
          </a:p>
        </p:txBody>
      </p:sp>
      <p:pic>
        <p:nvPicPr>
          <p:cNvPr id="5" name="Picture 4">
            <a:extLst>
              <a:ext uri="{FF2B5EF4-FFF2-40B4-BE49-F238E27FC236}">
                <a16:creationId xmlns:a16="http://schemas.microsoft.com/office/drawing/2014/main" id="{17399784-1B90-4DBA-A4D5-AC403E623CB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Slide Number Placeholder 3">
            <a:extLst>
              <a:ext uri="{FF2B5EF4-FFF2-40B4-BE49-F238E27FC236}">
                <a16:creationId xmlns:a16="http://schemas.microsoft.com/office/drawing/2014/main" id="{88DB2C60-DB8C-4EA3-8998-0B177620263C}"/>
              </a:ext>
            </a:extLst>
          </p:cNvPr>
          <p:cNvSpPr>
            <a:spLocks noGrp="1"/>
          </p:cNvSpPr>
          <p:nvPr>
            <p:ph type="sldNum" sz="quarter" idx="12"/>
          </p:nvPr>
        </p:nvSpPr>
        <p:spPr/>
        <p:txBody>
          <a:bodyPr/>
          <a:lstStyle/>
          <a:p>
            <a:fld id="{9D81F7A8-9B68-49AD-B82E-5D88C025AF9F}" type="slidenum">
              <a:rPr lang="en-US" smtClean="0"/>
              <a:t>84</a:t>
            </a:fld>
            <a:endParaRPr lang="en-US"/>
          </a:p>
        </p:txBody>
      </p:sp>
    </p:spTree>
    <p:extLst>
      <p:ext uri="{BB962C8B-B14F-4D97-AF65-F5344CB8AC3E}">
        <p14:creationId xmlns:p14="http://schemas.microsoft.com/office/powerpoint/2010/main" val="1246868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6340">
        <p15:prstTrans prst="pageCurlDouble"/>
      </p:transition>
    </mc:Choice>
    <mc:Fallback xmlns="">
      <p:transition spd="slow" advTm="36340">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2192000" cy="6850584"/>
          </a:xfrm>
          <a:prstGeom prst="rect">
            <a:avLst/>
          </a:prstGeom>
        </p:spPr>
      </p:pic>
      <p:sp>
        <p:nvSpPr>
          <p:cNvPr id="3" name="TextBox 2"/>
          <p:cNvSpPr txBox="1"/>
          <p:nvPr/>
        </p:nvSpPr>
        <p:spPr>
          <a:xfrm>
            <a:off x="269631" y="4394804"/>
            <a:ext cx="11652737" cy="206210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2800" b="1" dirty="0"/>
              <a:t>The center of their present religion is the temple, the priesthood, the mercy-seat and the sacrifice, which they don’t have, but they desperately working on to reinstate these things. </a:t>
            </a:r>
            <a:r>
              <a:rPr lang="en-US" sz="3600" b="1" dirty="0">
                <a:solidFill>
                  <a:srgbClr val="FFFF00"/>
                </a:solidFill>
              </a:rPr>
              <a:t>Their only hope is to accept  the Messiah, they gave over to the Romans to be crucified. </a:t>
            </a:r>
          </a:p>
        </p:txBody>
      </p:sp>
      <p:pic>
        <p:nvPicPr>
          <p:cNvPr id="5" name="Picture 4">
            <a:extLst>
              <a:ext uri="{FF2B5EF4-FFF2-40B4-BE49-F238E27FC236}">
                <a16:creationId xmlns:a16="http://schemas.microsoft.com/office/drawing/2014/main" id="{3EAA3DAD-4BC2-4436-AA55-69430745F84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Slide Number Placeholder 3">
            <a:extLst>
              <a:ext uri="{FF2B5EF4-FFF2-40B4-BE49-F238E27FC236}">
                <a16:creationId xmlns:a16="http://schemas.microsoft.com/office/drawing/2014/main" id="{F847FAC3-29FD-4142-A1A6-BDB34AC93491}"/>
              </a:ext>
            </a:extLst>
          </p:cNvPr>
          <p:cNvSpPr>
            <a:spLocks noGrp="1"/>
          </p:cNvSpPr>
          <p:nvPr>
            <p:ph type="sldNum" sz="quarter" idx="12"/>
          </p:nvPr>
        </p:nvSpPr>
        <p:spPr/>
        <p:txBody>
          <a:bodyPr/>
          <a:lstStyle/>
          <a:p>
            <a:fld id="{9D81F7A8-9B68-49AD-B82E-5D88C025AF9F}" type="slidenum">
              <a:rPr lang="en-US" smtClean="0"/>
              <a:t>85</a:t>
            </a:fld>
            <a:endParaRPr lang="en-US"/>
          </a:p>
        </p:txBody>
      </p:sp>
    </p:spTree>
    <p:extLst>
      <p:ext uri="{BB962C8B-B14F-4D97-AF65-F5344CB8AC3E}">
        <p14:creationId xmlns:p14="http://schemas.microsoft.com/office/powerpoint/2010/main" val="4900692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3883">
        <p15:prstTrans prst="pageCurlDouble"/>
      </p:transition>
    </mc:Choice>
    <mc:Fallback xmlns="">
      <p:transition spd="slow" advTm="23883">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29530" y="410308"/>
            <a:ext cx="2349289" cy="2344814"/>
          </a:xfrm>
          <a:prstGeom prst="rect">
            <a:avLst/>
          </a:prstGeom>
        </p:spPr>
      </p:pic>
      <p:sp>
        <p:nvSpPr>
          <p:cNvPr id="3" name="TextBox 2"/>
          <p:cNvSpPr txBox="1"/>
          <p:nvPr/>
        </p:nvSpPr>
        <p:spPr>
          <a:xfrm>
            <a:off x="468922" y="410308"/>
            <a:ext cx="8433917" cy="3970318"/>
          </a:xfrm>
          <a:prstGeom prst="rect">
            <a:avLst/>
          </a:prstGeom>
          <a:noFill/>
        </p:spPr>
        <p:txBody>
          <a:bodyPr wrap="square" rtlCol="0">
            <a:spAutoFit/>
          </a:bodyPr>
          <a:lstStyle/>
          <a:p>
            <a:r>
              <a:rPr lang="en-US" sz="2800" dirty="0"/>
              <a:t>What about Christianity, the Christian Church </a:t>
            </a:r>
            <a:r>
              <a:rPr lang="en-US" sz="2800" b="1" dirty="0">
                <a:highlight>
                  <a:srgbClr val="FFFF00"/>
                </a:highlight>
                <a:latin typeface="Arial Black" panose="020B0A04020102020204" pitchFamily="34" charset="0"/>
              </a:rPr>
              <a:t>that claims</a:t>
            </a:r>
            <a:r>
              <a:rPr lang="en-US" sz="2800" b="1" dirty="0">
                <a:latin typeface="Arial Black" panose="020B0A04020102020204" pitchFamily="34" charset="0"/>
              </a:rPr>
              <a:t> </a:t>
            </a:r>
            <a:r>
              <a:rPr lang="en-US" sz="2800" b="1" dirty="0"/>
              <a:t>to have replaced Israel </a:t>
            </a:r>
            <a:r>
              <a:rPr lang="en-US" sz="2800" i="1" dirty="0"/>
              <a:t>(meaning the Jewish people and the Land)? </a:t>
            </a:r>
            <a:r>
              <a:rPr lang="en-US" sz="2800" b="1" i="1" dirty="0">
                <a:solidFill>
                  <a:srgbClr val="FF0000"/>
                </a:solidFill>
              </a:rPr>
              <a:t>They claim </a:t>
            </a:r>
            <a:r>
              <a:rPr lang="en-US" sz="2800" i="1" dirty="0"/>
              <a:t>to be </a:t>
            </a:r>
            <a:r>
              <a:rPr lang="en-US" sz="2800" dirty="0"/>
              <a:t>the historic continuation of Israel and since Pentecost of Acts 2, the term "Israel," as found in the Bible, refers to them now. The promises, covenants and blessings ascribed to Israel in the Bible have been taken away from the Jews and been given to the Christian Church,  but the Jews are subject to the curses found in Scripture, as a result of </a:t>
            </a:r>
            <a:endParaRPr lang="en-US" dirty="0"/>
          </a:p>
        </p:txBody>
      </p:sp>
      <p:sp>
        <p:nvSpPr>
          <p:cNvPr id="4" name="TextBox 3"/>
          <p:cNvSpPr txBox="1"/>
          <p:nvPr/>
        </p:nvSpPr>
        <p:spPr>
          <a:xfrm>
            <a:off x="468923" y="4241485"/>
            <a:ext cx="11265877" cy="2246769"/>
          </a:xfrm>
          <a:prstGeom prst="rect">
            <a:avLst/>
          </a:prstGeom>
          <a:noFill/>
        </p:spPr>
        <p:txBody>
          <a:bodyPr wrap="square" rtlCol="0">
            <a:spAutoFit/>
          </a:bodyPr>
          <a:lstStyle/>
          <a:p>
            <a:pPr lvl="0"/>
            <a:r>
              <a:rPr lang="en-US" sz="2800" dirty="0">
                <a:solidFill>
                  <a:prstClr val="black"/>
                </a:solidFill>
              </a:rPr>
              <a:t>their rejection of the Messiah. </a:t>
            </a:r>
            <a:r>
              <a:rPr lang="en-US" sz="2800" b="1" u="sng" dirty="0">
                <a:solidFill>
                  <a:srgbClr val="FF0000"/>
                </a:solidFill>
              </a:rPr>
              <a:t>That doesn’t agree with reality, the truth, because YHVH never made or never will he make a covenant with Christianity</a:t>
            </a:r>
            <a:r>
              <a:rPr lang="en-US" sz="2800" dirty="0">
                <a:solidFill>
                  <a:srgbClr val="FF0000"/>
                </a:solidFill>
              </a:rPr>
              <a:t>. </a:t>
            </a:r>
            <a:r>
              <a:rPr lang="en-US" sz="2800" b="1" dirty="0">
                <a:solidFill>
                  <a:prstClr val="black"/>
                </a:solidFill>
              </a:rPr>
              <a:t>The new covenant is being made with the House of Israel and the House of Judah according to Scripture (see Jeremiah 31 and Hebrews 10) and those who are grafted in. </a:t>
            </a:r>
            <a:endParaRPr lang="en-US" b="1" dirty="0">
              <a:solidFill>
                <a:prstClr val="black"/>
              </a:solidFill>
            </a:endParaRPr>
          </a:p>
        </p:txBody>
      </p:sp>
      <p:sp>
        <p:nvSpPr>
          <p:cNvPr id="5" name="Rectangle 4"/>
          <p:cNvSpPr/>
          <p:nvPr/>
        </p:nvSpPr>
        <p:spPr>
          <a:xfrm>
            <a:off x="328246" y="304800"/>
            <a:ext cx="11535508" cy="622375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E1E0757-E824-4F1F-89FA-EE6C4159257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Slide Number Placeholder 5">
            <a:extLst>
              <a:ext uri="{FF2B5EF4-FFF2-40B4-BE49-F238E27FC236}">
                <a16:creationId xmlns:a16="http://schemas.microsoft.com/office/drawing/2014/main" id="{101367C4-DEC3-47B4-BD3D-970A953F58E4}"/>
              </a:ext>
            </a:extLst>
          </p:cNvPr>
          <p:cNvSpPr>
            <a:spLocks noGrp="1"/>
          </p:cNvSpPr>
          <p:nvPr>
            <p:ph type="sldNum" sz="quarter" idx="12"/>
          </p:nvPr>
        </p:nvSpPr>
        <p:spPr/>
        <p:txBody>
          <a:bodyPr/>
          <a:lstStyle/>
          <a:p>
            <a:fld id="{9D81F7A8-9B68-49AD-B82E-5D88C025AF9F}" type="slidenum">
              <a:rPr lang="en-US" smtClean="0"/>
              <a:t>86</a:t>
            </a:fld>
            <a:endParaRPr lang="en-US"/>
          </a:p>
        </p:txBody>
      </p:sp>
    </p:spTree>
    <p:extLst>
      <p:ext uri="{BB962C8B-B14F-4D97-AF65-F5344CB8AC3E}">
        <p14:creationId xmlns:p14="http://schemas.microsoft.com/office/powerpoint/2010/main" val="9965842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4458">
        <p15:prstTrans prst="pageCurlDouble"/>
      </p:transition>
    </mc:Choice>
    <mc:Fallback xmlns="">
      <p:transition spd="slow" advTm="54458">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1" cy="6845860"/>
          </a:xfrm>
          <a:prstGeom prst="rect">
            <a:avLst/>
          </a:prstGeom>
        </p:spPr>
      </p:pic>
      <p:sp>
        <p:nvSpPr>
          <p:cNvPr id="3" name="TextBox 2"/>
          <p:cNvSpPr txBox="1"/>
          <p:nvPr/>
        </p:nvSpPr>
        <p:spPr>
          <a:xfrm>
            <a:off x="1562458" y="791440"/>
            <a:ext cx="9791342" cy="526297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n-US" sz="2800" b="1" u="sng" dirty="0">
                <a:solidFill>
                  <a:srgbClr val="FFFF00"/>
                </a:solidFill>
              </a:rPr>
              <a:t>Christianity then and today has nothing in common with the Elohim of Abraham, Isaac and Israel.</a:t>
            </a:r>
            <a:r>
              <a:rPr lang="en-US" sz="2800" b="1" dirty="0">
                <a:solidFill>
                  <a:srgbClr val="FF0000"/>
                </a:solidFill>
              </a:rPr>
              <a:t> </a:t>
            </a:r>
            <a:r>
              <a:rPr lang="en-US" sz="2800" b="1" dirty="0"/>
              <a:t>The disciples of Yahusha called themselves “the followers of the Way”. Others nicknamed the first followers “Christians”, which was not a compliment. Christianity is a mixture of Torah with customs from Babylonian Paganism! It is a way of life about the Messiah of Israel, divided into over 41,000 sects interpreting the Torah, with special days of the year adopted from Satanic, Pagan origins. Again, “Christianity” is not the religion that Yahusha established. Christianity as a system is corrupted as the Bible puts it. As far as their teachings and practices go, they are the religion of the Anti-Christ, the Anti-Messiah!</a:t>
            </a:r>
          </a:p>
        </p:txBody>
      </p:sp>
      <p:pic>
        <p:nvPicPr>
          <p:cNvPr id="5" name="Picture 4">
            <a:extLst>
              <a:ext uri="{FF2B5EF4-FFF2-40B4-BE49-F238E27FC236}">
                <a16:creationId xmlns:a16="http://schemas.microsoft.com/office/drawing/2014/main" id="{43E60B17-5884-451A-9959-49122A581F6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Slide Number Placeholder 3">
            <a:extLst>
              <a:ext uri="{FF2B5EF4-FFF2-40B4-BE49-F238E27FC236}">
                <a16:creationId xmlns:a16="http://schemas.microsoft.com/office/drawing/2014/main" id="{37158919-13D2-4EE1-97DA-98D0FA2D9FAF}"/>
              </a:ext>
            </a:extLst>
          </p:cNvPr>
          <p:cNvSpPr>
            <a:spLocks noGrp="1"/>
          </p:cNvSpPr>
          <p:nvPr>
            <p:ph type="sldNum" sz="quarter" idx="12"/>
          </p:nvPr>
        </p:nvSpPr>
        <p:spPr/>
        <p:txBody>
          <a:bodyPr/>
          <a:lstStyle/>
          <a:p>
            <a:fld id="{9D81F7A8-9B68-49AD-B82E-5D88C025AF9F}" type="slidenum">
              <a:rPr lang="en-US" smtClean="0"/>
              <a:t>87</a:t>
            </a:fld>
            <a:endParaRPr lang="en-US"/>
          </a:p>
        </p:txBody>
      </p:sp>
    </p:spTree>
    <p:extLst>
      <p:ext uri="{BB962C8B-B14F-4D97-AF65-F5344CB8AC3E}">
        <p14:creationId xmlns:p14="http://schemas.microsoft.com/office/powerpoint/2010/main" val="190134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7949">
        <p15:prstTrans prst="pageCurlDouble"/>
      </p:transition>
    </mc:Choice>
    <mc:Fallback xmlns="">
      <p:transition spd="slow" advTm="57949">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7231" y="0"/>
            <a:ext cx="12309231" cy="6893867"/>
          </a:xfrm>
          <a:prstGeom prst="rect">
            <a:avLst/>
          </a:prstGeom>
        </p:spPr>
      </p:pic>
      <p:sp>
        <p:nvSpPr>
          <p:cNvPr id="3" name="TextBox 2"/>
          <p:cNvSpPr txBox="1"/>
          <p:nvPr/>
        </p:nvSpPr>
        <p:spPr>
          <a:xfrm>
            <a:off x="199292" y="4523913"/>
            <a:ext cx="11676184" cy="181588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2800" b="1" dirty="0">
                <a:solidFill>
                  <a:schemeClr val="tx1"/>
                </a:solidFill>
                <a:latin typeface="Arial Black" panose="020B0A04020102020204" pitchFamily="34" charset="0"/>
              </a:rPr>
              <a:t>Stop looking! </a:t>
            </a:r>
            <a:r>
              <a:rPr lang="en-US" sz="2800" b="1" dirty="0">
                <a:solidFill>
                  <a:schemeClr val="tx1"/>
                </a:solidFill>
              </a:rPr>
              <a:t>All religions are man-made, it is an attempt of man to lead people to the Creator. The opposite is true, to-days churches, organizations, denominations lead people </a:t>
            </a:r>
            <a:r>
              <a:rPr lang="en-US" sz="2800" b="1" dirty="0">
                <a:solidFill>
                  <a:srgbClr val="FF0000"/>
                </a:solidFill>
                <a:latin typeface="Arial Black" panose="020B0A04020102020204" pitchFamily="34" charset="0"/>
              </a:rPr>
              <a:t>away</a:t>
            </a:r>
            <a:r>
              <a:rPr lang="en-US" sz="2800" b="1" dirty="0">
                <a:solidFill>
                  <a:schemeClr val="tx1"/>
                </a:solidFill>
              </a:rPr>
              <a:t> from the true Elohim, the Most-High to man-made doctrines and teachings.</a:t>
            </a:r>
          </a:p>
        </p:txBody>
      </p:sp>
      <p:sp>
        <p:nvSpPr>
          <p:cNvPr id="4" name="Slide Number Placeholder 3">
            <a:extLst>
              <a:ext uri="{FF2B5EF4-FFF2-40B4-BE49-F238E27FC236}">
                <a16:creationId xmlns:a16="http://schemas.microsoft.com/office/drawing/2014/main" id="{4D322B25-8FD3-42CF-BE48-AB871B002EF7}"/>
              </a:ext>
            </a:extLst>
          </p:cNvPr>
          <p:cNvSpPr>
            <a:spLocks noGrp="1"/>
          </p:cNvSpPr>
          <p:nvPr>
            <p:ph type="sldNum" sz="quarter" idx="12"/>
          </p:nvPr>
        </p:nvSpPr>
        <p:spPr/>
        <p:txBody>
          <a:bodyPr/>
          <a:lstStyle/>
          <a:p>
            <a:fld id="{9D81F7A8-9B68-49AD-B82E-5D88C025AF9F}" type="slidenum">
              <a:rPr lang="en-US" smtClean="0"/>
              <a:t>88</a:t>
            </a:fld>
            <a:endParaRPr lang="en-US"/>
          </a:p>
        </p:txBody>
      </p:sp>
      <p:pic>
        <p:nvPicPr>
          <p:cNvPr id="5" name="Picture 4">
            <a:extLst>
              <a:ext uri="{FF2B5EF4-FFF2-40B4-BE49-F238E27FC236}">
                <a16:creationId xmlns:a16="http://schemas.microsoft.com/office/drawing/2014/main" id="{CFE0971A-BAAC-40E8-A54E-B696B1E9344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extLst>
      <p:ext uri="{BB962C8B-B14F-4D97-AF65-F5344CB8AC3E}">
        <p14:creationId xmlns:p14="http://schemas.microsoft.com/office/powerpoint/2010/main" val="2564371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8937">
        <p15:prstTrans prst="fracture"/>
      </p:transition>
    </mc:Choice>
    <mc:Fallback xmlns="">
      <p:transition spd="slow" advTm="18937">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A73E03E-44F1-4952-8F44-FFD578AEC40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12348" y="18298"/>
            <a:ext cx="8669532" cy="6857990"/>
          </a:xfrm>
          <a:prstGeom prst="rect">
            <a:avLst/>
          </a:prstGeom>
          <a:solidFill>
            <a:schemeClr val="bg1"/>
          </a:solidFill>
        </p:spPr>
      </p:pic>
      <p:sp>
        <p:nvSpPr>
          <p:cNvPr id="12" name="Rectangle 11">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202C8B52-4BA9-446D-A3EB-6597ACAFD0A7}"/>
              </a:ext>
            </a:extLst>
          </p:cNvPr>
          <p:cNvSpPr>
            <a:spLocks noGrp="1"/>
          </p:cNvSpPr>
          <p:nvPr>
            <p:ph type="sldNum" sz="quarter" idx="12"/>
          </p:nvPr>
        </p:nvSpPr>
        <p:spPr>
          <a:xfrm>
            <a:off x="9077706" y="6356350"/>
            <a:ext cx="2743200" cy="365125"/>
          </a:xfrm>
        </p:spPr>
        <p:txBody>
          <a:bodyPr vert="horz" lIns="91440" tIns="45720" rIns="91440" bIns="45720" rtlCol="0" anchor="ctr">
            <a:normAutofit/>
          </a:bodyPr>
          <a:lstStyle/>
          <a:p>
            <a:pPr>
              <a:spcAft>
                <a:spcPts val="600"/>
              </a:spcAft>
              <a:defRPr/>
            </a:pPr>
            <a:fld id="{9D81F7A8-9B68-49AD-B82E-5D88C025AF9F}" type="slidenum">
              <a:rPr lang="en-US">
                <a:solidFill>
                  <a:schemeClr val="tx1"/>
                </a:solidFill>
                <a:latin typeface="Calibri" panose="020F0502020204030204"/>
              </a:rPr>
              <a:pPr>
                <a:spcAft>
                  <a:spcPts val="600"/>
                </a:spcAft>
                <a:defRPr/>
              </a:pPr>
              <a:t>89</a:t>
            </a:fld>
            <a:endParaRPr lang="en-US">
              <a:solidFill>
                <a:schemeClr val="tx1"/>
              </a:solidFill>
              <a:latin typeface="Calibri" panose="020F0502020204030204"/>
            </a:endParaRPr>
          </a:p>
        </p:txBody>
      </p:sp>
      <p:pic>
        <p:nvPicPr>
          <p:cNvPr id="11" name="Picture 10">
            <a:extLst>
              <a:ext uri="{FF2B5EF4-FFF2-40B4-BE49-F238E27FC236}">
                <a16:creationId xmlns:a16="http://schemas.microsoft.com/office/drawing/2014/main" id="{B93530DA-D765-4660-9991-1FA010CE84E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TextBox 3">
            <a:extLst>
              <a:ext uri="{FF2B5EF4-FFF2-40B4-BE49-F238E27FC236}">
                <a16:creationId xmlns:a16="http://schemas.microsoft.com/office/drawing/2014/main" id="{DAA7127A-25C0-4402-AD0F-DB8B069BC5C6}"/>
              </a:ext>
            </a:extLst>
          </p:cNvPr>
          <p:cNvSpPr txBox="1"/>
          <p:nvPr/>
        </p:nvSpPr>
        <p:spPr>
          <a:xfrm>
            <a:off x="424815" y="2496917"/>
            <a:ext cx="5407394" cy="3416320"/>
          </a:xfrm>
          <a:prstGeom prst="rect">
            <a:avLst/>
          </a:prstGeom>
          <a:noFill/>
        </p:spPr>
        <p:txBody>
          <a:bodyPr wrap="square" rtlCol="0">
            <a:spAutoFit/>
          </a:bodyPr>
          <a:lstStyle/>
          <a:p>
            <a:pPr marL="0" marR="0" lvl="0" indent="-228600" algn="ctr"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In the next slides are some of the many biblical teachings that I and others re-discovered that had been lost during the past 2,000 years.</a:t>
            </a:r>
          </a:p>
        </p:txBody>
      </p:sp>
    </p:spTree>
    <p:extLst>
      <p:ext uri="{BB962C8B-B14F-4D97-AF65-F5344CB8AC3E}">
        <p14:creationId xmlns:p14="http://schemas.microsoft.com/office/powerpoint/2010/main" val="24206501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D6466E-AA3E-492B-9F23-55E4D1073A30}"/>
              </a:ext>
            </a:extLst>
          </p:cNvPr>
          <p:cNvPicPr>
            <a:picLocks noChangeAspect="1"/>
          </p:cNvPicPr>
          <p:nvPr/>
        </p:nvPicPr>
        <p:blipFill rotWithShape="1">
          <a:blip r:embed="rId3"/>
          <a:srcRect/>
          <a:stretch/>
        </p:blipFill>
        <p:spPr>
          <a:xfrm>
            <a:off x="-1" y="10"/>
            <a:ext cx="12192001" cy="6857990"/>
          </a:xfrm>
          <a:prstGeom prst="rect">
            <a:avLst/>
          </a:prstGeom>
        </p:spPr>
      </p:pic>
      <p:sp>
        <p:nvSpPr>
          <p:cNvPr id="29" name="Rectangle 28">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49206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9CA7944-768E-46BC-A994-2F318DF0082A}"/>
              </a:ext>
            </a:extLst>
          </p:cNvPr>
          <p:cNvSpPr txBox="1"/>
          <p:nvPr/>
        </p:nvSpPr>
        <p:spPr>
          <a:xfrm>
            <a:off x="7755060" y="1819018"/>
            <a:ext cx="3806314" cy="3404830"/>
          </a:xfrm>
          <a:prstGeom prst="rect">
            <a:avLst/>
          </a:prstGeom>
        </p:spPr>
        <p:txBody>
          <a:bodyPr vert="horz" lIns="91440" tIns="45720" rIns="91440" bIns="45720" rtlCol="0">
            <a:noAutofit/>
          </a:bodyPr>
          <a:lstStyle/>
          <a:p>
            <a:pPr indent="-228600" algn="ctr">
              <a:lnSpc>
                <a:spcPct val="90000"/>
              </a:lnSpc>
              <a:spcAft>
                <a:spcPts val="600"/>
              </a:spcAft>
              <a:buFont typeface="Arial" panose="020B0604020202020204" pitchFamily="34" charset="0"/>
              <a:buChar char="•"/>
            </a:pPr>
            <a:r>
              <a:rPr lang="en-US" sz="4400" dirty="0"/>
              <a:t>When you find biblical truth and practice it, you find out quickly who your true friends are!</a:t>
            </a:r>
          </a:p>
        </p:txBody>
      </p:sp>
      <p:sp>
        <p:nvSpPr>
          <p:cNvPr id="2" name="Slide Number Placeholder 1">
            <a:extLst>
              <a:ext uri="{FF2B5EF4-FFF2-40B4-BE49-F238E27FC236}">
                <a16:creationId xmlns:a16="http://schemas.microsoft.com/office/drawing/2014/main" id="{CED123BD-D827-4A0A-837F-F3DBD9A8D21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9D81F7A8-9B68-49AD-B82E-5D88C025AF9F}" type="slidenum">
              <a:rPr lang="en-US">
                <a:solidFill>
                  <a:srgbClr val="FFFFFF"/>
                </a:solidFill>
                <a:latin typeface="Calibri" panose="020F0502020204030204"/>
              </a:rPr>
              <a:pPr>
                <a:spcAft>
                  <a:spcPts val="600"/>
                </a:spcAft>
                <a:defRPr/>
              </a:pPr>
              <a:t>9</a:t>
            </a:fld>
            <a:endParaRPr lang="en-US" dirty="0">
              <a:solidFill>
                <a:srgbClr val="FFFFFF"/>
              </a:solidFill>
              <a:latin typeface="Calibri" panose="020F0502020204030204"/>
            </a:endParaRPr>
          </a:p>
        </p:txBody>
      </p:sp>
    </p:spTree>
    <p:extLst>
      <p:ext uri="{BB962C8B-B14F-4D97-AF65-F5344CB8AC3E}">
        <p14:creationId xmlns:p14="http://schemas.microsoft.com/office/powerpoint/2010/main" val="3826018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1" cy="6845860"/>
          </a:xfrm>
          <a:prstGeom prst="rect">
            <a:avLst/>
          </a:prstGeom>
        </p:spPr>
      </p:pic>
      <p:sp>
        <p:nvSpPr>
          <p:cNvPr id="3" name="TextBox 2"/>
          <p:cNvSpPr txBox="1"/>
          <p:nvPr/>
        </p:nvSpPr>
        <p:spPr>
          <a:xfrm>
            <a:off x="1406769" y="334483"/>
            <a:ext cx="10239271" cy="612475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wrap="square" rtlCol="0">
            <a:spAutoFit/>
          </a:bodyPr>
          <a:lstStyle/>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i="0" strike="noStrike" kern="1200" cap="none" spc="0" normalizeH="0" baseline="0" noProof="0" dirty="0">
                <a:ln>
                  <a:noFill/>
                </a:ln>
                <a:solidFill>
                  <a:schemeClr val="tx1"/>
                </a:solidFill>
                <a:effectLst/>
                <a:uLnTx/>
                <a:uFillTx/>
                <a:latin typeface="Calibri" panose="020F0502020204030204"/>
              </a:rPr>
              <a:t>The division between Old and New Testament is </a:t>
            </a:r>
            <a:r>
              <a:rPr kumimoji="0" lang="en-US" sz="2800" b="1" i="0" strike="noStrike" kern="1200" cap="none" spc="0" normalizeH="0" baseline="0" noProof="0" dirty="0">
                <a:ln>
                  <a:noFill/>
                </a:ln>
                <a:solidFill>
                  <a:schemeClr val="tx1"/>
                </a:solidFill>
                <a:effectLst/>
                <a:uLnTx/>
                <a:uFillTx/>
                <a:latin typeface="Calibri" panose="020F0502020204030204"/>
              </a:rPr>
              <a:t>man-made</a:t>
            </a:r>
            <a:r>
              <a:rPr kumimoji="0" lang="en-US" sz="2800" i="0" strike="noStrike" kern="1200" cap="none" spc="0" normalizeH="0" baseline="0" noProof="0" dirty="0">
                <a:ln>
                  <a:noFill/>
                </a:ln>
                <a:solidFill>
                  <a:schemeClr val="tx1"/>
                </a:solidFill>
                <a:effectLst/>
                <a:uLnTx/>
                <a:uFillTx/>
                <a:latin typeface="Calibri" panose="020F0502020204030204"/>
              </a:rPr>
              <a:t>.</a:t>
            </a:r>
          </a:p>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chemeClr val="tx1"/>
                </a:solidFill>
                <a:latin typeface="Calibri" panose="020F0502020204030204"/>
              </a:rPr>
              <a:t>The covenant YHVH made with His faithful, obedient people is everlasting and still binding.</a:t>
            </a:r>
          </a:p>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i="0" strike="noStrike" kern="1200" cap="none" spc="0" normalizeH="0" baseline="0" noProof="0" dirty="0">
                <a:ln>
                  <a:noFill/>
                </a:ln>
                <a:solidFill>
                  <a:schemeClr val="tx1"/>
                </a:solidFill>
                <a:effectLst/>
                <a:uLnTx/>
                <a:uFillTx/>
                <a:latin typeface="Calibri" panose="020F0502020204030204"/>
              </a:rPr>
              <a:t>The Christian Church is filled with pagan doctrines &amp; teachings.</a:t>
            </a:r>
          </a:p>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chemeClr val="tx1"/>
                </a:solidFill>
                <a:latin typeface="Calibri" panose="020F0502020204030204"/>
              </a:rPr>
              <a:t>YHVH has never made a covenant with Christianity and never will. He will make a covenant with the house of Israel &amp; Judah.</a:t>
            </a:r>
          </a:p>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i="0" strike="noStrike" kern="1200" cap="none" spc="0" normalizeH="0" baseline="0" noProof="0" dirty="0">
                <a:ln>
                  <a:noFill/>
                </a:ln>
                <a:solidFill>
                  <a:schemeClr val="tx1"/>
                </a:solidFill>
                <a:effectLst/>
                <a:uLnTx/>
                <a:uFillTx/>
                <a:latin typeface="Calibri" panose="020F0502020204030204"/>
              </a:rPr>
              <a:t>Grace and Mercy cannot exist without obedience to Torah.</a:t>
            </a:r>
          </a:p>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chemeClr val="tx1"/>
                </a:solidFill>
                <a:latin typeface="Calibri" panose="020F0502020204030204"/>
              </a:rPr>
              <a:t>The Creator has a name and wants to be called by His Name, which he mentioned over 7,000 times in the Hebrew Scriptures.</a:t>
            </a:r>
          </a:p>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chemeClr val="tx1"/>
                </a:solidFill>
                <a:latin typeface="Calibri" panose="020F0502020204030204"/>
              </a:rPr>
              <a:t>The Trinity is a pagan doctrine.</a:t>
            </a:r>
          </a:p>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chemeClr val="tx1"/>
                </a:solidFill>
                <a:latin typeface="Calibri" panose="020F0502020204030204"/>
              </a:rPr>
              <a:t>Sunday, Christmas, Easter, Lent, Halloween, etc. are of pagan origin and are an abomination to YHVH. </a:t>
            </a:r>
          </a:p>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chemeClr val="tx1"/>
                </a:solidFill>
                <a:latin typeface="Calibri" panose="020F0502020204030204"/>
              </a:rPr>
              <a:t>Yahusha died on a Wednesday and was raised on a Sabbath during the year of crucifixion.</a:t>
            </a:r>
          </a:p>
        </p:txBody>
      </p:sp>
      <p:pic>
        <p:nvPicPr>
          <p:cNvPr id="5" name="Picture 4">
            <a:extLst>
              <a:ext uri="{FF2B5EF4-FFF2-40B4-BE49-F238E27FC236}">
                <a16:creationId xmlns:a16="http://schemas.microsoft.com/office/drawing/2014/main" id="{43E60B17-5884-451A-9959-49122A581F6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Slide Number Placeholder 3">
            <a:extLst>
              <a:ext uri="{FF2B5EF4-FFF2-40B4-BE49-F238E27FC236}">
                <a16:creationId xmlns:a16="http://schemas.microsoft.com/office/drawing/2014/main" id="{37158919-13D2-4EE1-97DA-98D0FA2D9F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81F7A8-9B68-49AD-B82E-5D88C025AF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15318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7949">
        <p15:prstTrans prst="pageCurlDouble"/>
      </p:transition>
    </mc:Choice>
    <mc:Fallback xmlns="">
      <p:transition spd="slow" advTm="57949">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34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Rectangle 136">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AA00E3DE-F4C7-4D18-81EE-72AA087820D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800360" y="643467"/>
            <a:ext cx="8299499" cy="557106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A0F58A0-3DD9-43D7-BBDB-0F640800CB14}"/>
              </a:ext>
            </a:extLst>
          </p:cNvPr>
          <p:cNvSpPr>
            <a:spLocks noChangeArrowheads="1"/>
          </p:cNvSpPr>
          <p:nvPr/>
        </p:nvSpPr>
        <p:spPr bwMode="auto">
          <a:xfrm>
            <a:off x="9093496" y="618681"/>
            <a:ext cx="2613872" cy="47945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marL="0" marR="0" lvl="0" indent="0" algn="l" defTabSz="914400" rtl="0" eaLnBrk="1" fontAlgn="base" latinLnBrk="0" hangingPunct="1">
              <a:lnSpc>
                <a:spcPct val="90000"/>
              </a:lnSpc>
              <a:spcBef>
                <a:spcPct val="0"/>
              </a:spcBef>
              <a:spcAft>
                <a:spcPts val="600"/>
              </a:spcAft>
              <a:buClrTx/>
              <a:buSzTx/>
              <a:buFontTx/>
              <a:buNone/>
              <a:tabLst/>
              <a:defRPr/>
            </a:pPr>
            <a:br>
              <a:rPr kumimoji="0" lang="en-US" altLang="en-US" sz="2800" b="0" i="0" u="none" strike="noStrike" kern="1200" cap="none" spc="0" normalizeH="0" baseline="0" noProof="0" dirty="0">
                <a:ln>
                  <a:noFill/>
                </a:ln>
                <a:solidFill>
                  <a:srgbClr val="FFFFFF"/>
                </a:solidFill>
                <a:effectLst/>
                <a:uLnTx/>
                <a:uFillTx/>
                <a:latin typeface="Calibri Light" panose="020F0302020204030204"/>
                <a:ea typeface="+mn-ea"/>
                <a:cs typeface="+mn-cs"/>
              </a:rPr>
            </a:br>
            <a:endParaRPr kumimoji="0" lang="en-US" altLang="en-US" sz="2800" b="0" i="0" u="none" strike="noStrike" kern="1200" cap="none" spc="0" normalizeH="0" baseline="0" noProof="0" dirty="0">
              <a:ln>
                <a:noFill/>
              </a:ln>
              <a:solidFill>
                <a:srgbClr val="FFFFFF"/>
              </a:solidFill>
              <a:effectLst/>
              <a:uLnTx/>
              <a:uFillTx/>
              <a:latin typeface="Calibri Light" panose="020F0302020204030204"/>
              <a:ea typeface="+mn-ea"/>
              <a:cs typeface="+mn-cs"/>
            </a:endParaRPr>
          </a:p>
        </p:txBody>
      </p:sp>
      <p:sp>
        <p:nvSpPr>
          <p:cNvPr id="3" name="TextBox 2">
            <a:extLst>
              <a:ext uri="{FF2B5EF4-FFF2-40B4-BE49-F238E27FC236}">
                <a16:creationId xmlns:a16="http://schemas.microsoft.com/office/drawing/2014/main" id="{3A6252AA-44BE-4334-97A1-F2C66880FB79}"/>
              </a:ext>
            </a:extLst>
          </p:cNvPr>
          <p:cNvSpPr txBox="1"/>
          <p:nvPr/>
        </p:nvSpPr>
        <p:spPr>
          <a:xfrm>
            <a:off x="561889" y="660757"/>
            <a:ext cx="2238471" cy="2677656"/>
          </a:xfrm>
          <a:prstGeom prst="rect">
            <a:avLst/>
          </a:prstGeom>
          <a:solidFill>
            <a:schemeClr val="accent3">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2800" b="1" dirty="0"/>
              <a:t>The Sabbath was and still is a sign of the covenant he made with His people.</a:t>
            </a:r>
          </a:p>
        </p:txBody>
      </p:sp>
      <p:sp>
        <p:nvSpPr>
          <p:cNvPr id="4" name="TextBox 3">
            <a:extLst>
              <a:ext uri="{FF2B5EF4-FFF2-40B4-BE49-F238E27FC236}">
                <a16:creationId xmlns:a16="http://schemas.microsoft.com/office/drawing/2014/main" id="{3E19DC83-25C0-4A6F-8255-5FDD4CD18D85}"/>
              </a:ext>
            </a:extLst>
          </p:cNvPr>
          <p:cNvSpPr txBox="1"/>
          <p:nvPr/>
        </p:nvSpPr>
        <p:spPr>
          <a:xfrm>
            <a:off x="561889" y="3579704"/>
            <a:ext cx="2238471" cy="2677656"/>
          </a:xfrm>
          <a:prstGeom prst="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The Torah is the seal, we must be sealed with, then and now.</a:t>
            </a:r>
          </a:p>
        </p:txBody>
      </p:sp>
      <p:pic>
        <p:nvPicPr>
          <p:cNvPr id="8" name="Picture 7">
            <a:extLst>
              <a:ext uri="{FF2B5EF4-FFF2-40B4-BE49-F238E27FC236}">
                <a16:creationId xmlns:a16="http://schemas.microsoft.com/office/drawing/2014/main" id="{3A6AE9F3-9CB4-4A23-AF9E-D528CD390D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extLst>
      <p:ext uri="{BB962C8B-B14F-4D97-AF65-F5344CB8AC3E}">
        <p14:creationId xmlns:p14="http://schemas.microsoft.com/office/powerpoint/2010/main" val="148129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1" cy="6845860"/>
          </a:xfrm>
          <a:prstGeom prst="rect">
            <a:avLst/>
          </a:prstGeom>
        </p:spPr>
      </p:pic>
      <p:sp>
        <p:nvSpPr>
          <p:cNvPr id="3" name="TextBox 2"/>
          <p:cNvSpPr txBox="1"/>
          <p:nvPr/>
        </p:nvSpPr>
        <p:spPr>
          <a:xfrm>
            <a:off x="1235947" y="521544"/>
            <a:ext cx="10460333" cy="5693866"/>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wrap="square" rtlCol="0">
            <a:spAutoFit/>
          </a:bodyPr>
          <a:lstStyle/>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i="0" strike="noStrike" kern="1200" cap="none" spc="0" normalizeH="0" baseline="0" noProof="0" dirty="0">
                <a:ln>
                  <a:noFill/>
                </a:ln>
                <a:solidFill>
                  <a:schemeClr val="tx1"/>
                </a:solidFill>
                <a:effectLst/>
                <a:uLnTx/>
                <a:uFillTx/>
                <a:latin typeface="Calibri" panose="020F0502020204030204"/>
                <a:ea typeface="+mn-ea"/>
                <a:cs typeface="+mn-cs"/>
              </a:rPr>
              <a:t>Yahuwah’s seven yearly appointed feasts are a compacted prophecy of the plan of salvation. They were and still are, a part of the everlasting covenant, blood ratified by Moses at Sinai. </a:t>
            </a:r>
          </a:p>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i="0" strike="noStrike" kern="1200" cap="none" spc="0" normalizeH="0" baseline="0" noProof="0" dirty="0">
                <a:ln>
                  <a:noFill/>
                </a:ln>
                <a:solidFill>
                  <a:schemeClr val="tx1"/>
                </a:solidFill>
                <a:effectLst/>
                <a:uLnTx/>
                <a:uFillTx/>
                <a:latin typeface="Calibri" panose="020F0502020204030204"/>
                <a:ea typeface="+mn-ea"/>
                <a:cs typeface="+mn-cs"/>
              </a:rPr>
              <a:t>The Biblical day starts at dawn, meaning that the weekly Sabbath also starts at dawn, not at sundown as many Sabbath-keeper teach.</a:t>
            </a:r>
          </a:p>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chemeClr val="tx1"/>
                </a:solidFill>
                <a:latin typeface="Calibri" panose="020F0502020204030204"/>
              </a:rPr>
              <a:t>The moon does not determine the beginning of the month, nor year. The new year begins one day after the spring equinox.</a:t>
            </a:r>
          </a:p>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i="0" strike="noStrike" kern="1200" cap="none" spc="0" normalizeH="0" baseline="0" noProof="0" dirty="0">
                <a:ln>
                  <a:noFill/>
                </a:ln>
                <a:solidFill>
                  <a:schemeClr val="tx1"/>
                </a:solidFill>
                <a:effectLst/>
                <a:uLnTx/>
                <a:uFillTx/>
                <a:latin typeface="Calibri" panose="020F0502020204030204"/>
                <a:ea typeface="+mn-ea"/>
                <a:cs typeface="+mn-cs"/>
              </a:rPr>
              <a:t>Baptism according to Scripture is by immersion. Baby baptism </a:t>
            </a:r>
            <a:r>
              <a:rPr lang="en-US" sz="2800" dirty="0">
                <a:solidFill>
                  <a:schemeClr val="tx1"/>
                </a:solidFill>
                <a:latin typeface="Calibri" panose="020F0502020204030204"/>
              </a:rPr>
              <a:t>originated in paganism.</a:t>
            </a:r>
          </a:p>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i="0" strike="noStrike" kern="1200" cap="none" spc="0" normalizeH="0" baseline="0" noProof="0" dirty="0">
                <a:ln>
                  <a:noFill/>
                </a:ln>
                <a:solidFill>
                  <a:schemeClr val="tx1"/>
                </a:solidFill>
                <a:effectLst/>
                <a:uLnTx/>
                <a:uFillTx/>
                <a:latin typeface="Calibri" panose="020F0502020204030204"/>
                <a:ea typeface="+mn-ea"/>
                <a:cs typeface="+mn-cs"/>
              </a:rPr>
              <a:t>There is no secret pre-tribulation rapture according to Scripture.</a:t>
            </a:r>
          </a:p>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i="0" strike="noStrike" kern="1200" cap="none" spc="0" normalizeH="0" baseline="0" noProof="0" dirty="0">
                <a:ln>
                  <a:noFill/>
                </a:ln>
                <a:solidFill>
                  <a:schemeClr val="tx1"/>
                </a:solidFill>
                <a:effectLst/>
                <a:uLnTx/>
                <a:uFillTx/>
                <a:latin typeface="Calibri" panose="020F0502020204030204"/>
                <a:ea typeface="+mn-ea"/>
                <a:cs typeface="+mn-cs"/>
              </a:rPr>
              <a:t>Yahusha will </a:t>
            </a:r>
            <a:r>
              <a:rPr kumimoji="0" lang="en-US" sz="2800" b="1" i="0" u="sng" strike="noStrike" kern="1200" cap="none" spc="0" normalizeH="0" baseline="0" noProof="0" dirty="0">
                <a:ln>
                  <a:noFill/>
                </a:ln>
                <a:solidFill>
                  <a:schemeClr val="tx1"/>
                </a:solidFill>
                <a:effectLst/>
                <a:uLnTx/>
                <a:uFillTx/>
                <a:latin typeface="Calibri" panose="020F0502020204030204"/>
                <a:ea typeface="+mn-ea"/>
                <a:cs typeface="+mn-cs"/>
              </a:rPr>
              <a:t>not</a:t>
            </a:r>
            <a:r>
              <a:rPr kumimoji="0" lang="en-US" sz="2800" i="0" strike="noStrike" kern="1200" cap="none" spc="0" normalizeH="0" baseline="0" noProof="0" dirty="0">
                <a:ln>
                  <a:noFill/>
                </a:ln>
                <a:solidFill>
                  <a:schemeClr val="tx1"/>
                </a:solidFill>
                <a:effectLst/>
                <a:uLnTx/>
                <a:uFillTx/>
                <a:latin typeface="Calibri" panose="020F0502020204030204"/>
                <a:ea typeface="+mn-ea"/>
                <a:cs typeface="+mn-cs"/>
              </a:rPr>
              <a:t> reign on this </a:t>
            </a:r>
            <a:r>
              <a:rPr lang="en-US" sz="2800" dirty="0">
                <a:solidFill>
                  <a:schemeClr val="tx1"/>
                </a:solidFill>
                <a:latin typeface="Calibri" panose="020F0502020204030204"/>
              </a:rPr>
              <a:t>corrupt, sinful planet for 1000 years. He will reign on the new earth, re-created by HIM.</a:t>
            </a:r>
          </a:p>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chemeClr val="tx1"/>
                </a:solidFill>
                <a:latin typeface="Calibri" panose="020F0502020204030204"/>
              </a:rPr>
              <a:t>Yahushas ministry lasted 490 days (1 </a:t>
            </a:r>
            <a:r>
              <a:rPr lang="en-US" sz="2800" dirty="0" err="1">
                <a:solidFill>
                  <a:schemeClr val="tx1"/>
                </a:solidFill>
                <a:latin typeface="Calibri" panose="020F0502020204030204"/>
              </a:rPr>
              <a:t>yr</a:t>
            </a:r>
            <a:r>
              <a:rPr lang="en-US" sz="2800" dirty="0">
                <a:solidFill>
                  <a:schemeClr val="tx1"/>
                </a:solidFill>
                <a:latin typeface="Calibri" panose="020F0502020204030204"/>
              </a:rPr>
              <a:t> pls) and not 3 ½ years,</a:t>
            </a:r>
          </a:p>
        </p:txBody>
      </p:sp>
      <p:pic>
        <p:nvPicPr>
          <p:cNvPr id="5" name="Picture 4">
            <a:extLst>
              <a:ext uri="{FF2B5EF4-FFF2-40B4-BE49-F238E27FC236}">
                <a16:creationId xmlns:a16="http://schemas.microsoft.com/office/drawing/2014/main" id="{43E60B17-5884-451A-9959-49122A581F6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Slide Number Placeholder 3">
            <a:extLst>
              <a:ext uri="{FF2B5EF4-FFF2-40B4-BE49-F238E27FC236}">
                <a16:creationId xmlns:a16="http://schemas.microsoft.com/office/drawing/2014/main" id="{37158919-13D2-4EE1-97DA-98D0FA2D9F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81F7A8-9B68-49AD-B82E-5D88C025AF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8636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7949">
        <p15:prstTrans prst="pageCurlDouble"/>
      </p:transition>
    </mc:Choice>
    <mc:Fallback xmlns="">
      <p:transition spd="slow" advTm="57949">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1" cy="6845860"/>
          </a:xfrm>
          <a:prstGeom prst="rect">
            <a:avLst/>
          </a:prstGeom>
        </p:spPr>
      </p:pic>
      <p:sp>
        <p:nvSpPr>
          <p:cNvPr id="3" name="TextBox 2"/>
          <p:cNvSpPr txBox="1"/>
          <p:nvPr/>
        </p:nvSpPr>
        <p:spPr>
          <a:xfrm>
            <a:off x="1286189" y="521544"/>
            <a:ext cx="10309609" cy="5693866"/>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wrap="square" rtlCol="0">
            <a:spAutoFit/>
          </a:bodyPr>
          <a:lstStyle/>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chemeClr val="tx1"/>
                </a:solidFill>
                <a:latin typeface="Calibri" panose="020F0502020204030204"/>
              </a:rPr>
              <a:t>At death, the soul does not immediately go to heaven, man sleeps in the grave until the resurrection at the Second Coming.</a:t>
            </a:r>
          </a:p>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chemeClr val="tx1"/>
                </a:solidFill>
                <a:latin typeface="Calibri" panose="020F0502020204030204"/>
              </a:rPr>
              <a:t>The cross as well as the steeples on Church buildings come from paganism.</a:t>
            </a:r>
          </a:p>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chemeClr val="tx1"/>
                </a:solidFill>
                <a:latin typeface="Calibri" panose="020F0502020204030204"/>
              </a:rPr>
              <a:t>Some denominations teach about a lunar Sabbath, once saved, always saved, a second probation, a temple being built during a 1,000-year reign of Messiah with animal sacrifices, a Sunday Law being the mark of the beast, the tithing system of the Levitical system, the law (Torah) ended at the cross, speaking in unknown tongues and more. All these teachings we discovered are not biblical, but  doctrines and teachings of man.</a:t>
            </a:r>
          </a:p>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chemeClr val="tx1"/>
                </a:solidFill>
                <a:latin typeface="Calibri" panose="020F0502020204030204"/>
              </a:rPr>
              <a:t>Maybe you do not agree with some of the things that I listed here, so search Scripture for yourself </a:t>
            </a:r>
            <a:r>
              <a:rPr lang="en-US" sz="2800" b="1" dirty="0">
                <a:solidFill>
                  <a:srgbClr val="0000CC"/>
                </a:solidFill>
                <a:latin typeface="Calibri" panose="020F0502020204030204"/>
              </a:rPr>
              <a:t>as this is the command of YHVH</a:t>
            </a:r>
            <a:r>
              <a:rPr lang="en-US" sz="2800" dirty="0">
                <a:solidFill>
                  <a:schemeClr val="tx1"/>
                </a:solidFill>
                <a:latin typeface="Calibri" panose="020F0502020204030204"/>
              </a:rPr>
              <a:t>.</a:t>
            </a:r>
            <a:endParaRPr kumimoji="0" lang="en-US" sz="2800" b="1" i="0" strike="noStrike" kern="1200" cap="none" spc="0" normalizeH="0" baseline="0" noProof="0" dirty="0">
              <a:ln>
                <a:noFill/>
              </a:ln>
              <a:solidFill>
                <a:schemeClr val="tx1"/>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3E60B17-5884-451A-9959-49122A581F6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Slide Number Placeholder 3">
            <a:extLst>
              <a:ext uri="{FF2B5EF4-FFF2-40B4-BE49-F238E27FC236}">
                <a16:creationId xmlns:a16="http://schemas.microsoft.com/office/drawing/2014/main" id="{37158919-13D2-4EE1-97DA-98D0FA2D9F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81F7A8-9B68-49AD-B82E-5D88C025AF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0010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7949">
        <p15:prstTrans prst="pageCurlDouble"/>
      </p:transition>
    </mc:Choice>
    <mc:Fallback xmlns="">
      <p:transition spd="slow" advTm="57949">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CEBEFB4-E1CD-448F-B322-17BB39B32EE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425" b="-1"/>
          <a:stretch/>
        </p:blipFill>
        <p:spPr>
          <a:xfrm>
            <a:off x="20" y="1282"/>
            <a:ext cx="12191980" cy="6856718"/>
          </a:xfrm>
          <a:prstGeom prst="rect">
            <a:avLst/>
          </a:prstGeom>
        </p:spPr>
      </p:pic>
      <p:sp>
        <p:nvSpPr>
          <p:cNvPr id="2" name="Slide Number Placeholder 1">
            <a:extLst>
              <a:ext uri="{FF2B5EF4-FFF2-40B4-BE49-F238E27FC236}">
                <a16:creationId xmlns:a16="http://schemas.microsoft.com/office/drawing/2014/main" id="{BDD0E71F-643B-443F-A140-3C6CA5477FD8}"/>
              </a:ext>
            </a:extLst>
          </p:cNvPr>
          <p:cNvSpPr>
            <a:spLocks noGrp="1"/>
          </p:cNvSpPr>
          <p:nvPr>
            <p:ph type="sldNum" sz="quarter" idx="12"/>
          </p:nvPr>
        </p:nvSpPr>
        <p:spPr>
          <a:xfrm>
            <a:off x="8610600" y="6356350"/>
            <a:ext cx="2743200" cy="365125"/>
          </a:xfrm>
        </p:spPr>
        <p:txBody>
          <a:bodyPr>
            <a:normAutofit/>
          </a:bodyPr>
          <a:lstStyle/>
          <a:p>
            <a:pPr>
              <a:spcAft>
                <a:spcPts val="600"/>
              </a:spcAft>
            </a:pPr>
            <a:fld id="{9D81F7A8-9B68-49AD-B82E-5D88C025AF9F}" type="slidenum">
              <a:rPr lang="en-US">
                <a:solidFill>
                  <a:srgbClr val="FFFFFF"/>
                </a:solidFill>
              </a:rPr>
              <a:pPr>
                <a:spcAft>
                  <a:spcPts val="600"/>
                </a:spcAft>
              </a:pPr>
              <a:t>94</a:t>
            </a:fld>
            <a:endParaRPr lang="en-US">
              <a:solidFill>
                <a:srgbClr val="FFFFFF"/>
              </a:solidFill>
            </a:endParaRPr>
          </a:p>
        </p:txBody>
      </p:sp>
      <p:pic>
        <p:nvPicPr>
          <p:cNvPr id="5" name="Picture 4">
            <a:extLst>
              <a:ext uri="{FF2B5EF4-FFF2-40B4-BE49-F238E27FC236}">
                <a16:creationId xmlns:a16="http://schemas.microsoft.com/office/drawing/2014/main" id="{1DDF0108-7424-43B7-8A5D-8DA7DFE05C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extLst>
      <p:ext uri="{BB962C8B-B14F-4D97-AF65-F5344CB8AC3E}">
        <p14:creationId xmlns:p14="http://schemas.microsoft.com/office/powerpoint/2010/main" val="40800489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43814" y="3204796"/>
            <a:ext cx="4699415" cy="3031881"/>
          </a:xfrm>
          <a:prstGeom prst="rect">
            <a:avLst/>
          </a:prstGeom>
        </p:spPr>
      </p:pic>
      <p:sp>
        <p:nvSpPr>
          <p:cNvPr id="3" name="TextBox 2"/>
          <p:cNvSpPr txBox="1"/>
          <p:nvPr/>
        </p:nvSpPr>
        <p:spPr>
          <a:xfrm>
            <a:off x="937846" y="762000"/>
            <a:ext cx="10585939" cy="2062103"/>
          </a:xfrm>
          <a:prstGeom prst="rect">
            <a:avLst/>
          </a:prstGeom>
          <a:ln>
            <a:noFill/>
          </a:ln>
          <a:effectLst>
            <a:glow rad="228600">
              <a:schemeClr val="accent2">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3200" dirty="0"/>
              <a:t>Our only hope and safety is to turn from man-made religion to the Elohim of Abraham, Isaac and Israel and to His Son Yahusha Ha Mashiach, accept His sacrifice and follow </a:t>
            </a:r>
            <a:r>
              <a:rPr lang="en-US" sz="3200" b="1" dirty="0"/>
              <a:t>His instructions as revealed in Torah</a:t>
            </a:r>
            <a:r>
              <a:rPr lang="en-US" sz="3200" dirty="0"/>
              <a:t>, the Tree of Life!</a:t>
            </a:r>
          </a:p>
        </p:txBody>
      </p:sp>
      <p:sp>
        <p:nvSpPr>
          <p:cNvPr id="4" name="Rectangle 3"/>
          <p:cNvSpPr/>
          <p:nvPr/>
        </p:nvSpPr>
        <p:spPr>
          <a:xfrm>
            <a:off x="398585" y="316523"/>
            <a:ext cx="11336215" cy="617806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8CDCC0B-43E6-43D0-85A9-B5E2D8A866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a:extLst>
              <a:ext uri="{FF2B5EF4-FFF2-40B4-BE49-F238E27FC236}">
                <a16:creationId xmlns:a16="http://schemas.microsoft.com/office/drawing/2014/main" id="{DAA8CCCA-0D27-4460-9A32-B7E339FBAE22}"/>
              </a:ext>
            </a:extLst>
          </p:cNvPr>
          <p:cNvSpPr>
            <a:spLocks noGrp="1"/>
          </p:cNvSpPr>
          <p:nvPr>
            <p:ph type="sldNum" sz="quarter" idx="12"/>
          </p:nvPr>
        </p:nvSpPr>
        <p:spPr/>
        <p:txBody>
          <a:bodyPr/>
          <a:lstStyle/>
          <a:p>
            <a:fld id="{9D81F7A8-9B68-49AD-B82E-5D88C025AF9F}" type="slidenum">
              <a:rPr lang="en-US" smtClean="0"/>
              <a:t>95</a:t>
            </a:fld>
            <a:endParaRPr lang="en-US"/>
          </a:p>
        </p:txBody>
      </p:sp>
    </p:spTree>
    <p:extLst>
      <p:ext uri="{BB962C8B-B14F-4D97-AF65-F5344CB8AC3E}">
        <p14:creationId xmlns:p14="http://schemas.microsoft.com/office/powerpoint/2010/main" val="12471854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0307">
        <p15:prstTrans prst="pageCurlDouble"/>
      </p:transition>
    </mc:Choice>
    <mc:Fallback xmlns="">
      <p:transition spd="slow" advTm="20307">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701570" y="747346"/>
            <a:ext cx="4181475" cy="5715000"/>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39932" y="4006531"/>
            <a:ext cx="2156467" cy="2147271"/>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90526" y="568569"/>
            <a:ext cx="1993290" cy="1993290"/>
          </a:xfrm>
          <a:prstGeom prst="rect">
            <a:avLst/>
          </a:prstGeom>
        </p:spPr>
      </p:pic>
      <p:sp>
        <p:nvSpPr>
          <p:cNvPr id="6" name="TextBox 5"/>
          <p:cNvSpPr txBox="1"/>
          <p:nvPr/>
        </p:nvSpPr>
        <p:spPr>
          <a:xfrm>
            <a:off x="926123" y="644602"/>
            <a:ext cx="5236185" cy="5509200"/>
          </a:xfrm>
          <a:prstGeom prst="rect">
            <a:avLst/>
          </a:prstGeom>
          <a:ln>
            <a:noFill/>
          </a:ln>
          <a:effectLst>
            <a:glow rad="228600">
              <a:schemeClr val="accent5">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3200" b="1" dirty="0">
                <a:solidFill>
                  <a:schemeClr val="tx1"/>
                </a:solidFill>
              </a:rPr>
              <a:t>You can not be a member in regular and good standing in any Christian Church or denomination and at the same time follow a “Thus saith Yahuwah!” </a:t>
            </a:r>
            <a:r>
              <a:rPr lang="en-US" sz="3200" b="1" u="sng" dirty="0">
                <a:solidFill>
                  <a:schemeClr val="tx1"/>
                </a:solidFill>
              </a:rPr>
              <a:t>It is impossible.</a:t>
            </a:r>
            <a:r>
              <a:rPr lang="en-US" sz="3200" b="1" dirty="0">
                <a:solidFill>
                  <a:schemeClr val="tx1"/>
                </a:solidFill>
              </a:rPr>
              <a:t> Being a member of any denomination, you must adhere to </a:t>
            </a:r>
            <a:r>
              <a:rPr lang="en-US" sz="3200" b="1" dirty="0">
                <a:solidFill>
                  <a:srgbClr val="FF0000"/>
                </a:solidFill>
              </a:rPr>
              <a:t>THEIR </a:t>
            </a:r>
            <a:r>
              <a:rPr lang="en-US" sz="3200" b="1" dirty="0">
                <a:solidFill>
                  <a:schemeClr val="tx1"/>
                </a:solidFill>
              </a:rPr>
              <a:t>established creeds </a:t>
            </a:r>
            <a:r>
              <a:rPr lang="en-US" sz="3200" b="1" dirty="0">
                <a:solidFill>
                  <a:srgbClr val="FF0000"/>
                </a:solidFill>
                <a:highlight>
                  <a:srgbClr val="FFFF00"/>
                </a:highlight>
              </a:rPr>
              <a:t>or be disfellowshipped!</a:t>
            </a:r>
            <a:r>
              <a:rPr lang="en-US" sz="3200" b="1" dirty="0">
                <a:solidFill>
                  <a:srgbClr val="FF0000"/>
                </a:solidFill>
              </a:rPr>
              <a:t> </a:t>
            </a:r>
          </a:p>
        </p:txBody>
      </p:sp>
      <p:sp>
        <p:nvSpPr>
          <p:cNvPr id="7" name="Rectangle 6"/>
          <p:cNvSpPr/>
          <p:nvPr/>
        </p:nvSpPr>
        <p:spPr>
          <a:xfrm>
            <a:off x="539262" y="319454"/>
            <a:ext cx="11183816" cy="619271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3603240-3C9D-4AA5-845C-609F4CC2F85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8" name="Slide Number Placeholder 7">
            <a:extLst>
              <a:ext uri="{FF2B5EF4-FFF2-40B4-BE49-F238E27FC236}">
                <a16:creationId xmlns:a16="http://schemas.microsoft.com/office/drawing/2014/main" id="{1430F3B3-1B7F-4F20-9B23-DC8BA1E84EC4}"/>
              </a:ext>
            </a:extLst>
          </p:cNvPr>
          <p:cNvSpPr>
            <a:spLocks noGrp="1"/>
          </p:cNvSpPr>
          <p:nvPr>
            <p:ph type="sldNum" sz="quarter" idx="12"/>
          </p:nvPr>
        </p:nvSpPr>
        <p:spPr/>
        <p:txBody>
          <a:bodyPr/>
          <a:lstStyle/>
          <a:p>
            <a:fld id="{9D81F7A8-9B68-49AD-B82E-5D88C025AF9F}" type="slidenum">
              <a:rPr lang="en-US" smtClean="0"/>
              <a:t>96</a:t>
            </a:fld>
            <a:endParaRPr lang="en-US"/>
          </a:p>
        </p:txBody>
      </p:sp>
    </p:spTree>
    <p:extLst>
      <p:ext uri="{BB962C8B-B14F-4D97-AF65-F5344CB8AC3E}">
        <p14:creationId xmlns:p14="http://schemas.microsoft.com/office/powerpoint/2010/main" val="3027572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6585">
        <p15:prstTrans prst="pageCurlDouble"/>
      </p:transition>
    </mc:Choice>
    <mc:Fallback xmlns="">
      <p:transition spd="slow" advTm="26585">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Text&#10;&#10;Description automatically generated with low confidence">
            <a:extLst>
              <a:ext uri="{FF2B5EF4-FFF2-40B4-BE49-F238E27FC236}">
                <a16:creationId xmlns:a16="http://schemas.microsoft.com/office/drawing/2014/main" id="{CC4D98A5-DCFA-4940-9C68-1D00E4FB953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a:stretch/>
        </p:blipFill>
        <p:spPr>
          <a:xfrm>
            <a:off x="739959" y="1095407"/>
            <a:ext cx="4754947" cy="4754947"/>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grpSp>
        <p:nvGrpSpPr>
          <p:cNvPr id="21" name="Group 10">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12" name="Freeform: Shape 11">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3" name="Freeform: Shape 12">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4" name="TextBox 3">
            <a:extLst>
              <a:ext uri="{FF2B5EF4-FFF2-40B4-BE49-F238E27FC236}">
                <a16:creationId xmlns:a16="http://schemas.microsoft.com/office/drawing/2014/main" id="{3681F9B7-E4A4-4C5D-A2C0-071D72989592}"/>
              </a:ext>
            </a:extLst>
          </p:cNvPr>
          <p:cNvSpPr txBox="1"/>
          <p:nvPr/>
        </p:nvSpPr>
        <p:spPr>
          <a:xfrm>
            <a:off x="6234868" y="1371004"/>
            <a:ext cx="5217173" cy="4351338"/>
          </a:xfrm>
          <a:prstGeom prst="rect">
            <a:avLst/>
          </a:prstGeom>
        </p:spPr>
        <p:txBody>
          <a:bodyPr vert="horz" lIns="91440" tIns="45720" rIns="91440" bIns="45720" rtlCol="0">
            <a:normAutofit/>
          </a:bodyPr>
          <a:lstStyle/>
          <a:p>
            <a:pPr indent="-228600" algn="ctr">
              <a:lnSpc>
                <a:spcPct val="90000"/>
              </a:lnSpc>
              <a:spcAft>
                <a:spcPts val="600"/>
              </a:spcAft>
              <a:buFont typeface="Arial" panose="020B0604020202020204" pitchFamily="34" charset="0"/>
              <a:buChar char="•"/>
            </a:pPr>
            <a:r>
              <a:rPr lang="en-US" sz="4400" dirty="0">
                <a:solidFill>
                  <a:schemeClr val="bg1"/>
                </a:solidFill>
              </a:rPr>
              <a:t>If you demand and follow a </a:t>
            </a:r>
            <a:r>
              <a:rPr lang="en-US" sz="4400" b="1" dirty="0">
                <a:solidFill>
                  <a:schemeClr val="bg1"/>
                </a:solidFill>
              </a:rPr>
              <a:t>“Thus saith YHVH”  </a:t>
            </a:r>
            <a:r>
              <a:rPr lang="en-US" sz="4400" dirty="0">
                <a:solidFill>
                  <a:schemeClr val="bg1"/>
                </a:solidFill>
              </a:rPr>
              <a:t>you are not welcomed there, because you are considered a TROUBLEMAKER!</a:t>
            </a:r>
          </a:p>
        </p:txBody>
      </p:sp>
      <p:sp>
        <p:nvSpPr>
          <p:cNvPr id="2" name="Slide Number Placeholder 1">
            <a:extLst>
              <a:ext uri="{FF2B5EF4-FFF2-40B4-BE49-F238E27FC236}">
                <a16:creationId xmlns:a16="http://schemas.microsoft.com/office/drawing/2014/main" id="{B2120A07-D929-457A-AA39-574166015FC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9D81F7A8-9B68-49AD-B82E-5D88C025AF9F}" type="slidenum">
              <a:rPr lang="en-US">
                <a:solidFill>
                  <a:schemeClr val="bg1"/>
                </a:solidFill>
                <a:latin typeface="Calibri" panose="020F0502020204030204"/>
              </a:rPr>
              <a:pPr>
                <a:spcAft>
                  <a:spcPts val="600"/>
                </a:spcAft>
                <a:defRPr/>
              </a:pPr>
              <a:t>97</a:t>
            </a:fld>
            <a:endParaRPr lang="en-US">
              <a:solidFill>
                <a:schemeClr val="bg1"/>
              </a:solidFill>
              <a:latin typeface="Calibri" panose="020F0502020204030204"/>
            </a:endParaRPr>
          </a:p>
        </p:txBody>
      </p:sp>
      <p:grpSp>
        <p:nvGrpSpPr>
          <p:cNvPr id="15"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16" name="Freeform: Shape 15">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pic>
        <p:nvPicPr>
          <p:cNvPr id="22" name="Picture 21">
            <a:extLst>
              <a:ext uri="{FF2B5EF4-FFF2-40B4-BE49-F238E27FC236}">
                <a16:creationId xmlns:a16="http://schemas.microsoft.com/office/drawing/2014/main" id="{DC8D30EF-1C93-4323-A33A-E6FA691C4DC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extLst>
      <p:ext uri="{BB962C8B-B14F-4D97-AF65-F5344CB8AC3E}">
        <p14:creationId xmlns:p14="http://schemas.microsoft.com/office/powerpoint/2010/main" val="3173134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36376" y="646623"/>
            <a:ext cx="2028086" cy="1612328"/>
          </a:xfrm>
          <a:prstGeom prst="rect">
            <a:avLst/>
          </a:prstGeom>
        </p:spPr>
      </p:pic>
      <p:pic>
        <p:nvPicPr>
          <p:cNvPr id="1026" name="Picture 2" descr="http://4.bp.blogspot.com/-gIHFi3-xeVU/UVyF7l5T9zI/AAAAAAAAAD4/oroEUOWibYw/s1600/WashingtonDC.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flipH="1">
            <a:off x="9589313" y="2668706"/>
            <a:ext cx="2206670" cy="11447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9643333" y="4069808"/>
            <a:ext cx="2152650" cy="2124075"/>
          </a:xfrm>
          <a:prstGeom prst="rect">
            <a:avLst/>
          </a:prstGeom>
        </p:spPr>
      </p:pic>
      <p:pic>
        <p:nvPicPr>
          <p:cNvPr id="4" name="Picture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1036" y="451473"/>
            <a:ext cx="1990725" cy="1587603"/>
          </a:xfrm>
          <a:prstGeom prst="rect">
            <a:avLst/>
          </a:prstGeom>
        </p:spPr>
      </p:pic>
      <p:pic>
        <p:nvPicPr>
          <p:cNvPr id="5" name="Picture 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0395" y="2232876"/>
            <a:ext cx="1961366" cy="1643131"/>
          </a:xfrm>
          <a:prstGeom prst="rect">
            <a:avLst/>
          </a:prstGeom>
        </p:spPr>
      </p:pic>
      <p:pic>
        <p:nvPicPr>
          <p:cNvPr id="6" name="Picture 5"/>
          <p:cNvPicPr>
            <a:picLocks noChangeAspect="1"/>
          </p:cNvPicPr>
          <p:nvPr/>
        </p:nvPicPr>
        <p:blipFill>
          <a:blip r:embed="rId8"/>
          <a:stretch>
            <a:fillRect/>
          </a:stretch>
        </p:blipFill>
        <p:spPr>
          <a:xfrm>
            <a:off x="551036" y="4069808"/>
            <a:ext cx="1990725" cy="2305050"/>
          </a:xfrm>
          <a:prstGeom prst="rect">
            <a:avLst/>
          </a:prstGeom>
        </p:spPr>
      </p:pic>
      <p:sp>
        <p:nvSpPr>
          <p:cNvPr id="7" name="TextBox 6"/>
          <p:cNvSpPr txBox="1"/>
          <p:nvPr/>
        </p:nvSpPr>
        <p:spPr>
          <a:xfrm>
            <a:off x="2991609" y="646623"/>
            <a:ext cx="6201876" cy="550920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3200" b="1" u="sng" dirty="0"/>
              <a:t>Yahuwah still has a people. </a:t>
            </a:r>
            <a:r>
              <a:rPr lang="en-US" sz="3200" dirty="0"/>
              <a:t>It is not the great cathedral, neither is it the national establishment, neither is it the various denominations; it is the people </a:t>
            </a:r>
            <a:r>
              <a:rPr lang="en-US" sz="3200" b="1" u="sng" dirty="0"/>
              <a:t>who love HIM and keep His Torah, the commandments with the statutes and judgments. </a:t>
            </a:r>
          </a:p>
          <a:p>
            <a:pPr algn="ctr"/>
            <a:r>
              <a:rPr lang="en-US" sz="3200" dirty="0"/>
              <a:t>Yahusha states in Matthew 18:20 </a:t>
            </a:r>
            <a:r>
              <a:rPr lang="en-US" sz="3200" b="1" dirty="0"/>
              <a:t>"Where two or three are gathered together </a:t>
            </a:r>
            <a:r>
              <a:rPr lang="en-US" sz="3200" b="1" dirty="0">
                <a:solidFill>
                  <a:srgbClr val="FFFF00"/>
                </a:solidFill>
                <a:latin typeface="Arial Black" panose="020B0A04020102020204" pitchFamily="34" charset="0"/>
              </a:rPr>
              <a:t>in my name</a:t>
            </a:r>
            <a:r>
              <a:rPr lang="en-US" sz="3200" b="1" dirty="0"/>
              <a:t>, </a:t>
            </a:r>
            <a:r>
              <a:rPr lang="en-US" sz="3200" b="1" u="sng" dirty="0"/>
              <a:t>there am I in the midst of them.</a:t>
            </a:r>
            <a:r>
              <a:rPr lang="en-US" sz="3200" b="1" dirty="0"/>
              <a:t>" </a:t>
            </a:r>
          </a:p>
        </p:txBody>
      </p:sp>
      <p:sp>
        <p:nvSpPr>
          <p:cNvPr id="8" name="Rectangle 7"/>
          <p:cNvSpPr/>
          <p:nvPr/>
        </p:nvSpPr>
        <p:spPr>
          <a:xfrm>
            <a:off x="4865077" y="1114866"/>
            <a:ext cx="58615"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34462" y="175846"/>
            <a:ext cx="11687907" cy="6459416"/>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E576DAF-3BC3-444D-B6C8-C8D3AE0902A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11" name="Slide Number Placeholder 10">
            <a:extLst>
              <a:ext uri="{FF2B5EF4-FFF2-40B4-BE49-F238E27FC236}">
                <a16:creationId xmlns:a16="http://schemas.microsoft.com/office/drawing/2014/main" id="{6D8EDC6D-4B2A-450D-885F-4FDBC41F58E8}"/>
              </a:ext>
            </a:extLst>
          </p:cNvPr>
          <p:cNvSpPr>
            <a:spLocks noGrp="1"/>
          </p:cNvSpPr>
          <p:nvPr>
            <p:ph type="sldNum" sz="quarter" idx="12"/>
          </p:nvPr>
        </p:nvSpPr>
        <p:spPr/>
        <p:txBody>
          <a:bodyPr/>
          <a:lstStyle/>
          <a:p>
            <a:fld id="{9D81F7A8-9B68-49AD-B82E-5D88C025AF9F}" type="slidenum">
              <a:rPr lang="en-US" smtClean="0"/>
              <a:t>98</a:t>
            </a:fld>
            <a:endParaRPr lang="en-US"/>
          </a:p>
        </p:txBody>
      </p:sp>
    </p:spTree>
    <p:extLst>
      <p:ext uri="{BB962C8B-B14F-4D97-AF65-F5344CB8AC3E}">
        <p14:creationId xmlns:p14="http://schemas.microsoft.com/office/powerpoint/2010/main" val="2464179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777">
        <p15:prstTrans prst="pageCurlDouble"/>
      </p:transition>
    </mc:Choice>
    <mc:Fallback xmlns="">
      <p:transition spd="slow" advTm="3077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heel(1)">
                                      <p:cBhvr>
                                        <p:cTn id="7" dur="2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92959" y="473050"/>
            <a:ext cx="2160083" cy="1717266"/>
          </a:xfrm>
          <a:prstGeom prst="rect">
            <a:avLst/>
          </a:prstGeom>
        </p:spPr>
      </p:pic>
      <p:pic>
        <p:nvPicPr>
          <p:cNvPr id="1026" name="Picture 2" descr="http://4.bp.blogspot.com/-gIHFi3-xeVU/UVyF7l5T9zI/AAAAAAAAAD4/oroEUOWibYw/s1600/WashingtonDC.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flipH="1">
            <a:off x="9492959" y="2588901"/>
            <a:ext cx="2206670" cy="11447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9546979" y="4069808"/>
            <a:ext cx="2152650" cy="2124075"/>
          </a:xfrm>
          <a:prstGeom prst="rect">
            <a:avLst/>
          </a:prstGeom>
        </p:spPr>
      </p:pic>
      <p:pic>
        <p:nvPicPr>
          <p:cNvPr id="4" name="Picture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1677" y="402148"/>
            <a:ext cx="1990725" cy="1587603"/>
          </a:xfrm>
          <a:prstGeom prst="rect">
            <a:avLst/>
          </a:prstGeom>
        </p:spPr>
      </p:pic>
      <p:pic>
        <p:nvPicPr>
          <p:cNvPr id="5" name="Picture 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21677" y="2190316"/>
            <a:ext cx="1975359" cy="1654854"/>
          </a:xfrm>
          <a:prstGeom prst="rect">
            <a:avLst/>
          </a:prstGeom>
        </p:spPr>
      </p:pic>
      <p:pic>
        <p:nvPicPr>
          <p:cNvPr id="6" name="Picture 5"/>
          <p:cNvPicPr>
            <a:picLocks noChangeAspect="1"/>
          </p:cNvPicPr>
          <p:nvPr/>
        </p:nvPicPr>
        <p:blipFill>
          <a:blip r:embed="rId8"/>
          <a:stretch>
            <a:fillRect/>
          </a:stretch>
        </p:blipFill>
        <p:spPr>
          <a:xfrm>
            <a:off x="545043" y="4069808"/>
            <a:ext cx="1990725" cy="2305050"/>
          </a:xfrm>
          <a:prstGeom prst="rect">
            <a:avLst/>
          </a:prstGeom>
        </p:spPr>
      </p:pic>
      <p:sp>
        <p:nvSpPr>
          <p:cNvPr id="7" name="TextBox 6"/>
          <p:cNvSpPr txBox="1"/>
          <p:nvPr/>
        </p:nvSpPr>
        <p:spPr>
          <a:xfrm>
            <a:off x="2682029" y="343192"/>
            <a:ext cx="6810930" cy="6063198"/>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2800" b="1" dirty="0">
                <a:solidFill>
                  <a:schemeClr val="tx1"/>
                </a:solidFill>
              </a:rPr>
              <a:t>Where Yahusha is even among the humble few, those that a Torah observant, this is His assembly, his congregation, His people. Only the presence of one who inhabits eternity can constitute His assembly. </a:t>
            </a:r>
            <a:r>
              <a:rPr lang="en-US" sz="2800" b="1" u="sng" dirty="0">
                <a:solidFill>
                  <a:schemeClr val="tx1"/>
                </a:solidFill>
              </a:rPr>
              <a:t>Where two or three are present who love and obey His commandments, statutes and judgments, Yahusha presides, this may be in the desolate places of the earth, in the wilderness, in the city enclosed in prison walls, in a building, </a:t>
            </a:r>
          </a:p>
          <a:p>
            <a:pPr algn="ctr"/>
            <a:r>
              <a:rPr lang="en-US" sz="4000" b="1" u="sng" dirty="0">
                <a:solidFill>
                  <a:srgbClr val="FF0000"/>
                </a:solidFill>
                <a:latin typeface="Arial Black" panose="020B0A04020102020204" pitchFamily="34" charset="0"/>
              </a:rPr>
              <a:t>yes, even in a Zoom meeting! </a:t>
            </a:r>
          </a:p>
        </p:txBody>
      </p:sp>
      <p:sp>
        <p:nvSpPr>
          <p:cNvPr id="8" name="Rectangle 7"/>
          <p:cNvSpPr/>
          <p:nvPr/>
        </p:nvSpPr>
        <p:spPr>
          <a:xfrm>
            <a:off x="257908" y="140677"/>
            <a:ext cx="11687907" cy="643596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E5BBB85-DFCC-4C7B-B770-1559829080A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10" name="Slide Number Placeholder 9">
            <a:extLst>
              <a:ext uri="{FF2B5EF4-FFF2-40B4-BE49-F238E27FC236}">
                <a16:creationId xmlns:a16="http://schemas.microsoft.com/office/drawing/2014/main" id="{782140A6-EC19-45A6-B91A-33E77BBD680A}"/>
              </a:ext>
            </a:extLst>
          </p:cNvPr>
          <p:cNvSpPr>
            <a:spLocks noGrp="1"/>
          </p:cNvSpPr>
          <p:nvPr>
            <p:ph type="sldNum" sz="quarter" idx="12"/>
          </p:nvPr>
        </p:nvSpPr>
        <p:spPr/>
        <p:txBody>
          <a:bodyPr/>
          <a:lstStyle/>
          <a:p>
            <a:fld id="{9D81F7A8-9B68-49AD-B82E-5D88C025AF9F}" type="slidenum">
              <a:rPr lang="en-US" smtClean="0"/>
              <a:t>99</a:t>
            </a:fld>
            <a:endParaRPr lang="en-US"/>
          </a:p>
        </p:txBody>
      </p:sp>
    </p:spTree>
    <p:extLst>
      <p:ext uri="{BB962C8B-B14F-4D97-AF65-F5344CB8AC3E}">
        <p14:creationId xmlns:p14="http://schemas.microsoft.com/office/powerpoint/2010/main" val="3968809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2928">
        <p15:prstTrans prst="pageCurlDouble"/>
      </p:transition>
    </mc:Choice>
    <mc:Fallback xmlns="">
      <p:transition spd="slow" advTm="3292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p:cTn id="7" dur="500" fill="hold"/>
                                        <p:tgtEl>
                                          <p:spTgt spid="7">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xEl>
                                              <p:pRg st="1" end="1"/>
                                            </p:txEl>
                                          </p:spTgt>
                                        </p:tgtEl>
                                        <p:attrNameLst>
                                          <p:attrName>ppt_y</p:attrName>
                                        </p:attrNameLst>
                                      </p:cBhvr>
                                      <p:tavLst>
                                        <p:tav tm="0">
                                          <p:val>
                                            <p:strVal val="#ppt_y"/>
                                          </p:val>
                                        </p:tav>
                                        <p:tav tm="100000">
                                          <p:val>
                                            <p:strVal val="#ppt_y"/>
                                          </p:val>
                                        </p:tav>
                                      </p:tavLst>
                                    </p:anim>
                                    <p:anim calcmode="lin" valueType="num">
                                      <p:cBhvr>
                                        <p:cTn id="9" dur="500" fill="hold"/>
                                        <p:tgtEl>
                                          <p:spTgt spid="7">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6.9|4.2"/>
</p:tagLst>
</file>

<file path=ppt/tags/tag10.xml><?xml version="1.0" encoding="utf-8"?>
<p:tagLst xmlns:a="http://schemas.openxmlformats.org/drawingml/2006/main" xmlns:r="http://schemas.openxmlformats.org/officeDocument/2006/relationships" xmlns:p="http://schemas.openxmlformats.org/presentationml/2006/main">
  <p:tag name="TIMING" val="|13.4|11.4|14.9"/>
</p:tagLst>
</file>

<file path=ppt/tags/tag11.xml><?xml version="1.0" encoding="utf-8"?>
<p:tagLst xmlns:a="http://schemas.openxmlformats.org/drawingml/2006/main" xmlns:r="http://schemas.openxmlformats.org/officeDocument/2006/relationships" xmlns:p="http://schemas.openxmlformats.org/presentationml/2006/main">
  <p:tag name="TIMING" val="|29.5|14.1"/>
</p:tagLst>
</file>

<file path=ppt/tags/tag12.xml><?xml version="1.0" encoding="utf-8"?>
<p:tagLst xmlns:a="http://schemas.openxmlformats.org/drawingml/2006/main" xmlns:r="http://schemas.openxmlformats.org/officeDocument/2006/relationships" xmlns:p="http://schemas.openxmlformats.org/presentationml/2006/main">
  <p:tag name="TIMING" val="|31.9|20.3"/>
</p:tagLst>
</file>

<file path=ppt/tags/tag13.xml><?xml version="1.0" encoding="utf-8"?>
<p:tagLst xmlns:a="http://schemas.openxmlformats.org/drawingml/2006/main" xmlns:r="http://schemas.openxmlformats.org/officeDocument/2006/relationships" xmlns:p="http://schemas.openxmlformats.org/presentationml/2006/main">
  <p:tag name="TIMING" val="|17.2"/>
</p:tagLst>
</file>

<file path=ppt/tags/tag14.xml><?xml version="1.0" encoding="utf-8"?>
<p:tagLst xmlns:a="http://schemas.openxmlformats.org/drawingml/2006/main" xmlns:r="http://schemas.openxmlformats.org/officeDocument/2006/relationships" xmlns:p="http://schemas.openxmlformats.org/presentationml/2006/main">
  <p:tag name="TIMING" val="|24.9|20.9"/>
</p:tagLst>
</file>

<file path=ppt/tags/tag15.xml><?xml version="1.0" encoding="utf-8"?>
<p:tagLst xmlns:a="http://schemas.openxmlformats.org/drawingml/2006/main" xmlns:r="http://schemas.openxmlformats.org/officeDocument/2006/relationships" xmlns:p="http://schemas.openxmlformats.org/presentationml/2006/main">
  <p:tag name="TIMING" val="|14|10.6"/>
</p:tagLst>
</file>

<file path=ppt/tags/tag16.xml><?xml version="1.0" encoding="utf-8"?>
<p:tagLst xmlns:a="http://schemas.openxmlformats.org/drawingml/2006/main" xmlns:r="http://schemas.openxmlformats.org/officeDocument/2006/relationships" xmlns:p="http://schemas.openxmlformats.org/presentationml/2006/main">
  <p:tag name="TIMING" val="|12.9"/>
</p:tagLst>
</file>

<file path=ppt/tags/tag17.xml><?xml version="1.0" encoding="utf-8"?>
<p:tagLst xmlns:a="http://schemas.openxmlformats.org/drawingml/2006/main" xmlns:r="http://schemas.openxmlformats.org/officeDocument/2006/relationships" xmlns:p="http://schemas.openxmlformats.org/presentationml/2006/main">
  <p:tag name="TIMING" val="|32.8"/>
</p:tagLst>
</file>

<file path=ppt/tags/tag2.xml><?xml version="1.0" encoding="utf-8"?>
<p:tagLst xmlns:a="http://schemas.openxmlformats.org/drawingml/2006/main" xmlns:r="http://schemas.openxmlformats.org/officeDocument/2006/relationships" xmlns:p="http://schemas.openxmlformats.org/presentationml/2006/main">
  <p:tag name="TIMING" val="|24.3"/>
</p:tagLst>
</file>

<file path=ppt/tags/tag3.xml><?xml version="1.0" encoding="utf-8"?>
<p:tagLst xmlns:a="http://schemas.openxmlformats.org/drawingml/2006/main" xmlns:r="http://schemas.openxmlformats.org/officeDocument/2006/relationships" xmlns:p="http://schemas.openxmlformats.org/presentationml/2006/main">
  <p:tag name="TIMING" val="|21.1"/>
</p:tagLst>
</file>

<file path=ppt/tags/tag4.xml><?xml version="1.0" encoding="utf-8"?>
<p:tagLst xmlns:a="http://schemas.openxmlformats.org/drawingml/2006/main" xmlns:r="http://schemas.openxmlformats.org/officeDocument/2006/relationships" xmlns:p="http://schemas.openxmlformats.org/presentationml/2006/main">
  <p:tag name="TIMING" val="|46.7"/>
</p:tagLst>
</file>

<file path=ppt/tags/tag5.xml><?xml version="1.0" encoding="utf-8"?>
<p:tagLst xmlns:a="http://schemas.openxmlformats.org/drawingml/2006/main" xmlns:r="http://schemas.openxmlformats.org/officeDocument/2006/relationships" xmlns:p="http://schemas.openxmlformats.org/presentationml/2006/main">
  <p:tag name="TIMING" val="|20.7"/>
</p:tagLst>
</file>

<file path=ppt/tags/tag6.xml><?xml version="1.0" encoding="utf-8"?>
<p:tagLst xmlns:a="http://schemas.openxmlformats.org/drawingml/2006/main" xmlns:r="http://schemas.openxmlformats.org/officeDocument/2006/relationships" xmlns:p="http://schemas.openxmlformats.org/presentationml/2006/main">
  <p:tag name="TIMING" val="|23|10.6"/>
</p:tagLst>
</file>

<file path=ppt/tags/tag7.xml><?xml version="1.0" encoding="utf-8"?>
<p:tagLst xmlns:a="http://schemas.openxmlformats.org/drawingml/2006/main" xmlns:r="http://schemas.openxmlformats.org/officeDocument/2006/relationships" xmlns:p="http://schemas.openxmlformats.org/presentationml/2006/main">
  <p:tag name="TIMING" val="|16.9"/>
</p:tagLst>
</file>

<file path=ppt/tags/tag8.xml><?xml version="1.0" encoding="utf-8"?>
<p:tagLst xmlns:a="http://schemas.openxmlformats.org/drawingml/2006/main" xmlns:r="http://schemas.openxmlformats.org/officeDocument/2006/relationships" xmlns:p="http://schemas.openxmlformats.org/presentationml/2006/main">
  <p:tag name="TIMING" val="|31.3"/>
</p:tagLst>
</file>

<file path=ppt/tags/tag9.xml><?xml version="1.0" encoding="utf-8"?>
<p:tagLst xmlns:a="http://schemas.openxmlformats.org/drawingml/2006/main" xmlns:r="http://schemas.openxmlformats.org/officeDocument/2006/relationships" xmlns:p="http://schemas.openxmlformats.org/presentationml/2006/main">
  <p:tag name="TIMING" val="|34.4"/>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3.xml><?xml version="1.0" encoding="utf-8"?>
<a:theme xmlns:a="http://schemas.openxmlformats.org/drawingml/2006/main" name="Basis">
  <a:themeElements>
    <a:clrScheme name="Basis">
      <a:dk1>
        <a:sysClr val="windowText" lastClr="000000"/>
      </a:dk1>
      <a:lt1>
        <a:sysClr val="window" lastClr="FFFFFF"/>
      </a:lt1>
      <a:dk2>
        <a:srgbClr val="505046"/>
      </a:dk2>
      <a:lt2>
        <a:srgbClr val="EEECE1"/>
      </a:lt2>
      <a:accent1>
        <a:srgbClr val="DF5327"/>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63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446C221D-F63F-4DD8-B509-CFE168687BF2}"/>
    </a:ext>
  </a:extLst>
</a:theme>
</file>

<file path=ppt/theme/theme4.xml><?xml version="1.0" encoding="utf-8"?>
<a:theme xmlns:a="http://schemas.openxmlformats.org/drawingml/2006/main" name="1_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5.xml><?xml version="1.0" encoding="utf-8"?>
<a:theme xmlns:a="http://schemas.openxmlformats.org/drawingml/2006/main" name="2_Basis">
  <a:themeElements>
    <a:clrScheme name="Basis">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ppt/theme/theme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9.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otalTime>4605</TotalTime>
  <Words>6449</Words>
  <Application>Microsoft Office PowerPoint</Application>
  <PresentationFormat>Widescreen</PresentationFormat>
  <Paragraphs>383</Paragraphs>
  <Slides>102</Slides>
  <Notes>75</Notes>
  <HiddenSlides>0</HiddenSlides>
  <MMClips>0</MMClips>
  <ScaleCrop>false</ScaleCrop>
  <HeadingPairs>
    <vt:vector size="6" baseType="variant">
      <vt:variant>
        <vt:lpstr>Fonts Used</vt:lpstr>
      </vt:variant>
      <vt:variant>
        <vt:i4>11</vt:i4>
      </vt:variant>
      <vt:variant>
        <vt:lpstr>Theme</vt:lpstr>
      </vt:variant>
      <vt:variant>
        <vt:i4>10</vt:i4>
      </vt:variant>
      <vt:variant>
        <vt:lpstr>Slide Titles</vt:lpstr>
      </vt:variant>
      <vt:variant>
        <vt:i4>102</vt:i4>
      </vt:variant>
    </vt:vector>
  </HeadingPairs>
  <TitlesOfParts>
    <vt:vector size="123" baseType="lpstr">
      <vt:lpstr>AR DECODE</vt:lpstr>
      <vt:lpstr>Arial</vt:lpstr>
      <vt:lpstr>Arial Black</vt:lpstr>
      <vt:lpstr>Calibri</vt:lpstr>
      <vt:lpstr>Calibri Light</vt:lpstr>
      <vt:lpstr>Century Gothic</vt:lpstr>
      <vt:lpstr>Corbel</vt:lpstr>
      <vt:lpstr>Georgia</vt:lpstr>
      <vt:lpstr>TITUS Cyberbit Basic</vt:lpstr>
      <vt:lpstr>Trebuchet MS</vt:lpstr>
      <vt:lpstr>Wingdings 3</vt:lpstr>
      <vt:lpstr>Office Theme</vt:lpstr>
      <vt:lpstr>Celestial</vt:lpstr>
      <vt:lpstr>Basis</vt:lpstr>
      <vt:lpstr>1_Basis</vt:lpstr>
      <vt:lpstr>2_Basis</vt:lpstr>
      <vt:lpstr>1_Default Design</vt:lpstr>
      <vt:lpstr>1_Office Theme</vt:lpstr>
      <vt:lpstr>Slice</vt:lpstr>
      <vt:lpstr>2_Office Theme</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Walter Tschoepe</dc:creator>
  <cp:lastModifiedBy>Neil Pritchard</cp:lastModifiedBy>
  <cp:revision>71</cp:revision>
  <dcterms:created xsi:type="dcterms:W3CDTF">2020-11-03T12:36:08Z</dcterms:created>
  <dcterms:modified xsi:type="dcterms:W3CDTF">2021-03-09T23:56:00Z</dcterms:modified>
</cp:coreProperties>
</file>