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74" r:id="rId3"/>
    <p:sldMasterId id="2147483687" r:id="rId4"/>
    <p:sldMasterId id="2147483699" r:id="rId5"/>
    <p:sldMasterId id="2147483717" r:id="rId6"/>
    <p:sldMasterId id="2147483735" r:id="rId7"/>
  </p:sldMasterIdLst>
  <p:notesMasterIdLst>
    <p:notesMasterId r:id="rId53"/>
  </p:notesMasterIdLst>
  <p:sldIdLst>
    <p:sldId id="708" r:id="rId8"/>
    <p:sldId id="256" r:id="rId9"/>
    <p:sldId id="709" r:id="rId10"/>
    <p:sldId id="713" r:id="rId11"/>
    <p:sldId id="714" r:id="rId12"/>
    <p:sldId id="712" r:id="rId13"/>
    <p:sldId id="711" r:id="rId14"/>
    <p:sldId id="260" r:id="rId15"/>
    <p:sldId id="718" r:id="rId16"/>
    <p:sldId id="719" r:id="rId17"/>
    <p:sldId id="720" r:id="rId18"/>
    <p:sldId id="721" r:id="rId19"/>
    <p:sldId id="722" r:id="rId20"/>
    <p:sldId id="723" r:id="rId21"/>
    <p:sldId id="724" r:id="rId22"/>
    <p:sldId id="727" r:id="rId23"/>
    <p:sldId id="686" r:id="rId24"/>
    <p:sldId id="715" r:id="rId25"/>
    <p:sldId id="695" r:id="rId26"/>
    <p:sldId id="697" r:id="rId27"/>
    <p:sldId id="699" r:id="rId28"/>
    <p:sldId id="735" r:id="rId29"/>
    <p:sldId id="736" r:id="rId30"/>
    <p:sldId id="737" r:id="rId31"/>
    <p:sldId id="703" r:id="rId32"/>
    <p:sldId id="716" r:id="rId33"/>
    <p:sldId id="705" r:id="rId34"/>
    <p:sldId id="707" r:id="rId35"/>
    <p:sldId id="598" r:id="rId36"/>
    <p:sldId id="691" r:id="rId37"/>
    <p:sldId id="738" r:id="rId38"/>
    <p:sldId id="739" r:id="rId39"/>
    <p:sldId id="588" r:id="rId40"/>
    <p:sldId id="717" r:id="rId41"/>
    <p:sldId id="590" r:id="rId42"/>
    <p:sldId id="594" r:id="rId43"/>
    <p:sldId id="740" r:id="rId44"/>
    <p:sldId id="741" r:id="rId45"/>
    <p:sldId id="729" r:id="rId46"/>
    <p:sldId id="734" r:id="rId47"/>
    <p:sldId id="733" r:id="rId48"/>
    <p:sldId id="730" r:id="rId49"/>
    <p:sldId id="732" r:id="rId50"/>
    <p:sldId id="728" r:id="rId51"/>
    <p:sldId id="731"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F4F"/>
    <a:srgbClr val="676766"/>
    <a:srgbClr val="0000CC"/>
    <a:srgbClr val="00FFCC"/>
    <a:srgbClr val="92C3D6"/>
    <a:srgbClr val="75B0D3"/>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7324" autoAdjust="0"/>
    <p:restoredTop sz="98817" autoAdjust="0"/>
  </p:normalViewPr>
  <p:slideViewPr>
    <p:cSldViewPr snapToGrid="0">
      <p:cViewPr varScale="1">
        <p:scale>
          <a:sx n="98" d="100"/>
          <a:sy n="98" d="100"/>
        </p:scale>
        <p:origin x="-108" y="-390"/>
      </p:cViewPr>
      <p:guideLst>
        <p:guide orient="horz" pos="2160"/>
        <p:guide pos="3840"/>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9360B5-ADCA-4FFD-957A-D93FD086428F}" type="datetimeFigureOut">
              <a:rPr lang="en-US" smtClean="0"/>
              <a:t>11/10/2020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A26E44-22CE-413C-883F-E97BFD8F4A7F}" type="slidenum">
              <a:rPr lang="en-US" smtClean="0"/>
              <a:t>‹#›</a:t>
            </a:fld>
            <a:endParaRPr lang="en-US"/>
          </a:p>
        </p:txBody>
      </p:sp>
    </p:spTree>
    <p:extLst>
      <p:ext uri="{BB962C8B-B14F-4D97-AF65-F5344CB8AC3E}">
        <p14:creationId xmlns:p14="http://schemas.microsoft.com/office/powerpoint/2010/main" val="563914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A26E44-22CE-413C-883F-E97BFD8F4A7F}" type="slidenum">
              <a:rPr lang="en-US" smtClean="0"/>
              <a:t>2</a:t>
            </a:fld>
            <a:endParaRPr lang="en-US"/>
          </a:p>
        </p:txBody>
      </p:sp>
    </p:spTree>
    <p:extLst>
      <p:ext uri="{BB962C8B-B14F-4D97-AF65-F5344CB8AC3E}">
        <p14:creationId xmlns:p14="http://schemas.microsoft.com/office/powerpoint/2010/main" val="727395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A26E44-22CE-413C-883F-E97BFD8F4A7F}" type="slidenum">
              <a:rPr lang="en-US" smtClean="0"/>
              <a:t>14</a:t>
            </a:fld>
            <a:endParaRPr lang="en-US"/>
          </a:p>
        </p:txBody>
      </p:sp>
    </p:spTree>
    <p:extLst>
      <p:ext uri="{BB962C8B-B14F-4D97-AF65-F5344CB8AC3E}">
        <p14:creationId xmlns:p14="http://schemas.microsoft.com/office/powerpoint/2010/main" val="1623592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A84633-153E-40E0-85C1-C15DB74B4DE9}"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1431529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A26E44-22CE-413C-883F-E97BFD8F4A7F}" type="slidenum">
              <a:rPr lang="en-US" smtClean="0"/>
              <a:t>19</a:t>
            </a:fld>
            <a:endParaRPr lang="en-US"/>
          </a:p>
        </p:txBody>
      </p:sp>
    </p:spTree>
    <p:extLst>
      <p:ext uri="{BB962C8B-B14F-4D97-AF65-F5344CB8AC3E}">
        <p14:creationId xmlns:p14="http://schemas.microsoft.com/office/powerpoint/2010/main" val="154650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p:spPr>
        <p:txBody>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C7A9FB6-719C-456F-9528-0A44C4B2FAA6}"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0035" name="Slide Image Placeholder 1"/>
          <p:cNvSpPr>
            <a:spLocks noGrp="1" noRot="1" noChangeAspect="1" noTextEdit="1"/>
          </p:cNvSpPr>
          <p:nvPr>
            <p:ph type="sldImg"/>
          </p:nvPr>
        </p:nvSpPr>
        <p:spPr>
          <a:ln/>
        </p:spPr>
      </p:sp>
      <p:sp>
        <p:nvSpPr>
          <p:cNvPr id="300036" name="Notes Placeholder 2"/>
          <p:cNvSpPr>
            <a:spLocks noGrp="1"/>
          </p:cNvSpPr>
          <p:nvPr>
            <p:ph type="body" idx="1"/>
          </p:nvPr>
        </p:nvSpPr>
        <p:spPr>
          <a:noFill/>
        </p:spPr>
        <p:txBody>
          <a:bodyPr/>
          <a:lstStyle/>
          <a:p>
            <a:pPr eaLnBrk="1" hangingPunct="1"/>
            <a:endParaRPr lang="en-US" altLang="en-US"/>
          </a:p>
        </p:txBody>
      </p:sp>
      <p:sp>
        <p:nvSpPr>
          <p:cNvPr id="300037"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37931725" indent="-37474525">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D497A2-7970-421E-B366-84001A5F782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mn-cs"/>
            </a:endParaRPr>
          </a:p>
        </p:txBody>
      </p:sp>
    </p:spTree>
    <p:extLst>
      <p:ext uri="{BB962C8B-B14F-4D97-AF65-F5344CB8AC3E}">
        <p14:creationId xmlns:p14="http://schemas.microsoft.com/office/powerpoint/2010/main" val="1180741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A26E44-22CE-413C-883F-E97BFD8F4A7F}" type="slidenum">
              <a:rPr lang="en-US" smtClean="0"/>
              <a:t>22</a:t>
            </a:fld>
            <a:endParaRPr lang="en-US"/>
          </a:p>
        </p:txBody>
      </p:sp>
    </p:spTree>
    <p:extLst>
      <p:ext uri="{BB962C8B-B14F-4D97-AF65-F5344CB8AC3E}">
        <p14:creationId xmlns:p14="http://schemas.microsoft.com/office/powerpoint/2010/main" val="1495416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A26E44-22CE-413C-883F-E97BFD8F4A7F}" type="slidenum">
              <a:rPr lang="en-US" smtClean="0"/>
              <a:t>23</a:t>
            </a:fld>
            <a:endParaRPr lang="en-US"/>
          </a:p>
        </p:txBody>
      </p:sp>
    </p:spTree>
    <p:extLst>
      <p:ext uri="{BB962C8B-B14F-4D97-AF65-F5344CB8AC3E}">
        <p14:creationId xmlns:p14="http://schemas.microsoft.com/office/powerpoint/2010/main" val="111991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A26E44-22CE-413C-883F-E97BFD8F4A7F}" type="slidenum">
              <a:rPr lang="en-US" smtClean="0"/>
              <a:t>24</a:t>
            </a:fld>
            <a:endParaRPr lang="en-US"/>
          </a:p>
        </p:txBody>
      </p:sp>
    </p:spTree>
    <p:extLst>
      <p:ext uri="{BB962C8B-B14F-4D97-AF65-F5344CB8AC3E}">
        <p14:creationId xmlns:p14="http://schemas.microsoft.com/office/powerpoint/2010/main" val="14107637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p:spPr>
        <p:txBody>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582503-B1C6-42A7-BDEE-A26CD7E069D6}"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4131" name="Rectangle 2"/>
          <p:cNvSpPr>
            <a:spLocks noGrp="1" noRot="1" noChangeAspect="1" noChangeArrowheads="1" noTextEdit="1"/>
          </p:cNvSpPr>
          <p:nvPr>
            <p:ph type="sldImg"/>
          </p:nvPr>
        </p:nvSpPr>
        <p:spPr>
          <a:ln/>
        </p:spPr>
      </p:sp>
      <p:sp>
        <p:nvSpPr>
          <p:cNvPr id="304132" name="Rectangle 3"/>
          <p:cNvSpPr>
            <a:spLocks noGrp="1" noChangeArrowheads="1"/>
          </p:cNvSpPr>
          <p:nvPr>
            <p:ph type="body" idx="1"/>
          </p:nvPr>
        </p:nvSpPr>
        <p:spPr>
          <a:noFill/>
        </p:spPr>
        <p:txBody>
          <a:bodyPr/>
          <a:lstStyle/>
          <a:p>
            <a:pPr eaLnBrk="1" hangingPunct="1"/>
            <a:r>
              <a:rPr lang="en-US" altLang="en-US"/>
              <a:t>Circumcision was to be performed on the </a:t>
            </a:r>
            <a:r>
              <a:rPr lang="en-US" altLang="en-US" i="1"/>
              <a:t>eighth</a:t>
            </a:r>
            <a:r>
              <a:rPr lang="en-US" altLang="en-US"/>
              <a:t> day (Genesis 17:12), because it was the foreshadowing of the true circumcision of the heart, that which was to be "</a:t>
            </a:r>
            <a:r>
              <a:rPr lang="en-US" altLang="en-US" b="1"/>
              <a:t>made without hands</a:t>
            </a:r>
            <a:r>
              <a:rPr lang="en-US" altLang="en-US"/>
              <a:t>," even "</a:t>
            </a:r>
            <a:r>
              <a:rPr lang="en-US" altLang="en-US" b="1"/>
              <a:t>the putting off of the body of the sins of the flesh by the circumcision of Christ</a:t>
            </a:r>
            <a:r>
              <a:rPr lang="en-US" altLang="en-US"/>
              <a:t>" (Colossians 2:11). This is connected with the new creation. The first-born was to be given to Jehovah on the eighth day (Exodus 22:29,30) </a:t>
            </a:r>
          </a:p>
        </p:txBody>
      </p:sp>
    </p:spTree>
    <p:extLst>
      <p:ext uri="{BB962C8B-B14F-4D97-AF65-F5344CB8AC3E}">
        <p14:creationId xmlns:p14="http://schemas.microsoft.com/office/powerpoint/2010/main" val="39750103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p:spPr>
        <p:txBody>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582503-B1C6-42A7-BDEE-A26CD7E069D6}"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4131" name="Rectangle 2"/>
          <p:cNvSpPr>
            <a:spLocks noGrp="1" noRot="1" noChangeAspect="1" noChangeArrowheads="1" noTextEdit="1"/>
          </p:cNvSpPr>
          <p:nvPr>
            <p:ph type="sldImg"/>
          </p:nvPr>
        </p:nvSpPr>
        <p:spPr>
          <a:ln/>
        </p:spPr>
      </p:sp>
      <p:sp>
        <p:nvSpPr>
          <p:cNvPr id="304132"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15539294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5573CE0-8D2E-4E68-8BE6-CA8F17EFB712}"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8227" name="Rectangle 2"/>
          <p:cNvSpPr>
            <a:spLocks noGrp="1" noRot="1" noChangeAspect="1" noChangeArrowheads="1" noTextEdit="1"/>
          </p:cNvSpPr>
          <p:nvPr>
            <p:ph type="sldImg"/>
          </p:nvPr>
        </p:nvSpPr>
        <p:spPr>
          <a:ln/>
        </p:spPr>
      </p:sp>
      <p:sp>
        <p:nvSpPr>
          <p:cNvPr id="308228"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430179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59E91A-1F2F-4E08-92C6-819604B8B7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6427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p:spPr>
        <p:txBody>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1D5076-5854-44F6-A366-5206D44C9EAF}"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10275" name="Rectangle 2"/>
          <p:cNvSpPr>
            <a:spLocks noGrp="1" noRot="1" noChangeAspect="1" noChangeArrowheads="1" noTextEdit="1"/>
          </p:cNvSpPr>
          <p:nvPr>
            <p:ph type="sldImg"/>
          </p:nvPr>
        </p:nvSpPr>
        <p:spPr>
          <a:ln/>
        </p:spPr>
      </p:sp>
      <p:sp>
        <p:nvSpPr>
          <p:cNvPr id="310276"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28648905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26E44-22CE-413C-883F-E97BFD8F4A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61008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26E44-22CE-413C-883F-E97BFD8F4A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836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noFill/>
        </p:spPr>
        <p:txBody>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13DF7F-9266-4207-B3E8-49899BB84584}"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2627" name="Rectangle 2"/>
          <p:cNvSpPr>
            <a:spLocks noGrp="1" noRot="1" noChangeAspect="1" noChangeArrowheads="1" noTextEdit="1"/>
          </p:cNvSpPr>
          <p:nvPr>
            <p:ph type="sldImg"/>
          </p:nvPr>
        </p:nvSpPr>
        <p:spPr>
          <a:ln/>
        </p:spPr>
      </p:sp>
      <p:sp>
        <p:nvSpPr>
          <p:cNvPr id="282628"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6389711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a:noFill/>
        </p:spPr>
        <p:txBody>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9A4010-066B-45C7-96EC-64A2DE459C0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4675" name="Rectangle 2"/>
          <p:cNvSpPr>
            <a:spLocks noGrp="1" noRot="1" noChangeAspect="1" noChangeArrowheads="1" noTextEdit="1"/>
          </p:cNvSpPr>
          <p:nvPr>
            <p:ph type="sldImg"/>
          </p:nvPr>
        </p:nvSpPr>
        <p:spPr>
          <a:ln/>
        </p:spPr>
      </p:sp>
      <p:sp>
        <p:nvSpPr>
          <p:cNvPr id="284676" name="Rectangle 3"/>
          <p:cNvSpPr>
            <a:spLocks noGrp="1" noChangeArrowheads="1"/>
          </p:cNvSpPr>
          <p:nvPr>
            <p:ph type="body" idx="1"/>
          </p:nvPr>
        </p:nvSpPr>
        <p:spPr>
          <a:noFill/>
        </p:spPr>
        <p:txBody>
          <a:bodyPr/>
          <a:lstStyle/>
          <a:p>
            <a:pPr eaLnBrk="1" hangingPunct="1"/>
            <a:r>
              <a:rPr lang="en-US" altLang="en-US"/>
              <a:t>Other texts in the Bible tell us the same…. </a:t>
            </a:r>
          </a:p>
        </p:txBody>
      </p:sp>
    </p:spTree>
    <p:extLst>
      <p:ext uri="{BB962C8B-B14F-4D97-AF65-F5344CB8AC3E}">
        <p14:creationId xmlns:p14="http://schemas.microsoft.com/office/powerpoint/2010/main" val="35586654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a:noFill/>
        </p:spPr>
        <p:txBody>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9A4010-066B-45C7-96EC-64A2DE459C0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4675" name="Rectangle 2"/>
          <p:cNvSpPr>
            <a:spLocks noGrp="1" noRot="1" noChangeAspect="1" noChangeArrowheads="1" noTextEdit="1"/>
          </p:cNvSpPr>
          <p:nvPr>
            <p:ph type="sldImg"/>
          </p:nvPr>
        </p:nvSpPr>
        <p:spPr>
          <a:ln/>
        </p:spPr>
      </p:sp>
      <p:sp>
        <p:nvSpPr>
          <p:cNvPr id="284676"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19899554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p:spPr>
        <p:txBody>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3C40A5-DC2F-462D-AEED-F4800224644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noFill/>
        </p:spPr>
        <p:txBody>
          <a:bodyPr/>
          <a:lstStyle/>
          <a:p>
            <a:pPr eaLnBrk="1" hangingPunct="1"/>
            <a:r>
              <a:rPr lang="en-US" altLang="en-US"/>
              <a:t>Revelation 7:2 ……………………..</a:t>
            </a:r>
          </a:p>
        </p:txBody>
      </p:sp>
    </p:spTree>
    <p:extLst>
      <p:ext uri="{BB962C8B-B14F-4D97-AF65-F5344CB8AC3E}">
        <p14:creationId xmlns:p14="http://schemas.microsoft.com/office/powerpoint/2010/main" val="32655466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A26E44-22CE-413C-883F-E97BFD8F4A7F}" type="slidenum">
              <a:rPr lang="en-US" smtClean="0"/>
              <a:t>41</a:t>
            </a:fld>
            <a:endParaRPr lang="en-US"/>
          </a:p>
        </p:txBody>
      </p:sp>
    </p:spTree>
    <p:extLst>
      <p:ext uri="{BB962C8B-B14F-4D97-AF65-F5344CB8AC3E}">
        <p14:creationId xmlns:p14="http://schemas.microsoft.com/office/powerpoint/2010/main" val="15175141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59E91A-1F2F-4E08-92C6-819604B8B7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10212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A26E44-22CE-413C-883F-E97BFD8F4A7F}" type="slidenum">
              <a:rPr lang="en-US" smtClean="0"/>
              <a:t>44</a:t>
            </a:fld>
            <a:endParaRPr lang="en-US"/>
          </a:p>
        </p:txBody>
      </p:sp>
    </p:spTree>
    <p:extLst>
      <p:ext uri="{BB962C8B-B14F-4D97-AF65-F5344CB8AC3E}">
        <p14:creationId xmlns:p14="http://schemas.microsoft.com/office/powerpoint/2010/main" val="3740702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A26E44-22CE-413C-883F-E97BFD8F4A7F}" type="slidenum">
              <a:rPr lang="en-US" smtClean="0"/>
              <a:t>7</a:t>
            </a:fld>
            <a:endParaRPr lang="en-US"/>
          </a:p>
        </p:txBody>
      </p:sp>
    </p:spTree>
    <p:extLst>
      <p:ext uri="{BB962C8B-B14F-4D97-AF65-F5344CB8AC3E}">
        <p14:creationId xmlns:p14="http://schemas.microsoft.com/office/powerpoint/2010/main" val="16196398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A26E44-22CE-413C-883F-E97BFD8F4A7F}" type="slidenum">
              <a:rPr lang="en-US" smtClean="0"/>
              <a:t>45</a:t>
            </a:fld>
            <a:endParaRPr lang="en-US"/>
          </a:p>
        </p:txBody>
      </p:sp>
    </p:spTree>
    <p:extLst>
      <p:ext uri="{BB962C8B-B14F-4D97-AF65-F5344CB8AC3E}">
        <p14:creationId xmlns:p14="http://schemas.microsoft.com/office/powerpoint/2010/main" val="2199473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59E91A-1F2F-4E08-92C6-819604B8B7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7507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A26E44-22CE-413C-883F-E97BFD8F4A7F}" type="slidenum">
              <a:rPr lang="en-US" smtClean="0"/>
              <a:t>9</a:t>
            </a:fld>
            <a:endParaRPr lang="en-US"/>
          </a:p>
        </p:txBody>
      </p:sp>
    </p:spTree>
    <p:extLst>
      <p:ext uri="{BB962C8B-B14F-4D97-AF65-F5344CB8AC3E}">
        <p14:creationId xmlns:p14="http://schemas.microsoft.com/office/powerpoint/2010/main" val="4271656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59E91A-1F2F-4E08-92C6-819604B8B7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0797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59E91A-1F2F-4E08-92C6-819604B8B7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908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59E91A-1F2F-4E08-92C6-819604B8B7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1725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A26E44-22CE-413C-883F-E97BFD8F4A7F}" type="slidenum">
              <a:rPr lang="en-US" smtClean="0"/>
              <a:t>13</a:t>
            </a:fld>
            <a:endParaRPr lang="en-US"/>
          </a:p>
        </p:txBody>
      </p:sp>
    </p:spTree>
    <p:extLst>
      <p:ext uri="{BB962C8B-B14F-4D97-AF65-F5344CB8AC3E}">
        <p14:creationId xmlns:p14="http://schemas.microsoft.com/office/powerpoint/2010/main" val="1621868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1C4DC19-2D66-4C88-8F95-87CBE72544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3A4695A-08EF-49D0-97B9-32319595B6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6A5DD2F9-A1A8-4493-8C43-97B8AF5F3389}"/>
              </a:ext>
            </a:extLst>
          </p:cNvPr>
          <p:cNvSpPr>
            <a:spLocks noGrp="1"/>
          </p:cNvSpPr>
          <p:nvPr>
            <p:ph type="dt" sz="half" idx="10"/>
          </p:nvPr>
        </p:nvSpPr>
        <p:spPr/>
        <p:txBody>
          <a:bodyPr/>
          <a:lstStyle/>
          <a:p>
            <a:fld id="{B06A6482-8506-4D7D-AA30-CAF32E0E0CB2}" type="datetime1">
              <a:rPr lang="en-US" smtClean="0"/>
              <a:t>11/10/2020</a:t>
            </a:fld>
            <a:endParaRPr lang="en-US"/>
          </a:p>
        </p:txBody>
      </p:sp>
      <p:sp>
        <p:nvSpPr>
          <p:cNvPr id="5" name="Footer Placeholder 4">
            <a:extLst>
              <a:ext uri="{FF2B5EF4-FFF2-40B4-BE49-F238E27FC236}">
                <a16:creationId xmlns="" xmlns:a16="http://schemas.microsoft.com/office/drawing/2014/main" id="{94D32074-CDB2-42A4-A6C0-56A6F2379F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4AAA9EA-CB28-4ED0-8080-7D41D7DD7D0F}"/>
              </a:ext>
            </a:extLst>
          </p:cNvPr>
          <p:cNvSpPr>
            <a:spLocks noGrp="1"/>
          </p:cNvSpPr>
          <p:nvPr>
            <p:ph type="sldNum" sz="quarter" idx="12"/>
          </p:nvPr>
        </p:nvSpPr>
        <p:spPr/>
        <p:txBody>
          <a:bodyPr/>
          <a:lstStyle/>
          <a:p>
            <a:fld id="{8693DB16-35F9-4ADC-81A5-E3FDA9CC45AF}" type="slidenum">
              <a:rPr lang="en-US" smtClean="0"/>
              <a:t>‹#›</a:t>
            </a:fld>
            <a:endParaRPr lang="en-US"/>
          </a:p>
        </p:txBody>
      </p:sp>
    </p:spTree>
    <p:extLst>
      <p:ext uri="{BB962C8B-B14F-4D97-AF65-F5344CB8AC3E}">
        <p14:creationId xmlns:p14="http://schemas.microsoft.com/office/powerpoint/2010/main" val="2635118241"/>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28BF27-A99D-4AAD-AE4D-FAA9B3F1EA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4380AA1B-A5EB-42B9-A1D9-78311700CB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35BD2B5-FEE7-4149-BA04-301605FA0FF7}"/>
              </a:ext>
            </a:extLst>
          </p:cNvPr>
          <p:cNvSpPr>
            <a:spLocks noGrp="1"/>
          </p:cNvSpPr>
          <p:nvPr>
            <p:ph type="dt" sz="half" idx="10"/>
          </p:nvPr>
        </p:nvSpPr>
        <p:spPr/>
        <p:txBody>
          <a:bodyPr/>
          <a:lstStyle/>
          <a:p>
            <a:fld id="{802902C1-D8E0-4E45-888E-E5CE81B6767E}" type="datetime1">
              <a:rPr lang="en-US" smtClean="0"/>
              <a:t>11/10/2020</a:t>
            </a:fld>
            <a:endParaRPr lang="en-US"/>
          </a:p>
        </p:txBody>
      </p:sp>
      <p:sp>
        <p:nvSpPr>
          <p:cNvPr id="5" name="Footer Placeholder 4">
            <a:extLst>
              <a:ext uri="{FF2B5EF4-FFF2-40B4-BE49-F238E27FC236}">
                <a16:creationId xmlns="" xmlns:a16="http://schemas.microsoft.com/office/drawing/2014/main" id="{8AD7904E-3958-4C6D-AB7D-44458A2485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3471070-C16E-4ACB-95F3-29003375BB2D}"/>
              </a:ext>
            </a:extLst>
          </p:cNvPr>
          <p:cNvSpPr>
            <a:spLocks noGrp="1"/>
          </p:cNvSpPr>
          <p:nvPr>
            <p:ph type="sldNum" sz="quarter" idx="12"/>
          </p:nvPr>
        </p:nvSpPr>
        <p:spPr/>
        <p:txBody>
          <a:bodyPr/>
          <a:lstStyle/>
          <a:p>
            <a:fld id="{8693DB16-35F9-4ADC-81A5-E3FDA9CC45AF}" type="slidenum">
              <a:rPr lang="en-US" smtClean="0"/>
              <a:t>‹#›</a:t>
            </a:fld>
            <a:endParaRPr lang="en-US"/>
          </a:p>
        </p:txBody>
      </p:sp>
    </p:spTree>
    <p:extLst>
      <p:ext uri="{BB962C8B-B14F-4D97-AF65-F5344CB8AC3E}">
        <p14:creationId xmlns:p14="http://schemas.microsoft.com/office/powerpoint/2010/main" val="1951820911"/>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6D3548E1-850B-4C6F-A791-A2C218FFAA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8E3F388F-734A-4DFC-8B0C-C3EBAD36BC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C15C793-F13C-47A1-8E19-010BD8EB8A28}"/>
              </a:ext>
            </a:extLst>
          </p:cNvPr>
          <p:cNvSpPr>
            <a:spLocks noGrp="1"/>
          </p:cNvSpPr>
          <p:nvPr>
            <p:ph type="dt" sz="half" idx="10"/>
          </p:nvPr>
        </p:nvSpPr>
        <p:spPr/>
        <p:txBody>
          <a:bodyPr/>
          <a:lstStyle/>
          <a:p>
            <a:fld id="{757EB537-07F2-4866-9E7E-52F81F0F8608}" type="datetime1">
              <a:rPr lang="en-US" smtClean="0"/>
              <a:t>11/10/2020</a:t>
            </a:fld>
            <a:endParaRPr lang="en-US"/>
          </a:p>
        </p:txBody>
      </p:sp>
      <p:sp>
        <p:nvSpPr>
          <p:cNvPr id="5" name="Footer Placeholder 4">
            <a:extLst>
              <a:ext uri="{FF2B5EF4-FFF2-40B4-BE49-F238E27FC236}">
                <a16:creationId xmlns="" xmlns:a16="http://schemas.microsoft.com/office/drawing/2014/main" id="{3A3C1AE1-40AC-4E98-92D7-863362D5F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863320C-558E-4090-B111-522B6ED992D9}"/>
              </a:ext>
            </a:extLst>
          </p:cNvPr>
          <p:cNvSpPr>
            <a:spLocks noGrp="1"/>
          </p:cNvSpPr>
          <p:nvPr>
            <p:ph type="sldNum" sz="quarter" idx="12"/>
          </p:nvPr>
        </p:nvSpPr>
        <p:spPr/>
        <p:txBody>
          <a:bodyPr/>
          <a:lstStyle/>
          <a:p>
            <a:fld id="{8693DB16-35F9-4ADC-81A5-E3FDA9CC45AF}" type="slidenum">
              <a:rPr lang="en-US" smtClean="0"/>
              <a:t>‹#›</a:t>
            </a:fld>
            <a:endParaRPr lang="en-US"/>
          </a:p>
        </p:txBody>
      </p:sp>
    </p:spTree>
    <p:extLst>
      <p:ext uri="{BB962C8B-B14F-4D97-AF65-F5344CB8AC3E}">
        <p14:creationId xmlns:p14="http://schemas.microsoft.com/office/powerpoint/2010/main" val="2739221413"/>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E3351746-2C84-4458-91DE-58CAD7836E03}" type="datetime1">
              <a:rPr lang="en-US" altLang="en-US" smtClean="0"/>
              <a:t>11/10/2020</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a:defRPr/>
            </a:pPr>
            <a:fld id="{0891E512-E2D9-4C02-B6E5-91D1AF3446AB}" type="slidenum">
              <a:rPr lang="en-US" altLang="en-US"/>
              <a:pPr>
                <a:defRPr/>
              </a:pPr>
              <a:t>‹#›</a:t>
            </a:fld>
            <a:endParaRPr lang="en-US" altLang="en-US"/>
          </a:p>
        </p:txBody>
      </p:sp>
    </p:spTree>
    <p:extLst>
      <p:ext uri="{BB962C8B-B14F-4D97-AF65-F5344CB8AC3E}">
        <p14:creationId xmlns:p14="http://schemas.microsoft.com/office/powerpoint/2010/main" val="2143669016"/>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3B08FC72-2C57-4D5D-8BE3-DF35A5B3FD97}" type="datetime1">
              <a:rPr lang="en-US" altLang="en-US" smtClean="0"/>
              <a:t>11/10/2020</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a:defRPr/>
            </a:pPr>
            <a:fld id="{EAAC79FA-B8F6-4B59-B8EF-6059E89435A0}" type="slidenum">
              <a:rPr lang="en-US" altLang="en-US"/>
              <a:pPr>
                <a:defRPr/>
              </a:pPr>
              <a:t>‹#›</a:t>
            </a:fld>
            <a:endParaRPr lang="en-US" altLang="en-US"/>
          </a:p>
        </p:txBody>
      </p:sp>
    </p:spTree>
    <p:extLst>
      <p:ext uri="{BB962C8B-B14F-4D97-AF65-F5344CB8AC3E}">
        <p14:creationId xmlns:p14="http://schemas.microsoft.com/office/powerpoint/2010/main" val="1700697666"/>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0567C670-8193-4DA9-9989-064E37D18BC8}" type="datetime1">
              <a:rPr lang="en-US" altLang="en-US" smtClean="0"/>
              <a:t>11/10/2020</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a:defRPr/>
            </a:pPr>
            <a:fld id="{7A6628F1-2F9A-46A3-A288-AB970F1B1A26}" type="slidenum">
              <a:rPr lang="en-US" altLang="en-US"/>
              <a:pPr>
                <a:defRPr/>
              </a:pPr>
              <a:t>‹#›</a:t>
            </a:fld>
            <a:endParaRPr lang="en-US" altLang="en-US"/>
          </a:p>
        </p:txBody>
      </p:sp>
    </p:spTree>
    <p:extLst>
      <p:ext uri="{BB962C8B-B14F-4D97-AF65-F5344CB8AC3E}">
        <p14:creationId xmlns:p14="http://schemas.microsoft.com/office/powerpoint/2010/main" val="3880860897"/>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8EFF85DE-9F8A-439E-ABC5-8AE71E1D9694}" type="datetime1">
              <a:rPr lang="en-US" altLang="en-US" smtClean="0"/>
              <a:t>11/10/2020</a:t>
            </a:fld>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a:defRPr/>
            </a:pPr>
            <a:fld id="{345B597D-08F0-44A0-9E41-17951543688A}" type="slidenum">
              <a:rPr lang="en-US" altLang="en-US"/>
              <a:pPr>
                <a:defRPr/>
              </a:pPr>
              <a:t>‹#›</a:t>
            </a:fld>
            <a:endParaRPr lang="en-US" altLang="en-US"/>
          </a:p>
        </p:txBody>
      </p:sp>
    </p:spTree>
    <p:extLst>
      <p:ext uri="{BB962C8B-B14F-4D97-AF65-F5344CB8AC3E}">
        <p14:creationId xmlns:p14="http://schemas.microsoft.com/office/powerpoint/2010/main" val="1998199794"/>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8D314623-EEB8-436D-A53C-EEE3707D4C28}" type="datetime1">
              <a:rPr lang="en-US" altLang="en-US" smtClean="0"/>
              <a:t>11/10/2020</a:t>
            </a:fld>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a:defRPr/>
            </a:pPr>
            <a:fld id="{75BA5AFC-01F8-4A44-8933-ED4796A77B7D}" type="slidenum">
              <a:rPr lang="en-US" altLang="en-US"/>
              <a:pPr>
                <a:defRPr/>
              </a:pPr>
              <a:t>‹#›</a:t>
            </a:fld>
            <a:endParaRPr lang="en-US" altLang="en-US"/>
          </a:p>
        </p:txBody>
      </p:sp>
    </p:spTree>
    <p:extLst>
      <p:ext uri="{BB962C8B-B14F-4D97-AF65-F5344CB8AC3E}">
        <p14:creationId xmlns:p14="http://schemas.microsoft.com/office/powerpoint/2010/main" val="659320451"/>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12759294-9633-4804-A64D-6D8E78C171BF}" type="datetime1">
              <a:rPr lang="en-US" altLang="en-US" smtClean="0"/>
              <a:t>11/10/2020</a:t>
            </a:fld>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a:defRPr/>
            </a:pPr>
            <a:fld id="{07AAF07D-4E94-4D04-92FA-67BE63630D9C}" type="slidenum">
              <a:rPr lang="en-US" altLang="en-US"/>
              <a:pPr>
                <a:defRPr/>
              </a:pPr>
              <a:t>‹#›</a:t>
            </a:fld>
            <a:endParaRPr lang="en-US" altLang="en-US"/>
          </a:p>
        </p:txBody>
      </p:sp>
    </p:spTree>
    <p:extLst>
      <p:ext uri="{BB962C8B-B14F-4D97-AF65-F5344CB8AC3E}">
        <p14:creationId xmlns:p14="http://schemas.microsoft.com/office/powerpoint/2010/main" val="3032739591"/>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9B17DDA6-626F-499F-9923-F18F5FCCBA54}" type="datetime1">
              <a:rPr lang="en-US" altLang="en-US" smtClean="0"/>
              <a:t>11/10/2020</a:t>
            </a:fld>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a:defRPr/>
            </a:pPr>
            <a:fld id="{722105C8-2B67-4033-AF47-7248AA6BD3D4}" type="slidenum">
              <a:rPr lang="en-US" altLang="en-US"/>
              <a:pPr>
                <a:defRPr/>
              </a:pPr>
              <a:t>‹#›</a:t>
            </a:fld>
            <a:endParaRPr lang="en-US" altLang="en-US"/>
          </a:p>
        </p:txBody>
      </p:sp>
    </p:spTree>
    <p:extLst>
      <p:ext uri="{BB962C8B-B14F-4D97-AF65-F5344CB8AC3E}">
        <p14:creationId xmlns:p14="http://schemas.microsoft.com/office/powerpoint/2010/main" val="1829411656"/>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B0C996A4-F753-4036-96AF-3187EAC30927}" type="datetime1">
              <a:rPr lang="en-US" altLang="en-US" smtClean="0"/>
              <a:t>11/10/2020</a:t>
            </a:fld>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a:defRPr/>
            </a:pPr>
            <a:fld id="{FFF13B57-4261-4DF7-8036-96B70B9B0373}" type="slidenum">
              <a:rPr lang="en-US" altLang="en-US"/>
              <a:pPr>
                <a:defRPr/>
              </a:pPr>
              <a:t>‹#›</a:t>
            </a:fld>
            <a:endParaRPr lang="en-US" altLang="en-US"/>
          </a:p>
        </p:txBody>
      </p:sp>
    </p:spTree>
    <p:extLst>
      <p:ext uri="{BB962C8B-B14F-4D97-AF65-F5344CB8AC3E}">
        <p14:creationId xmlns:p14="http://schemas.microsoft.com/office/powerpoint/2010/main" val="601453167"/>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A34A0E2-A2DC-45FA-8DC7-25A7A6D03F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B60297D-E0DC-47C8-AB77-BF6A111031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38D264D-60E4-4B2C-B400-71E9B5C701AF}"/>
              </a:ext>
            </a:extLst>
          </p:cNvPr>
          <p:cNvSpPr>
            <a:spLocks noGrp="1"/>
          </p:cNvSpPr>
          <p:nvPr>
            <p:ph type="dt" sz="half" idx="10"/>
          </p:nvPr>
        </p:nvSpPr>
        <p:spPr/>
        <p:txBody>
          <a:bodyPr/>
          <a:lstStyle/>
          <a:p>
            <a:fld id="{12D734ED-0AA6-4C00-BB8F-64355272B204}" type="datetime1">
              <a:rPr lang="en-US" smtClean="0"/>
              <a:t>11/10/2020</a:t>
            </a:fld>
            <a:endParaRPr lang="en-US"/>
          </a:p>
        </p:txBody>
      </p:sp>
      <p:sp>
        <p:nvSpPr>
          <p:cNvPr id="5" name="Footer Placeholder 4">
            <a:extLst>
              <a:ext uri="{FF2B5EF4-FFF2-40B4-BE49-F238E27FC236}">
                <a16:creationId xmlns="" xmlns:a16="http://schemas.microsoft.com/office/drawing/2014/main" id="{6109580E-E107-46B4-B9E1-F5E8AB3B5F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42260B8-C525-4015-BE63-E27083A9E005}"/>
              </a:ext>
            </a:extLst>
          </p:cNvPr>
          <p:cNvSpPr>
            <a:spLocks noGrp="1"/>
          </p:cNvSpPr>
          <p:nvPr>
            <p:ph type="sldNum" sz="quarter" idx="12"/>
          </p:nvPr>
        </p:nvSpPr>
        <p:spPr/>
        <p:txBody>
          <a:bodyPr/>
          <a:lstStyle/>
          <a:p>
            <a:fld id="{8693DB16-35F9-4ADC-81A5-E3FDA9CC45AF}" type="slidenum">
              <a:rPr lang="en-US" smtClean="0"/>
              <a:t>‹#›</a:t>
            </a:fld>
            <a:endParaRPr lang="en-US"/>
          </a:p>
        </p:txBody>
      </p:sp>
    </p:spTree>
    <p:extLst>
      <p:ext uri="{BB962C8B-B14F-4D97-AF65-F5344CB8AC3E}">
        <p14:creationId xmlns:p14="http://schemas.microsoft.com/office/powerpoint/2010/main" val="3050367584"/>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D87AF5D-6ED4-4AC0-957E-0EDD36811461}" type="datetime1">
              <a:rPr lang="en-US" altLang="en-US" smtClean="0"/>
              <a:t>11/10/2020</a:t>
            </a:fld>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a:defRPr/>
            </a:pPr>
            <a:fld id="{E8BD4389-1DBC-4F63-93ED-6B45B1555369}" type="slidenum">
              <a:rPr lang="en-US" altLang="en-US"/>
              <a:pPr>
                <a:defRPr/>
              </a:pPr>
              <a:t>‹#›</a:t>
            </a:fld>
            <a:endParaRPr lang="en-US" altLang="en-US"/>
          </a:p>
        </p:txBody>
      </p:sp>
    </p:spTree>
    <p:extLst>
      <p:ext uri="{BB962C8B-B14F-4D97-AF65-F5344CB8AC3E}">
        <p14:creationId xmlns:p14="http://schemas.microsoft.com/office/powerpoint/2010/main" val="2528004480"/>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6A019FAA-4CC1-4F7B-B102-1DEF5C520B6A}" type="datetime1">
              <a:rPr lang="en-US" altLang="en-US" smtClean="0"/>
              <a:t>11/10/2020</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a:defRPr/>
            </a:pPr>
            <a:fld id="{3F8BAFD6-5989-45A0-8F0A-66E573CE1282}" type="slidenum">
              <a:rPr lang="en-US" altLang="en-US"/>
              <a:pPr>
                <a:defRPr/>
              </a:pPr>
              <a:t>‹#›</a:t>
            </a:fld>
            <a:endParaRPr lang="en-US" altLang="en-US"/>
          </a:p>
        </p:txBody>
      </p:sp>
    </p:spTree>
    <p:extLst>
      <p:ext uri="{BB962C8B-B14F-4D97-AF65-F5344CB8AC3E}">
        <p14:creationId xmlns:p14="http://schemas.microsoft.com/office/powerpoint/2010/main" val="2451112070"/>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DFC39899-227F-48CD-952C-D5785FAE3845}" type="datetime1">
              <a:rPr lang="en-US" altLang="en-US" smtClean="0"/>
              <a:t>11/10/2020</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a:defRPr/>
            </a:pPr>
            <a:fld id="{F6C85C63-FA9B-4A40-86A5-9B4ECD148DBA}" type="slidenum">
              <a:rPr lang="en-US" altLang="en-US"/>
              <a:pPr>
                <a:defRPr/>
              </a:pPr>
              <a:t>‹#›</a:t>
            </a:fld>
            <a:endParaRPr lang="en-US" altLang="en-US"/>
          </a:p>
        </p:txBody>
      </p:sp>
    </p:spTree>
    <p:extLst>
      <p:ext uri="{BB962C8B-B14F-4D97-AF65-F5344CB8AC3E}">
        <p14:creationId xmlns:p14="http://schemas.microsoft.com/office/powerpoint/2010/main" val="3071936818"/>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fld id="{95BDA52A-7BE8-4A27-AAF8-6DA2ADBF12B9}" type="datetime1">
              <a:rPr lang="en-US" altLang="en-US" smtClean="0"/>
              <a:t>11/10/2020</a:t>
            </a:fld>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a:defRPr/>
            </a:pPr>
            <a:fld id="{69E13030-D5EA-4D8C-AECD-B07D3663E3E5}" type="slidenum">
              <a:rPr lang="en-US" altLang="en-US"/>
              <a:pPr>
                <a:defRPr/>
              </a:pPr>
              <a:t>‹#›</a:t>
            </a:fld>
            <a:endParaRPr lang="en-US" altLang="en-US"/>
          </a:p>
        </p:txBody>
      </p:sp>
    </p:spTree>
    <p:extLst>
      <p:ext uri="{BB962C8B-B14F-4D97-AF65-F5344CB8AC3E}">
        <p14:creationId xmlns:p14="http://schemas.microsoft.com/office/powerpoint/2010/main" val="1258986073"/>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86BB4EF8-565E-4106-8573-D4E3032DB49D}" type="datetime1">
              <a:rPr lang="en-US" altLang="en-US" smtClean="0"/>
              <a:t>11/10/2020</a:t>
            </a:fld>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a:defRPr/>
            </a:pPr>
            <a:fld id="{EBB13CB7-C1DF-4FD7-A116-B62BDFD5F994}" type="slidenum">
              <a:rPr lang="en-US" altLang="en-US"/>
              <a:pPr>
                <a:defRPr/>
              </a:pPr>
              <a:t>‹#›</a:t>
            </a:fld>
            <a:endParaRPr lang="en-US" altLang="en-US"/>
          </a:p>
        </p:txBody>
      </p:sp>
    </p:spTree>
    <p:extLst>
      <p:ext uri="{BB962C8B-B14F-4D97-AF65-F5344CB8AC3E}">
        <p14:creationId xmlns:p14="http://schemas.microsoft.com/office/powerpoint/2010/main" val="3743874365"/>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3902076"/>
            <a:ext cx="4533900" cy="2949575"/>
            <a:chOff x="0" y="2458"/>
            <a:chExt cx="2142" cy="1858"/>
          </a:xfrm>
        </p:grpSpPr>
        <p:sp>
          <p:nvSpPr>
            <p:cNvPr id="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sz="1800"/>
            </a:p>
          </p:txBody>
        </p:sp>
        <p:sp>
          <p:nvSpPr>
            <p:cNvPr id="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sz="1800"/>
            </a:p>
          </p:txBody>
        </p:sp>
        <p:sp>
          <p:nvSpPr>
            <p:cNvPr id="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sz="1800"/>
            </a:p>
          </p:txBody>
        </p:sp>
        <p:sp>
          <p:nvSpPr>
            <p:cNvPr id="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sz="1800"/>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800"/>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800"/>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800"/>
            </a:p>
          </p:txBody>
        </p:sp>
      </p:grpSp>
      <p:sp>
        <p:nvSpPr>
          <p:cNvPr id="637962" name="Rectangle 10"/>
          <p:cNvSpPr>
            <a:spLocks noGrp="1" noChangeArrowheads="1"/>
          </p:cNvSpPr>
          <p:nvPr>
            <p:ph type="ctrTitle" sz="quarter"/>
          </p:nvPr>
        </p:nvSpPr>
        <p:spPr>
          <a:xfrm>
            <a:off x="914400" y="1873250"/>
            <a:ext cx="10363200" cy="1555750"/>
          </a:xfrm>
        </p:spPr>
        <p:txBody>
          <a:bodyPr/>
          <a:lstStyle>
            <a:lvl1pPr>
              <a:defRPr sz="4800"/>
            </a:lvl1pPr>
          </a:lstStyle>
          <a:p>
            <a:pPr lvl="0"/>
            <a:r>
              <a:rPr lang="en-US" altLang="en-US" noProof="0"/>
              <a:t>Click to edit Master title style</a:t>
            </a:r>
          </a:p>
        </p:txBody>
      </p:sp>
      <p:sp>
        <p:nvSpPr>
          <p:cNvPr id="637963" name="Rectangle 11"/>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2" name="Rectangle 12"/>
          <p:cNvSpPr>
            <a:spLocks noGrp="1" noChangeArrowheads="1"/>
          </p:cNvSpPr>
          <p:nvPr>
            <p:ph type="dt" sz="quarter" idx="10"/>
          </p:nvPr>
        </p:nvSpPr>
        <p:spPr/>
        <p:txBody>
          <a:bodyPr/>
          <a:lstStyle>
            <a:lvl1pPr>
              <a:defRPr smtClean="0"/>
            </a:lvl1pPr>
          </a:lstStyle>
          <a:p>
            <a:pPr>
              <a:defRPr/>
            </a:pPr>
            <a:fld id="{42A57637-4B63-4DBE-ADED-08B0DEFA6987}" type="datetime1">
              <a:rPr lang="en-US" altLang="en-US" smtClean="0"/>
              <a:t>11/10/2020</a:t>
            </a:fld>
            <a:endParaRPr lang="en-US" altLang="en-US"/>
          </a:p>
        </p:txBody>
      </p:sp>
      <p:sp>
        <p:nvSpPr>
          <p:cNvPr id="13" name="Rectangle 13"/>
          <p:cNvSpPr>
            <a:spLocks noGrp="1" noChangeArrowheads="1"/>
          </p:cNvSpPr>
          <p:nvPr>
            <p:ph type="ftr" sz="quarter" idx="11"/>
          </p:nvPr>
        </p:nvSpPr>
        <p:spPr/>
        <p:txBody>
          <a:bodyPr/>
          <a:lstStyle>
            <a:lvl1pPr>
              <a:defRPr smtClean="0"/>
            </a:lvl1pPr>
          </a:lstStyle>
          <a:p>
            <a:pPr>
              <a:defRPr/>
            </a:pPr>
            <a:endParaRPr lang="en-US" altLang="en-US"/>
          </a:p>
        </p:txBody>
      </p:sp>
      <p:sp>
        <p:nvSpPr>
          <p:cNvPr id="14" name="Rectangle 14"/>
          <p:cNvSpPr>
            <a:spLocks noGrp="1" noChangeArrowheads="1"/>
          </p:cNvSpPr>
          <p:nvPr>
            <p:ph type="sldNum" sz="quarter" idx="12"/>
          </p:nvPr>
        </p:nvSpPr>
        <p:spPr/>
        <p:txBody>
          <a:bodyPr/>
          <a:lstStyle>
            <a:lvl1pPr>
              <a:defRPr smtClean="0"/>
            </a:lvl1pPr>
          </a:lstStyle>
          <a:p>
            <a:pPr>
              <a:defRPr/>
            </a:pPr>
            <a:fld id="{E89E6B0A-1F62-4533-A855-D0D2FF2D6913}" type="slidenum">
              <a:rPr lang="en-US" altLang="en-US"/>
              <a:pPr>
                <a:defRPr/>
              </a:pPr>
              <a:t>‹#›</a:t>
            </a:fld>
            <a:endParaRPr lang="en-US" altLang="en-US"/>
          </a:p>
        </p:txBody>
      </p:sp>
    </p:spTree>
    <p:extLst>
      <p:ext uri="{BB962C8B-B14F-4D97-AF65-F5344CB8AC3E}">
        <p14:creationId xmlns:p14="http://schemas.microsoft.com/office/powerpoint/2010/main" val="515340538"/>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fld id="{053E8E73-23D5-43C1-84EF-E4B8D1FE0538}" type="datetime1">
              <a:rPr lang="en-US" altLang="en-US" smtClean="0"/>
              <a:t>11/10/2020</a:t>
            </a:fld>
            <a:endParaRPr lang="en-US" alt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p:cNvSpPr>
            <a:spLocks noGrp="1" noChangeArrowheads="1"/>
          </p:cNvSpPr>
          <p:nvPr>
            <p:ph type="sldNum" sz="quarter" idx="12"/>
          </p:nvPr>
        </p:nvSpPr>
        <p:spPr>
          <a:ln/>
        </p:spPr>
        <p:txBody>
          <a:bodyPr/>
          <a:lstStyle>
            <a:lvl1pPr>
              <a:defRPr/>
            </a:lvl1pPr>
          </a:lstStyle>
          <a:p>
            <a:pPr>
              <a:defRPr/>
            </a:pPr>
            <a:fld id="{D853A685-4A5C-48A7-B14D-3B5E789E9CE8}" type="slidenum">
              <a:rPr lang="en-US" altLang="en-US"/>
              <a:pPr>
                <a:defRPr/>
              </a:pPr>
              <a:t>‹#›</a:t>
            </a:fld>
            <a:endParaRPr lang="en-US" altLang="en-US"/>
          </a:p>
        </p:txBody>
      </p:sp>
    </p:spTree>
    <p:extLst>
      <p:ext uri="{BB962C8B-B14F-4D97-AF65-F5344CB8AC3E}">
        <p14:creationId xmlns:p14="http://schemas.microsoft.com/office/powerpoint/2010/main" val="1187081802"/>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fld id="{B7B37990-9C63-439A-A732-6A644F8ABD4B}" type="datetime1">
              <a:rPr lang="en-US" altLang="en-US" smtClean="0"/>
              <a:t>11/10/2020</a:t>
            </a:fld>
            <a:endParaRPr lang="en-US" alt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p:cNvSpPr>
            <a:spLocks noGrp="1" noChangeArrowheads="1"/>
          </p:cNvSpPr>
          <p:nvPr>
            <p:ph type="sldNum" sz="quarter" idx="12"/>
          </p:nvPr>
        </p:nvSpPr>
        <p:spPr>
          <a:ln/>
        </p:spPr>
        <p:txBody>
          <a:bodyPr/>
          <a:lstStyle>
            <a:lvl1pPr>
              <a:defRPr/>
            </a:lvl1pPr>
          </a:lstStyle>
          <a:p>
            <a:pPr>
              <a:defRPr/>
            </a:pPr>
            <a:fld id="{0DF6158A-A21E-4BF2-8B8D-4795FC6F1A63}" type="slidenum">
              <a:rPr lang="en-US" altLang="en-US"/>
              <a:pPr>
                <a:defRPr/>
              </a:pPr>
              <a:t>‹#›</a:t>
            </a:fld>
            <a:endParaRPr lang="en-US" altLang="en-US"/>
          </a:p>
        </p:txBody>
      </p:sp>
    </p:spTree>
    <p:extLst>
      <p:ext uri="{BB962C8B-B14F-4D97-AF65-F5344CB8AC3E}">
        <p14:creationId xmlns:p14="http://schemas.microsoft.com/office/powerpoint/2010/main" val="3406641086"/>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fld id="{5379AC90-7729-4633-AA91-88E26A596E32}" type="datetime1">
              <a:rPr lang="en-US" altLang="en-US" smtClean="0"/>
              <a:t>11/10/2020</a:t>
            </a:fld>
            <a:endParaRPr lang="en-US" alt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p:cNvSpPr>
            <a:spLocks noGrp="1" noChangeArrowheads="1"/>
          </p:cNvSpPr>
          <p:nvPr>
            <p:ph type="sldNum" sz="quarter" idx="12"/>
          </p:nvPr>
        </p:nvSpPr>
        <p:spPr>
          <a:ln/>
        </p:spPr>
        <p:txBody>
          <a:bodyPr/>
          <a:lstStyle>
            <a:lvl1pPr>
              <a:defRPr/>
            </a:lvl1pPr>
          </a:lstStyle>
          <a:p>
            <a:pPr>
              <a:defRPr/>
            </a:pPr>
            <a:fld id="{6907369E-B217-4B50-9C55-FF78156AE1E5}" type="slidenum">
              <a:rPr lang="en-US" altLang="en-US"/>
              <a:pPr>
                <a:defRPr/>
              </a:pPr>
              <a:t>‹#›</a:t>
            </a:fld>
            <a:endParaRPr lang="en-US" altLang="en-US"/>
          </a:p>
        </p:txBody>
      </p:sp>
    </p:spTree>
    <p:extLst>
      <p:ext uri="{BB962C8B-B14F-4D97-AF65-F5344CB8AC3E}">
        <p14:creationId xmlns:p14="http://schemas.microsoft.com/office/powerpoint/2010/main" val="3543865345"/>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fld id="{B0662F1B-F0ED-48CA-83C5-350DF437A6EC}" type="datetime1">
              <a:rPr lang="en-US" altLang="en-US" smtClean="0"/>
              <a:t>11/10/2020</a:t>
            </a:fld>
            <a:endParaRPr lang="en-US" alt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4"/>
          <p:cNvSpPr>
            <a:spLocks noGrp="1" noChangeArrowheads="1"/>
          </p:cNvSpPr>
          <p:nvPr>
            <p:ph type="sldNum" sz="quarter" idx="12"/>
          </p:nvPr>
        </p:nvSpPr>
        <p:spPr>
          <a:ln/>
        </p:spPr>
        <p:txBody>
          <a:bodyPr/>
          <a:lstStyle>
            <a:lvl1pPr>
              <a:defRPr/>
            </a:lvl1pPr>
          </a:lstStyle>
          <a:p>
            <a:pPr>
              <a:defRPr/>
            </a:pPr>
            <a:fld id="{7D2A90D6-0155-4F67-9DE1-7887FDBE3EEF}" type="slidenum">
              <a:rPr lang="en-US" altLang="en-US"/>
              <a:pPr>
                <a:defRPr/>
              </a:pPr>
              <a:t>‹#›</a:t>
            </a:fld>
            <a:endParaRPr lang="en-US" altLang="en-US"/>
          </a:p>
        </p:txBody>
      </p:sp>
    </p:spTree>
    <p:extLst>
      <p:ext uri="{BB962C8B-B14F-4D97-AF65-F5344CB8AC3E}">
        <p14:creationId xmlns:p14="http://schemas.microsoft.com/office/powerpoint/2010/main" val="3973244994"/>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86C0EEB-9AD3-48D2-9862-31CA247E79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E87DEAC2-6096-45F3-9070-C6A03EB89E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C030A807-DB6F-40B9-A5B1-A365E0DFD5FA}"/>
              </a:ext>
            </a:extLst>
          </p:cNvPr>
          <p:cNvSpPr>
            <a:spLocks noGrp="1"/>
          </p:cNvSpPr>
          <p:nvPr>
            <p:ph type="dt" sz="half" idx="10"/>
          </p:nvPr>
        </p:nvSpPr>
        <p:spPr/>
        <p:txBody>
          <a:bodyPr/>
          <a:lstStyle/>
          <a:p>
            <a:fld id="{95E21698-ED1E-4EB6-AC64-7D3B31EB89F7}" type="datetime1">
              <a:rPr lang="en-US" smtClean="0"/>
              <a:t>11/10/2020</a:t>
            </a:fld>
            <a:endParaRPr lang="en-US"/>
          </a:p>
        </p:txBody>
      </p:sp>
      <p:sp>
        <p:nvSpPr>
          <p:cNvPr id="5" name="Footer Placeholder 4">
            <a:extLst>
              <a:ext uri="{FF2B5EF4-FFF2-40B4-BE49-F238E27FC236}">
                <a16:creationId xmlns="" xmlns:a16="http://schemas.microsoft.com/office/drawing/2014/main" id="{08026A1C-A695-432B-9776-123518B1F6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9807E72-B3CC-4495-8CD9-7590540B7B2A}"/>
              </a:ext>
            </a:extLst>
          </p:cNvPr>
          <p:cNvSpPr>
            <a:spLocks noGrp="1"/>
          </p:cNvSpPr>
          <p:nvPr>
            <p:ph type="sldNum" sz="quarter" idx="12"/>
          </p:nvPr>
        </p:nvSpPr>
        <p:spPr/>
        <p:txBody>
          <a:bodyPr/>
          <a:lstStyle/>
          <a:p>
            <a:fld id="{8693DB16-35F9-4ADC-81A5-E3FDA9CC45AF}" type="slidenum">
              <a:rPr lang="en-US" smtClean="0"/>
              <a:t>‹#›</a:t>
            </a:fld>
            <a:endParaRPr lang="en-US"/>
          </a:p>
        </p:txBody>
      </p:sp>
    </p:spTree>
    <p:extLst>
      <p:ext uri="{BB962C8B-B14F-4D97-AF65-F5344CB8AC3E}">
        <p14:creationId xmlns:p14="http://schemas.microsoft.com/office/powerpoint/2010/main" val="3452838351"/>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fld id="{398705AD-D02F-4EA9-A937-1CB9922FAFAD}" type="datetime1">
              <a:rPr lang="en-US" altLang="en-US" smtClean="0"/>
              <a:t>11/10/2020</a:t>
            </a:fld>
            <a:endParaRPr lang="en-US" alt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4"/>
          <p:cNvSpPr>
            <a:spLocks noGrp="1" noChangeArrowheads="1"/>
          </p:cNvSpPr>
          <p:nvPr>
            <p:ph type="sldNum" sz="quarter" idx="12"/>
          </p:nvPr>
        </p:nvSpPr>
        <p:spPr>
          <a:ln/>
        </p:spPr>
        <p:txBody>
          <a:bodyPr/>
          <a:lstStyle>
            <a:lvl1pPr>
              <a:defRPr/>
            </a:lvl1pPr>
          </a:lstStyle>
          <a:p>
            <a:pPr>
              <a:defRPr/>
            </a:pPr>
            <a:fld id="{85D013CF-95AF-490A-A428-5206D75E5D9F}" type="slidenum">
              <a:rPr lang="en-US" altLang="en-US"/>
              <a:pPr>
                <a:defRPr/>
              </a:pPr>
              <a:t>‹#›</a:t>
            </a:fld>
            <a:endParaRPr lang="en-US" altLang="en-US"/>
          </a:p>
        </p:txBody>
      </p:sp>
    </p:spTree>
    <p:extLst>
      <p:ext uri="{BB962C8B-B14F-4D97-AF65-F5344CB8AC3E}">
        <p14:creationId xmlns:p14="http://schemas.microsoft.com/office/powerpoint/2010/main" val="1215672656"/>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fld id="{5ABC815E-3426-42E9-A077-B406691ECD6D}" type="datetime1">
              <a:rPr lang="en-US" altLang="en-US" smtClean="0"/>
              <a:t>11/10/2020</a:t>
            </a:fld>
            <a:endParaRPr lang="en-US" alt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4"/>
          <p:cNvSpPr>
            <a:spLocks noGrp="1" noChangeArrowheads="1"/>
          </p:cNvSpPr>
          <p:nvPr>
            <p:ph type="sldNum" sz="quarter" idx="12"/>
          </p:nvPr>
        </p:nvSpPr>
        <p:spPr>
          <a:ln/>
        </p:spPr>
        <p:txBody>
          <a:bodyPr/>
          <a:lstStyle>
            <a:lvl1pPr>
              <a:defRPr/>
            </a:lvl1pPr>
          </a:lstStyle>
          <a:p>
            <a:pPr>
              <a:defRPr/>
            </a:pPr>
            <a:fld id="{ECBEB576-E693-4F77-ADBD-FA3DD797831C}" type="slidenum">
              <a:rPr lang="en-US" altLang="en-US"/>
              <a:pPr>
                <a:defRPr/>
              </a:pPr>
              <a:t>‹#›</a:t>
            </a:fld>
            <a:endParaRPr lang="en-US" altLang="en-US"/>
          </a:p>
        </p:txBody>
      </p:sp>
    </p:spTree>
    <p:extLst>
      <p:ext uri="{BB962C8B-B14F-4D97-AF65-F5344CB8AC3E}">
        <p14:creationId xmlns:p14="http://schemas.microsoft.com/office/powerpoint/2010/main" val="477506321"/>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fld id="{26A64EBB-322F-416B-8D46-F6781BFCD4D9}" type="datetime1">
              <a:rPr lang="en-US" altLang="en-US" smtClean="0"/>
              <a:t>11/10/2020</a:t>
            </a:fld>
            <a:endParaRPr lang="en-US" alt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p:cNvSpPr>
            <a:spLocks noGrp="1" noChangeArrowheads="1"/>
          </p:cNvSpPr>
          <p:nvPr>
            <p:ph type="sldNum" sz="quarter" idx="12"/>
          </p:nvPr>
        </p:nvSpPr>
        <p:spPr>
          <a:ln/>
        </p:spPr>
        <p:txBody>
          <a:bodyPr/>
          <a:lstStyle>
            <a:lvl1pPr>
              <a:defRPr/>
            </a:lvl1pPr>
          </a:lstStyle>
          <a:p>
            <a:pPr>
              <a:defRPr/>
            </a:pPr>
            <a:fld id="{52D47FB4-DF56-4CFA-8BB9-F954B6884F3F}" type="slidenum">
              <a:rPr lang="en-US" altLang="en-US"/>
              <a:pPr>
                <a:defRPr/>
              </a:pPr>
              <a:t>‹#›</a:t>
            </a:fld>
            <a:endParaRPr lang="en-US" altLang="en-US"/>
          </a:p>
        </p:txBody>
      </p:sp>
    </p:spTree>
    <p:extLst>
      <p:ext uri="{BB962C8B-B14F-4D97-AF65-F5344CB8AC3E}">
        <p14:creationId xmlns:p14="http://schemas.microsoft.com/office/powerpoint/2010/main" val="719518172"/>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fld id="{F48EDA0F-7E82-46FD-A5AE-3DF397F506C9}" type="datetime1">
              <a:rPr lang="en-US" altLang="en-US" smtClean="0"/>
              <a:t>11/10/2020</a:t>
            </a:fld>
            <a:endParaRPr lang="en-US" alt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p:cNvSpPr>
            <a:spLocks noGrp="1" noChangeArrowheads="1"/>
          </p:cNvSpPr>
          <p:nvPr>
            <p:ph type="sldNum" sz="quarter" idx="12"/>
          </p:nvPr>
        </p:nvSpPr>
        <p:spPr>
          <a:ln/>
        </p:spPr>
        <p:txBody>
          <a:bodyPr/>
          <a:lstStyle>
            <a:lvl1pPr>
              <a:defRPr/>
            </a:lvl1pPr>
          </a:lstStyle>
          <a:p>
            <a:pPr>
              <a:defRPr/>
            </a:pPr>
            <a:fld id="{7B5D7100-4587-42A4-A972-15E08F5152D5}" type="slidenum">
              <a:rPr lang="en-US" altLang="en-US"/>
              <a:pPr>
                <a:defRPr/>
              </a:pPr>
              <a:t>‹#›</a:t>
            </a:fld>
            <a:endParaRPr lang="en-US" altLang="en-US"/>
          </a:p>
        </p:txBody>
      </p:sp>
    </p:spTree>
    <p:extLst>
      <p:ext uri="{BB962C8B-B14F-4D97-AF65-F5344CB8AC3E}">
        <p14:creationId xmlns:p14="http://schemas.microsoft.com/office/powerpoint/2010/main" val="1929693757"/>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fld id="{9DEA9404-8723-4D97-A4B8-5D0A446D78F5}" type="datetime1">
              <a:rPr lang="en-US" altLang="en-US" smtClean="0"/>
              <a:t>11/10/2020</a:t>
            </a:fld>
            <a:endParaRPr lang="en-US" alt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p:cNvSpPr>
            <a:spLocks noGrp="1" noChangeArrowheads="1"/>
          </p:cNvSpPr>
          <p:nvPr>
            <p:ph type="sldNum" sz="quarter" idx="12"/>
          </p:nvPr>
        </p:nvSpPr>
        <p:spPr>
          <a:ln/>
        </p:spPr>
        <p:txBody>
          <a:bodyPr/>
          <a:lstStyle>
            <a:lvl1pPr>
              <a:defRPr/>
            </a:lvl1pPr>
          </a:lstStyle>
          <a:p>
            <a:pPr>
              <a:defRPr/>
            </a:pPr>
            <a:fld id="{CDDC60E6-EC15-41D0-BEF4-154128F35B5D}" type="slidenum">
              <a:rPr lang="en-US" altLang="en-US"/>
              <a:pPr>
                <a:defRPr/>
              </a:pPr>
              <a:t>‹#›</a:t>
            </a:fld>
            <a:endParaRPr lang="en-US" altLang="en-US"/>
          </a:p>
        </p:txBody>
      </p:sp>
    </p:spTree>
    <p:extLst>
      <p:ext uri="{BB962C8B-B14F-4D97-AF65-F5344CB8AC3E}">
        <p14:creationId xmlns:p14="http://schemas.microsoft.com/office/powerpoint/2010/main" val="4187935822"/>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fld id="{B3C0F95E-B4B7-4B18-A007-A6E0B2D489AE}" type="datetime1">
              <a:rPr lang="en-US" altLang="en-US" smtClean="0"/>
              <a:t>11/10/2020</a:t>
            </a:fld>
            <a:endParaRPr lang="en-US" alt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p:cNvSpPr>
            <a:spLocks noGrp="1" noChangeArrowheads="1"/>
          </p:cNvSpPr>
          <p:nvPr>
            <p:ph type="sldNum" sz="quarter" idx="12"/>
          </p:nvPr>
        </p:nvSpPr>
        <p:spPr>
          <a:ln/>
        </p:spPr>
        <p:txBody>
          <a:bodyPr/>
          <a:lstStyle>
            <a:lvl1pPr>
              <a:defRPr/>
            </a:lvl1pPr>
          </a:lstStyle>
          <a:p>
            <a:pPr>
              <a:defRPr/>
            </a:pPr>
            <a:fld id="{F4CCEC93-4F9D-4AD4-A373-6E12B9B1C860}" type="slidenum">
              <a:rPr lang="en-US" altLang="en-US"/>
              <a:pPr>
                <a:defRPr/>
              </a:pPr>
              <a:t>‹#›</a:t>
            </a:fld>
            <a:endParaRPr lang="en-US" altLang="en-US"/>
          </a:p>
        </p:txBody>
      </p:sp>
    </p:spTree>
    <p:extLst>
      <p:ext uri="{BB962C8B-B14F-4D97-AF65-F5344CB8AC3E}">
        <p14:creationId xmlns:p14="http://schemas.microsoft.com/office/powerpoint/2010/main" val="1179804315"/>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fld id="{2D5EE95F-4C1D-4E66-BAD7-603CE29FD211}" type="datetime1">
              <a:rPr lang="en-US" altLang="en-US" smtClean="0"/>
              <a:t>11/10/2020</a:t>
            </a:fld>
            <a:endParaRPr lang="en-US" alt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p:cNvSpPr>
            <a:spLocks noGrp="1" noChangeArrowheads="1"/>
          </p:cNvSpPr>
          <p:nvPr>
            <p:ph type="sldNum" sz="quarter" idx="12"/>
          </p:nvPr>
        </p:nvSpPr>
        <p:spPr>
          <a:ln/>
        </p:spPr>
        <p:txBody>
          <a:bodyPr/>
          <a:lstStyle>
            <a:lvl1pPr>
              <a:defRPr/>
            </a:lvl1pPr>
          </a:lstStyle>
          <a:p>
            <a:pPr>
              <a:defRPr/>
            </a:pPr>
            <a:fld id="{719A237E-2E57-4416-B40C-0E0AC91AC859}" type="slidenum">
              <a:rPr lang="en-US" altLang="en-US"/>
              <a:pPr>
                <a:defRPr/>
              </a:pPr>
              <a:t>‹#›</a:t>
            </a:fld>
            <a:endParaRPr lang="en-US" altLang="en-US"/>
          </a:p>
        </p:txBody>
      </p:sp>
    </p:spTree>
    <p:extLst>
      <p:ext uri="{BB962C8B-B14F-4D97-AF65-F5344CB8AC3E}">
        <p14:creationId xmlns:p14="http://schemas.microsoft.com/office/powerpoint/2010/main" val="142125952"/>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EEE537-A862-4BAD-8C01-67DDCE50FC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EFF9788-D61B-4A55-A20E-DF76E07160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2B172DD5-D03E-4C6D-ADC0-DE6157CFB8D4}"/>
              </a:ext>
            </a:extLst>
          </p:cNvPr>
          <p:cNvSpPr>
            <a:spLocks noGrp="1"/>
          </p:cNvSpPr>
          <p:nvPr>
            <p:ph type="dt" sz="half" idx="10"/>
          </p:nvPr>
        </p:nvSpPr>
        <p:spPr/>
        <p:txBody>
          <a:bodyPr/>
          <a:lstStyle/>
          <a:p>
            <a:fld id="{C79E3B40-7F85-4C43-ADEA-7479269825C8}" type="datetime1">
              <a:rPr lang="en-US" smtClean="0"/>
              <a:t>11/10/2020</a:t>
            </a:fld>
            <a:endParaRPr lang="en-US"/>
          </a:p>
        </p:txBody>
      </p:sp>
      <p:sp>
        <p:nvSpPr>
          <p:cNvPr id="5" name="Footer Placeholder 4">
            <a:extLst>
              <a:ext uri="{FF2B5EF4-FFF2-40B4-BE49-F238E27FC236}">
                <a16:creationId xmlns="" xmlns:a16="http://schemas.microsoft.com/office/drawing/2014/main" id="{F8D0088E-C928-4A1D-885E-772A370621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2DD18F9-A418-492A-89E0-91F50F1E3E79}"/>
              </a:ext>
            </a:extLst>
          </p:cNvPr>
          <p:cNvSpPr>
            <a:spLocks noGrp="1"/>
          </p:cNvSpPr>
          <p:nvPr>
            <p:ph type="sldNum" sz="quarter" idx="12"/>
          </p:nvPr>
        </p:nvSpPr>
        <p:spPr/>
        <p:txBody>
          <a:bodyPr/>
          <a:lstStyle/>
          <a:p>
            <a:fld id="{43E892F8-B361-4A69-A9B3-4ECEFF53BB19}" type="slidenum">
              <a:rPr lang="en-US" smtClean="0"/>
              <a:t>‹#›</a:t>
            </a:fld>
            <a:endParaRPr lang="en-US"/>
          </a:p>
        </p:txBody>
      </p:sp>
    </p:spTree>
    <p:extLst>
      <p:ext uri="{BB962C8B-B14F-4D97-AF65-F5344CB8AC3E}">
        <p14:creationId xmlns:p14="http://schemas.microsoft.com/office/powerpoint/2010/main" val="4217043795"/>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438667-DF8E-4123-8EBF-35BC13EB56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F7DF6BA-10CB-4F69-9A23-1341A217DD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503765B-44E4-4F2B-A589-56B0FE8F321F}"/>
              </a:ext>
            </a:extLst>
          </p:cNvPr>
          <p:cNvSpPr>
            <a:spLocks noGrp="1"/>
          </p:cNvSpPr>
          <p:nvPr>
            <p:ph type="dt" sz="half" idx="10"/>
          </p:nvPr>
        </p:nvSpPr>
        <p:spPr/>
        <p:txBody>
          <a:bodyPr/>
          <a:lstStyle/>
          <a:p>
            <a:fld id="{C2514D34-DC4A-4FFC-BD10-18FCE41E092F}" type="datetime1">
              <a:rPr lang="en-US" smtClean="0"/>
              <a:t>11/10/2020</a:t>
            </a:fld>
            <a:endParaRPr lang="en-US"/>
          </a:p>
        </p:txBody>
      </p:sp>
      <p:sp>
        <p:nvSpPr>
          <p:cNvPr id="5" name="Footer Placeholder 4">
            <a:extLst>
              <a:ext uri="{FF2B5EF4-FFF2-40B4-BE49-F238E27FC236}">
                <a16:creationId xmlns="" xmlns:a16="http://schemas.microsoft.com/office/drawing/2014/main" id="{122203F1-F6E6-4E7F-BA1C-BD22D3D493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51C4115-FC53-4D4B-B7C6-3B51162DAFB7}"/>
              </a:ext>
            </a:extLst>
          </p:cNvPr>
          <p:cNvSpPr>
            <a:spLocks noGrp="1"/>
          </p:cNvSpPr>
          <p:nvPr>
            <p:ph type="sldNum" sz="quarter" idx="12"/>
          </p:nvPr>
        </p:nvSpPr>
        <p:spPr/>
        <p:txBody>
          <a:bodyPr/>
          <a:lstStyle/>
          <a:p>
            <a:fld id="{43E892F8-B361-4A69-A9B3-4ECEFF53BB19}" type="slidenum">
              <a:rPr lang="en-US" smtClean="0"/>
              <a:t>‹#›</a:t>
            </a:fld>
            <a:endParaRPr lang="en-US"/>
          </a:p>
        </p:txBody>
      </p:sp>
    </p:spTree>
    <p:extLst>
      <p:ext uri="{BB962C8B-B14F-4D97-AF65-F5344CB8AC3E}">
        <p14:creationId xmlns:p14="http://schemas.microsoft.com/office/powerpoint/2010/main" val="3925635591"/>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FC4D6B-D7F3-40F8-9188-4355B01069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10663123-ACB1-43EC-9F35-DB78AA0E0E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050A468E-0F5D-4B6A-9BEA-083DAEBF876E}"/>
              </a:ext>
            </a:extLst>
          </p:cNvPr>
          <p:cNvSpPr>
            <a:spLocks noGrp="1"/>
          </p:cNvSpPr>
          <p:nvPr>
            <p:ph type="dt" sz="half" idx="10"/>
          </p:nvPr>
        </p:nvSpPr>
        <p:spPr/>
        <p:txBody>
          <a:bodyPr/>
          <a:lstStyle/>
          <a:p>
            <a:fld id="{8AA51868-09C9-4A10-B852-F23531C3D8AE}" type="datetime1">
              <a:rPr lang="en-US" smtClean="0"/>
              <a:t>11/10/2020</a:t>
            </a:fld>
            <a:endParaRPr lang="en-US"/>
          </a:p>
        </p:txBody>
      </p:sp>
      <p:sp>
        <p:nvSpPr>
          <p:cNvPr id="5" name="Footer Placeholder 4">
            <a:extLst>
              <a:ext uri="{FF2B5EF4-FFF2-40B4-BE49-F238E27FC236}">
                <a16:creationId xmlns="" xmlns:a16="http://schemas.microsoft.com/office/drawing/2014/main" id="{1356F8F0-F11F-43F1-B046-FBBD81E7C0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843F110-D34B-4958-B39E-FCCA865944FE}"/>
              </a:ext>
            </a:extLst>
          </p:cNvPr>
          <p:cNvSpPr>
            <a:spLocks noGrp="1"/>
          </p:cNvSpPr>
          <p:nvPr>
            <p:ph type="sldNum" sz="quarter" idx="12"/>
          </p:nvPr>
        </p:nvSpPr>
        <p:spPr/>
        <p:txBody>
          <a:bodyPr/>
          <a:lstStyle/>
          <a:p>
            <a:fld id="{43E892F8-B361-4A69-A9B3-4ECEFF53BB19}" type="slidenum">
              <a:rPr lang="en-US" smtClean="0"/>
              <a:t>‹#›</a:t>
            </a:fld>
            <a:endParaRPr lang="en-US"/>
          </a:p>
        </p:txBody>
      </p:sp>
    </p:spTree>
    <p:extLst>
      <p:ext uri="{BB962C8B-B14F-4D97-AF65-F5344CB8AC3E}">
        <p14:creationId xmlns:p14="http://schemas.microsoft.com/office/powerpoint/2010/main" val="3695808963"/>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0AE130F-1F1B-4BAD-ACC2-493C199641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0249291-0540-431D-BBDC-2B3A0277EE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41C01B90-F3F6-4C75-B23A-EB7E1627F0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4917173F-BC8A-432C-8C6E-926389C4A93B}"/>
              </a:ext>
            </a:extLst>
          </p:cNvPr>
          <p:cNvSpPr>
            <a:spLocks noGrp="1"/>
          </p:cNvSpPr>
          <p:nvPr>
            <p:ph type="dt" sz="half" idx="10"/>
          </p:nvPr>
        </p:nvSpPr>
        <p:spPr/>
        <p:txBody>
          <a:bodyPr/>
          <a:lstStyle/>
          <a:p>
            <a:fld id="{CFC342A5-ECB7-4448-B10D-2DF6A94FCDC6}" type="datetime1">
              <a:rPr lang="en-US" smtClean="0"/>
              <a:t>11/10/2020</a:t>
            </a:fld>
            <a:endParaRPr lang="en-US"/>
          </a:p>
        </p:txBody>
      </p:sp>
      <p:sp>
        <p:nvSpPr>
          <p:cNvPr id="6" name="Footer Placeholder 5">
            <a:extLst>
              <a:ext uri="{FF2B5EF4-FFF2-40B4-BE49-F238E27FC236}">
                <a16:creationId xmlns="" xmlns:a16="http://schemas.microsoft.com/office/drawing/2014/main" id="{EB491848-9CDE-42BE-9BE6-90A327E0AB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3E435CF1-7E8D-4C0A-94D9-1C921563A4E7}"/>
              </a:ext>
            </a:extLst>
          </p:cNvPr>
          <p:cNvSpPr>
            <a:spLocks noGrp="1"/>
          </p:cNvSpPr>
          <p:nvPr>
            <p:ph type="sldNum" sz="quarter" idx="12"/>
          </p:nvPr>
        </p:nvSpPr>
        <p:spPr/>
        <p:txBody>
          <a:bodyPr/>
          <a:lstStyle/>
          <a:p>
            <a:fld id="{8693DB16-35F9-4ADC-81A5-E3FDA9CC45AF}" type="slidenum">
              <a:rPr lang="en-US" smtClean="0"/>
              <a:t>‹#›</a:t>
            </a:fld>
            <a:endParaRPr lang="en-US"/>
          </a:p>
        </p:txBody>
      </p:sp>
    </p:spTree>
    <p:extLst>
      <p:ext uri="{BB962C8B-B14F-4D97-AF65-F5344CB8AC3E}">
        <p14:creationId xmlns:p14="http://schemas.microsoft.com/office/powerpoint/2010/main" val="852421711"/>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1C2702-69B8-4E9D-8C8C-75F72FD082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E96FAB7-F918-4F73-AB3A-951F7B4D2F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4B964493-6A59-422C-8ABF-2EEF2D7876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47F64B47-EAF9-493B-813B-87421E5B1B4D}"/>
              </a:ext>
            </a:extLst>
          </p:cNvPr>
          <p:cNvSpPr>
            <a:spLocks noGrp="1"/>
          </p:cNvSpPr>
          <p:nvPr>
            <p:ph type="dt" sz="half" idx="10"/>
          </p:nvPr>
        </p:nvSpPr>
        <p:spPr/>
        <p:txBody>
          <a:bodyPr/>
          <a:lstStyle/>
          <a:p>
            <a:fld id="{20108A93-D633-4799-A7CD-EA49932B90C3}" type="datetime1">
              <a:rPr lang="en-US" smtClean="0"/>
              <a:t>11/10/2020</a:t>
            </a:fld>
            <a:endParaRPr lang="en-US"/>
          </a:p>
        </p:txBody>
      </p:sp>
      <p:sp>
        <p:nvSpPr>
          <p:cNvPr id="6" name="Footer Placeholder 5">
            <a:extLst>
              <a:ext uri="{FF2B5EF4-FFF2-40B4-BE49-F238E27FC236}">
                <a16:creationId xmlns="" xmlns:a16="http://schemas.microsoft.com/office/drawing/2014/main" id="{66A94A12-C189-4377-94F1-28C130D7BD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E52CC62F-6B30-4EE2-958A-948C78DBFCC5}"/>
              </a:ext>
            </a:extLst>
          </p:cNvPr>
          <p:cNvSpPr>
            <a:spLocks noGrp="1"/>
          </p:cNvSpPr>
          <p:nvPr>
            <p:ph type="sldNum" sz="quarter" idx="12"/>
          </p:nvPr>
        </p:nvSpPr>
        <p:spPr/>
        <p:txBody>
          <a:bodyPr/>
          <a:lstStyle/>
          <a:p>
            <a:fld id="{43E892F8-B361-4A69-A9B3-4ECEFF53BB19}" type="slidenum">
              <a:rPr lang="en-US" smtClean="0"/>
              <a:t>‹#›</a:t>
            </a:fld>
            <a:endParaRPr lang="en-US"/>
          </a:p>
        </p:txBody>
      </p:sp>
    </p:spTree>
    <p:extLst>
      <p:ext uri="{BB962C8B-B14F-4D97-AF65-F5344CB8AC3E}">
        <p14:creationId xmlns:p14="http://schemas.microsoft.com/office/powerpoint/2010/main" val="2827269345"/>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E9FFFB-3A51-4AB1-8E8E-6FFD737D2B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E7B754DE-8871-461E-919F-2E678AC90C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453DD8CA-6995-49CF-8A8C-E86334DA9F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CB912FCC-6C69-4ED8-B49E-AC11ED4F03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E123EDA-4C07-4115-B108-EEB75E1F9A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D52317E1-456D-47DF-B2FA-25E0E4143615}"/>
              </a:ext>
            </a:extLst>
          </p:cNvPr>
          <p:cNvSpPr>
            <a:spLocks noGrp="1"/>
          </p:cNvSpPr>
          <p:nvPr>
            <p:ph type="dt" sz="half" idx="10"/>
          </p:nvPr>
        </p:nvSpPr>
        <p:spPr/>
        <p:txBody>
          <a:bodyPr/>
          <a:lstStyle/>
          <a:p>
            <a:fld id="{A118B32B-1635-4C7A-BD94-04FCB5735C0F}" type="datetime1">
              <a:rPr lang="en-US" smtClean="0"/>
              <a:t>11/10/2020</a:t>
            </a:fld>
            <a:endParaRPr lang="en-US"/>
          </a:p>
        </p:txBody>
      </p:sp>
      <p:sp>
        <p:nvSpPr>
          <p:cNvPr id="8" name="Footer Placeholder 7">
            <a:extLst>
              <a:ext uri="{FF2B5EF4-FFF2-40B4-BE49-F238E27FC236}">
                <a16:creationId xmlns="" xmlns:a16="http://schemas.microsoft.com/office/drawing/2014/main" id="{36D52552-0D4D-45F4-AA62-1F9EC6DA4E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1C0CA65B-AFC8-45FE-80D8-FE78C5F0CCC9}"/>
              </a:ext>
            </a:extLst>
          </p:cNvPr>
          <p:cNvSpPr>
            <a:spLocks noGrp="1"/>
          </p:cNvSpPr>
          <p:nvPr>
            <p:ph type="sldNum" sz="quarter" idx="12"/>
          </p:nvPr>
        </p:nvSpPr>
        <p:spPr/>
        <p:txBody>
          <a:bodyPr/>
          <a:lstStyle/>
          <a:p>
            <a:fld id="{43E892F8-B361-4A69-A9B3-4ECEFF53BB19}" type="slidenum">
              <a:rPr lang="en-US" smtClean="0"/>
              <a:t>‹#›</a:t>
            </a:fld>
            <a:endParaRPr lang="en-US"/>
          </a:p>
        </p:txBody>
      </p:sp>
    </p:spTree>
    <p:extLst>
      <p:ext uri="{BB962C8B-B14F-4D97-AF65-F5344CB8AC3E}">
        <p14:creationId xmlns:p14="http://schemas.microsoft.com/office/powerpoint/2010/main" val="585437836"/>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164E97-AB42-412E-9DC1-E201A4F214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AD4117F5-6D3A-4BDE-84E8-9939D6872BAD}"/>
              </a:ext>
            </a:extLst>
          </p:cNvPr>
          <p:cNvSpPr>
            <a:spLocks noGrp="1"/>
          </p:cNvSpPr>
          <p:nvPr>
            <p:ph type="dt" sz="half" idx="10"/>
          </p:nvPr>
        </p:nvSpPr>
        <p:spPr/>
        <p:txBody>
          <a:bodyPr/>
          <a:lstStyle/>
          <a:p>
            <a:fld id="{87649A07-5CDE-4FC4-8890-0F920E682FBE}" type="datetime1">
              <a:rPr lang="en-US" smtClean="0"/>
              <a:t>11/10/2020</a:t>
            </a:fld>
            <a:endParaRPr lang="en-US"/>
          </a:p>
        </p:txBody>
      </p:sp>
      <p:sp>
        <p:nvSpPr>
          <p:cNvPr id="4" name="Footer Placeholder 3">
            <a:extLst>
              <a:ext uri="{FF2B5EF4-FFF2-40B4-BE49-F238E27FC236}">
                <a16:creationId xmlns="" xmlns:a16="http://schemas.microsoft.com/office/drawing/2014/main" id="{97C9ED11-69D3-43DE-B8B2-4CD3374D5B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11FBE346-42A5-4D60-A8FA-D59C4E6F53C8}"/>
              </a:ext>
            </a:extLst>
          </p:cNvPr>
          <p:cNvSpPr>
            <a:spLocks noGrp="1"/>
          </p:cNvSpPr>
          <p:nvPr>
            <p:ph type="sldNum" sz="quarter" idx="12"/>
          </p:nvPr>
        </p:nvSpPr>
        <p:spPr/>
        <p:txBody>
          <a:bodyPr/>
          <a:lstStyle/>
          <a:p>
            <a:fld id="{43E892F8-B361-4A69-A9B3-4ECEFF53BB19}" type="slidenum">
              <a:rPr lang="en-US" smtClean="0"/>
              <a:t>‹#›</a:t>
            </a:fld>
            <a:endParaRPr lang="en-US"/>
          </a:p>
        </p:txBody>
      </p:sp>
    </p:spTree>
    <p:extLst>
      <p:ext uri="{BB962C8B-B14F-4D97-AF65-F5344CB8AC3E}">
        <p14:creationId xmlns:p14="http://schemas.microsoft.com/office/powerpoint/2010/main" val="3081120126"/>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EC97B01-8A31-4320-AA17-EC10DCD211C4}"/>
              </a:ext>
            </a:extLst>
          </p:cNvPr>
          <p:cNvSpPr>
            <a:spLocks noGrp="1"/>
          </p:cNvSpPr>
          <p:nvPr>
            <p:ph type="dt" sz="half" idx="10"/>
          </p:nvPr>
        </p:nvSpPr>
        <p:spPr/>
        <p:txBody>
          <a:bodyPr/>
          <a:lstStyle/>
          <a:p>
            <a:fld id="{19EF6068-F627-4877-AB07-EEE59FFE820E}" type="datetime1">
              <a:rPr lang="en-US" smtClean="0"/>
              <a:t>11/10/2020</a:t>
            </a:fld>
            <a:endParaRPr lang="en-US"/>
          </a:p>
        </p:txBody>
      </p:sp>
      <p:sp>
        <p:nvSpPr>
          <p:cNvPr id="3" name="Footer Placeholder 2">
            <a:extLst>
              <a:ext uri="{FF2B5EF4-FFF2-40B4-BE49-F238E27FC236}">
                <a16:creationId xmlns="" xmlns:a16="http://schemas.microsoft.com/office/drawing/2014/main" id="{10588BF7-0421-42B7-A73F-C99BDDD829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2035497-06D9-4B56-B3FD-52D539B1F50A}"/>
              </a:ext>
            </a:extLst>
          </p:cNvPr>
          <p:cNvSpPr>
            <a:spLocks noGrp="1"/>
          </p:cNvSpPr>
          <p:nvPr>
            <p:ph type="sldNum" sz="quarter" idx="12"/>
          </p:nvPr>
        </p:nvSpPr>
        <p:spPr>
          <a:xfrm>
            <a:off x="9379085" y="6385533"/>
            <a:ext cx="2743200" cy="365125"/>
          </a:xfrm>
        </p:spPr>
        <p:txBody>
          <a:bodyPr/>
          <a:lstStyle>
            <a:lvl1pPr>
              <a:defRPr b="1">
                <a:solidFill>
                  <a:schemeClr val="tx1"/>
                </a:solidFill>
              </a:defRPr>
            </a:lvl1pPr>
          </a:lstStyle>
          <a:p>
            <a:fld id="{43E892F8-B361-4A69-A9B3-4ECEFF53BB19}" type="slidenum">
              <a:rPr lang="en-US" smtClean="0"/>
              <a:pPr/>
              <a:t>‹#›</a:t>
            </a:fld>
            <a:endParaRPr lang="en-US" dirty="0"/>
          </a:p>
        </p:txBody>
      </p:sp>
    </p:spTree>
    <p:extLst>
      <p:ext uri="{BB962C8B-B14F-4D97-AF65-F5344CB8AC3E}">
        <p14:creationId xmlns:p14="http://schemas.microsoft.com/office/powerpoint/2010/main" val="1773347701"/>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47A372A-FEFC-4967-B5E8-58E88DCE18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76843D5F-35ED-4560-B5EA-DCEBE66D49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D4ACD048-5A47-4171-A6B4-EC5BBECFE4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03E7ECF-0BB8-4F76-A85D-7AB5616FF2D0}"/>
              </a:ext>
            </a:extLst>
          </p:cNvPr>
          <p:cNvSpPr>
            <a:spLocks noGrp="1"/>
          </p:cNvSpPr>
          <p:nvPr>
            <p:ph type="dt" sz="half" idx="10"/>
          </p:nvPr>
        </p:nvSpPr>
        <p:spPr/>
        <p:txBody>
          <a:bodyPr/>
          <a:lstStyle/>
          <a:p>
            <a:fld id="{FE35F156-0AA4-4F0A-A8FE-C00BC35023D0}" type="datetime1">
              <a:rPr lang="en-US" smtClean="0"/>
              <a:t>11/10/2020</a:t>
            </a:fld>
            <a:endParaRPr lang="en-US"/>
          </a:p>
        </p:txBody>
      </p:sp>
      <p:sp>
        <p:nvSpPr>
          <p:cNvPr id="6" name="Footer Placeholder 5">
            <a:extLst>
              <a:ext uri="{FF2B5EF4-FFF2-40B4-BE49-F238E27FC236}">
                <a16:creationId xmlns="" xmlns:a16="http://schemas.microsoft.com/office/drawing/2014/main" id="{47E9DA59-BA77-4D52-9680-BAA5568604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F782CBE-34C6-4DC2-81D1-B06D4CBF4AB0}"/>
              </a:ext>
            </a:extLst>
          </p:cNvPr>
          <p:cNvSpPr>
            <a:spLocks noGrp="1"/>
          </p:cNvSpPr>
          <p:nvPr>
            <p:ph type="sldNum" sz="quarter" idx="12"/>
          </p:nvPr>
        </p:nvSpPr>
        <p:spPr/>
        <p:txBody>
          <a:bodyPr/>
          <a:lstStyle/>
          <a:p>
            <a:fld id="{43E892F8-B361-4A69-A9B3-4ECEFF53BB19}" type="slidenum">
              <a:rPr lang="en-US" smtClean="0"/>
              <a:t>‹#›</a:t>
            </a:fld>
            <a:endParaRPr lang="en-US"/>
          </a:p>
        </p:txBody>
      </p:sp>
    </p:spTree>
    <p:extLst>
      <p:ext uri="{BB962C8B-B14F-4D97-AF65-F5344CB8AC3E}">
        <p14:creationId xmlns:p14="http://schemas.microsoft.com/office/powerpoint/2010/main" val="3128376448"/>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0A62519-EA62-4C63-B7E8-2A154BC6AE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86E427DC-1609-4C83-8DF7-23269FD311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9D713A65-8305-4D76-B85F-A8D150F978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9D7B2E5-357F-4FEB-B344-C2D463F53919}"/>
              </a:ext>
            </a:extLst>
          </p:cNvPr>
          <p:cNvSpPr>
            <a:spLocks noGrp="1"/>
          </p:cNvSpPr>
          <p:nvPr>
            <p:ph type="dt" sz="half" idx="10"/>
          </p:nvPr>
        </p:nvSpPr>
        <p:spPr/>
        <p:txBody>
          <a:bodyPr/>
          <a:lstStyle/>
          <a:p>
            <a:fld id="{CD685C79-7EC4-4951-B180-68925BB94152}" type="datetime1">
              <a:rPr lang="en-US" smtClean="0"/>
              <a:t>11/10/2020</a:t>
            </a:fld>
            <a:endParaRPr lang="en-US"/>
          </a:p>
        </p:txBody>
      </p:sp>
      <p:sp>
        <p:nvSpPr>
          <p:cNvPr id="6" name="Footer Placeholder 5">
            <a:extLst>
              <a:ext uri="{FF2B5EF4-FFF2-40B4-BE49-F238E27FC236}">
                <a16:creationId xmlns="" xmlns:a16="http://schemas.microsoft.com/office/drawing/2014/main" id="{6751EB0A-5E7B-4B5B-868C-9CCBA97761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E71805F5-BB04-4D01-A601-395D991A6CC9}"/>
              </a:ext>
            </a:extLst>
          </p:cNvPr>
          <p:cNvSpPr>
            <a:spLocks noGrp="1"/>
          </p:cNvSpPr>
          <p:nvPr>
            <p:ph type="sldNum" sz="quarter" idx="12"/>
          </p:nvPr>
        </p:nvSpPr>
        <p:spPr/>
        <p:txBody>
          <a:bodyPr/>
          <a:lstStyle/>
          <a:p>
            <a:fld id="{43E892F8-B361-4A69-A9B3-4ECEFF53BB19}" type="slidenum">
              <a:rPr lang="en-US" smtClean="0"/>
              <a:t>‹#›</a:t>
            </a:fld>
            <a:endParaRPr lang="en-US"/>
          </a:p>
        </p:txBody>
      </p:sp>
    </p:spTree>
    <p:extLst>
      <p:ext uri="{BB962C8B-B14F-4D97-AF65-F5344CB8AC3E}">
        <p14:creationId xmlns:p14="http://schemas.microsoft.com/office/powerpoint/2010/main" val="1523965201"/>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BBCC03-E5B9-4213-B1DA-4C4D7BAA0B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F8F9D557-87D7-4F08-8EF9-0E857EACD8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29E8A32-8C33-4802-88B5-54D3096A9844}"/>
              </a:ext>
            </a:extLst>
          </p:cNvPr>
          <p:cNvSpPr>
            <a:spLocks noGrp="1"/>
          </p:cNvSpPr>
          <p:nvPr>
            <p:ph type="dt" sz="half" idx="10"/>
          </p:nvPr>
        </p:nvSpPr>
        <p:spPr/>
        <p:txBody>
          <a:bodyPr/>
          <a:lstStyle/>
          <a:p>
            <a:fld id="{0BE77583-98B3-43AA-B9F6-34CD8A917CDE}" type="datetime1">
              <a:rPr lang="en-US" smtClean="0"/>
              <a:t>11/10/2020</a:t>
            </a:fld>
            <a:endParaRPr lang="en-US"/>
          </a:p>
        </p:txBody>
      </p:sp>
      <p:sp>
        <p:nvSpPr>
          <p:cNvPr id="5" name="Footer Placeholder 4">
            <a:extLst>
              <a:ext uri="{FF2B5EF4-FFF2-40B4-BE49-F238E27FC236}">
                <a16:creationId xmlns="" xmlns:a16="http://schemas.microsoft.com/office/drawing/2014/main" id="{829529DC-3601-40CF-9AF7-1B9927100F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FBEA125-AA01-49A1-8CEE-E7562E0A245A}"/>
              </a:ext>
            </a:extLst>
          </p:cNvPr>
          <p:cNvSpPr>
            <a:spLocks noGrp="1"/>
          </p:cNvSpPr>
          <p:nvPr>
            <p:ph type="sldNum" sz="quarter" idx="12"/>
          </p:nvPr>
        </p:nvSpPr>
        <p:spPr/>
        <p:txBody>
          <a:bodyPr/>
          <a:lstStyle/>
          <a:p>
            <a:fld id="{43E892F8-B361-4A69-A9B3-4ECEFF53BB19}" type="slidenum">
              <a:rPr lang="en-US" smtClean="0"/>
              <a:t>‹#›</a:t>
            </a:fld>
            <a:endParaRPr lang="en-US"/>
          </a:p>
        </p:txBody>
      </p:sp>
    </p:spTree>
    <p:extLst>
      <p:ext uri="{BB962C8B-B14F-4D97-AF65-F5344CB8AC3E}">
        <p14:creationId xmlns:p14="http://schemas.microsoft.com/office/powerpoint/2010/main" val="868447613"/>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4BABB30-D516-4C16-8A60-2CE87E8D29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7DCC30BD-1E04-4658-97DA-0D5AC37B37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B4DB596-514D-4113-AE7D-96543E67815A}"/>
              </a:ext>
            </a:extLst>
          </p:cNvPr>
          <p:cNvSpPr>
            <a:spLocks noGrp="1"/>
          </p:cNvSpPr>
          <p:nvPr>
            <p:ph type="dt" sz="half" idx="10"/>
          </p:nvPr>
        </p:nvSpPr>
        <p:spPr/>
        <p:txBody>
          <a:bodyPr/>
          <a:lstStyle/>
          <a:p>
            <a:fld id="{28315431-AED7-4640-ADF8-F058D45B026A}" type="datetime1">
              <a:rPr lang="en-US" smtClean="0"/>
              <a:t>11/10/2020</a:t>
            </a:fld>
            <a:endParaRPr lang="en-US"/>
          </a:p>
        </p:txBody>
      </p:sp>
      <p:sp>
        <p:nvSpPr>
          <p:cNvPr id="5" name="Footer Placeholder 4">
            <a:extLst>
              <a:ext uri="{FF2B5EF4-FFF2-40B4-BE49-F238E27FC236}">
                <a16:creationId xmlns="" xmlns:a16="http://schemas.microsoft.com/office/drawing/2014/main" id="{61A96283-5F7D-4D52-9DF2-7856B6DB16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CD57875-1B46-49EA-AFF0-BC46909685B0}"/>
              </a:ext>
            </a:extLst>
          </p:cNvPr>
          <p:cNvSpPr>
            <a:spLocks noGrp="1"/>
          </p:cNvSpPr>
          <p:nvPr>
            <p:ph type="sldNum" sz="quarter" idx="12"/>
          </p:nvPr>
        </p:nvSpPr>
        <p:spPr/>
        <p:txBody>
          <a:bodyPr/>
          <a:lstStyle/>
          <a:p>
            <a:fld id="{43E892F8-B361-4A69-A9B3-4ECEFF53BB19}" type="slidenum">
              <a:rPr lang="en-US" smtClean="0"/>
              <a:t>‹#›</a:t>
            </a:fld>
            <a:endParaRPr lang="en-US"/>
          </a:p>
        </p:txBody>
      </p:sp>
    </p:spTree>
    <p:extLst>
      <p:ext uri="{BB962C8B-B14F-4D97-AF65-F5344CB8AC3E}">
        <p14:creationId xmlns:p14="http://schemas.microsoft.com/office/powerpoint/2010/main" val="2630446979"/>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F1C1571D-0138-470D-BB72-32C73AE295E8}" type="datetime1">
              <a:rPr lang="en-US" altLang="en-US" smtClean="0"/>
              <a:t>11/10/2020</a:t>
            </a:fld>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0891E512-E2D9-4C02-B6E5-91D1AF3446AB}" type="slidenum">
              <a:rPr lang="en-US" altLang="en-US" smtClean="0"/>
              <a:pPr>
                <a:defRPr/>
              </a:pPr>
              <a:t>‹#›</a:t>
            </a:fld>
            <a:endParaRPr lang="en-US" altLang="en-US"/>
          </a:p>
        </p:txBody>
      </p:sp>
    </p:spTree>
    <p:extLst>
      <p:ext uri="{BB962C8B-B14F-4D97-AF65-F5344CB8AC3E}">
        <p14:creationId xmlns:p14="http://schemas.microsoft.com/office/powerpoint/2010/main" val="615942168"/>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pPr>
              <a:defRPr/>
            </a:pPr>
            <a:fld id="{A226AD31-5617-4D5F-8BD0-CFA798C7F90D}" type="datetime1">
              <a:rPr lang="en-US" altLang="en-US" smtClean="0"/>
              <a:t>11/10/2020</a:t>
            </a:fld>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EAAC79FA-B8F6-4B59-B8EF-6059E89435A0}" type="slidenum">
              <a:rPr lang="en-US" altLang="en-US" smtClean="0"/>
              <a:pPr>
                <a:defRPr/>
              </a:pPr>
              <a:t>‹#›</a:t>
            </a:fld>
            <a:endParaRPr lang="en-US" altLang="en-US"/>
          </a:p>
        </p:txBody>
      </p:sp>
    </p:spTree>
    <p:extLst>
      <p:ext uri="{BB962C8B-B14F-4D97-AF65-F5344CB8AC3E}">
        <p14:creationId xmlns:p14="http://schemas.microsoft.com/office/powerpoint/2010/main" val="1578211272"/>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16DEEA-5D78-4183-9730-FD143423C43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7871FC2D-B739-4C61-8896-EB6B126932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3B68222D-2221-40FA-8C7A-D2A5090A9C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BA5DF74A-4005-4649-9783-62DFF3DFBA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C61C695C-C47E-4779-9605-859CB5B6FE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571D6370-BAD0-42D9-A57B-61516B266B96}"/>
              </a:ext>
            </a:extLst>
          </p:cNvPr>
          <p:cNvSpPr>
            <a:spLocks noGrp="1"/>
          </p:cNvSpPr>
          <p:nvPr>
            <p:ph type="dt" sz="half" idx="10"/>
          </p:nvPr>
        </p:nvSpPr>
        <p:spPr/>
        <p:txBody>
          <a:bodyPr/>
          <a:lstStyle/>
          <a:p>
            <a:fld id="{82F4E92B-049A-4D7E-B93F-31744D182210}" type="datetime1">
              <a:rPr lang="en-US" smtClean="0"/>
              <a:t>11/10/2020</a:t>
            </a:fld>
            <a:endParaRPr lang="en-US"/>
          </a:p>
        </p:txBody>
      </p:sp>
      <p:sp>
        <p:nvSpPr>
          <p:cNvPr id="8" name="Footer Placeholder 7">
            <a:extLst>
              <a:ext uri="{FF2B5EF4-FFF2-40B4-BE49-F238E27FC236}">
                <a16:creationId xmlns="" xmlns:a16="http://schemas.microsoft.com/office/drawing/2014/main" id="{6B831A4C-58FD-49FF-A6BF-BF79E4E424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FC34D831-D0AB-4E9D-B887-64722B257C54}"/>
              </a:ext>
            </a:extLst>
          </p:cNvPr>
          <p:cNvSpPr>
            <a:spLocks noGrp="1"/>
          </p:cNvSpPr>
          <p:nvPr>
            <p:ph type="sldNum" sz="quarter" idx="12"/>
          </p:nvPr>
        </p:nvSpPr>
        <p:spPr/>
        <p:txBody>
          <a:bodyPr/>
          <a:lstStyle/>
          <a:p>
            <a:fld id="{8693DB16-35F9-4ADC-81A5-E3FDA9CC45AF}" type="slidenum">
              <a:rPr lang="en-US" smtClean="0"/>
              <a:t>‹#›</a:t>
            </a:fld>
            <a:endParaRPr lang="en-US"/>
          </a:p>
        </p:txBody>
      </p:sp>
    </p:spTree>
    <p:extLst>
      <p:ext uri="{BB962C8B-B14F-4D97-AF65-F5344CB8AC3E}">
        <p14:creationId xmlns:p14="http://schemas.microsoft.com/office/powerpoint/2010/main" val="310632183"/>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1D998AC3-451A-482E-BC60-8304D89F0F84}" type="datetime1">
              <a:rPr lang="en-US" altLang="en-US" smtClean="0"/>
              <a:t>11/10/2020</a:t>
            </a:fld>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7A6628F1-2F9A-46A3-A288-AB970F1B1A26}" type="slidenum">
              <a:rPr lang="en-US" altLang="en-US" smtClean="0"/>
              <a:pPr>
                <a:defRPr/>
              </a:pPr>
              <a:t>‹#›</a:t>
            </a:fld>
            <a:endParaRPr lang="en-US" altLang="en-US"/>
          </a:p>
        </p:txBody>
      </p:sp>
    </p:spTree>
    <p:extLst>
      <p:ext uri="{BB962C8B-B14F-4D97-AF65-F5344CB8AC3E}">
        <p14:creationId xmlns:p14="http://schemas.microsoft.com/office/powerpoint/2010/main" val="2512006426"/>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8009B039-84B3-40FC-80A4-5B18BAA25F95}" type="datetime1">
              <a:rPr lang="en-US" altLang="en-US" smtClean="0"/>
              <a:t>11/10/2020</a:t>
            </a:fld>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345B597D-08F0-44A0-9E41-17951543688A}" type="slidenum">
              <a:rPr lang="en-US" altLang="en-US" smtClean="0"/>
              <a:pPr>
                <a:defRPr/>
              </a:pPr>
              <a:t>‹#›</a:t>
            </a:fld>
            <a:endParaRPr lang="en-US" altLang="en-US"/>
          </a:p>
        </p:txBody>
      </p:sp>
    </p:spTree>
    <p:extLst>
      <p:ext uri="{BB962C8B-B14F-4D97-AF65-F5344CB8AC3E}">
        <p14:creationId xmlns:p14="http://schemas.microsoft.com/office/powerpoint/2010/main" val="3953140021"/>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5926D872-2610-42F4-86BF-93E4B56D1FBE}" type="datetime1">
              <a:rPr lang="en-US" altLang="en-US" smtClean="0"/>
              <a:t>11/10/2020</a:t>
            </a:fld>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75BA5AFC-01F8-4A44-8933-ED4796A77B7D}" type="slidenum">
              <a:rPr lang="en-US" altLang="en-US" smtClean="0"/>
              <a:pPr>
                <a:defRPr/>
              </a:pPr>
              <a:t>‹#›</a:t>
            </a:fld>
            <a:endParaRPr lang="en-US" altLang="en-US"/>
          </a:p>
        </p:txBody>
      </p:sp>
    </p:spTree>
    <p:extLst>
      <p:ext uri="{BB962C8B-B14F-4D97-AF65-F5344CB8AC3E}">
        <p14:creationId xmlns:p14="http://schemas.microsoft.com/office/powerpoint/2010/main" val="1809909021"/>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pPr>
              <a:defRPr/>
            </a:pPr>
            <a:fld id="{C5B0384E-B922-45AA-AE9B-DF3A99ABC7BB}" type="datetime1">
              <a:rPr lang="en-US" altLang="en-US" smtClean="0"/>
              <a:t>11/10/2020</a:t>
            </a:fld>
            <a:endParaRPr lang="en-US" altLang="en-US"/>
          </a:p>
        </p:txBody>
      </p:sp>
      <p:sp>
        <p:nvSpPr>
          <p:cNvPr id="5" name="Footer Placeholder 3"/>
          <p:cNvSpPr>
            <a:spLocks noGrp="1"/>
          </p:cNvSpPr>
          <p:nvPr>
            <p:ph type="ftr" sz="quarter" idx="11"/>
          </p:nvPr>
        </p:nvSpPr>
        <p:spPr/>
        <p:txBody>
          <a:bodyPr/>
          <a:lstStyle/>
          <a:p>
            <a:pPr>
              <a:defRPr/>
            </a:pPr>
            <a:endParaRPr lang="en-US" altLang="en-US"/>
          </a:p>
        </p:txBody>
      </p:sp>
      <p:sp>
        <p:nvSpPr>
          <p:cNvPr id="6" name="Slide Number Placeholder 4"/>
          <p:cNvSpPr>
            <a:spLocks noGrp="1"/>
          </p:cNvSpPr>
          <p:nvPr>
            <p:ph type="sldNum" sz="quarter" idx="12"/>
          </p:nvPr>
        </p:nvSpPr>
        <p:spPr/>
        <p:txBody>
          <a:bodyPr/>
          <a:lstStyle/>
          <a:p>
            <a:pPr>
              <a:defRPr/>
            </a:pPr>
            <a:fld id="{07AAF07D-4E94-4D04-92FA-67BE63630D9C}" type="slidenum">
              <a:rPr lang="en-US" altLang="en-US" smtClean="0"/>
              <a:pPr>
                <a:defRPr/>
              </a:pPr>
              <a:t>‹#›</a:t>
            </a:fld>
            <a:endParaRPr lang="en-US" altLang="en-US"/>
          </a:p>
        </p:txBody>
      </p:sp>
    </p:spTree>
    <p:extLst>
      <p:ext uri="{BB962C8B-B14F-4D97-AF65-F5344CB8AC3E}">
        <p14:creationId xmlns:p14="http://schemas.microsoft.com/office/powerpoint/2010/main" val="1532593447"/>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a:defRPr/>
            </a:pPr>
            <a:fld id="{EB9EE8A3-507F-49EB-92C0-747FC10A874B}" type="datetime1">
              <a:rPr lang="en-US" altLang="en-US" smtClean="0"/>
              <a:t>11/10/2020</a:t>
            </a:fld>
            <a:endParaRPr lang="en-US" altLang="en-US"/>
          </a:p>
        </p:txBody>
      </p:sp>
      <p:sp>
        <p:nvSpPr>
          <p:cNvPr id="5" name="Footer Placeholder 2"/>
          <p:cNvSpPr>
            <a:spLocks noGrp="1"/>
          </p:cNvSpPr>
          <p:nvPr>
            <p:ph type="ftr" sz="quarter" idx="11"/>
          </p:nvPr>
        </p:nvSpPr>
        <p:spPr/>
        <p:txBody>
          <a:bodyPr/>
          <a:lstStyle/>
          <a:p>
            <a:pPr>
              <a:defRPr/>
            </a:pPr>
            <a:endParaRPr lang="en-US" altLang="en-US"/>
          </a:p>
        </p:txBody>
      </p:sp>
      <p:sp>
        <p:nvSpPr>
          <p:cNvPr id="6" name="Slide Number Placeholder 3"/>
          <p:cNvSpPr>
            <a:spLocks noGrp="1"/>
          </p:cNvSpPr>
          <p:nvPr>
            <p:ph type="sldNum" sz="quarter" idx="12"/>
          </p:nvPr>
        </p:nvSpPr>
        <p:spPr/>
        <p:txBody>
          <a:bodyPr/>
          <a:lstStyle/>
          <a:p>
            <a:pPr>
              <a:defRPr/>
            </a:pPr>
            <a:fld id="{722105C8-2B67-4033-AF47-7248AA6BD3D4}" type="slidenum">
              <a:rPr lang="en-US" altLang="en-US" smtClean="0"/>
              <a:pPr>
                <a:defRPr/>
              </a:pPr>
              <a:t>‹#›</a:t>
            </a:fld>
            <a:endParaRPr lang="en-US" altLang="en-US"/>
          </a:p>
        </p:txBody>
      </p:sp>
    </p:spTree>
    <p:extLst>
      <p:ext uri="{BB962C8B-B14F-4D97-AF65-F5344CB8AC3E}">
        <p14:creationId xmlns:p14="http://schemas.microsoft.com/office/powerpoint/2010/main" val="2755083341"/>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pPr>
              <a:defRPr/>
            </a:pPr>
            <a:fld id="{5EDB40B1-7B6C-4909-9156-BDA24F0E21AF}" type="datetime1">
              <a:rPr lang="en-US" altLang="en-US" smtClean="0"/>
              <a:t>11/10/2020</a:t>
            </a:fld>
            <a:endParaRPr lang="en-US" altLang="en-US"/>
          </a:p>
        </p:txBody>
      </p:sp>
      <p:sp>
        <p:nvSpPr>
          <p:cNvPr id="5" name="Footer Placeholder 5"/>
          <p:cNvSpPr>
            <a:spLocks noGrp="1"/>
          </p:cNvSpPr>
          <p:nvPr>
            <p:ph type="ftr" sz="quarter" idx="11"/>
          </p:nvPr>
        </p:nvSpPr>
        <p:spPr/>
        <p:txBody>
          <a:bodyPr/>
          <a:lstStyle/>
          <a:p>
            <a:pPr>
              <a:defRPr/>
            </a:pPr>
            <a:endParaRPr lang="en-US" altLang="en-US"/>
          </a:p>
        </p:txBody>
      </p:sp>
      <p:sp>
        <p:nvSpPr>
          <p:cNvPr id="6" name="Slide Number Placeholder 6"/>
          <p:cNvSpPr>
            <a:spLocks noGrp="1"/>
          </p:cNvSpPr>
          <p:nvPr>
            <p:ph type="sldNum" sz="quarter" idx="12"/>
          </p:nvPr>
        </p:nvSpPr>
        <p:spPr/>
        <p:txBody>
          <a:bodyPr/>
          <a:lstStyle/>
          <a:p>
            <a:pPr>
              <a:defRPr/>
            </a:pPr>
            <a:fld id="{FFF13B57-4261-4DF7-8036-96B70B9B0373}" type="slidenum">
              <a:rPr lang="en-US" altLang="en-US" smtClean="0"/>
              <a:pPr>
                <a:defRPr/>
              </a:pPr>
              <a:t>‹#›</a:t>
            </a:fld>
            <a:endParaRPr lang="en-US" altLang="en-US"/>
          </a:p>
        </p:txBody>
      </p:sp>
    </p:spTree>
    <p:extLst>
      <p:ext uri="{BB962C8B-B14F-4D97-AF65-F5344CB8AC3E}">
        <p14:creationId xmlns:p14="http://schemas.microsoft.com/office/powerpoint/2010/main" val="3438233228"/>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DC60FC4-52B2-40CD-A950-F45BB3FCA258}" type="datetime1">
              <a:rPr lang="en-US" altLang="en-US" smtClean="0"/>
              <a:t>11/10/2020</a:t>
            </a:fld>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E8BD4389-1DBC-4F63-93ED-6B45B1555369}" type="slidenum">
              <a:rPr lang="en-US" altLang="en-US" smtClean="0"/>
              <a:pPr>
                <a:defRPr/>
              </a:pPr>
              <a:t>‹#›</a:t>
            </a:fld>
            <a:endParaRPr lang="en-US" altLang="en-US"/>
          </a:p>
        </p:txBody>
      </p:sp>
    </p:spTree>
    <p:extLst>
      <p:ext uri="{BB962C8B-B14F-4D97-AF65-F5344CB8AC3E}">
        <p14:creationId xmlns:p14="http://schemas.microsoft.com/office/powerpoint/2010/main" val="1011890679"/>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00DA012-4EDB-4653-822F-CE3ECF2E195C}" type="datetime1">
              <a:rPr lang="en-US" altLang="en-US" smtClean="0"/>
              <a:t>11/10/2020</a:t>
            </a:fld>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10C4979A-3EC5-422F-8DBF-DCC8600F73EA}" type="slidenum">
              <a:rPr lang="en-US" altLang="en-US" smtClean="0"/>
              <a:pPr>
                <a:defRPr/>
              </a:pPr>
              <a:t>‹#›</a:t>
            </a:fld>
            <a:endParaRPr lang="en-US" altLang="en-US"/>
          </a:p>
        </p:txBody>
      </p:sp>
    </p:spTree>
    <p:extLst>
      <p:ext uri="{BB962C8B-B14F-4D97-AF65-F5344CB8AC3E}">
        <p14:creationId xmlns:p14="http://schemas.microsoft.com/office/powerpoint/2010/main" val="243668707"/>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0E0C22F8-3E20-4C6B-85C3-83AC98B2791E}" type="datetime1">
              <a:rPr lang="en-US" altLang="en-US" smtClean="0"/>
              <a:t>11/10/2020</a:t>
            </a:fld>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0C4979A-3EC5-422F-8DBF-DCC8600F73EA}" type="slidenum">
              <a:rPr lang="en-US" altLang="en-US" smtClean="0"/>
              <a:pPr>
                <a:defRPr/>
              </a:pPr>
              <a:t>‹#›</a:t>
            </a:fld>
            <a:endParaRPr lang="en-US" altLang="en-US"/>
          </a:p>
        </p:txBody>
      </p:sp>
    </p:spTree>
    <p:extLst>
      <p:ext uri="{BB962C8B-B14F-4D97-AF65-F5344CB8AC3E}">
        <p14:creationId xmlns:p14="http://schemas.microsoft.com/office/powerpoint/2010/main" val="4100190217"/>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3D534AD8-DDBC-49E7-888C-3F32B97CF9DB}" type="datetime1">
              <a:rPr lang="en-US" altLang="en-US" smtClean="0"/>
              <a:t>11/10/2020</a:t>
            </a:fld>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0C4979A-3EC5-422F-8DBF-DCC8600F73EA}" type="slidenum">
              <a:rPr lang="en-US" altLang="en-US" smtClean="0"/>
              <a:pPr>
                <a:defRPr/>
              </a:pPr>
              <a:t>‹#›</a:t>
            </a:fld>
            <a:endParaRPr lang="en-US" alt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501091588"/>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FA5F53-8EF3-49BD-ADB8-E38558F796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496A792-4E54-4D82-882C-DC8DE733A9CA}"/>
              </a:ext>
            </a:extLst>
          </p:cNvPr>
          <p:cNvSpPr>
            <a:spLocks noGrp="1"/>
          </p:cNvSpPr>
          <p:nvPr>
            <p:ph type="dt" sz="half" idx="10"/>
          </p:nvPr>
        </p:nvSpPr>
        <p:spPr/>
        <p:txBody>
          <a:bodyPr/>
          <a:lstStyle/>
          <a:p>
            <a:fld id="{54FADB83-12D1-4378-8172-A07DADB65CF0}" type="datetime1">
              <a:rPr lang="en-US" smtClean="0"/>
              <a:t>11/10/2020</a:t>
            </a:fld>
            <a:endParaRPr lang="en-US"/>
          </a:p>
        </p:txBody>
      </p:sp>
      <p:sp>
        <p:nvSpPr>
          <p:cNvPr id="4" name="Footer Placeholder 3">
            <a:extLst>
              <a:ext uri="{FF2B5EF4-FFF2-40B4-BE49-F238E27FC236}">
                <a16:creationId xmlns="" xmlns:a16="http://schemas.microsoft.com/office/drawing/2014/main" id="{1C741B78-B29C-47EB-9E89-359C29CF87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917C220F-BAEF-4679-9E9D-F200E50A0811}"/>
              </a:ext>
            </a:extLst>
          </p:cNvPr>
          <p:cNvSpPr>
            <a:spLocks noGrp="1"/>
          </p:cNvSpPr>
          <p:nvPr>
            <p:ph type="sldNum" sz="quarter" idx="12"/>
          </p:nvPr>
        </p:nvSpPr>
        <p:spPr/>
        <p:txBody>
          <a:bodyPr/>
          <a:lstStyle/>
          <a:p>
            <a:fld id="{8693DB16-35F9-4ADC-81A5-E3FDA9CC45AF}" type="slidenum">
              <a:rPr lang="en-US" smtClean="0"/>
              <a:t>‹#›</a:t>
            </a:fld>
            <a:endParaRPr lang="en-US"/>
          </a:p>
        </p:txBody>
      </p:sp>
    </p:spTree>
    <p:extLst>
      <p:ext uri="{BB962C8B-B14F-4D97-AF65-F5344CB8AC3E}">
        <p14:creationId xmlns:p14="http://schemas.microsoft.com/office/powerpoint/2010/main" val="1392130471"/>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D04FC16-B0FA-45FB-9400-C9F71F20C881}" type="datetime1">
              <a:rPr lang="en-US" altLang="en-US" smtClean="0"/>
              <a:t>11/10/2020</a:t>
            </a:fld>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0C4979A-3EC5-422F-8DBF-DCC8600F73EA}" type="slidenum">
              <a:rPr lang="en-US" altLang="en-US" smtClean="0"/>
              <a:pPr>
                <a:defRPr/>
              </a:pPr>
              <a:t>‹#›</a:t>
            </a:fld>
            <a:endParaRPr lang="en-US" altLang="en-US"/>
          </a:p>
        </p:txBody>
      </p:sp>
    </p:spTree>
    <p:extLst>
      <p:ext uri="{BB962C8B-B14F-4D97-AF65-F5344CB8AC3E}">
        <p14:creationId xmlns:p14="http://schemas.microsoft.com/office/powerpoint/2010/main" val="1872866122"/>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fld id="{4259902B-2178-4CC6-B386-1A74061E5C52}" type="datetime1">
              <a:rPr lang="en-US" altLang="en-US" smtClean="0"/>
              <a:t>11/10/2020</a:t>
            </a:fld>
            <a:endParaRPr lang="en-US" altLang="en-US"/>
          </a:p>
        </p:txBody>
      </p:sp>
      <p:sp>
        <p:nvSpPr>
          <p:cNvPr id="4"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0C4979A-3EC5-422F-8DBF-DCC8600F73EA}" type="slidenum">
              <a:rPr lang="en-US" altLang="en-US" smtClean="0"/>
              <a:pPr>
                <a:defRPr/>
              </a:pPr>
              <a:t>‹#›</a:t>
            </a:fld>
            <a:endParaRPr lang="en-US" altLang="en-US"/>
          </a:p>
        </p:txBody>
      </p:sp>
    </p:spTree>
    <p:extLst>
      <p:ext uri="{BB962C8B-B14F-4D97-AF65-F5344CB8AC3E}">
        <p14:creationId xmlns:p14="http://schemas.microsoft.com/office/powerpoint/2010/main" val="791699071"/>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fld id="{23BE046B-0D79-40A6-AFB7-F506A6D1349F}" type="datetime1">
              <a:rPr lang="en-US" altLang="en-US" smtClean="0"/>
              <a:t>11/10/2020</a:t>
            </a:fld>
            <a:endParaRPr lang="en-US" altLang="en-US"/>
          </a:p>
        </p:txBody>
      </p:sp>
      <p:sp>
        <p:nvSpPr>
          <p:cNvPr id="4"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0C4979A-3EC5-422F-8DBF-DCC8600F73EA}" type="slidenum">
              <a:rPr lang="en-US" altLang="en-US" smtClean="0"/>
              <a:pPr>
                <a:defRPr/>
              </a:pPr>
              <a:t>‹#›</a:t>
            </a:fld>
            <a:endParaRPr lang="en-US" altLang="en-US"/>
          </a:p>
        </p:txBody>
      </p:sp>
    </p:spTree>
    <p:extLst>
      <p:ext uri="{BB962C8B-B14F-4D97-AF65-F5344CB8AC3E}">
        <p14:creationId xmlns:p14="http://schemas.microsoft.com/office/powerpoint/2010/main" val="1301544942"/>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FE4CFA9-133D-41EC-8380-941FF07B59A6}" type="datetime1">
              <a:rPr lang="en-US" altLang="en-US" smtClean="0"/>
              <a:t>11/10/2020</a:t>
            </a:fld>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3F8BAFD6-5989-45A0-8F0A-66E573CE1282}" type="slidenum">
              <a:rPr lang="en-US" altLang="en-US" smtClean="0"/>
              <a:pPr>
                <a:defRPr/>
              </a:pPr>
              <a:t>‹#›</a:t>
            </a:fld>
            <a:endParaRPr lang="en-US" altLang="en-US"/>
          </a:p>
        </p:txBody>
      </p:sp>
    </p:spTree>
    <p:extLst>
      <p:ext uri="{BB962C8B-B14F-4D97-AF65-F5344CB8AC3E}">
        <p14:creationId xmlns:p14="http://schemas.microsoft.com/office/powerpoint/2010/main" val="2737523182"/>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50C13F4E-3F69-45BA-BC4D-F029D9306DFE}" type="datetime1">
              <a:rPr lang="en-US" altLang="en-US" smtClean="0"/>
              <a:t>11/10/2020</a:t>
            </a:fld>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F6C85C63-FA9B-4A40-86A5-9B4ECD148DBA}" type="slidenum">
              <a:rPr lang="en-US" altLang="en-US" smtClean="0"/>
              <a:pPr>
                <a:defRPr/>
              </a:pPr>
              <a:t>‹#›</a:t>
            </a:fld>
            <a:endParaRPr lang="en-US" altLang="en-US"/>
          </a:p>
        </p:txBody>
      </p:sp>
    </p:spTree>
    <p:extLst>
      <p:ext uri="{BB962C8B-B14F-4D97-AF65-F5344CB8AC3E}">
        <p14:creationId xmlns:p14="http://schemas.microsoft.com/office/powerpoint/2010/main" val="1131492383"/>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DEE27BB3-6E75-49E9-BC06-2ACF153C76DC}" type="datetime1">
              <a:rPr lang="en-US" altLang="en-US" smtClean="0"/>
              <a:t>11/10/2020</a:t>
            </a:fld>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0891E512-E2D9-4C02-B6E5-91D1AF3446AB}" type="slidenum">
              <a:rPr lang="en-US" altLang="en-US" smtClean="0"/>
              <a:pPr>
                <a:defRPr/>
              </a:pPr>
              <a:t>‹#›</a:t>
            </a:fld>
            <a:endParaRPr lang="en-US" altLang="en-US"/>
          </a:p>
        </p:txBody>
      </p:sp>
    </p:spTree>
    <p:extLst>
      <p:ext uri="{BB962C8B-B14F-4D97-AF65-F5344CB8AC3E}">
        <p14:creationId xmlns:p14="http://schemas.microsoft.com/office/powerpoint/2010/main" val="94128770"/>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pPr>
              <a:defRPr/>
            </a:pPr>
            <a:fld id="{F937E206-6CA8-4E51-9757-15F478D5138A}" type="datetime1">
              <a:rPr lang="en-US" altLang="en-US" smtClean="0"/>
              <a:t>11/10/2020</a:t>
            </a:fld>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EAAC79FA-B8F6-4B59-B8EF-6059E89435A0}" type="slidenum">
              <a:rPr lang="en-US" altLang="en-US" smtClean="0"/>
              <a:pPr>
                <a:defRPr/>
              </a:pPr>
              <a:t>‹#›</a:t>
            </a:fld>
            <a:endParaRPr lang="en-US" altLang="en-US"/>
          </a:p>
        </p:txBody>
      </p:sp>
    </p:spTree>
    <p:extLst>
      <p:ext uri="{BB962C8B-B14F-4D97-AF65-F5344CB8AC3E}">
        <p14:creationId xmlns:p14="http://schemas.microsoft.com/office/powerpoint/2010/main" val="4003764729"/>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D71CCC70-3962-4684-BAE3-2979EB4C9534}" type="datetime1">
              <a:rPr lang="en-US" altLang="en-US" smtClean="0"/>
              <a:t>11/10/2020</a:t>
            </a:fld>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7A6628F1-2F9A-46A3-A288-AB970F1B1A26}" type="slidenum">
              <a:rPr lang="en-US" altLang="en-US" smtClean="0"/>
              <a:pPr>
                <a:defRPr/>
              </a:pPr>
              <a:t>‹#›</a:t>
            </a:fld>
            <a:endParaRPr lang="en-US" altLang="en-US"/>
          </a:p>
        </p:txBody>
      </p:sp>
    </p:spTree>
    <p:extLst>
      <p:ext uri="{BB962C8B-B14F-4D97-AF65-F5344CB8AC3E}">
        <p14:creationId xmlns:p14="http://schemas.microsoft.com/office/powerpoint/2010/main" val="2610990042"/>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F4D96E8B-6DD0-4318-9121-7D035C9F5239}" type="datetime1">
              <a:rPr lang="en-US" altLang="en-US" smtClean="0"/>
              <a:t>11/10/2020</a:t>
            </a:fld>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345B597D-08F0-44A0-9E41-17951543688A}" type="slidenum">
              <a:rPr lang="en-US" altLang="en-US" smtClean="0"/>
              <a:pPr>
                <a:defRPr/>
              </a:pPr>
              <a:t>‹#›</a:t>
            </a:fld>
            <a:endParaRPr lang="en-US" altLang="en-US"/>
          </a:p>
        </p:txBody>
      </p:sp>
    </p:spTree>
    <p:extLst>
      <p:ext uri="{BB962C8B-B14F-4D97-AF65-F5344CB8AC3E}">
        <p14:creationId xmlns:p14="http://schemas.microsoft.com/office/powerpoint/2010/main" val="4220948565"/>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E601BEC1-65B2-410C-990C-A7C868C95206}" type="datetime1">
              <a:rPr lang="en-US" altLang="en-US" smtClean="0"/>
              <a:t>11/10/2020</a:t>
            </a:fld>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75BA5AFC-01F8-4A44-8933-ED4796A77B7D}" type="slidenum">
              <a:rPr lang="en-US" altLang="en-US" smtClean="0"/>
              <a:pPr>
                <a:defRPr/>
              </a:pPr>
              <a:t>‹#›</a:t>
            </a:fld>
            <a:endParaRPr lang="en-US" altLang="en-US"/>
          </a:p>
        </p:txBody>
      </p:sp>
    </p:spTree>
    <p:extLst>
      <p:ext uri="{BB962C8B-B14F-4D97-AF65-F5344CB8AC3E}">
        <p14:creationId xmlns:p14="http://schemas.microsoft.com/office/powerpoint/2010/main" val="1293115123"/>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3C8890A-6A19-40AE-B0AF-DFEECC36B40F}"/>
              </a:ext>
            </a:extLst>
          </p:cNvPr>
          <p:cNvSpPr>
            <a:spLocks noGrp="1"/>
          </p:cNvSpPr>
          <p:nvPr>
            <p:ph type="dt" sz="half" idx="10"/>
          </p:nvPr>
        </p:nvSpPr>
        <p:spPr/>
        <p:txBody>
          <a:bodyPr/>
          <a:lstStyle/>
          <a:p>
            <a:fld id="{02539A59-5930-4477-BFC5-8783CDC9EB80}" type="datetime1">
              <a:rPr lang="en-US" smtClean="0"/>
              <a:t>11/10/2020</a:t>
            </a:fld>
            <a:endParaRPr lang="en-US"/>
          </a:p>
        </p:txBody>
      </p:sp>
      <p:sp>
        <p:nvSpPr>
          <p:cNvPr id="3" name="Footer Placeholder 2">
            <a:extLst>
              <a:ext uri="{FF2B5EF4-FFF2-40B4-BE49-F238E27FC236}">
                <a16:creationId xmlns="" xmlns:a16="http://schemas.microsoft.com/office/drawing/2014/main" id="{A2804CEC-F0BC-4FDA-AEB7-12C2A4321C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21D9A62F-7625-445D-8DF7-5957B3E75116}"/>
              </a:ext>
            </a:extLst>
          </p:cNvPr>
          <p:cNvSpPr>
            <a:spLocks noGrp="1"/>
          </p:cNvSpPr>
          <p:nvPr>
            <p:ph type="sldNum" sz="quarter" idx="12"/>
          </p:nvPr>
        </p:nvSpPr>
        <p:spPr>
          <a:xfrm>
            <a:off x="9372600" y="6430120"/>
            <a:ext cx="2743200" cy="365125"/>
          </a:xfrm>
        </p:spPr>
        <p:txBody>
          <a:bodyPr/>
          <a:lstStyle>
            <a:lvl1pPr>
              <a:defRPr sz="1400" b="1">
                <a:solidFill>
                  <a:schemeClr val="tx1"/>
                </a:solidFill>
              </a:defRPr>
            </a:lvl1pPr>
          </a:lstStyle>
          <a:p>
            <a:fld id="{8693DB16-35F9-4ADC-81A5-E3FDA9CC45AF}" type="slidenum">
              <a:rPr lang="en-US" smtClean="0"/>
              <a:pPr/>
              <a:t>‹#›</a:t>
            </a:fld>
            <a:endParaRPr lang="en-US" dirty="0"/>
          </a:p>
        </p:txBody>
      </p:sp>
    </p:spTree>
    <p:extLst>
      <p:ext uri="{BB962C8B-B14F-4D97-AF65-F5344CB8AC3E}">
        <p14:creationId xmlns:p14="http://schemas.microsoft.com/office/powerpoint/2010/main" val="2319734587"/>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pPr>
              <a:defRPr/>
            </a:pPr>
            <a:fld id="{3A293E19-CF0F-4E2D-934F-32B138C4CA38}" type="datetime1">
              <a:rPr lang="en-US" altLang="en-US" smtClean="0"/>
              <a:t>11/10/2020</a:t>
            </a:fld>
            <a:endParaRPr lang="en-US" altLang="en-US"/>
          </a:p>
        </p:txBody>
      </p:sp>
      <p:sp>
        <p:nvSpPr>
          <p:cNvPr id="5" name="Footer Placeholder 3"/>
          <p:cNvSpPr>
            <a:spLocks noGrp="1"/>
          </p:cNvSpPr>
          <p:nvPr>
            <p:ph type="ftr" sz="quarter" idx="11"/>
          </p:nvPr>
        </p:nvSpPr>
        <p:spPr/>
        <p:txBody>
          <a:bodyPr/>
          <a:lstStyle/>
          <a:p>
            <a:pPr>
              <a:defRPr/>
            </a:pPr>
            <a:endParaRPr lang="en-US" altLang="en-US"/>
          </a:p>
        </p:txBody>
      </p:sp>
      <p:sp>
        <p:nvSpPr>
          <p:cNvPr id="6" name="Slide Number Placeholder 4"/>
          <p:cNvSpPr>
            <a:spLocks noGrp="1"/>
          </p:cNvSpPr>
          <p:nvPr>
            <p:ph type="sldNum" sz="quarter" idx="12"/>
          </p:nvPr>
        </p:nvSpPr>
        <p:spPr/>
        <p:txBody>
          <a:bodyPr/>
          <a:lstStyle/>
          <a:p>
            <a:pPr>
              <a:defRPr/>
            </a:pPr>
            <a:fld id="{07AAF07D-4E94-4D04-92FA-67BE63630D9C}" type="slidenum">
              <a:rPr lang="en-US" altLang="en-US" smtClean="0"/>
              <a:pPr>
                <a:defRPr/>
              </a:pPr>
              <a:t>‹#›</a:t>
            </a:fld>
            <a:endParaRPr lang="en-US" altLang="en-US"/>
          </a:p>
        </p:txBody>
      </p:sp>
    </p:spTree>
    <p:extLst>
      <p:ext uri="{BB962C8B-B14F-4D97-AF65-F5344CB8AC3E}">
        <p14:creationId xmlns:p14="http://schemas.microsoft.com/office/powerpoint/2010/main" val="2817928370"/>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a:defRPr/>
            </a:pPr>
            <a:fld id="{CBCA67D6-E258-448C-BDE6-0DB7786C3C97}" type="datetime1">
              <a:rPr lang="en-US" altLang="en-US" smtClean="0"/>
              <a:t>11/10/2020</a:t>
            </a:fld>
            <a:endParaRPr lang="en-US" altLang="en-US"/>
          </a:p>
        </p:txBody>
      </p:sp>
      <p:sp>
        <p:nvSpPr>
          <p:cNvPr id="5" name="Footer Placeholder 2"/>
          <p:cNvSpPr>
            <a:spLocks noGrp="1"/>
          </p:cNvSpPr>
          <p:nvPr>
            <p:ph type="ftr" sz="quarter" idx="11"/>
          </p:nvPr>
        </p:nvSpPr>
        <p:spPr/>
        <p:txBody>
          <a:bodyPr/>
          <a:lstStyle/>
          <a:p>
            <a:pPr>
              <a:defRPr/>
            </a:pPr>
            <a:endParaRPr lang="en-US" altLang="en-US"/>
          </a:p>
        </p:txBody>
      </p:sp>
      <p:sp>
        <p:nvSpPr>
          <p:cNvPr id="6" name="Slide Number Placeholder 3"/>
          <p:cNvSpPr>
            <a:spLocks noGrp="1"/>
          </p:cNvSpPr>
          <p:nvPr>
            <p:ph type="sldNum" sz="quarter" idx="12"/>
          </p:nvPr>
        </p:nvSpPr>
        <p:spPr/>
        <p:txBody>
          <a:bodyPr/>
          <a:lstStyle/>
          <a:p>
            <a:pPr>
              <a:defRPr/>
            </a:pPr>
            <a:fld id="{722105C8-2B67-4033-AF47-7248AA6BD3D4}" type="slidenum">
              <a:rPr lang="en-US" altLang="en-US" smtClean="0"/>
              <a:pPr>
                <a:defRPr/>
              </a:pPr>
              <a:t>‹#›</a:t>
            </a:fld>
            <a:endParaRPr lang="en-US" altLang="en-US"/>
          </a:p>
        </p:txBody>
      </p:sp>
    </p:spTree>
    <p:extLst>
      <p:ext uri="{BB962C8B-B14F-4D97-AF65-F5344CB8AC3E}">
        <p14:creationId xmlns:p14="http://schemas.microsoft.com/office/powerpoint/2010/main" val="2590934404"/>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pPr>
              <a:defRPr/>
            </a:pPr>
            <a:fld id="{DAED1FC5-D896-43E7-8D46-123805F3F00D}" type="datetime1">
              <a:rPr lang="en-US" altLang="en-US" smtClean="0"/>
              <a:t>11/10/2020</a:t>
            </a:fld>
            <a:endParaRPr lang="en-US" altLang="en-US"/>
          </a:p>
        </p:txBody>
      </p:sp>
      <p:sp>
        <p:nvSpPr>
          <p:cNvPr id="5" name="Footer Placeholder 5"/>
          <p:cNvSpPr>
            <a:spLocks noGrp="1"/>
          </p:cNvSpPr>
          <p:nvPr>
            <p:ph type="ftr" sz="quarter" idx="11"/>
          </p:nvPr>
        </p:nvSpPr>
        <p:spPr/>
        <p:txBody>
          <a:bodyPr/>
          <a:lstStyle/>
          <a:p>
            <a:pPr>
              <a:defRPr/>
            </a:pPr>
            <a:endParaRPr lang="en-US" altLang="en-US"/>
          </a:p>
        </p:txBody>
      </p:sp>
      <p:sp>
        <p:nvSpPr>
          <p:cNvPr id="6" name="Slide Number Placeholder 6"/>
          <p:cNvSpPr>
            <a:spLocks noGrp="1"/>
          </p:cNvSpPr>
          <p:nvPr>
            <p:ph type="sldNum" sz="quarter" idx="12"/>
          </p:nvPr>
        </p:nvSpPr>
        <p:spPr/>
        <p:txBody>
          <a:bodyPr/>
          <a:lstStyle/>
          <a:p>
            <a:pPr>
              <a:defRPr/>
            </a:pPr>
            <a:fld id="{FFF13B57-4261-4DF7-8036-96B70B9B0373}" type="slidenum">
              <a:rPr lang="en-US" altLang="en-US" smtClean="0"/>
              <a:pPr>
                <a:defRPr/>
              </a:pPr>
              <a:t>‹#›</a:t>
            </a:fld>
            <a:endParaRPr lang="en-US" altLang="en-US"/>
          </a:p>
        </p:txBody>
      </p:sp>
    </p:spTree>
    <p:extLst>
      <p:ext uri="{BB962C8B-B14F-4D97-AF65-F5344CB8AC3E}">
        <p14:creationId xmlns:p14="http://schemas.microsoft.com/office/powerpoint/2010/main" val="2817956485"/>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BA64468-6964-4289-8F9C-DF408F167CA3}" type="datetime1">
              <a:rPr lang="en-US" altLang="en-US" smtClean="0"/>
              <a:t>11/10/2020</a:t>
            </a:fld>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E8BD4389-1DBC-4F63-93ED-6B45B1555369}" type="slidenum">
              <a:rPr lang="en-US" altLang="en-US" smtClean="0"/>
              <a:pPr>
                <a:defRPr/>
              </a:pPr>
              <a:t>‹#›</a:t>
            </a:fld>
            <a:endParaRPr lang="en-US" altLang="en-US"/>
          </a:p>
        </p:txBody>
      </p:sp>
    </p:spTree>
    <p:extLst>
      <p:ext uri="{BB962C8B-B14F-4D97-AF65-F5344CB8AC3E}">
        <p14:creationId xmlns:p14="http://schemas.microsoft.com/office/powerpoint/2010/main" val="2743295679"/>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C62A8612-74BD-4FAC-8425-16DA422C9567}" type="datetime1">
              <a:rPr lang="en-US" altLang="en-US" smtClean="0"/>
              <a:t>11/10/2020</a:t>
            </a:fld>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10C4979A-3EC5-422F-8DBF-DCC8600F73EA}" type="slidenum">
              <a:rPr lang="en-US" altLang="en-US" smtClean="0"/>
              <a:pPr>
                <a:defRPr/>
              </a:pPr>
              <a:t>‹#›</a:t>
            </a:fld>
            <a:endParaRPr lang="en-US" altLang="en-US"/>
          </a:p>
        </p:txBody>
      </p:sp>
    </p:spTree>
    <p:extLst>
      <p:ext uri="{BB962C8B-B14F-4D97-AF65-F5344CB8AC3E}">
        <p14:creationId xmlns:p14="http://schemas.microsoft.com/office/powerpoint/2010/main" val="2155212509"/>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E6CAA5A-0F50-4445-B5AD-0D0E827F9F2B}" type="datetime1">
              <a:rPr lang="en-US" altLang="en-US" smtClean="0"/>
              <a:t>11/10/2020</a:t>
            </a:fld>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0C4979A-3EC5-422F-8DBF-DCC8600F73EA}" type="slidenum">
              <a:rPr lang="en-US" altLang="en-US" smtClean="0"/>
              <a:pPr>
                <a:defRPr/>
              </a:pPr>
              <a:t>‹#›</a:t>
            </a:fld>
            <a:endParaRPr lang="en-US" altLang="en-US"/>
          </a:p>
        </p:txBody>
      </p:sp>
    </p:spTree>
    <p:extLst>
      <p:ext uri="{BB962C8B-B14F-4D97-AF65-F5344CB8AC3E}">
        <p14:creationId xmlns:p14="http://schemas.microsoft.com/office/powerpoint/2010/main" val="2415534339"/>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204A8C26-A945-405D-97A3-FB43A2752007}" type="datetime1">
              <a:rPr lang="en-US" altLang="en-US" smtClean="0"/>
              <a:t>11/10/2020</a:t>
            </a:fld>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0C4979A-3EC5-422F-8DBF-DCC8600F73EA}" type="slidenum">
              <a:rPr lang="en-US" altLang="en-US" smtClean="0"/>
              <a:pPr>
                <a:defRPr/>
              </a:pPr>
              <a:t>‹#›</a:t>
            </a:fld>
            <a:endParaRPr lang="en-US" alt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90204684"/>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0DD35EDA-1BB3-47E5-BB2F-CC945E2C5CFE}" type="datetime1">
              <a:rPr lang="en-US" altLang="en-US" smtClean="0"/>
              <a:t>11/10/2020</a:t>
            </a:fld>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0C4979A-3EC5-422F-8DBF-DCC8600F73EA}" type="slidenum">
              <a:rPr lang="en-US" altLang="en-US" smtClean="0"/>
              <a:pPr>
                <a:defRPr/>
              </a:pPr>
              <a:t>‹#›</a:t>
            </a:fld>
            <a:endParaRPr lang="en-US" altLang="en-US"/>
          </a:p>
        </p:txBody>
      </p:sp>
    </p:spTree>
    <p:extLst>
      <p:ext uri="{BB962C8B-B14F-4D97-AF65-F5344CB8AC3E}">
        <p14:creationId xmlns:p14="http://schemas.microsoft.com/office/powerpoint/2010/main" val="2887989131"/>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fld id="{FDA6E0A6-2F65-4280-A288-042D95E43DEE}" type="datetime1">
              <a:rPr lang="en-US" altLang="en-US" smtClean="0"/>
              <a:t>11/10/2020</a:t>
            </a:fld>
            <a:endParaRPr lang="en-US" altLang="en-US"/>
          </a:p>
        </p:txBody>
      </p:sp>
      <p:sp>
        <p:nvSpPr>
          <p:cNvPr id="4"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0C4979A-3EC5-422F-8DBF-DCC8600F73EA}" type="slidenum">
              <a:rPr lang="en-US" altLang="en-US" smtClean="0"/>
              <a:pPr>
                <a:defRPr/>
              </a:pPr>
              <a:t>‹#›</a:t>
            </a:fld>
            <a:endParaRPr lang="en-US" altLang="en-US"/>
          </a:p>
        </p:txBody>
      </p:sp>
    </p:spTree>
    <p:extLst>
      <p:ext uri="{BB962C8B-B14F-4D97-AF65-F5344CB8AC3E}">
        <p14:creationId xmlns:p14="http://schemas.microsoft.com/office/powerpoint/2010/main" val="3202913047"/>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fld id="{0639C3BB-5600-4D21-8ED8-F693EAE9599A}" type="datetime1">
              <a:rPr lang="en-US" altLang="en-US" smtClean="0"/>
              <a:t>11/10/2020</a:t>
            </a:fld>
            <a:endParaRPr lang="en-US" altLang="en-US"/>
          </a:p>
        </p:txBody>
      </p:sp>
      <p:sp>
        <p:nvSpPr>
          <p:cNvPr id="4"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0C4979A-3EC5-422F-8DBF-DCC8600F73EA}" type="slidenum">
              <a:rPr lang="en-US" altLang="en-US" smtClean="0"/>
              <a:pPr>
                <a:defRPr/>
              </a:pPr>
              <a:t>‹#›</a:t>
            </a:fld>
            <a:endParaRPr lang="en-US" altLang="en-US"/>
          </a:p>
        </p:txBody>
      </p:sp>
    </p:spTree>
    <p:extLst>
      <p:ext uri="{BB962C8B-B14F-4D97-AF65-F5344CB8AC3E}">
        <p14:creationId xmlns:p14="http://schemas.microsoft.com/office/powerpoint/2010/main" val="1966676261"/>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35E8BD0-4CF9-4E8D-81E1-B50283C5A9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9BC94866-7979-4B97-BD6C-FD4246078A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54545625-FB11-4513-A0C0-F66A842486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7D139EB-0501-4F43-B121-9CE2D75FA535}"/>
              </a:ext>
            </a:extLst>
          </p:cNvPr>
          <p:cNvSpPr>
            <a:spLocks noGrp="1"/>
          </p:cNvSpPr>
          <p:nvPr>
            <p:ph type="dt" sz="half" idx="10"/>
          </p:nvPr>
        </p:nvSpPr>
        <p:spPr/>
        <p:txBody>
          <a:bodyPr/>
          <a:lstStyle/>
          <a:p>
            <a:fld id="{CA30D3B7-67F7-44D9-8827-06BFFAA968C7}" type="datetime1">
              <a:rPr lang="en-US" smtClean="0"/>
              <a:t>11/10/2020</a:t>
            </a:fld>
            <a:endParaRPr lang="en-US"/>
          </a:p>
        </p:txBody>
      </p:sp>
      <p:sp>
        <p:nvSpPr>
          <p:cNvPr id="6" name="Footer Placeholder 5">
            <a:extLst>
              <a:ext uri="{FF2B5EF4-FFF2-40B4-BE49-F238E27FC236}">
                <a16:creationId xmlns="" xmlns:a16="http://schemas.microsoft.com/office/drawing/2014/main" id="{AD139B48-6809-4292-8BFD-21036BC5CB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671879A3-9E67-493A-A7C6-216DA1785C9D}"/>
              </a:ext>
            </a:extLst>
          </p:cNvPr>
          <p:cNvSpPr>
            <a:spLocks noGrp="1"/>
          </p:cNvSpPr>
          <p:nvPr>
            <p:ph type="sldNum" sz="quarter" idx="12"/>
          </p:nvPr>
        </p:nvSpPr>
        <p:spPr/>
        <p:txBody>
          <a:bodyPr/>
          <a:lstStyle/>
          <a:p>
            <a:fld id="{8693DB16-35F9-4ADC-81A5-E3FDA9CC45AF}" type="slidenum">
              <a:rPr lang="en-US" smtClean="0"/>
              <a:t>‹#›</a:t>
            </a:fld>
            <a:endParaRPr lang="en-US"/>
          </a:p>
        </p:txBody>
      </p:sp>
    </p:spTree>
    <p:extLst>
      <p:ext uri="{BB962C8B-B14F-4D97-AF65-F5344CB8AC3E}">
        <p14:creationId xmlns:p14="http://schemas.microsoft.com/office/powerpoint/2010/main" val="3553274268"/>
      </p:ext>
    </p:extLst>
  </p:cSld>
  <p:clrMapOvr>
    <a:masterClrMapping/>
  </p:clrMapOvr>
  <p:transition spd="slow">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39757B6F-B05C-40FC-8156-16B39B5D1E88}" type="datetime1">
              <a:rPr lang="en-US" altLang="en-US" smtClean="0"/>
              <a:t>11/10/2020</a:t>
            </a:fld>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3F8BAFD6-5989-45A0-8F0A-66E573CE1282}" type="slidenum">
              <a:rPr lang="en-US" altLang="en-US" smtClean="0"/>
              <a:pPr>
                <a:defRPr/>
              </a:pPr>
              <a:t>‹#›</a:t>
            </a:fld>
            <a:endParaRPr lang="en-US" altLang="en-US"/>
          </a:p>
        </p:txBody>
      </p:sp>
    </p:spTree>
    <p:extLst>
      <p:ext uri="{BB962C8B-B14F-4D97-AF65-F5344CB8AC3E}">
        <p14:creationId xmlns:p14="http://schemas.microsoft.com/office/powerpoint/2010/main" val="1644367451"/>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CDEB7D9E-6526-4AC4-967D-8A1F39457F4D}" type="datetime1">
              <a:rPr lang="en-US" altLang="en-US" smtClean="0"/>
              <a:t>11/10/2020</a:t>
            </a:fld>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F6C85C63-FA9B-4A40-86A5-9B4ECD148DBA}" type="slidenum">
              <a:rPr lang="en-US" altLang="en-US" smtClean="0"/>
              <a:pPr>
                <a:defRPr/>
              </a:pPr>
              <a:t>‹#›</a:t>
            </a:fld>
            <a:endParaRPr lang="en-US" altLang="en-US"/>
          </a:p>
        </p:txBody>
      </p:sp>
    </p:spTree>
    <p:extLst>
      <p:ext uri="{BB962C8B-B14F-4D97-AF65-F5344CB8AC3E}">
        <p14:creationId xmlns:p14="http://schemas.microsoft.com/office/powerpoint/2010/main" val="999877089"/>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1AEA9403-BC79-4334-B029-FE9D7FCAF0AA}" type="datetime1">
              <a:rPr lang="en-US" altLang="en-US" smtClean="0"/>
              <a:t>11/10/2020</a:t>
            </a:fld>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0891E512-E2D9-4C02-B6E5-91D1AF3446AB}" type="slidenum">
              <a:rPr lang="en-US" altLang="en-US" smtClean="0"/>
              <a:pPr>
                <a:defRPr/>
              </a:pPr>
              <a:t>‹#›</a:t>
            </a:fld>
            <a:endParaRPr lang="en-US" altLang="en-US"/>
          </a:p>
        </p:txBody>
      </p:sp>
    </p:spTree>
    <p:extLst>
      <p:ext uri="{BB962C8B-B14F-4D97-AF65-F5344CB8AC3E}">
        <p14:creationId xmlns:p14="http://schemas.microsoft.com/office/powerpoint/2010/main" val="1509100720"/>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pPr>
              <a:defRPr/>
            </a:pPr>
            <a:fld id="{8FADF23F-D809-4797-8C96-6F5258212C6A}" type="datetime1">
              <a:rPr lang="en-US" altLang="en-US" smtClean="0"/>
              <a:t>11/10/2020</a:t>
            </a:fld>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EAAC79FA-B8F6-4B59-B8EF-6059E89435A0}" type="slidenum">
              <a:rPr lang="en-US" altLang="en-US" smtClean="0"/>
              <a:pPr>
                <a:defRPr/>
              </a:pPr>
              <a:t>‹#›</a:t>
            </a:fld>
            <a:endParaRPr lang="en-US" altLang="en-US"/>
          </a:p>
        </p:txBody>
      </p:sp>
    </p:spTree>
    <p:extLst>
      <p:ext uri="{BB962C8B-B14F-4D97-AF65-F5344CB8AC3E}">
        <p14:creationId xmlns:p14="http://schemas.microsoft.com/office/powerpoint/2010/main" val="3342275878"/>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2DE3537B-6AB8-4270-9459-47A57F7A6A70}" type="datetime1">
              <a:rPr lang="en-US" altLang="en-US" smtClean="0"/>
              <a:t>11/10/2020</a:t>
            </a:fld>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7A6628F1-2F9A-46A3-A288-AB970F1B1A26}" type="slidenum">
              <a:rPr lang="en-US" altLang="en-US" smtClean="0"/>
              <a:pPr>
                <a:defRPr/>
              </a:pPr>
              <a:t>‹#›</a:t>
            </a:fld>
            <a:endParaRPr lang="en-US" altLang="en-US"/>
          </a:p>
        </p:txBody>
      </p:sp>
    </p:spTree>
    <p:extLst>
      <p:ext uri="{BB962C8B-B14F-4D97-AF65-F5344CB8AC3E}">
        <p14:creationId xmlns:p14="http://schemas.microsoft.com/office/powerpoint/2010/main" val="2062698364"/>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9452DA4A-931B-4002-A2E0-884E9F35B64D}" type="datetime1">
              <a:rPr lang="en-US" altLang="en-US" smtClean="0"/>
              <a:t>11/10/2020</a:t>
            </a:fld>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345B597D-08F0-44A0-9E41-17951543688A}" type="slidenum">
              <a:rPr lang="en-US" altLang="en-US" smtClean="0"/>
              <a:pPr>
                <a:defRPr/>
              </a:pPr>
              <a:t>‹#›</a:t>
            </a:fld>
            <a:endParaRPr lang="en-US" altLang="en-US"/>
          </a:p>
        </p:txBody>
      </p:sp>
    </p:spTree>
    <p:extLst>
      <p:ext uri="{BB962C8B-B14F-4D97-AF65-F5344CB8AC3E}">
        <p14:creationId xmlns:p14="http://schemas.microsoft.com/office/powerpoint/2010/main" val="2217962958"/>
      </p:ext>
    </p:extLst>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FE7D7FC6-5B46-4155-8DF8-72D8D577FD4F}" type="datetime1">
              <a:rPr lang="en-US" altLang="en-US" smtClean="0"/>
              <a:t>11/10/2020</a:t>
            </a:fld>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75BA5AFC-01F8-4A44-8933-ED4796A77B7D}" type="slidenum">
              <a:rPr lang="en-US" altLang="en-US" smtClean="0"/>
              <a:pPr>
                <a:defRPr/>
              </a:pPr>
              <a:t>‹#›</a:t>
            </a:fld>
            <a:endParaRPr lang="en-US" altLang="en-US"/>
          </a:p>
        </p:txBody>
      </p:sp>
    </p:spTree>
    <p:extLst>
      <p:ext uri="{BB962C8B-B14F-4D97-AF65-F5344CB8AC3E}">
        <p14:creationId xmlns:p14="http://schemas.microsoft.com/office/powerpoint/2010/main" val="2374419939"/>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pPr>
              <a:defRPr/>
            </a:pPr>
            <a:fld id="{2CC16102-65E3-4C92-9276-7764CAE834B7}" type="datetime1">
              <a:rPr lang="en-US" altLang="en-US" smtClean="0"/>
              <a:t>11/10/2020</a:t>
            </a:fld>
            <a:endParaRPr lang="en-US" altLang="en-US"/>
          </a:p>
        </p:txBody>
      </p:sp>
      <p:sp>
        <p:nvSpPr>
          <p:cNvPr id="5" name="Footer Placeholder 3"/>
          <p:cNvSpPr>
            <a:spLocks noGrp="1"/>
          </p:cNvSpPr>
          <p:nvPr>
            <p:ph type="ftr" sz="quarter" idx="11"/>
          </p:nvPr>
        </p:nvSpPr>
        <p:spPr/>
        <p:txBody>
          <a:bodyPr/>
          <a:lstStyle/>
          <a:p>
            <a:pPr>
              <a:defRPr/>
            </a:pPr>
            <a:endParaRPr lang="en-US" altLang="en-US"/>
          </a:p>
        </p:txBody>
      </p:sp>
      <p:sp>
        <p:nvSpPr>
          <p:cNvPr id="6" name="Slide Number Placeholder 4"/>
          <p:cNvSpPr>
            <a:spLocks noGrp="1"/>
          </p:cNvSpPr>
          <p:nvPr>
            <p:ph type="sldNum" sz="quarter" idx="12"/>
          </p:nvPr>
        </p:nvSpPr>
        <p:spPr/>
        <p:txBody>
          <a:bodyPr/>
          <a:lstStyle/>
          <a:p>
            <a:pPr>
              <a:defRPr/>
            </a:pPr>
            <a:fld id="{07AAF07D-4E94-4D04-92FA-67BE63630D9C}" type="slidenum">
              <a:rPr lang="en-US" altLang="en-US" smtClean="0"/>
              <a:pPr>
                <a:defRPr/>
              </a:pPr>
              <a:t>‹#›</a:t>
            </a:fld>
            <a:endParaRPr lang="en-US" altLang="en-US"/>
          </a:p>
        </p:txBody>
      </p:sp>
    </p:spTree>
    <p:extLst>
      <p:ext uri="{BB962C8B-B14F-4D97-AF65-F5344CB8AC3E}">
        <p14:creationId xmlns:p14="http://schemas.microsoft.com/office/powerpoint/2010/main" val="3761341944"/>
      </p:ext>
    </p:extLst>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a:defRPr/>
            </a:pPr>
            <a:fld id="{BF3CA85C-7C25-4063-A2B2-ECDBE4600230}" type="datetime1">
              <a:rPr lang="en-US" altLang="en-US" smtClean="0"/>
              <a:t>11/10/2020</a:t>
            </a:fld>
            <a:endParaRPr lang="en-US" altLang="en-US"/>
          </a:p>
        </p:txBody>
      </p:sp>
      <p:sp>
        <p:nvSpPr>
          <p:cNvPr id="5" name="Footer Placeholder 2"/>
          <p:cNvSpPr>
            <a:spLocks noGrp="1"/>
          </p:cNvSpPr>
          <p:nvPr>
            <p:ph type="ftr" sz="quarter" idx="11"/>
          </p:nvPr>
        </p:nvSpPr>
        <p:spPr/>
        <p:txBody>
          <a:bodyPr/>
          <a:lstStyle/>
          <a:p>
            <a:pPr>
              <a:defRPr/>
            </a:pPr>
            <a:endParaRPr lang="en-US" altLang="en-US"/>
          </a:p>
        </p:txBody>
      </p:sp>
      <p:sp>
        <p:nvSpPr>
          <p:cNvPr id="6" name="Slide Number Placeholder 3"/>
          <p:cNvSpPr>
            <a:spLocks noGrp="1"/>
          </p:cNvSpPr>
          <p:nvPr>
            <p:ph type="sldNum" sz="quarter" idx="12"/>
          </p:nvPr>
        </p:nvSpPr>
        <p:spPr/>
        <p:txBody>
          <a:bodyPr/>
          <a:lstStyle/>
          <a:p>
            <a:pPr>
              <a:defRPr/>
            </a:pPr>
            <a:fld id="{722105C8-2B67-4033-AF47-7248AA6BD3D4}" type="slidenum">
              <a:rPr lang="en-US" altLang="en-US" smtClean="0"/>
              <a:pPr>
                <a:defRPr/>
              </a:pPr>
              <a:t>‹#›</a:t>
            </a:fld>
            <a:endParaRPr lang="en-US" altLang="en-US"/>
          </a:p>
        </p:txBody>
      </p:sp>
    </p:spTree>
    <p:extLst>
      <p:ext uri="{BB962C8B-B14F-4D97-AF65-F5344CB8AC3E}">
        <p14:creationId xmlns:p14="http://schemas.microsoft.com/office/powerpoint/2010/main" val="4262253078"/>
      </p:ext>
    </p:extLst>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pPr>
              <a:defRPr/>
            </a:pPr>
            <a:fld id="{ECE13375-2B48-4D48-BC85-4D5592C42A46}" type="datetime1">
              <a:rPr lang="en-US" altLang="en-US" smtClean="0"/>
              <a:t>11/10/2020</a:t>
            </a:fld>
            <a:endParaRPr lang="en-US" altLang="en-US"/>
          </a:p>
        </p:txBody>
      </p:sp>
      <p:sp>
        <p:nvSpPr>
          <p:cNvPr id="5" name="Footer Placeholder 5"/>
          <p:cNvSpPr>
            <a:spLocks noGrp="1"/>
          </p:cNvSpPr>
          <p:nvPr>
            <p:ph type="ftr" sz="quarter" idx="11"/>
          </p:nvPr>
        </p:nvSpPr>
        <p:spPr/>
        <p:txBody>
          <a:bodyPr/>
          <a:lstStyle/>
          <a:p>
            <a:pPr>
              <a:defRPr/>
            </a:pPr>
            <a:endParaRPr lang="en-US" altLang="en-US"/>
          </a:p>
        </p:txBody>
      </p:sp>
      <p:sp>
        <p:nvSpPr>
          <p:cNvPr id="6" name="Slide Number Placeholder 6"/>
          <p:cNvSpPr>
            <a:spLocks noGrp="1"/>
          </p:cNvSpPr>
          <p:nvPr>
            <p:ph type="sldNum" sz="quarter" idx="12"/>
          </p:nvPr>
        </p:nvSpPr>
        <p:spPr/>
        <p:txBody>
          <a:bodyPr/>
          <a:lstStyle/>
          <a:p>
            <a:pPr>
              <a:defRPr/>
            </a:pPr>
            <a:fld id="{FFF13B57-4261-4DF7-8036-96B70B9B0373}" type="slidenum">
              <a:rPr lang="en-US" altLang="en-US" smtClean="0"/>
              <a:pPr>
                <a:defRPr/>
              </a:pPr>
              <a:t>‹#›</a:t>
            </a:fld>
            <a:endParaRPr lang="en-US" altLang="en-US"/>
          </a:p>
        </p:txBody>
      </p:sp>
    </p:spTree>
    <p:extLst>
      <p:ext uri="{BB962C8B-B14F-4D97-AF65-F5344CB8AC3E}">
        <p14:creationId xmlns:p14="http://schemas.microsoft.com/office/powerpoint/2010/main" val="181644559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386793D-EEDE-4731-8CAD-CF7F4E4B6E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A9B2D450-880B-4FD1-A71A-10ABDC3E8F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2627B9F5-5D1C-4A85-A8E6-82EBFC31B7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2613689-371F-4792-8EE5-FF0CBFBABCD1}"/>
              </a:ext>
            </a:extLst>
          </p:cNvPr>
          <p:cNvSpPr>
            <a:spLocks noGrp="1"/>
          </p:cNvSpPr>
          <p:nvPr>
            <p:ph type="dt" sz="half" idx="10"/>
          </p:nvPr>
        </p:nvSpPr>
        <p:spPr/>
        <p:txBody>
          <a:bodyPr/>
          <a:lstStyle/>
          <a:p>
            <a:fld id="{764D1961-1BE7-4DD4-B5B1-4DA61CDAD439}" type="datetime1">
              <a:rPr lang="en-US" smtClean="0"/>
              <a:t>11/10/2020</a:t>
            </a:fld>
            <a:endParaRPr lang="en-US"/>
          </a:p>
        </p:txBody>
      </p:sp>
      <p:sp>
        <p:nvSpPr>
          <p:cNvPr id="6" name="Footer Placeholder 5">
            <a:extLst>
              <a:ext uri="{FF2B5EF4-FFF2-40B4-BE49-F238E27FC236}">
                <a16:creationId xmlns="" xmlns:a16="http://schemas.microsoft.com/office/drawing/2014/main" id="{0BE61061-6272-4F48-AD81-F929F6170B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A5298F65-DA2C-4AEE-A948-C594FC3EF6EE}"/>
              </a:ext>
            </a:extLst>
          </p:cNvPr>
          <p:cNvSpPr>
            <a:spLocks noGrp="1"/>
          </p:cNvSpPr>
          <p:nvPr>
            <p:ph type="sldNum" sz="quarter" idx="12"/>
          </p:nvPr>
        </p:nvSpPr>
        <p:spPr/>
        <p:txBody>
          <a:bodyPr/>
          <a:lstStyle/>
          <a:p>
            <a:fld id="{8693DB16-35F9-4ADC-81A5-E3FDA9CC45AF}" type="slidenum">
              <a:rPr lang="en-US" smtClean="0"/>
              <a:t>‹#›</a:t>
            </a:fld>
            <a:endParaRPr lang="en-US"/>
          </a:p>
        </p:txBody>
      </p:sp>
    </p:spTree>
    <p:extLst>
      <p:ext uri="{BB962C8B-B14F-4D97-AF65-F5344CB8AC3E}">
        <p14:creationId xmlns:p14="http://schemas.microsoft.com/office/powerpoint/2010/main" val="2229147068"/>
      </p:ext>
    </p:extLst>
  </p:cSld>
  <p:clrMapOvr>
    <a:masterClrMapping/>
  </p:clrMapOvr>
  <p:transition spd="slow">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AA5B4097-1A90-4E0D-BD1E-081C448996D6}" type="datetime1">
              <a:rPr lang="en-US" altLang="en-US" smtClean="0"/>
              <a:t>11/10/2020</a:t>
            </a:fld>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E8BD4389-1DBC-4F63-93ED-6B45B1555369}" type="slidenum">
              <a:rPr lang="en-US" altLang="en-US" smtClean="0"/>
              <a:pPr>
                <a:defRPr/>
              </a:pPr>
              <a:t>‹#›</a:t>
            </a:fld>
            <a:endParaRPr lang="en-US" altLang="en-US"/>
          </a:p>
        </p:txBody>
      </p:sp>
    </p:spTree>
    <p:extLst>
      <p:ext uri="{BB962C8B-B14F-4D97-AF65-F5344CB8AC3E}">
        <p14:creationId xmlns:p14="http://schemas.microsoft.com/office/powerpoint/2010/main" val="48267915"/>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26093E45-497A-4ACC-94F5-3927ECBCE240}" type="datetime1">
              <a:rPr lang="en-US" altLang="en-US" smtClean="0"/>
              <a:t>11/10/2020</a:t>
            </a:fld>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10C4979A-3EC5-422F-8DBF-DCC8600F73EA}" type="slidenum">
              <a:rPr lang="en-US" altLang="en-US" smtClean="0"/>
              <a:pPr>
                <a:defRPr/>
              </a:pPr>
              <a:t>‹#›</a:t>
            </a:fld>
            <a:endParaRPr lang="en-US" altLang="en-US"/>
          </a:p>
        </p:txBody>
      </p:sp>
    </p:spTree>
    <p:extLst>
      <p:ext uri="{BB962C8B-B14F-4D97-AF65-F5344CB8AC3E}">
        <p14:creationId xmlns:p14="http://schemas.microsoft.com/office/powerpoint/2010/main" val="3577873962"/>
      </p:ext>
    </p:extLst>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F6DF96F5-7A0D-45DC-A764-04C25B5AC048}" type="datetime1">
              <a:rPr lang="en-US" altLang="en-US" smtClean="0"/>
              <a:t>11/10/2020</a:t>
            </a:fld>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0C4979A-3EC5-422F-8DBF-DCC8600F73EA}" type="slidenum">
              <a:rPr lang="en-US" altLang="en-US" smtClean="0"/>
              <a:pPr>
                <a:defRPr/>
              </a:pPr>
              <a:t>‹#›</a:t>
            </a:fld>
            <a:endParaRPr lang="en-US" altLang="en-US"/>
          </a:p>
        </p:txBody>
      </p:sp>
    </p:spTree>
    <p:extLst>
      <p:ext uri="{BB962C8B-B14F-4D97-AF65-F5344CB8AC3E}">
        <p14:creationId xmlns:p14="http://schemas.microsoft.com/office/powerpoint/2010/main" val="1085946163"/>
      </p:ext>
    </p:extLst>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738DE3F7-F636-44F7-A37C-0148577C203D}" type="datetime1">
              <a:rPr lang="en-US" altLang="en-US" smtClean="0"/>
              <a:t>11/10/2020</a:t>
            </a:fld>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0C4979A-3EC5-422F-8DBF-DCC8600F73EA}" type="slidenum">
              <a:rPr lang="en-US" altLang="en-US" smtClean="0"/>
              <a:pPr>
                <a:defRPr/>
              </a:pPr>
              <a:t>‹#›</a:t>
            </a:fld>
            <a:endParaRPr lang="en-US" alt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380359912"/>
      </p:ext>
    </p:extLst>
  </p:cSld>
  <p:clrMapOvr>
    <a:masterClrMapping/>
  </p:clrMapOvr>
  <p:transition spd="slow">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134E5516-E6B6-4CF1-BE74-227F83AA688C}" type="datetime1">
              <a:rPr lang="en-US" altLang="en-US" smtClean="0"/>
              <a:t>11/10/2020</a:t>
            </a:fld>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0C4979A-3EC5-422F-8DBF-DCC8600F73EA}" type="slidenum">
              <a:rPr lang="en-US" altLang="en-US" smtClean="0"/>
              <a:pPr>
                <a:defRPr/>
              </a:pPr>
              <a:t>‹#›</a:t>
            </a:fld>
            <a:endParaRPr lang="en-US" altLang="en-US"/>
          </a:p>
        </p:txBody>
      </p:sp>
    </p:spTree>
    <p:extLst>
      <p:ext uri="{BB962C8B-B14F-4D97-AF65-F5344CB8AC3E}">
        <p14:creationId xmlns:p14="http://schemas.microsoft.com/office/powerpoint/2010/main" val="1635392119"/>
      </p:ext>
    </p:extLst>
  </p:cSld>
  <p:clrMapOvr>
    <a:masterClrMapping/>
  </p:clrMapOvr>
  <p:transition spd="slow">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fld id="{97B0344E-1EF2-4A37-BC5F-4EA6C34774A0}" type="datetime1">
              <a:rPr lang="en-US" altLang="en-US" smtClean="0"/>
              <a:t>11/10/2020</a:t>
            </a:fld>
            <a:endParaRPr lang="en-US" altLang="en-US"/>
          </a:p>
        </p:txBody>
      </p:sp>
      <p:sp>
        <p:nvSpPr>
          <p:cNvPr id="4"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0C4979A-3EC5-422F-8DBF-DCC8600F73EA}" type="slidenum">
              <a:rPr lang="en-US" altLang="en-US" smtClean="0"/>
              <a:pPr>
                <a:defRPr/>
              </a:pPr>
              <a:t>‹#›</a:t>
            </a:fld>
            <a:endParaRPr lang="en-US" altLang="en-US"/>
          </a:p>
        </p:txBody>
      </p:sp>
    </p:spTree>
    <p:extLst>
      <p:ext uri="{BB962C8B-B14F-4D97-AF65-F5344CB8AC3E}">
        <p14:creationId xmlns:p14="http://schemas.microsoft.com/office/powerpoint/2010/main" val="1077791390"/>
      </p:ext>
    </p:extLst>
  </p:cSld>
  <p:clrMapOvr>
    <a:masterClrMapping/>
  </p:clrMapOvr>
  <p:transition spd="slow">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fld id="{FAD56558-635F-40D9-AD04-87E638DDFA10}" type="datetime1">
              <a:rPr lang="en-US" altLang="en-US" smtClean="0"/>
              <a:t>11/10/2020</a:t>
            </a:fld>
            <a:endParaRPr lang="en-US" altLang="en-US"/>
          </a:p>
        </p:txBody>
      </p:sp>
      <p:sp>
        <p:nvSpPr>
          <p:cNvPr id="4"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0C4979A-3EC5-422F-8DBF-DCC8600F73EA}" type="slidenum">
              <a:rPr lang="en-US" altLang="en-US" smtClean="0"/>
              <a:pPr>
                <a:defRPr/>
              </a:pPr>
              <a:t>‹#›</a:t>
            </a:fld>
            <a:endParaRPr lang="en-US" altLang="en-US"/>
          </a:p>
        </p:txBody>
      </p:sp>
    </p:spTree>
    <p:extLst>
      <p:ext uri="{BB962C8B-B14F-4D97-AF65-F5344CB8AC3E}">
        <p14:creationId xmlns:p14="http://schemas.microsoft.com/office/powerpoint/2010/main" val="609862554"/>
      </p:ext>
    </p:extLst>
  </p:cSld>
  <p:clrMapOvr>
    <a:masterClrMapping/>
  </p:clrMapOvr>
  <p:transition spd="slow">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5F15B058-5626-4C1C-8B7A-A8277F1DD6AA}" type="datetime1">
              <a:rPr lang="en-US" altLang="en-US" smtClean="0"/>
              <a:t>11/10/2020</a:t>
            </a:fld>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3F8BAFD6-5989-45A0-8F0A-66E573CE1282}" type="slidenum">
              <a:rPr lang="en-US" altLang="en-US" smtClean="0"/>
              <a:pPr>
                <a:defRPr/>
              </a:pPr>
              <a:t>‹#›</a:t>
            </a:fld>
            <a:endParaRPr lang="en-US" altLang="en-US"/>
          </a:p>
        </p:txBody>
      </p:sp>
    </p:spTree>
    <p:extLst>
      <p:ext uri="{BB962C8B-B14F-4D97-AF65-F5344CB8AC3E}">
        <p14:creationId xmlns:p14="http://schemas.microsoft.com/office/powerpoint/2010/main" val="2230798383"/>
      </p:ext>
    </p:extLst>
  </p:cSld>
  <p:clrMapOvr>
    <a:masterClrMapping/>
  </p:clrMapOvr>
  <p:transition spd="slow">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32246F9F-6F70-4CBD-A13D-886F9340075E}" type="datetime1">
              <a:rPr lang="en-US" altLang="en-US" smtClean="0"/>
              <a:t>11/10/2020</a:t>
            </a:fld>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F6C85C63-FA9B-4A40-86A5-9B4ECD148DBA}" type="slidenum">
              <a:rPr lang="en-US" altLang="en-US" smtClean="0"/>
              <a:pPr>
                <a:defRPr/>
              </a:pPr>
              <a:t>‹#›</a:t>
            </a:fld>
            <a:endParaRPr lang="en-US" altLang="en-US"/>
          </a:p>
        </p:txBody>
      </p:sp>
    </p:spTree>
    <p:extLst>
      <p:ext uri="{BB962C8B-B14F-4D97-AF65-F5344CB8AC3E}">
        <p14:creationId xmlns:p14="http://schemas.microsoft.com/office/powerpoint/2010/main" val="3629070663"/>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theme" Target="../theme/theme5.xml"/><Relationship Id="rId3" Type="http://schemas.openxmlformats.org/officeDocument/2006/relationships/slideLayout" Target="../slideLayouts/slideLayout50.xml"/><Relationship Id="rId21" Type="http://schemas.openxmlformats.org/officeDocument/2006/relationships/image" Target="../media/image4.png"/><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image" Target="../media/image3.pn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image" Target="../media/image2.png"/><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theme" Target="../theme/theme6.xml"/><Relationship Id="rId3" Type="http://schemas.openxmlformats.org/officeDocument/2006/relationships/slideLayout" Target="../slideLayouts/slideLayout67.xml"/><Relationship Id="rId21" Type="http://schemas.openxmlformats.org/officeDocument/2006/relationships/image" Target="../media/image4.png"/><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image" Target="../media/image3.png"/><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19" Type="http://schemas.openxmlformats.org/officeDocument/2006/relationships/image" Target="../media/image2.png"/><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theme" Target="../theme/theme7.xml"/><Relationship Id="rId3" Type="http://schemas.openxmlformats.org/officeDocument/2006/relationships/slideLayout" Target="../slideLayouts/slideLayout84.xml"/><Relationship Id="rId21" Type="http://schemas.openxmlformats.org/officeDocument/2006/relationships/image" Target="../media/image4.png"/><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image" Target="../media/image3.png"/><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19" Type="http://schemas.openxmlformats.org/officeDocument/2006/relationships/image" Target="../media/image2.png"/><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7B813701-1E3C-4A41-AA0B-E1A90FC272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C86E5A86-A690-4C2C-AE11-F87CAD67C7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0AC46AD-9EB2-48FF-BB23-A5F40442E5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227AA0-5AC6-4C7E-9D03-3AC64EAE6180}" type="datetime1">
              <a:rPr lang="en-US" smtClean="0"/>
              <a:t>11/10/2020</a:t>
            </a:fld>
            <a:endParaRPr lang="en-US"/>
          </a:p>
        </p:txBody>
      </p:sp>
      <p:sp>
        <p:nvSpPr>
          <p:cNvPr id="5" name="Footer Placeholder 4">
            <a:extLst>
              <a:ext uri="{FF2B5EF4-FFF2-40B4-BE49-F238E27FC236}">
                <a16:creationId xmlns="" xmlns:a16="http://schemas.microsoft.com/office/drawing/2014/main" id="{D8993F39-15D4-4E7F-906B-D6677BF763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5B17AA6A-A3E5-4002-B55B-F59A10A498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93DB16-35F9-4ADC-81A5-E3FDA9CC45AF}" type="slidenum">
              <a:rPr lang="en-US" smtClean="0"/>
              <a:t>‹#›</a:t>
            </a:fld>
            <a:endParaRPr lang="en-US"/>
          </a:p>
        </p:txBody>
      </p:sp>
    </p:spTree>
    <p:extLst>
      <p:ext uri="{BB962C8B-B14F-4D97-AF65-F5344CB8AC3E}">
        <p14:creationId xmlns:p14="http://schemas.microsoft.com/office/powerpoint/2010/main" val="24103280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3485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smtClean="0"/>
            </a:lvl1pPr>
          </a:lstStyle>
          <a:p>
            <a:pPr>
              <a:defRPr/>
            </a:pPr>
            <a:fld id="{AD1D7727-6601-4A69-962F-E5D21FFB7BA6}" type="datetime1">
              <a:rPr lang="en-US" altLang="en-US" smtClean="0"/>
              <a:t>11/10/2020</a:t>
            </a:fld>
            <a:endParaRPr lang="en-US" altLang="en-US"/>
          </a:p>
        </p:txBody>
      </p:sp>
      <p:sp>
        <p:nvSpPr>
          <p:cNvPr id="33485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en-US" altLang="en-US"/>
          </a:p>
        </p:txBody>
      </p:sp>
      <p:sp>
        <p:nvSpPr>
          <p:cNvPr id="7" name="Slide Number Placeholder 3">
            <a:extLst>
              <a:ext uri="{FF2B5EF4-FFF2-40B4-BE49-F238E27FC236}">
                <a16:creationId xmlns="" xmlns:a16="http://schemas.microsoft.com/office/drawing/2014/main" id="{21D9A62F-7625-445D-8DF7-5957B3E75116}"/>
              </a:ext>
            </a:extLst>
          </p:cNvPr>
          <p:cNvSpPr>
            <a:spLocks noGrp="1"/>
          </p:cNvSpPr>
          <p:nvPr>
            <p:ph type="sldNum" sz="quarter" idx="4"/>
          </p:nvPr>
        </p:nvSpPr>
        <p:spPr>
          <a:xfrm>
            <a:off x="9372600" y="6430120"/>
            <a:ext cx="2743200" cy="365125"/>
          </a:xfrm>
          <a:prstGeom prst="rect">
            <a:avLst/>
          </a:prstGeom>
        </p:spPr>
        <p:txBody>
          <a:bodyPr/>
          <a:lstStyle>
            <a:lvl1pPr algn="r">
              <a:defRPr sz="1400" b="1">
                <a:solidFill>
                  <a:schemeClr val="tx1"/>
                </a:solidFill>
              </a:defRPr>
            </a:lvl1pPr>
          </a:lstStyle>
          <a:p>
            <a:fld id="{8693DB16-35F9-4ADC-81A5-E3FDA9CC45AF}" type="slidenum">
              <a:rPr lang="en-US" smtClean="0"/>
              <a:pPr/>
              <a:t>‹#›</a:t>
            </a:fld>
            <a:endParaRPr lang="en-US" dirty="0"/>
          </a:p>
        </p:txBody>
      </p:sp>
    </p:spTree>
    <p:extLst>
      <p:ext uri="{BB962C8B-B14F-4D97-AF65-F5344CB8AC3E}">
        <p14:creationId xmlns:p14="http://schemas.microsoft.com/office/powerpoint/2010/main" val="22278476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slow">
    <p:fade/>
  </p:transition>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1" y="3902076"/>
            <a:ext cx="4533900" cy="2949575"/>
            <a:chOff x="0" y="2458"/>
            <a:chExt cx="2142" cy="1858"/>
          </a:xfrm>
        </p:grpSpPr>
        <p:sp>
          <p:nvSpPr>
            <p:cNvPr id="636931"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sz="1800"/>
            </a:p>
          </p:txBody>
        </p:sp>
        <p:sp>
          <p:nvSpPr>
            <p:cNvPr id="636932"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sz="1800"/>
            </a:p>
          </p:txBody>
        </p:sp>
        <p:sp>
          <p:nvSpPr>
            <p:cNvPr id="636933"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sz="1800"/>
            </a:p>
          </p:txBody>
        </p:sp>
        <p:sp>
          <p:nvSpPr>
            <p:cNvPr id="636934"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sz="1800"/>
            </a:p>
          </p:txBody>
        </p:sp>
        <p:sp>
          <p:nvSpPr>
            <p:cNvPr id="308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800"/>
            </a:p>
          </p:txBody>
        </p:sp>
        <p:sp>
          <p:nvSpPr>
            <p:cNvPr id="308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800"/>
            </a:p>
          </p:txBody>
        </p:sp>
        <p:sp>
          <p:nvSpPr>
            <p:cNvPr id="308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800"/>
            </a:p>
          </p:txBody>
        </p:sp>
      </p:grpSp>
      <p:sp>
        <p:nvSpPr>
          <p:cNvPr id="636938" name="Rectangle 10"/>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636939" name="Rectangle 11"/>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36940" name="Rectangle 12"/>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000" smtClean="0">
                <a:effectLst>
                  <a:outerShdw blurRad="38100" dist="38100" dir="2700000" algn="tl">
                    <a:srgbClr val="010199"/>
                  </a:outerShdw>
                </a:effectLst>
              </a:defRPr>
            </a:lvl1pPr>
          </a:lstStyle>
          <a:p>
            <a:pPr>
              <a:defRPr/>
            </a:pPr>
            <a:fld id="{944912AA-5FC8-4BAA-B334-D163A66C72E5}" type="datetime1">
              <a:rPr lang="en-US" altLang="en-US" smtClean="0"/>
              <a:t>11/10/2020</a:t>
            </a:fld>
            <a:endParaRPr lang="en-US" altLang="en-US"/>
          </a:p>
        </p:txBody>
      </p:sp>
      <p:sp>
        <p:nvSpPr>
          <p:cNvPr id="636941" name="Rectangle 13"/>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smtClean="0">
                <a:effectLst>
                  <a:outerShdw blurRad="38100" dist="38100" dir="2700000" algn="tl">
                    <a:srgbClr val="010199"/>
                  </a:outerShdw>
                </a:effectLst>
              </a:defRPr>
            </a:lvl1pPr>
          </a:lstStyle>
          <a:p>
            <a:pPr>
              <a:defRPr/>
            </a:pPr>
            <a:endParaRPr lang="en-US" altLang="en-US"/>
          </a:p>
        </p:txBody>
      </p:sp>
      <p:sp>
        <p:nvSpPr>
          <p:cNvPr id="636942" name="Rectangle 14"/>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10199"/>
                  </a:outerShdw>
                </a:effectLst>
              </a:defRPr>
            </a:lvl1pPr>
          </a:lstStyle>
          <a:p>
            <a:pPr>
              <a:defRPr/>
            </a:pPr>
            <a:fld id="{D0E8E01E-BB52-4216-95D5-EEE5B559C9DB}" type="slidenum">
              <a:rPr lang="en-US" altLang="en-US"/>
              <a:pPr>
                <a:defRPr/>
              </a:pPr>
              <a:t>‹#›</a:t>
            </a:fld>
            <a:endParaRPr lang="en-US" altLang="en-US"/>
          </a:p>
        </p:txBody>
      </p:sp>
    </p:spTree>
    <p:extLst>
      <p:ext uri="{BB962C8B-B14F-4D97-AF65-F5344CB8AC3E}">
        <p14:creationId xmlns:p14="http://schemas.microsoft.com/office/powerpoint/2010/main" val="3643146299"/>
      </p:ext>
    </p:extLst>
  </p:cSld>
  <p:clrMap bg1="dk2" tx1="lt1" bg2="dk1"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ransition spd="slow">
    <p:fade/>
  </p:transition>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kern="12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kern="1200">
          <a:solidFill>
            <a:schemeClr val="tx1"/>
          </a:solidFill>
          <a:effectLst>
            <a:outerShdw blurRad="38100" dist="38100" dir="2700000" algn="tl">
              <a:srgbClr val="010199"/>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kern="1200">
          <a:solidFill>
            <a:schemeClr val="tx1"/>
          </a:solidFill>
          <a:effectLst>
            <a:outerShdw blurRad="38100" dist="38100" dir="2700000" algn="tl">
              <a:srgbClr val="010199"/>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kern="1200">
          <a:solidFill>
            <a:schemeClr val="tx1"/>
          </a:solidFill>
          <a:effectLst>
            <a:outerShdw blurRad="38100" dist="38100" dir="2700000" algn="tl">
              <a:srgbClr val="010199"/>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kern="1200">
          <a:solidFill>
            <a:schemeClr val="tx1"/>
          </a:solidFill>
          <a:effectLst>
            <a:outerShdw blurRad="38100" dist="38100" dir="2700000" algn="tl">
              <a:srgbClr val="010199"/>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74129A23-264B-491F-A4BE-C85DE7EB69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76EE3D11-020E-4A59-A999-52F901D724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B7F945C-B2E1-4039-8A6E-A328FA5CA9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05ACC1-E314-47E3-94AC-115F69DD2711}" type="datetime1">
              <a:rPr lang="en-US" smtClean="0"/>
              <a:t>11/10/2020</a:t>
            </a:fld>
            <a:endParaRPr lang="en-US"/>
          </a:p>
        </p:txBody>
      </p:sp>
      <p:sp>
        <p:nvSpPr>
          <p:cNvPr id="5" name="Footer Placeholder 4">
            <a:extLst>
              <a:ext uri="{FF2B5EF4-FFF2-40B4-BE49-F238E27FC236}">
                <a16:creationId xmlns="" xmlns:a16="http://schemas.microsoft.com/office/drawing/2014/main" id="{9084DCF5-E6FA-47F4-86CA-6A89138889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E8337E4E-4151-4800-BDC6-86DE0D1CAB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E892F8-B361-4A69-A9B3-4ECEFF53BB19}" type="slidenum">
              <a:rPr lang="en-US" smtClean="0"/>
              <a:t>‹#›</a:t>
            </a:fld>
            <a:endParaRPr lang="en-US"/>
          </a:p>
        </p:txBody>
      </p:sp>
    </p:spTree>
    <p:extLst>
      <p:ext uri="{BB962C8B-B14F-4D97-AF65-F5344CB8AC3E}">
        <p14:creationId xmlns:p14="http://schemas.microsoft.com/office/powerpoint/2010/main" val="224505804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spd="slow">
    <p:fade/>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0" y="2669685"/>
            <a:ext cx="4037012" cy="4188315"/>
          </a:xfrm>
          <a:prstGeom prst="rect">
            <a:avLst/>
          </a:prstGeom>
        </p:spPr>
      </p:pic>
      <p:pic>
        <p:nvPicPr>
          <p:cNvPr id="7" name="Picture 6"/>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7999412" y="0"/>
            <a:ext cx="1603387" cy="1141407"/>
          </a:xfrm>
          <a:prstGeom prst="rect">
            <a:avLst/>
          </a:prstGeom>
        </p:spPr>
      </p:pic>
      <p:pic>
        <p:nvPicPr>
          <p:cNvPr id="10" name="Picture 9"/>
          <p:cNvPicPr>
            <a:picLocks noChangeAspect="1"/>
          </p:cNvPicPr>
          <p:nvPr/>
        </p:nvPicPr>
        <p:blipFill rotWithShape="1">
          <a:blip r:embed="rId22" cstate="email">
            <a:extLst>
              <a:ext uri="{28A0092B-C50C-407E-A947-70E740481C1C}">
                <a14:useLocalDpi xmlns:a14="http://schemas.microsoft.com/office/drawing/2010/main"/>
              </a:ext>
            </a:extLst>
          </a:blip>
          <a:srcRect/>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D2AE9B45-BC92-4595-9E4C-B5F2D4E8C411}" type="datetime1">
              <a:rPr lang="en-US" smtClean="0"/>
              <a:t>11/10/2020</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8693DB16-35F9-4ADC-81A5-E3FDA9CC45AF}" type="slidenum">
              <a:rPr lang="en-US" smtClean="0"/>
              <a:t>‹#›</a:t>
            </a:fld>
            <a:endParaRPr lang="en-US"/>
          </a:p>
        </p:txBody>
      </p:sp>
    </p:spTree>
    <p:extLst>
      <p:ext uri="{BB962C8B-B14F-4D97-AF65-F5344CB8AC3E}">
        <p14:creationId xmlns:p14="http://schemas.microsoft.com/office/powerpoint/2010/main" val="2333949200"/>
      </p:ext>
    </p:extLst>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Lst>
  <p:transition spd="slow">
    <p:fade/>
  </p:transition>
  <p:hf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0" y="2669685"/>
            <a:ext cx="4037012" cy="4188315"/>
          </a:xfrm>
          <a:prstGeom prst="rect">
            <a:avLst/>
          </a:prstGeom>
        </p:spPr>
      </p:pic>
      <p:pic>
        <p:nvPicPr>
          <p:cNvPr id="7" name="Picture 6"/>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7999412" y="0"/>
            <a:ext cx="1603387" cy="1141407"/>
          </a:xfrm>
          <a:prstGeom prst="rect">
            <a:avLst/>
          </a:prstGeom>
        </p:spPr>
      </p:pic>
      <p:pic>
        <p:nvPicPr>
          <p:cNvPr id="10" name="Picture 9"/>
          <p:cNvPicPr>
            <a:picLocks noChangeAspect="1"/>
          </p:cNvPicPr>
          <p:nvPr/>
        </p:nvPicPr>
        <p:blipFill rotWithShape="1">
          <a:blip r:embed="rId22" cstate="email">
            <a:extLst>
              <a:ext uri="{28A0092B-C50C-407E-A947-70E740481C1C}">
                <a14:useLocalDpi xmlns:a14="http://schemas.microsoft.com/office/drawing/2010/main"/>
              </a:ext>
            </a:extLst>
          </a:blip>
          <a:srcRect/>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E30034E3-BEB4-47BC-B4D0-D2516733B397}" type="datetime1">
              <a:rPr lang="en-US" smtClean="0"/>
              <a:t>11/10/2020</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8693DB16-35F9-4ADC-81A5-E3FDA9CC45AF}" type="slidenum">
              <a:rPr lang="en-US" smtClean="0"/>
              <a:t>‹#›</a:t>
            </a:fld>
            <a:endParaRPr lang="en-US"/>
          </a:p>
        </p:txBody>
      </p:sp>
    </p:spTree>
    <p:extLst>
      <p:ext uri="{BB962C8B-B14F-4D97-AF65-F5344CB8AC3E}">
        <p14:creationId xmlns:p14="http://schemas.microsoft.com/office/powerpoint/2010/main" val="1016765881"/>
      </p:ext>
    </p:extLst>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Lst>
  <p:transition spd="slow">
    <p:fade/>
  </p:transition>
  <p:hf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0" y="2669685"/>
            <a:ext cx="4037012" cy="4188315"/>
          </a:xfrm>
          <a:prstGeom prst="rect">
            <a:avLst/>
          </a:prstGeom>
        </p:spPr>
      </p:pic>
      <p:pic>
        <p:nvPicPr>
          <p:cNvPr id="7" name="Picture 6"/>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7999412" y="0"/>
            <a:ext cx="1603387" cy="1141407"/>
          </a:xfrm>
          <a:prstGeom prst="rect">
            <a:avLst/>
          </a:prstGeom>
        </p:spPr>
      </p:pic>
      <p:pic>
        <p:nvPicPr>
          <p:cNvPr id="10" name="Picture 9"/>
          <p:cNvPicPr>
            <a:picLocks noChangeAspect="1"/>
          </p:cNvPicPr>
          <p:nvPr/>
        </p:nvPicPr>
        <p:blipFill rotWithShape="1">
          <a:blip r:embed="rId22" cstate="email">
            <a:extLst>
              <a:ext uri="{28A0092B-C50C-407E-A947-70E740481C1C}">
                <a14:useLocalDpi xmlns:a14="http://schemas.microsoft.com/office/drawing/2010/main"/>
              </a:ext>
            </a:extLst>
          </a:blip>
          <a:srcRect/>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D156BA19-2146-4CA7-8AD9-D6AD223AAAC3}" type="datetime1">
              <a:rPr lang="en-US" smtClean="0"/>
              <a:t>11/10/2020</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8693DB16-35F9-4ADC-81A5-E3FDA9CC45AF}" type="slidenum">
              <a:rPr lang="en-US" smtClean="0"/>
              <a:t>‹#›</a:t>
            </a:fld>
            <a:endParaRPr lang="en-US"/>
          </a:p>
        </p:txBody>
      </p:sp>
    </p:spTree>
    <p:extLst>
      <p:ext uri="{BB962C8B-B14F-4D97-AF65-F5344CB8AC3E}">
        <p14:creationId xmlns:p14="http://schemas.microsoft.com/office/powerpoint/2010/main" val="2252761086"/>
      </p:ext>
    </p:extLst>
  </p:cSld>
  <p:clrMap bg1="dk1" tx1="lt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Lst>
  <p:transition spd="slow">
    <p:fade/>
  </p:transition>
  <p:hf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3.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3.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3.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3.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3.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54.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png"/><Relationship Id="rId1" Type="http://schemas.openxmlformats.org/officeDocument/2006/relationships/slideLayout" Target="../slideLayouts/slideLayout71.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png"/><Relationship Id="rId1" Type="http://schemas.openxmlformats.org/officeDocument/2006/relationships/slideLayout" Target="../slideLayouts/slideLayout88.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png"/><Relationship Id="rId1" Type="http://schemas.openxmlformats.org/officeDocument/2006/relationships/slideLayout" Target="../slideLayouts/slideLayout71.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31.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54.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54.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43.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jpeg"/><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18.xml"/><Relationship Id="rId5" Type="http://schemas.openxmlformats.org/officeDocument/2006/relationships/image" Target="../media/image37.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3.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3.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6">
            <a:extLst>
              <a:ext uri="{FF2B5EF4-FFF2-40B4-BE49-F238E27FC236}">
                <a16:creationId xmlns="" xmlns:a16="http://schemas.microsoft.com/office/drawing/2014/main" id="{3B5F8FB9-93B9-4832-A062-85E1B6A5AFA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 xmlns:a16="http://schemas.microsoft.com/office/drawing/2014/main" id="{ADEBC001-EB14-44DD-A6E8-17AA2A107B4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23" r="-1" b="12977"/>
          <a:stretch/>
        </p:blipFill>
        <p:spPr>
          <a:xfrm>
            <a:off x="1669474" y="10"/>
            <a:ext cx="10522527" cy="6857990"/>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p:spPr>
      </p:pic>
      <p:sp>
        <p:nvSpPr>
          <p:cNvPr id="9" name="Arc 8">
            <a:extLst>
              <a:ext uri="{FF2B5EF4-FFF2-40B4-BE49-F238E27FC236}">
                <a16:creationId xmlns="" xmlns:a16="http://schemas.microsoft.com/office/drawing/2014/main" id="{F37E8EB2-7BE0-4F3D-921C-F4E9C2C1492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1427715">
            <a:off x="1108520" y="775849"/>
            <a:ext cx="2987899"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Oval 10">
            <a:extLst>
              <a:ext uri="{FF2B5EF4-FFF2-40B4-BE49-F238E27FC236}">
                <a16:creationId xmlns="" xmlns:a16="http://schemas.microsoft.com/office/drawing/2014/main" id="{E77AE46B-A945-4A7E-9911-903176079D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60742" y="5649686"/>
            <a:ext cx="546100" cy="5461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3" name="Picture 2">
            <a:extLst>
              <a:ext uri="{FF2B5EF4-FFF2-40B4-BE49-F238E27FC236}">
                <a16:creationId xmlns="" xmlns:a16="http://schemas.microsoft.com/office/drawing/2014/main" id="{F89028E1-4A1B-40D4-8E3C-FE8A508E37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442488"/>
            <a:ext cx="2103302" cy="518205"/>
          </a:xfrm>
          <a:prstGeom prst="rect">
            <a:avLst/>
          </a:prstGeom>
        </p:spPr>
      </p:pic>
    </p:spTree>
    <p:extLst>
      <p:ext uri="{BB962C8B-B14F-4D97-AF65-F5344CB8AC3E}">
        <p14:creationId xmlns:p14="http://schemas.microsoft.com/office/powerpoint/2010/main" val="139847316"/>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6D2D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 xmlns:a16="http://schemas.microsoft.com/office/drawing/2014/main" id="{AA060430-5FE5-4596-91C3-4781E2A424DB}"/>
              </a:ext>
            </a:extLst>
          </p:cNvPr>
          <p:cNvPicPr>
            <a:picLocks noChangeAspect="1"/>
          </p:cNvPicPr>
          <p:nvPr/>
        </p:nvPicPr>
        <p:blipFill>
          <a:blip r:embed="rId3"/>
          <a:stretch>
            <a:fillRect/>
          </a:stretch>
        </p:blipFill>
        <p:spPr>
          <a:xfrm>
            <a:off x="629920" y="558800"/>
            <a:ext cx="10800080" cy="5819140"/>
          </a:xfrm>
          <a:prstGeom prst="rect">
            <a:avLst/>
          </a:prstGeom>
        </p:spPr>
      </p:pic>
      <p:sp>
        <p:nvSpPr>
          <p:cNvPr id="3" name="TextBox 2">
            <a:extLst>
              <a:ext uri="{FF2B5EF4-FFF2-40B4-BE49-F238E27FC236}">
                <a16:creationId xmlns="" xmlns:a16="http://schemas.microsoft.com/office/drawing/2014/main" id="{E879E141-8EAC-4A36-AD94-697B2906F43B}"/>
              </a:ext>
            </a:extLst>
          </p:cNvPr>
          <p:cNvSpPr txBox="1"/>
          <p:nvPr/>
        </p:nvSpPr>
        <p:spPr>
          <a:xfrm>
            <a:off x="1964723" y="1967061"/>
            <a:ext cx="8167817"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 everyone that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thirsteth</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come ye to the waters, and he that hath no money; come ye, buy, and eat; yea, come, buy wine and milk without money and without </a:t>
            </a:r>
            <a:r>
              <a:rPr kumimoji="0" lang="en-US"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price” </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Isaiah </a:t>
            </a:r>
            <a:r>
              <a:rPr kumimoji="0" lang="en-US" sz="3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55:1. </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(KJV)</a:t>
            </a:r>
          </a:p>
        </p:txBody>
      </p:sp>
      <p:pic>
        <p:nvPicPr>
          <p:cNvPr id="4" name="Picture 3">
            <a:extLst>
              <a:ext uri="{FF2B5EF4-FFF2-40B4-BE49-F238E27FC236}">
                <a16:creationId xmlns="" xmlns:a16="http://schemas.microsoft.com/office/drawing/2014/main" id="{FC1D6C2C-DDB2-4C5A-BD46-A8C9E6A98EA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698" y="6377940"/>
            <a:ext cx="2103302" cy="518205"/>
          </a:xfrm>
          <a:prstGeom prst="rect">
            <a:avLst/>
          </a:prstGeom>
        </p:spPr>
      </p:pic>
      <p:sp>
        <p:nvSpPr>
          <p:cNvPr id="5" name="Slide Number Placeholder 4">
            <a:extLst>
              <a:ext uri="{FF2B5EF4-FFF2-40B4-BE49-F238E27FC236}">
                <a16:creationId xmlns="" xmlns:a16="http://schemas.microsoft.com/office/drawing/2014/main" id="{ABCDABCC-820E-4EFB-9ED2-6375DC94EE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E892F8-B361-4A69-A9B3-4ECEFF53BB1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7982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6D2D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 xmlns:a16="http://schemas.microsoft.com/office/drawing/2014/main" id="{AA060430-5FE5-4596-91C3-4781E2A424DB}"/>
              </a:ext>
            </a:extLst>
          </p:cNvPr>
          <p:cNvPicPr>
            <a:picLocks noChangeAspect="1"/>
          </p:cNvPicPr>
          <p:nvPr/>
        </p:nvPicPr>
        <p:blipFill>
          <a:blip r:embed="rId3"/>
          <a:stretch>
            <a:fillRect/>
          </a:stretch>
        </p:blipFill>
        <p:spPr>
          <a:xfrm>
            <a:off x="629920" y="558800"/>
            <a:ext cx="10800080" cy="5819140"/>
          </a:xfrm>
          <a:prstGeom prst="rect">
            <a:avLst/>
          </a:prstGeom>
        </p:spPr>
      </p:pic>
      <p:sp>
        <p:nvSpPr>
          <p:cNvPr id="3" name="TextBox 2">
            <a:extLst>
              <a:ext uri="{FF2B5EF4-FFF2-40B4-BE49-F238E27FC236}">
                <a16:creationId xmlns="" xmlns:a16="http://schemas.microsoft.com/office/drawing/2014/main" id="{E879E141-8EAC-4A36-AD94-697B2906F43B}"/>
              </a:ext>
            </a:extLst>
          </p:cNvPr>
          <p:cNvSpPr txBox="1"/>
          <p:nvPr/>
        </p:nvSpPr>
        <p:spPr>
          <a:xfrm>
            <a:off x="1754659" y="1551921"/>
            <a:ext cx="8538519"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 YHVH shall guide thee continually, and satisfy thy soul in drought, and make fat thy bones: and thou shalt be </a:t>
            </a:r>
            <a:r>
              <a:rPr kumimoji="0" lang="en-US" sz="36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like a watered garden, and like a spring of water, </a:t>
            </a:r>
            <a:r>
              <a:rPr kumimoji="0" lang="en-US" sz="3600" b="1" i="0" u="none" strike="noStrike" kern="1200" cap="none" spc="0" normalizeH="0" baseline="0" noProof="0" dirty="0" smtClean="0">
                <a:ln>
                  <a:noFill/>
                </a:ln>
                <a:solidFill>
                  <a:srgbClr val="0000CC"/>
                </a:solidFill>
                <a:effectLst/>
                <a:uLnTx/>
                <a:uFillTx/>
                <a:latin typeface="Arial" panose="020B0604020202020204" pitchFamily="34" charset="0"/>
                <a:ea typeface="+mn-ea"/>
                <a:cs typeface="Arial" panose="020B0604020202020204" pitchFamily="34" charset="0"/>
              </a:rPr>
              <a:t/>
            </a:r>
            <a:br>
              <a:rPr kumimoji="0" lang="en-US" sz="3600" b="1" i="0" u="none" strike="noStrike" kern="1200" cap="none" spc="0" normalizeH="0" baseline="0" noProof="0" dirty="0" smtClean="0">
                <a:ln>
                  <a:noFill/>
                </a:ln>
                <a:solidFill>
                  <a:srgbClr val="0000CC"/>
                </a:solidFill>
                <a:effectLst/>
                <a:uLnTx/>
                <a:uFillTx/>
                <a:latin typeface="Arial" panose="020B0604020202020204" pitchFamily="34" charset="0"/>
                <a:ea typeface="+mn-ea"/>
                <a:cs typeface="Arial" panose="020B0604020202020204" pitchFamily="34" charset="0"/>
              </a:rPr>
            </a:br>
            <a:r>
              <a:rPr kumimoji="0" lang="en-US" sz="3600" b="1" i="0" u="none" strike="noStrike" kern="1200" cap="none" spc="0" normalizeH="0" baseline="0" noProof="0" dirty="0" smtClean="0">
                <a:ln>
                  <a:noFill/>
                </a:ln>
                <a:solidFill>
                  <a:srgbClr val="0000CC"/>
                </a:solidFill>
                <a:effectLst/>
                <a:uLnTx/>
                <a:uFillTx/>
                <a:latin typeface="Arial" panose="020B0604020202020204" pitchFamily="34" charset="0"/>
                <a:ea typeface="+mn-ea"/>
                <a:cs typeface="Arial" panose="020B0604020202020204" pitchFamily="34" charset="0"/>
              </a:rPr>
              <a:t>whose </a:t>
            </a:r>
            <a:r>
              <a:rPr kumimoji="0" lang="en-US" sz="36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waters fail </a:t>
            </a:r>
            <a:r>
              <a:rPr kumimoji="0" lang="en-US" sz="3600" b="1" i="0" u="none" strike="noStrike" kern="1200" cap="none" spc="0" normalizeH="0" baseline="0" noProof="0" dirty="0" smtClean="0">
                <a:ln>
                  <a:noFill/>
                </a:ln>
                <a:solidFill>
                  <a:srgbClr val="0000CC"/>
                </a:solidFill>
                <a:effectLst/>
                <a:uLnTx/>
                <a:uFillTx/>
                <a:latin typeface="Arial" panose="020B0604020202020204" pitchFamily="34" charset="0"/>
                <a:ea typeface="+mn-ea"/>
                <a:cs typeface="Arial" panose="020B0604020202020204" pitchFamily="34" charset="0"/>
              </a:rPr>
              <a:t>not</a:t>
            </a:r>
            <a:r>
              <a:rPr kumimoji="0" lang="en-US" sz="3600" i="0" u="none" strike="noStrike" kern="1200" cap="none" spc="0" normalizeH="0" baseline="0" noProof="0" dirty="0" smtClean="0">
                <a:ln>
                  <a:noFill/>
                </a:ln>
                <a:solidFill>
                  <a:srgbClr val="0000CC"/>
                </a:solidFill>
                <a:effectLst/>
                <a:uLnTx/>
                <a:uFillTx/>
                <a:latin typeface="Arial" panose="020B0604020202020204" pitchFamily="34" charset="0"/>
                <a:ea typeface="+mn-ea"/>
                <a:cs typeface="Arial" panose="020B0604020202020204" pitchFamily="34" charset="0"/>
              </a:rPr>
              <a:t>.</a:t>
            </a:r>
            <a:r>
              <a:rPr kumimoji="0" lang="en-US"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Isaiah </a:t>
            </a:r>
            <a:r>
              <a:rPr kumimoji="0" lang="en-US" sz="3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58:11.  (</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KJV) )</a:t>
            </a:r>
          </a:p>
        </p:txBody>
      </p:sp>
      <p:pic>
        <p:nvPicPr>
          <p:cNvPr id="4" name="Picture 3">
            <a:extLst>
              <a:ext uri="{FF2B5EF4-FFF2-40B4-BE49-F238E27FC236}">
                <a16:creationId xmlns="" xmlns:a16="http://schemas.microsoft.com/office/drawing/2014/main" id="{FC1D6C2C-DDB2-4C5A-BD46-A8C9E6A98EA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698" y="6377940"/>
            <a:ext cx="2103302" cy="518205"/>
          </a:xfrm>
          <a:prstGeom prst="rect">
            <a:avLst/>
          </a:prstGeom>
        </p:spPr>
      </p:pic>
      <p:sp>
        <p:nvSpPr>
          <p:cNvPr id="5" name="Slide Number Placeholder 4">
            <a:extLst>
              <a:ext uri="{FF2B5EF4-FFF2-40B4-BE49-F238E27FC236}">
                <a16:creationId xmlns="" xmlns:a16="http://schemas.microsoft.com/office/drawing/2014/main" id="{ABCDABCC-820E-4EFB-9ED2-6375DC94EE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E892F8-B361-4A69-A9B3-4ECEFF53BB1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7165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6D2D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 xmlns:a16="http://schemas.microsoft.com/office/drawing/2014/main" id="{AA060430-5FE5-4596-91C3-4781E2A424DB}"/>
              </a:ext>
            </a:extLst>
          </p:cNvPr>
          <p:cNvPicPr>
            <a:picLocks noChangeAspect="1"/>
          </p:cNvPicPr>
          <p:nvPr/>
        </p:nvPicPr>
        <p:blipFill>
          <a:blip r:embed="rId3"/>
          <a:stretch>
            <a:fillRect/>
          </a:stretch>
        </p:blipFill>
        <p:spPr>
          <a:xfrm>
            <a:off x="629920" y="558800"/>
            <a:ext cx="10800080" cy="5819140"/>
          </a:xfrm>
          <a:prstGeom prst="rect">
            <a:avLst/>
          </a:prstGeom>
        </p:spPr>
      </p:pic>
      <p:sp>
        <p:nvSpPr>
          <p:cNvPr id="3" name="TextBox 2">
            <a:extLst>
              <a:ext uri="{FF2B5EF4-FFF2-40B4-BE49-F238E27FC236}">
                <a16:creationId xmlns="" xmlns:a16="http://schemas.microsoft.com/office/drawing/2014/main" id="{E879E141-8EAC-4A36-AD94-697B2906F43B}"/>
              </a:ext>
            </a:extLst>
          </p:cNvPr>
          <p:cNvSpPr txBox="1"/>
          <p:nvPr/>
        </p:nvSpPr>
        <p:spPr>
          <a:xfrm>
            <a:off x="1826740" y="1837025"/>
            <a:ext cx="8538519"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“But whosoever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drinketh</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of the water that I shall give him shall never thirst; but </a:t>
            </a:r>
            <a:r>
              <a:rPr kumimoji="0" lang="en-US" sz="36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the water that I shall give him shall be in him a well of water springing up into everlasting </a:t>
            </a:r>
            <a:r>
              <a:rPr kumimoji="0" lang="en-US" sz="3600" b="1" i="0" u="none" strike="noStrike" kern="1200" cap="none" spc="0" normalizeH="0" baseline="0" noProof="0" dirty="0" smtClean="0">
                <a:ln>
                  <a:noFill/>
                </a:ln>
                <a:solidFill>
                  <a:srgbClr val="0000CC"/>
                </a:solidFill>
                <a:effectLst/>
                <a:uLnTx/>
                <a:uFillTx/>
                <a:latin typeface="Arial" panose="020B0604020202020204" pitchFamily="34" charset="0"/>
                <a:ea typeface="+mn-ea"/>
                <a:cs typeface="Arial" panose="020B0604020202020204" pitchFamily="34" charset="0"/>
              </a:rPr>
              <a:t>life</a:t>
            </a:r>
            <a:r>
              <a:rPr kumimoji="0" lang="en-US"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John </a:t>
            </a:r>
            <a:r>
              <a:rPr kumimoji="0" lang="en-US" sz="3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4:14.  </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(KJV)</a:t>
            </a:r>
          </a:p>
        </p:txBody>
      </p:sp>
      <p:pic>
        <p:nvPicPr>
          <p:cNvPr id="4" name="Picture 3">
            <a:extLst>
              <a:ext uri="{FF2B5EF4-FFF2-40B4-BE49-F238E27FC236}">
                <a16:creationId xmlns="" xmlns:a16="http://schemas.microsoft.com/office/drawing/2014/main" id="{FC1D6C2C-DDB2-4C5A-BD46-A8C9E6A98EA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698" y="6377940"/>
            <a:ext cx="2103302" cy="518205"/>
          </a:xfrm>
          <a:prstGeom prst="rect">
            <a:avLst/>
          </a:prstGeom>
        </p:spPr>
      </p:pic>
      <p:sp>
        <p:nvSpPr>
          <p:cNvPr id="5" name="Slide Number Placeholder 4">
            <a:extLst>
              <a:ext uri="{FF2B5EF4-FFF2-40B4-BE49-F238E27FC236}">
                <a16:creationId xmlns="" xmlns:a16="http://schemas.microsoft.com/office/drawing/2014/main" id="{ABCDABCC-820E-4EFB-9ED2-6375DC94EE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E892F8-B361-4A69-A9B3-4ECEFF53BB1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2407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 xmlns:a16="http://schemas.microsoft.com/office/drawing/2014/main" id="{87317848-B07D-4632-BDDE-6A5E407B46B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282"/>
            <a:ext cx="12191980" cy="685671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 name="Slide Number Placeholder 1">
            <a:extLst>
              <a:ext uri="{FF2B5EF4-FFF2-40B4-BE49-F238E27FC236}">
                <a16:creationId xmlns="" xmlns:a16="http://schemas.microsoft.com/office/drawing/2014/main" id="{70478548-650D-4CC3-8804-F3FE0E3AFF30}"/>
              </a:ext>
            </a:extLst>
          </p:cNvPr>
          <p:cNvSpPr>
            <a:spLocks noGrp="1"/>
          </p:cNvSpPr>
          <p:nvPr>
            <p:ph type="sldNum" sz="quarter" idx="12"/>
          </p:nvPr>
        </p:nvSpPr>
        <p:spPr>
          <a:xfrm>
            <a:off x="8610600" y="6356350"/>
            <a:ext cx="2743200" cy="365125"/>
          </a:xfrm>
        </p:spPr>
        <p:txBody>
          <a:bodyPr>
            <a:normAutofit/>
          </a:bodyPr>
          <a:lstStyle/>
          <a:p>
            <a:pPr>
              <a:spcAft>
                <a:spcPts val="600"/>
              </a:spcAft>
            </a:pPr>
            <a:fld id="{43E892F8-B361-4A69-A9B3-4ECEFF53BB19}" type="slidenum">
              <a:rPr lang="en-US">
                <a:solidFill>
                  <a:srgbClr val="FFFFFF"/>
                </a:solidFill>
              </a:rPr>
              <a:pPr>
                <a:spcAft>
                  <a:spcPts val="600"/>
                </a:spcAft>
              </a:pPr>
              <a:t>13</a:t>
            </a:fld>
            <a:endParaRPr lang="en-US">
              <a:solidFill>
                <a:srgbClr val="FFFFFF"/>
              </a:solidFill>
            </a:endParaRPr>
          </a:p>
        </p:txBody>
      </p:sp>
      <p:sp>
        <p:nvSpPr>
          <p:cNvPr id="5" name="TextBox 4">
            <a:extLst>
              <a:ext uri="{FF2B5EF4-FFF2-40B4-BE49-F238E27FC236}">
                <a16:creationId xmlns="" xmlns:a16="http://schemas.microsoft.com/office/drawing/2014/main" id="{C1134958-44ED-4711-BF47-F9B3477EE941}"/>
              </a:ext>
            </a:extLst>
          </p:cNvPr>
          <p:cNvSpPr txBox="1"/>
          <p:nvPr/>
        </p:nvSpPr>
        <p:spPr>
          <a:xfrm>
            <a:off x="1210962" y="920621"/>
            <a:ext cx="3620530" cy="5016758"/>
          </a:xfrm>
          <a:prstGeom prst="rect">
            <a:avLst/>
          </a:prstGeom>
          <a:solidFill>
            <a:schemeClr val="accent6">
              <a:lumMod val="20000"/>
              <a:lumOff val="80000"/>
            </a:schemeClr>
          </a:solidFill>
          <a:scene3d>
            <a:camera prst="orthographicFront"/>
            <a:lightRig rig="threePt" dir="t"/>
          </a:scene3d>
          <a:sp3d>
            <a:bevelT w="152400" h="50800" prst="softRound"/>
          </a:sp3d>
        </p:spPr>
        <p:txBody>
          <a:bodyPr wrap="square" rtlCol="0">
            <a:spAutoFit/>
          </a:bodyPr>
          <a:lstStyle/>
          <a:p>
            <a:pPr algn="ctr"/>
            <a:r>
              <a:rPr lang="en-US" sz="3200" b="1" dirty="0"/>
              <a:t>We need that “living water”  </a:t>
            </a:r>
            <a:r>
              <a:rPr lang="en-US" sz="3200" b="1" dirty="0" smtClean="0"/>
              <a:t/>
            </a:r>
            <a:br>
              <a:rPr lang="en-US" sz="3200" b="1" dirty="0" smtClean="0"/>
            </a:br>
            <a:r>
              <a:rPr lang="en-US" sz="3200" b="1" dirty="0" smtClean="0"/>
              <a:t>for </a:t>
            </a:r>
            <a:r>
              <a:rPr lang="en-US" sz="3200" b="1" dirty="0"/>
              <a:t>our spiritual life  much more than we need water to give life to our physical bodies. Yahusha </a:t>
            </a:r>
            <a:r>
              <a:rPr lang="en-US" sz="3200" b="1" dirty="0" smtClean="0"/>
              <a:t>is </a:t>
            </a:r>
            <a:r>
              <a:rPr lang="en-US" sz="3200" b="1" dirty="0"/>
              <a:t>offering us this living water, </a:t>
            </a:r>
            <a:r>
              <a:rPr lang="en-US" sz="3200" b="1" dirty="0" smtClean="0"/>
              <a:t/>
            </a:r>
            <a:br>
              <a:rPr lang="en-US" sz="3200" b="1" dirty="0" smtClean="0"/>
            </a:br>
            <a:r>
              <a:rPr lang="en-US" sz="3200" b="1" dirty="0" smtClean="0"/>
              <a:t>His </a:t>
            </a:r>
            <a:r>
              <a:rPr lang="en-US" sz="3200" b="1" dirty="0"/>
              <a:t>Ruach. </a:t>
            </a:r>
          </a:p>
        </p:txBody>
      </p:sp>
      <p:pic>
        <p:nvPicPr>
          <p:cNvPr id="6" name="Picture 5">
            <a:extLst>
              <a:ext uri="{FF2B5EF4-FFF2-40B4-BE49-F238E27FC236}">
                <a16:creationId xmlns="" xmlns:a16="http://schemas.microsoft.com/office/drawing/2014/main" id="{E405E411-AAB3-47D8-B110-8FF64601A7F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442488"/>
            <a:ext cx="2103302" cy="518205"/>
          </a:xfrm>
          <a:prstGeom prst="rect">
            <a:avLst/>
          </a:prstGeom>
        </p:spPr>
      </p:pic>
    </p:spTree>
    <p:extLst>
      <p:ext uri="{BB962C8B-B14F-4D97-AF65-F5344CB8AC3E}">
        <p14:creationId xmlns:p14="http://schemas.microsoft.com/office/powerpoint/2010/main" val="2093514615"/>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2B566528-1B12-4246-9431-5C2D7D0811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 xmlns:a16="http://schemas.microsoft.com/office/drawing/2014/main" id="{2E80C965-DB6D-4F81-9E9E-B027384D0B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 xmlns:a16="http://schemas.microsoft.com/office/drawing/2014/main" id="{A580F890-B085-4E95-96AA-55AEBEC5CE6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 xmlns:a16="http://schemas.microsoft.com/office/drawing/2014/main" id="{D3F51FEB-38FB-4F6C-9F7B-2F2AFAB6546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 xmlns:a16="http://schemas.microsoft.com/office/drawing/2014/main" id="{1E547BA6-BAE0-43BB-A7CA-60F69CE252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 xmlns:a16="http://schemas.microsoft.com/office/drawing/2014/main" id="{665B600A-A59F-4597-8FA6-CA9EC9FB847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500" r="-1" b="-1"/>
          <a:stretch/>
        </p:blipFill>
        <p:spPr>
          <a:xfrm>
            <a:off x="360342" y="369941"/>
            <a:ext cx="5752036" cy="5752036"/>
          </a:xfrm>
          <a:custGeom>
            <a:avLst/>
            <a:gdLst/>
            <a:ahLst/>
            <a:cxnLst/>
            <a:rect l="l" t="t" r="r" b="b"/>
            <a:pathLst>
              <a:path w="4291285" h="4291285">
                <a:moveTo>
                  <a:pt x="2145643" y="0"/>
                </a:moveTo>
                <a:lnTo>
                  <a:pt x="4291285" y="2145643"/>
                </a:lnTo>
                <a:lnTo>
                  <a:pt x="2145643" y="4291285"/>
                </a:lnTo>
                <a:lnTo>
                  <a:pt x="0" y="2145643"/>
                </a:lnTo>
                <a:close/>
              </a:path>
            </a:pathLst>
          </a:custGeom>
          <a:scene3d>
            <a:camera prst="orthographicFront"/>
            <a:lightRig rig="threePt" dir="t"/>
          </a:scene3d>
          <a:sp3d>
            <a:bevelT w="152400" h="50800" prst="softRound"/>
          </a:sp3d>
        </p:spPr>
      </p:pic>
      <p:sp>
        <p:nvSpPr>
          <p:cNvPr id="2" name="Slide Number Placeholder 1">
            <a:extLst>
              <a:ext uri="{FF2B5EF4-FFF2-40B4-BE49-F238E27FC236}">
                <a16:creationId xmlns="" xmlns:a16="http://schemas.microsoft.com/office/drawing/2014/main" id="{87B23AA8-2F05-4044-BD93-A2E3C52DFA45}"/>
              </a:ext>
            </a:extLst>
          </p:cNvPr>
          <p:cNvSpPr>
            <a:spLocks noGrp="1"/>
          </p:cNvSpPr>
          <p:nvPr>
            <p:ph type="sldNum" sz="quarter" idx="12"/>
          </p:nvPr>
        </p:nvSpPr>
        <p:spPr>
          <a:xfrm>
            <a:off x="8819235" y="6356350"/>
            <a:ext cx="2743200" cy="365125"/>
          </a:xfrm>
        </p:spPr>
        <p:txBody>
          <a:bodyPr>
            <a:normAutofit/>
          </a:bodyPr>
          <a:lstStyle/>
          <a:p>
            <a:pPr>
              <a:spcAft>
                <a:spcPts val="600"/>
              </a:spcAft>
            </a:pPr>
            <a:fld id="{43E892F8-B361-4A69-A9B3-4ECEFF53BB19}" type="slidenum">
              <a:rPr lang="en-US" smtClean="0"/>
              <a:pPr>
                <a:spcAft>
                  <a:spcPts val="600"/>
                </a:spcAft>
              </a:pPr>
              <a:t>14</a:t>
            </a:fld>
            <a:endParaRPr lang="en-US"/>
          </a:p>
        </p:txBody>
      </p:sp>
      <p:sp>
        <p:nvSpPr>
          <p:cNvPr id="4" name="TextBox 3">
            <a:extLst>
              <a:ext uri="{FF2B5EF4-FFF2-40B4-BE49-F238E27FC236}">
                <a16:creationId xmlns="" xmlns:a16="http://schemas.microsoft.com/office/drawing/2014/main" id="{0DC1548C-6CBC-4EFF-A9A6-BC762E67D2BC}"/>
              </a:ext>
            </a:extLst>
          </p:cNvPr>
          <p:cNvSpPr txBox="1"/>
          <p:nvPr/>
        </p:nvSpPr>
        <p:spPr>
          <a:xfrm>
            <a:off x="6581146" y="968683"/>
            <a:ext cx="4313822" cy="4524315"/>
          </a:xfrm>
          <a:prstGeom prst="rect">
            <a:avLst/>
          </a:prstGeom>
          <a:noFill/>
        </p:spPr>
        <p:txBody>
          <a:bodyPr wrap="square" rtlCol="0">
            <a:spAutoFit/>
          </a:bodyPr>
          <a:lstStyle/>
          <a:p>
            <a:pPr algn="ctr"/>
            <a:r>
              <a:rPr lang="en-US" sz="3600" dirty="0">
                <a:latin typeface="Arial" panose="020B0604020202020204" pitchFamily="34" charset="0"/>
                <a:cs typeface="Arial" panose="020B0604020202020204" pitchFamily="34" charset="0"/>
              </a:rPr>
              <a:t>Then Yahusha  said in Matthew 5:6 </a:t>
            </a:r>
            <a:r>
              <a:rPr lang="en-US" sz="3600" b="1" dirty="0">
                <a:latin typeface="Arial" panose="020B0604020202020204" pitchFamily="34" charset="0"/>
                <a:cs typeface="Arial" panose="020B0604020202020204" pitchFamily="34" charset="0"/>
              </a:rPr>
              <a:t>“Blessed are they which </a:t>
            </a:r>
            <a:r>
              <a:rPr lang="en-US" sz="3600" b="1" dirty="0">
                <a:solidFill>
                  <a:srgbClr val="0000CC"/>
                </a:solidFill>
                <a:latin typeface="Arial" panose="020B0604020202020204" pitchFamily="34" charset="0"/>
                <a:cs typeface="Arial" panose="020B0604020202020204" pitchFamily="34" charset="0"/>
              </a:rPr>
              <a:t>do hunger and thirst after </a:t>
            </a:r>
            <a:r>
              <a:rPr lang="en-US" sz="3600" b="1" dirty="0" smtClean="0">
                <a:solidFill>
                  <a:srgbClr val="0000CC"/>
                </a:solidFill>
                <a:latin typeface="Arial" panose="020B0604020202020204" pitchFamily="34" charset="0"/>
                <a:cs typeface="Arial" panose="020B0604020202020204" pitchFamily="34" charset="0"/>
              </a:rPr>
              <a:t>righteousness</a:t>
            </a:r>
            <a:r>
              <a:rPr lang="en-US" sz="3600" dirty="0" smtClean="0">
                <a:solidFill>
                  <a:srgbClr val="0000CC"/>
                </a:solidFill>
                <a:latin typeface="Arial" panose="020B0604020202020204" pitchFamily="34" charset="0"/>
                <a:cs typeface="Arial" panose="020B0604020202020204" pitchFamily="34" charset="0"/>
              </a:rPr>
              <a:t>:</a:t>
            </a:r>
            <a:r>
              <a:rPr lang="en-US" sz="3600" b="1" dirty="0" smtClean="0">
                <a:latin typeface="Arial" panose="020B0604020202020204" pitchFamily="34" charset="0"/>
                <a:cs typeface="Arial" panose="020B0604020202020204" pitchFamily="34" charset="0"/>
              </a:rPr>
              <a:t> </a:t>
            </a:r>
            <a:br>
              <a:rPr lang="en-US" sz="3600" b="1" dirty="0" smtClean="0">
                <a:latin typeface="Arial" panose="020B0604020202020204" pitchFamily="34" charset="0"/>
                <a:cs typeface="Arial" panose="020B0604020202020204" pitchFamily="34" charset="0"/>
              </a:rPr>
            </a:br>
            <a:r>
              <a:rPr lang="en-US" sz="3600" b="1" dirty="0" smtClean="0">
                <a:latin typeface="Arial" panose="020B0604020202020204" pitchFamily="34" charset="0"/>
                <a:cs typeface="Arial" panose="020B0604020202020204" pitchFamily="34" charset="0"/>
              </a:rPr>
              <a:t>for </a:t>
            </a:r>
            <a:r>
              <a:rPr lang="en-US" sz="3600" b="1" dirty="0">
                <a:latin typeface="Arial" panose="020B0604020202020204" pitchFamily="34" charset="0"/>
                <a:cs typeface="Arial" panose="020B0604020202020204" pitchFamily="34" charset="0"/>
              </a:rPr>
              <a:t>they shall be filled.” </a:t>
            </a:r>
            <a:r>
              <a:rPr lang="en-US" sz="3600" dirty="0">
                <a:latin typeface="Arial" panose="020B0604020202020204" pitchFamily="34" charset="0"/>
                <a:cs typeface="Arial" panose="020B0604020202020204" pitchFamily="34" charset="0"/>
              </a:rPr>
              <a:t>(KJV)</a:t>
            </a:r>
          </a:p>
        </p:txBody>
      </p:sp>
      <p:pic>
        <p:nvPicPr>
          <p:cNvPr id="5" name="Picture 4">
            <a:extLst>
              <a:ext uri="{FF2B5EF4-FFF2-40B4-BE49-F238E27FC236}">
                <a16:creationId xmlns="" xmlns:a16="http://schemas.microsoft.com/office/drawing/2014/main" id="{02B1CACD-8525-46A0-A9CF-FBCF82CB27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442488"/>
            <a:ext cx="2103302" cy="518205"/>
          </a:xfrm>
          <a:prstGeom prst="rect">
            <a:avLst/>
          </a:prstGeom>
        </p:spPr>
      </p:pic>
    </p:spTree>
    <p:extLst>
      <p:ext uri="{BB962C8B-B14F-4D97-AF65-F5344CB8AC3E}">
        <p14:creationId xmlns:p14="http://schemas.microsoft.com/office/powerpoint/2010/main" val="652924276"/>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 xmlns:a16="http://schemas.microsoft.com/office/drawing/2014/main" id="{CC0C3D5B-8C18-409B-8A66-3D0CF765941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282"/>
            <a:ext cx="12191980" cy="685671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 name="Slide Number Placeholder 1">
            <a:extLst>
              <a:ext uri="{FF2B5EF4-FFF2-40B4-BE49-F238E27FC236}">
                <a16:creationId xmlns="" xmlns:a16="http://schemas.microsoft.com/office/drawing/2014/main" id="{7B4DA1BC-B42B-47B0-B69E-19F43DDDC8CD}"/>
              </a:ext>
            </a:extLst>
          </p:cNvPr>
          <p:cNvSpPr>
            <a:spLocks noGrp="1"/>
          </p:cNvSpPr>
          <p:nvPr>
            <p:ph type="sldNum" sz="quarter" idx="12"/>
          </p:nvPr>
        </p:nvSpPr>
        <p:spPr>
          <a:xfrm>
            <a:off x="8610600" y="6356350"/>
            <a:ext cx="2743200" cy="365125"/>
          </a:xfrm>
        </p:spPr>
        <p:txBody>
          <a:bodyPr>
            <a:normAutofit/>
          </a:bodyPr>
          <a:lstStyle/>
          <a:p>
            <a:pPr>
              <a:spcAft>
                <a:spcPts val="600"/>
              </a:spcAft>
            </a:pPr>
            <a:fld id="{43E892F8-B361-4A69-A9B3-4ECEFF53BB19}" type="slidenum">
              <a:rPr lang="en-US">
                <a:solidFill>
                  <a:srgbClr val="FFFFFF"/>
                </a:solidFill>
              </a:rPr>
              <a:pPr>
                <a:spcAft>
                  <a:spcPts val="600"/>
                </a:spcAft>
              </a:pPr>
              <a:t>15</a:t>
            </a:fld>
            <a:endParaRPr lang="en-US">
              <a:solidFill>
                <a:srgbClr val="FFFFFF"/>
              </a:solidFill>
            </a:endParaRPr>
          </a:p>
        </p:txBody>
      </p:sp>
      <p:sp>
        <p:nvSpPr>
          <p:cNvPr id="4" name="TextBox 3">
            <a:extLst>
              <a:ext uri="{FF2B5EF4-FFF2-40B4-BE49-F238E27FC236}">
                <a16:creationId xmlns="" xmlns:a16="http://schemas.microsoft.com/office/drawing/2014/main" id="{B07B0A36-3B90-43AF-B93B-BCEECC4DF0A4}"/>
              </a:ext>
            </a:extLst>
          </p:cNvPr>
          <p:cNvSpPr txBox="1"/>
          <p:nvPr/>
        </p:nvSpPr>
        <p:spPr>
          <a:xfrm>
            <a:off x="1359242" y="4621427"/>
            <a:ext cx="9835979" cy="1200329"/>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600" dirty="0">
                <a:solidFill>
                  <a:schemeClr val="bg1"/>
                </a:solidFill>
                <a:latin typeface="Berlin Sans FB Demi" panose="020E0802020502020306" pitchFamily="34" charset="0"/>
                <a:cs typeface="Arial" panose="020B0604020202020204" pitchFamily="34" charset="0"/>
              </a:rPr>
              <a:t>People must first be hungering and thirsting after righteousness in order to be filled!</a:t>
            </a:r>
          </a:p>
        </p:txBody>
      </p:sp>
      <p:pic>
        <p:nvPicPr>
          <p:cNvPr id="5" name="Picture 4">
            <a:extLst>
              <a:ext uri="{FF2B5EF4-FFF2-40B4-BE49-F238E27FC236}">
                <a16:creationId xmlns="" xmlns:a16="http://schemas.microsoft.com/office/drawing/2014/main" id="{F37B9798-64FC-4874-8B37-C0B431C765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442488"/>
            <a:ext cx="2103302" cy="518205"/>
          </a:xfrm>
          <a:prstGeom prst="rect">
            <a:avLst/>
          </a:prstGeom>
        </p:spPr>
      </p:pic>
    </p:spTree>
    <p:extLst>
      <p:ext uri="{BB962C8B-B14F-4D97-AF65-F5344CB8AC3E}">
        <p14:creationId xmlns:p14="http://schemas.microsoft.com/office/powerpoint/2010/main" val="2070053431"/>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waterfall into a body of water&#10;&#10;Description automatically generated">
            <a:extLst>
              <a:ext uri="{FF2B5EF4-FFF2-40B4-BE49-F238E27FC236}">
                <a16:creationId xmlns="" xmlns:a16="http://schemas.microsoft.com/office/drawing/2014/main" id="{04BB024B-3C16-4A51-8888-195A39BDACC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282"/>
            <a:ext cx="12191980" cy="685671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 name="Slide Number Placeholder 1">
            <a:extLst>
              <a:ext uri="{FF2B5EF4-FFF2-40B4-BE49-F238E27FC236}">
                <a16:creationId xmlns="" xmlns:a16="http://schemas.microsoft.com/office/drawing/2014/main" id="{058625E6-F0CC-4743-9711-DF157C90C7A6}"/>
              </a:ext>
            </a:extLst>
          </p:cNvPr>
          <p:cNvSpPr>
            <a:spLocks noGrp="1"/>
          </p:cNvSpPr>
          <p:nvPr>
            <p:ph type="sldNum" sz="quarter" idx="12"/>
          </p:nvPr>
        </p:nvSpPr>
        <p:spPr>
          <a:xfrm>
            <a:off x="8610600" y="6356350"/>
            <a:ext cx="2743200" cy="365125"/>
          </a:xfrm>
        </p:spPr>
        <p:txBody>
          <a:bodyPr>
            <a:normAutofit/>
          </a:bodyPr>
          <a:lstStyle/>
          <a:p>
            <a:pPr>
              <a:spcAft>
                <a:spcPts val="600"/>
              </a:spcAft>
            </a:pPr>
            <a:fld id="{43E892F8-B361-4A69-A9B3-4ECEFF53BB19}" type="slidenum">
              <a:rPr lang="en-US">
                <a:solidFill>
                  <a:srgbClr val="FFFFFF"/>
                </a:solidFill>
              </a:rPr>
              <a:pPr>
                <a:spcAft>
                  <a:spcPts val="600"/>
                </a:spcAft>
              </a:pPr>
              <a:t>16</a:t>
            </a:fld>
            <a:endParaRPr lang="en-US" dirty="0">
              <a:solidFill>
                <a:srgbClr val="FFFFFF"/>
              </a:solidFill>
            </a:endParaRPr>
          </a:p>
        </p:txBody>
      </p:sp>
      <p:sp>
        <p:nvSpPr>
          <p:cNvPr id="5" name="TextBox 4">
            <a:extLst>
              <a:ext uri="{FF2B5EF4-FFF2-40B4-BE49-F238E27FC236}">
                <a16:creationId xmlns="" xmlns:a16="http://schemas.microsoft.com/office/drawing/2014/main" id="{284021B0-5720-4B03-90E5-7E0CFCBA1B6D}"/>
              </a:ext>
            </a:extLst>
          </p:cNvPr>
          <p:cNvSpPr txBox="1"/>
          <p:nvPr/>
        </p:nvSpPr>
        <p:spPr>
          <a:xfrm>
            <a:off x="469557" y="457200"/>
            <a:ext cx="5449330" cy="6001643"/>
          </a:xfrm>
          <a:prstGeom prst="rect">
            <a:avLst/>
          </a:prstGeom>
          <a:solidFill>
            <a:srgbClr val="0000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3200" dirty="0">
                <a:solidFill>
                  <a:schemeClr val="bg1"/>
                </a:solidFill>
                <a:latin typeface="Arial" panose="020B0604020202020204" pitchFamily="34" charset="0"/>
                <a:cs typeface="Arial" panose="020B0604020202020204" pitchFamily="34" charset="0"/>
              </a:rPr>
              <a:t>The invitation is also being repeated in the last book and the last chapter of Scripture - Revelation </a:t>
            </a:r>
            <a:r>
              <a:rPr lang="en-US" sz="3200" dirty="0" smtClean="0">
                <a:solidFill>
                  <a:schemeClr val="bg1"/>
                </a:solidFill>
                <a:latin typeface="Arial" panose="020B0604020202020204" pitchFamily="34" charset="0"/>
                <a:cs typeface="Arial" panose="020B0604020202020204" pitchFamily="34" charset="0"/>
              </a:rPr>
              <a:t>22:17 ~</a:t>
            </a:r>
            <a:endParaRPr lang="en-US" sz="3200" dirty="0">
              <a:solidFill>
                <a:schemeClr val="bg1"/>
              </a:solidFill>
              <a:latin typeface="Arial" panose="020B0604020202020204" pitchFamily="34" charset="0"/>
              <a:cs typeface="Arial" panose="020B0604020202020204" pitchFamily="34" charset="0"/>
            </a:endParaRPr>
          </a:p>
          <a:p>
            <a:pPr algn="ctr"/>
            <a:r>
              <a:rPr lang="en-US" sz="3200" dirty="0">
                <a:solidFill>
                  <a:schemeClr val="bg1"/>
                </a:solidFill>
                <a:latin typeface="Arial Black" panose="020B0A04020102020204" pitchFamily="34" charset="0"/>
              </a:rPr>
              <a:t>“And the Spirit and the bride say, Come. And let him that </a:t>
            </a:r>
            <a:r>
              <a:rPr lang="en-US" sz="3200" dirty="0">
                <a:solidFill>
                  <a:srgbClr val="FFFF00"/>
                </a:solidFill>
                <a:latin typeface="Arial Black" panose="020B0A04020102020204" pitchFamily="34" charset="0"/>
              </a:rPr>
              <a:t>heareth</a:t>
            </a:r>
            <a:r>
              <a:rPr lang="en-US" sz="3200" dirty="0">
                <a:solidFill>
                  <a:schemeClr val="bg1"/>
                </a:solidFill>
                <a:latin typeface="Arial Black" panose="020B0A04020102020204" pitchFamily="34" charset="0"/>
              </a:rPr>
              <a:t> say, Come. And let him that is </a:t>
            </a:r>
            <a:r>
              <a:rPr lang="en-US" sz="3200" dirty="0">
                <a:solidFill>
                  <a:srgbClr val="FFFF00"/>
                </a:solidFill>
                <a:latin typeface="Arial Black" panose="020B0A04020102020204" pitchFamily="34" charset="0"/>
              </a:rPr>
              <a:t>athirst</a:t>
            </a:r>
            <a:r>
              <a:rPr lang="en-US" sz="3200" dirty="0">
                <a:solidFill>
                  <a:schemeClr val="bg1"/>
                </a:solidFill>
                <a:latin typeface="Arial Black" panose="020B0A04020102020204" pitchFamily="34" charset="0"/>
              </a:rPr>
              <a:t> come. And whosoever </a:t>
            </a:r>
            <a:r>
              <a:rPr lang="en-US" sz="3200" dirty="0">
                <a:solidFill>
                  <a:srgbClr val="FFFF00"/>
                </a:solidFill>
                <a:latin typeface="Arial Black" panose="020B0A04020102020204" pitchFamily="34" charset="0"/>
              </a:rPr>
              <a:t>will</a:t>
            </a:r>
            <a:r>
              <a:rPr lang="en-US" sz="3200" dirty="0">
                <a:solidFill>
                  <a:schemeClr val="bg1"/>
                </a:solidFill>
                <a:latin typeface="Arial Black" panose="020B0A04020102020204" pitchFamily="34" charset="0"/>
              </a:rPr>
              <a:t>, let him take the water of life </a:t>
            </a:r>
            <a:r>
              <a:rPr lang="en-US" sz="3200" dirty="0" smtClean="0">
                <a:solidFill>
                  <a:srgbClr val="00FFCC"/>
                </a:solidFill>
                <a:latin typeface="Arial Black" panose="020B0A04020102020204" pitchFamily="34" charset="0"/>
              </a:rPr>
              <a:t>freely</a:t>
            </a:r>
            <a:r>
              <a:rPr lang="en-US" sz="3200" b="1" dirty="0" smtClean="0">
                <a:solidFill>
                  <a:srgbClr val="00FFCC"/>
                </a:solidFill>
                <a:latin typeface="Arial Black" panose="020B0A04020102020204" pitchFamily="34" charset="0"/>
              </a:rPr>
              <a:t>.</a:t>
            </a:r>
            <a:r>
              <a:rPr lang="en-US" sz="3200" dirty="0" smtClean="0">
                <a:solidFill>
                  <a:schemeClr val="bg1"/>
                </a:solidFill>
                <a:latin typeface="Arial Black" panose="020B0A04020102020204" pitchFamily="34" charset="0"/>
              </a:rPr>
              <a:t>”  </a:t>
            </a:r>
            <a:r>
              <a:rPr lang="en-US" sz="3200" dirty="0">
                <a:solidFill>
                  <a:schemeClr val="bg1"/>
                </a:solidFill>
                <a:latin typeface="Arial" panose="020B0604020202020204" pitchFamily="34" charset="0"/>
                <a:cs typeface="Arial" panose="020B0604020202020204" pitchFamily="34" charset="0"/>
              </a:rPr>
              <a:t>KJV </a:t>
            </a:r>
          </a:p>
        </p:txBody>
      </p:sp>
    </p:spTree>
    <p:extLst>
      <p:ext uri="{BB962C8B-B14F-4D97-AF65-F5344CB8AC3E}">
        <p14:creationId xmlns:p14="http://schemas.microsoft.com/office/powerpoint/2010/main" val="1054041906"/>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4" name="Picture 4"/>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0" y="-50800"/>
            <a:ext cx="12282616" cy="69088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834565" name="Text Box 5"/>
          <p:cNvSpPr txBox="1">
            <a:spLocks noChangeArrowheads="1"/>
          </p:cNvSpPr>
          <p:nvPr/>
        </p:nvSpPr>
        <p:spPr bwMode="auto">
          <a:xfrm>
            <a:off x="1666102" y="1250092"/>
            <a:ext cx="8859795" cy="156966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square">
            <a:spAutoFit/>
          </a:bodyPr>
          <a:lstStyle/>
          <a:p>
            <a:pPr algn="ctr" eaLnBrk="0" fontAlgn="base" hangingPunct="0">
              <a:spcBef>
                <a:spcPct val="50000"/>
              </a:spcBef>
              <a:spcAft>
                <a:spcPct val="0"/>
              </a:spcAft>
              <a:defRPr/>
            </a:pPr>
            <a:r>
              <a:rPr lang="en-US" altLang="en-US" sz="4800" i="1" dirty="0">
                <a:solidFill>
                  <a:srgbClr val="FFFFFF"/>
                </a:solidFill>
                <a:effectLst>
                  <a:outerShdw blurRad="38100" dist="38100" dir="2700000" algn="tl">
                    <a:srgbClr val="C0C0C0"/>
                  </a:outerShdw>
                </a:effectLst>
                <a:latin typeface="Arial" panose="020B0604020202020204" pitchFamily="34" charset="0"/>
              </a:rPr>
              <a:t>In the Bible the number eight means </a:t>
            </a:r>
            <a:r>
              <a:rPr lang="en-US" altLang="en-US" sz="4800" i="1" u="sng" dirty="0">
                <a:solidFill>
                  <a:srgbClr val="FFFFFF"/>
                </a:solidFill>
                <a:effectLst>
                  <a:outerShdw blurRad="38100" dist="38100" dir="2700000" algn="tl">
                    <a:srgbClr val="C0C0C0"/>
                  </a:outerShdw>
                </a:effectLst>
                <a:latin typeface="Arial" panose="020B0604020202020204" pitchFamily="34" charset="0"/>
              </a:rPr>
              <a:t>new beginnin</a:t>
            </a:r>
            <a:r>
              <a:rPr lang="en-US" altLang="en-US" sz="4800" i="1" dirty="0">
                <a:solidFill>
                  <a:srgbClr val="FFFFFF"/>
                </a:solidFill>
                <a:effectLst>
                  <a:outerShdw blurRad="38100" dist="38100" dir="2700000" algn="tl">
                    <a:srgbClr val="C0C0C0"/>
                  </a:outerShdw>
                </a:effectLst>
                <a:latin typeface="Arial" panose="020B0604020202020204" pitchFamily="34" charset="0"/>
              </a:rPr>
              <a:t>g</a:t>
            </a:r>
            <a:r>
              <a:rPr lang="en-US" altLang="en-US" sz="4800" i="1" u="sng" dirty="0">
                <a:solidFill>
                  <a:srgbClr val="FFFFFF"/>
                </a:solidFill>
                <a:effectLst>
                  <a:outerShdw blurRad="38100" dist="38100" dir="2700000" algn="tl">
                    <a:srgbClr val="C0C0C0"/>
                  </a:outerShdw>
                </a:effectLst>
                <a:latin typeface="Arial" panose="020B0604020202020204" pitchFamily="34" charset="0"/>
              </a:rPr>
              <a:t>s</a:t>
            </a:r>
            <a:r>
              <a:rPr lang="en-US" altLang="en-US" sz="4800" i="1" dirty="0">
                <a:solidFill>
                  <a:srgbClr val="FFFFFF"/>
                </a:solidFill>
                <a:effectLst>
                  <a:outerShdw blurRad="38100" dist="38100" dir="2700000" algn="tl">
                    <a:srgbClr val="C0C0C0"/>
                  </a:outerShdw>
                </a:effectLst>
                <a:latin typeface="Arial" panose="020B0604020202020204" pitchFamily="34" charset="0"/>
              </a:rPr>
              <a:t>!</a:t>
            </a:r>
            <a:endParaRPr lang="en-US" altLang="en-US" sz="4800" dirty="0">
              <a:solidFill>
                <a:srgbClr val="FFFFFF"/>
              </a:solidFill>
              <a:latin typeface="Arial" panose="020B0604020202020204" pitchFamily="34" charset="0"/>
            </a:endParaRPr>
          </a:p>
        </p:txBody>
      </p:sp>
      <p:sp>
        <p:nvSpPr>
          <p:cNvPr id="2" name="Slide Number Placeholder 1"/>
          <p:cNvSpPr>
            <a:spLocks noGrp="1"/>
          </p:cNvSpPr>
          <p:nvPr>
            <p:ph type="sldNum" sz="quarter" idx="12"/>
          </p:nvPr>
        </p:nvSpPr>
        <p:spPr/>
        <p:txBody>
          <a:bodyPr/>
          <a:lstStyle/>
          <a:p>
            <a:pPr>
              <a:defRPr/>
            </a:pPr>
            <a:fld id="{69E13030-D5EA-4D8C-AECD-B07D3663E3E5}" type="slidenum">
              <a:rPr lang="en-US" altLang="en-US" smtClean="0"/>
              <a:pPr>
                <a:defRPr/>
              </a:pPr>
              <a:t>17</a:t>
            </a:fld>
            <a:endParaRPr lang="en-US" altLang="en-US"/>
          </a:p>
        </p:txBody>
      </p:sp>
      <p:sp>
        <p:nvSpPr>
          <p:cNvPr id="5" name="Slide Number Placeholder 1">
            <a:extLst>
              <a:ext uri="{FF2B5EF4-FFF2-40B4-BE49-F238E27FC236}">
                <a16:creationId xmlns="" xmlns:a16="http://schemas.microsoft.com/office/drawing/2014/main" id="{058625E6-F0CC-4743-9711-DF157C90C7A6}"/>
              </a:ext>
            </a:extLst>
          </p:cNvPr>
          <p:cNvSpPr txBox="1">
            <a:spLocks/>
          </p:cNvSpPr>
          <p:nvPr/>
        </p:nvSpPr>
        <p:spPr>
          <a:xfrm>
            <a:off x="8610600" y="6356350"/>
            <a:ext cx="2743200" cy="365125"/>
          </a:xfrm>
          <a:prstGeom prst="rect">
            <a:avLst/>
          </a:prstGeom>
          <a:ln/>
        </p:spPr>
        <p:txBody>
          <a:bodyPr>
            <a:normAutofit/>
          </a:bodyPr>
          <a:lstStyle>
            <a:defPPr>
              <a:defRPr lang="en-US"/>
            </a:defPPr>
            <a:lvl1pPr marL="0" algn="r" defTabSz="914400" rtl="0" eaLnBrk="1" latinLnBrk="0" hangingPunct="1">
              <a:defRPr sz="14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43E892F8-B361-4A69-A9B3-4ECEFF53BB19}" type="slidenum">
              <a:rPr lang="en-US" smtClean="0">
                <a:solidFill>
                  <a:srgbClr val="FFFFFF"/>
                </a:solidFill>
              </a:rPr>
              <a:pPr>
                <a:spcAft>
                  <a:spcPts val="600"/>
                </a:spcAft>
              </a:pPr>
              <a:t>17</a:t>
            </a:fld>
            <a:endParaRPr lang="en-US" dirty="0">
              <a:solidFill>
                <a:srgbClr val="FFFFFF"/>
              </a:solidFill>
            </a:endParaRPr>
          </a:p>
        </p:txBody>
      </p:sp>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AB8FF43-0213-4C08-BE4C-A7387587669C}"/>
              </a:ext>
            </a:extLst>
          </p:cNvPr>
          <p:cNvSpPr txBox="1"/>
          <p:nvPr/>
        </p:nvSpPr>
        <p:spPr>
          <a:xfrm>
            <a:off x="680936" y="686757"/>
            <a:ext cx="10909703" cy="5016758"/>
          </a:xfrm>
          <a:prstGeom prst="rect">
            <a:avLst/>
          </a:prstGeom>
          <a:noFill/>
        </p:spPr>
        <p:txBody>
          <a:bodyPr wrap="square" rtlCol="0">
            <a:spAutoFit/>
          </a:bodyPr>
          <a:lstStyle/>
          <a:p>
            <a:pPr algn="ctr"/>
            <a:r>
              <a:rPr lang="en-US" sz="3200" dirty="0"/>
              <a:t>Why is the feast eight (8) days long? In Hebrew the number eight as a noun </a:t>
            </a:r>
            <a:r>
              <a:rPr lang="en-US" sz="3200" dirty="0" smtClean="0"/>
              <a:t>means </a:t>
            </a:r>
            <a:r>
              <a:rPr lang="en-US" sz="3200" dirty="0"/>
              <a:t>"superabundant fertility," "oil</a:t>
            </a:r>
            <a:r>
              <a:rPr lang="en-US" sz="3200" dirty="0" smtClean="0"/>
              <a:t>,” As </a:t>
            </a:r>
            <a:r>
              <a:rPr lang="en-US" sz="3200" dirty="0"/>
              <a:t>a numeral it is the superabundant number. </a:t>
            </a:r>
            <a:r>
              <a:rPr lang="en-US" sz="3200" dirty="0" smtClean="0"/>
              <a:t/>
            </a:r>
            <a:br>
              <a:rPr lang="en-US" sz="3200" dirty="0" smtClean="0"/>
            </a:br>
            <a:r>
              <a:rPr lang="en-US" sz="3200" dirty="0" smtClean="0"/>
              <a:t>As </a:t>
            </a:r>
            <a:r>
              <a:rPr lang="en-US" sz="3200" dirty="0"/>
              <a:t>seven was so called because the seventh day was the day of completion and rest, so eight, as the eighth day, was over and above this perfect completion, and was indeed the first of a new series, as well as being the eighth. Eight by </a:t>
            </a:r>
            <a:r>
              <a:rPr lang="en-US" sz="3200" dirty="0" smtClean="0"/>
              <a:t>itself </a:t>
            </a:r>
            <a:r>
              <a:rPr lang="en-US" sz="3200" dirty="0"/>
              <a:t>is 7 plus 1. Hence it is the number specially associated with </a:t>
            </a:r>
            <a:r>
              <a:rPr lang="en-US" sz="3200" b="1" dirty="0">
                <a:solidFill>
                  <a:srgbClr val="FFFF00"/>
                </a:solidFill>
              </a:rPr>
              <a:t>Resurrection and Regeneration, </a:t>
            </a:r>
            <a:r>
              <a:rPr lang="en-US" sz="3200" b="1" dirty="0" smtClean="0">
                <a:solidFill>
                  <a:srgbClr val="FFFF00"/>
                </a:solidFill>
              </a:rPr>
              <a:t/>
            </a:r>
            <a:br>
              <a:rPr lang="en-US" sz="3200" b="1" dirty="0" smtClean="0">
                <a:solidFill>
                  <a:srgbClr val="FFFF00"/>
                </a:solidFill>
              </a:rPr>
            </a:br>
            <a:r>
              <a:rPr lang="en-US" sz="3200" b="1" dirty="0" smtClean="0">
                <a:solidFill>
                  <a:srgbClr val="FFFF00"/>
                </a:solidFill>
              </a:rPr>
              <a:t>and </a:t>
            </a:r>
            <a:r>
              <a:rPr lang="en-US" sz="3200" b="1" dirty="0">
                <a:solidFill>
                  <a:srgbClr val="FFFF00"/>
                </a:solidFill>
              </a:rPr>
              <a:t>the beginning of a new era or order</a:t>
            </a:r>
            <a:r>
              <a:rPr lang="en-US" sz="3200" dirty="0"/>
              <a:t>. </a:t>
            </a:r>
          </a:p>
        </p:txBody>
      </p:sp>
      <p:pic>
        <p:nvPicPr>
          <p:cNvPr id="4" name="Picture 3">
            <a:extLst>
              <a:ext uri="{FF2B5EF4-FFF2-40B4-BE49-F238E27FC236}">
                <a16:creationId xmlns="" xmlns:a16="http://schemas.microsoft.com/office/drawing/2014/main" id="{0AABA228-C95B-4516-A67D-461A55C63B2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442488"/>
            <a:ext cx="2103302" cy="518205"/>
          </a:xfrm>
          <a:prstGeom prst="rect">
            <a:avLst/>
          </a:prstGeom>
        </p:spPr>
      </p:pic>
      <p:sp>
        <p:nvSpPr>
          <p:cNvPr id="3" name="Slide Number Placeholder 2"/>
          <p:cNvSpPr>
            <a:spLocks noGrp="1"/>
          </p:cNvSpPr>
          <p:nvPr>
            <p:ph type="sldNum" sz="quarter" idx="12"/>
          </p:nvPr>
        </p:nvSpPr>
        <p:spPr/>
        <p:txBody>
          <a:bodyPr/>
          <a:lstStyle/>
          <a:p>
            <a:pPr>
              <a:defRPr/>
            </a:pPr>
            <a:fld id="{ECBEB576-E693-4F77-ADBD-FA3DD797831C}" type="slidenum">
              <a:rPr lang="en-US" altLang="en-US" smtClean="0"/>
              <a:pPr>
                <a:defRPr/>
              </a:pPr>
              <a:t>18</a:t>
            </a:fld>
            <a:endParaRPr lang="en-US" altLang="en-US"/>
          </a:p>
        </p:txBody>
      </p:sp>
    </p:spTree>
    <p:extLst>
      <p:ext uri="{BB962C8B-B14F-4D97-AF65-F5344CB8AC3E}">
        <p14:creationId xmlns:p14="http://schemas.microsoft.com/office/powerpoint/2010/main" val="2255718014"/>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717829" y="1093574"/>
            <a:ext cx="4670982" cy="4603750"/>
          </a:xfrm>
          <a:prstGeom prst="rect">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96963" name="TextBox 2"/>
          <p:cNvSpPr txBox="1">
            <a:spLocks noChangeArrowheads="1"/>
          </p:cNvSpPr>
          <p:nvPr/>
        </p:nvSpPr>
        <p:spPr bwMode="auto">
          <a:xfrm>
            <a:off x="1051651" y="1093574"/>
            <a:ext cx="5353267"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a:solidFill>
                  <a:schemeClr val="tx1"/>
                </a:solidFill>
                <a:latin typeface="Arial" panose="020B0604020202020204" pitchFamily="34" charset="0"/>
              </a:defRPr>
            </a:lvl1pPr>
            <a:lvl2pPr marL="37931725" indent="-37474525"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3200" b="1" dirty="0">
                <a:ea typeface="MS PGothic" pitchFamily="34" charset="-128"/>
              </a:rPr>
              <a:t>As seven represents the day of completion, </a:t>
            </a:r>
            <a:r>
              <a:rPr lang="en-US" altLang="en-US" sz="3200" b="1" dirty="0" smtClean="0">
                <a:ea typeface="MS PGothic" pitchFamily="34" charset="-128"/>
              </a:rPr>
              <a:t/>
            </a:r>
            <a:br>
              <a:rPr lang="en-US" altLang="en-US" sz="3200" b="1" dirty="0" smtClean="0">
                <a:ea typeface="MS PGothic" pitchFamily="34" charset="-128"/>
              </a:rPr>
            </a:br>
            <a:r>
              <a:rPr lang="en-US" altLang="en-US" sz="3200" b="1" dirty="0" smtClean="0">
                <a:ea typeface="MS PGothic" pitchFamily="34" charset="-128"/>
              </a:rPr>
              <a:t>then </a:t>
            </a:r>
            <a:r>
              <a:rPr lang="en-US" altLang="en-US" sz="3200" b="1" dirty="0">
                <a:ea typeface="MS PGothic" pitchFamily="34" charset="-128"/>
              </a:rPr>
              <a:t>eight, which </a:t>
            </a:r>
            <a:r>
              <a:rPr lang="en-US" altLang="en-US" sz="3200" b="1" dirty="0" smtClean="0">
                <a:ea typeface="MS PGothic" pitchFamily="34" charset="-128"/>
              </a:rPr>
              <a:t/>
            </a:r>
            <a:br>
              <a:rPr lang="en-US" altLang="en-US" sz="3200" b="1" dirty="0" smtClean="0">
                <a:ea typeface="MS PGothic" pitchFamily="34" charset="-128"/>
              </a:rPr>
            </a:br>
            <a:r>
              <a:rPr lang="en-US" altLang="en-US" sz="3200" b="1" dirty="0" smtClean="0">
                <a:ea typeface="MS PGothic" pitchFamily="34" charset="-128"/>
              </a:rPr>
              <a:t>follows </a:t>
            </a:r>
            <a:r>
              <a:rPr lang="en-US" altLang="en-US" sz="3200" b="1" dirty="0">
                <a:ea typeface="MS PGothic" pitchFamily="34" charset="-128"/>
              </a:rPr>
              <a:t>seven, means </a:t>
            </a:r>
            <a:r>
              <a:rPr lang="en-US" altLang="en-US" sz="3200" b="1" dirty="0" smtClean="0">
                <a:ea typeface="MS PGothic" pitchFamily="34" charset="-128"/>
              </a:rPr>
              <a:t/>
            </a:r>
            <a:br>
              <a:rPr lang="en-US" altLang="en-US" sz="3200" b="1" dirty="0" smtClean="0">
                <a:ea typeface="MS PGothic" pitchFamily="34" charset="-128"/>
              </a:rPr>
            </a:br>
            <a:r>
              <a:rPr lang="en-US" altLang="en-US" sz="3200" b="1" dirty="0" smtClean="0">
                <a:ea typeface="MS PGothic" pitchFamily="34" charset="-128"/>
              </a:rPr>
              <a:t>“over </a:t>
            </a:r>
            <a:r>
              <a:rPr lang="en-US" altLang="en-US" sz="3200" b="1" dirty="0">
                <a:ea typeface="MS PGothic" pitchFamily="34" charset="-128"/>
              </a:rPr>
              <a:t>and above perfect completion</a:t>
            </a:r>
            <a:r>
              <a:rPr lang="en-US" altLang="en-US" sz="3200" b="1" dirty="0" smtClean="0">
                <a:ea typeface="MS PGothic" pitchFamily="34" charset="-128"/>
              </a:rPr>
              <a:t>,” </a:t>
            </a:r>
            <a:r>
              <a:rPr lang="en-US" altLang="en-US" sz="3200" b="1" dirty="0">
                <a:solidFill>
                  <a:srgbClr val="FFFF00"/>
                </a:solidFill>
                <a:ea typeface="MS PGothic" pitchFamily="34" charset="-128"/>
              </a:rPr>
              <a:t>or</a:t>
            </a:r>
            <a:r>
              <a:rPr lang="en-US" altLang="en-US" sz="3200" b="1" dirty="0">
                <a:ea typeface="MS PGothic" pitchFamily="34" charset="-128"/>
              </a:rPr>
              <a:t> </a:t>
            </a:r>
            <a:r>
              <a:rPr lang="en-US" altLang="en-US" sz="3200" b="1" dirty="0" smtClean="0">
                <a:ea typeface="MS PGothic" pitchFamily="34" charset="-128"/>
              </a:rPr>
              <a:t/>
            </a:r>
            <a:br>
              <a:rPr lang="en-US" altLang="en-US" sz="3200" b="1" dirty="0" smtClean="0">
                <a:ea typeface="MS PGothic" pitchFamily="34" charset="-128"/>
              </a:rPr>
            </a:br>
            <a:r>
              <a:rPr lang="en-US" altLang="en-US" sz="3200" b="1" dirty="0" smtClean="0">
                <a:ea typeface="MS PGothic" pitchFamily="34" charset="-128"/>
              </a:rPr>
              <a:t>“the </a:t>
            </a:r>
            <a:r>
              <a:rPr lang="en-US" altLang="en-US" sz="3200" b="1" dirty="0">
                <a:ea typeface="MS PGothic" pitchFamily="34" charset="-128"/>
              </a:rPr>
              <a:t>first of a new series</a:t>
            </a:r>
            <a:r>
              <a:rPr lang="en-US" altLang="en-US" sz="3200" b="1" dirty="0" smtClean="0">
                <a:ea typeface="MS PGothic" pitchFamily="34" charset="-128"/>
              </a:rPr>
              <a:t>.” </a:t>
            </a:r>
            <a:endParaRPr lang="en-US" altLang="en-US" sz="3200" b="1" dirty="0">
              <a:ea typeface="MS PGothic" pitchFamily="34" charset="-128"/>
            </a:endParaRPr>
          </a:p>
          <a:p>
            <a:pPr fontAlgn="base">
              <a:spcBef>
                <a:spcPct val="0"/>
              </a:spcBef>
              <a:spcAft>
                <a:spcPct val="0"/>
              </a:spcAft>
            </a:pPr>
            <a:r>
              <a:rPr lang="en-US" altLang="en-US" sz="2800" i="1" dirty="0">
                <a:ea typeface="MS PGothic" pitchFamily="34" charset="-128"/>
              </a:rPr>
              <a:t>(From the book “Numbers in Scripture” by E.W. Bullinger, page 196). </a:t>
            </a:r>
          </a:p>
        </p:txBody>
      </p:sp>
      <p:pic>
        <p:nvPicPr>
          <p:cNvPr id="2" name="Picture 1">
            <a:extLst>
              <a:ext uri="{FF2B5EF4-FFF2-40B4-BE49-F238E27FC236}">
                <a16:creationId xmlns="" xmlns:a16="http://schemas.microsoft.com/office/drawing/2014/main" id="{B3032D48-3F5A-4472-88A9-CB2D466C3EA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442488"/>
            <a:ext cx="2103302" cy="518205"/>
          </a:xfrm>
          <a:prstGeom prst="rect">
            <a:avLst/>
          </a:prstGeom>
        </p:spPr>
      </p:pic>
      <p:sp>
        <p:nvSpPr>
          <p:cNvPr id="3" name="Slide Number Placeholder 2"/>
          <p:cNvSpPr>
            <a:spLocks noGrp="1"/>
          </p:cNvSpPr>
          <p:nvPr>
            <p:ph type="sldNum" sz="quarter" idx="12"/>
          </p:nvPr>
        </p:nvSpPr>
        <p:spPr/>
        <p:txBody>
          <a:bodyPr/>
          <a:lstStyle/>
          <a:p>
            <a:pPr>
              <a:defRPr/>
            </a:pPr>
            <a:fld id="{722105C8-2B67-4033-AF47-7248AA6BD3D4}" type="slidenum">
              <a:rPr lang="en-US" altLang="en-US" smtClean="0"/>
              <a:pPr>
                <a:defRPr/>
              </a:pPr>
              <a:t>19</a:t>
            </a:fld>
            <a:endParaRPr lang="en-US" altLang="en-US"/>
          </a:p>
        </p:txBody>
      </p:sp>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3DD906D4-1E94-4344-8AD8-87A6AF9FE2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05" y="0"/>
            <a:ext cx="12187958" cy="68580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Rectangle 4">
            <a:extLst>
              <a:ext uri="{FF2B5EF4-FFF2-40B4-BE49-F238E27FC236}">
                <a16:creationId xmlns="" xmlns:a16="http://schemas.microsoft.com/office/drawing/2014/main" id="{04E199A1-90A5-472F-9256-277AF2B46EF1}"/>
              </a:ext>
            </a:extLst>
          </p:cNvPr>
          <p:cNvSpPr/>
          <p:nvPr/>
        </p:nvSpPr>
        <p:spPr>
          <a:xfrm>
            <a:off x="7452228" y="2479940"/>
            <a:ext cx="4196597" cy="1754326"/>
          </a:xfrm>
          <a:prstGeom prst="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91440" tIns="45720" rIns="91440" bIns="45720">
            <a:spAutoFit/>
            <a:sp3d extrusionH="57150">
              <a:bevelT w="38100" h="38100"/>
            </a:sp3d>
          </a:bodyPr>
          <a:lstStyle/>
          <a:p>
            <a:pPr algn="ctr"/>
            <a:r>
              <a:rPr lang="en-US" sz="54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FEAST OF </a:t>
            </a:r>
            <a:r>
              <a:rPr lang="en-US" sz="5400" b="1" cap="none" spc="0"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
            </a:r>
            <a:br>
              <a:rPr lang="en-US" sz="5400" b="1" cap="none" spc="0"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br>
            <a:r>
              <a:rPr lang="en-US" sz="5400" b="1" cap="none" spc="0"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TABERNACLES</a:t>
            </a:r>
            <a:endParaRPr lang="en-US" sz="54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endParaRPr>
          </a:p>
        </p:txBody>
      </p:sp>
      <p:pic>
        <p:nvPicPr>
          <p:cNvPr id="2" name="Picture 1">
            <a:extLst>
              <a:ext uri="{FF2B5EF4-FFF2-40B4-BE49-F238E27FC236}">
                <a16:creationId xmlns="" xmlns:a16="http://schemas.microsoft.com/office/drawing/2014/main" id="{581BAA9B-781E-449B-B223-E238829B50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442488"/>
            <a:ext cx="2103302" cy="518205"/>
          </a:xfrm>
          <a:prstGeom prst="rect">
            <a:avLst/>
          </a:prstGeom>
        </p:spPr>
      </p:pic>
      <p:grpSp>
        <p:nvGrpSpPr>
          <p:cNvPr id="3" name="Group 2"/>
          <p:cNvGrpSpPr/>
          <p:nvPr/>
        </p:nvGrpSpPr>
        <p:grpSpPr>
          <a:xfrm>
            <a:off x="528935" y="513976"/>
            <a:ext cx="5740624" cy="4926554"/>
            <a:chOff x="5505974" y="234115"/>
            <a:chExt cx="5740624" cy="4926554"/>
          </a:xfrm>
        </p:grpSpPr>
        <p:pic>
          <p:nvPicPr>
            <p:cNvPr id="6" name="Picture 5">
              <a:extLst>
                <a:ext uri="{FF2B5EF4-FFF2-40B4-BE49-F238E27FC236}">
                  <a16:creationId xmlns="" xmlns:a16="http://schemas.microsoft.com/office/drawing/2014/main" id="{C45C280A-052F-4B25-ADD2-C5986254AC7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05974" y="793838"/>
              <a:ext cx="5740624" cy="4366831"/>
            </a:xfrm>
            <a:prstGeom prst="rect">
              <a:avLst/>
            </a:prstGeom>
          </p:spPr>
        </p:pic>
        <p:sp>
          <p:nvSpPr>
            <p:cNvPr id="7" name="Rectangle 6"/>
            <p:cNvSpPr/>
            <p:nvPr/>
          </p:nvSpPr>
          <p:spPr>
            <a:xfrm>
              <a:off x="5531026" y="234115"/>
              <a:ext cx="5504404" cy="584775"/>
            </a:xfrm>
            <a:prstGeom prst="rect">
              <a:avLst/>
            </a:prstGeom>
            <a:solidFill>
              <a:srgbClr val="002060"/>
            </a:solidFill>
            <a:scene3d>
              <a:camera prst="orthographicFront"/>
              <a:lightRig rig="threePt" dir="t"/>
            </a:scene3d>
            <a:sp3d>
              <a:bevelT w="152400" h="50800" prst="softRound"/>
            </a:sp3d>
          </p:spPr>
          <p:txBody>
            <a:bodyPr wrap="square" lIns="91440" tIns="45720" rIns="91440" bIns="45720">
              <a:spAutoFit/>
              <a:sp3d extrusionH="57150">
                <a:bevelT w="38100" h="38100"/>
              </a:sp3d>
            </a:bodyPr>
            <a:lstStyle/>
            <a:p>
              <a:pPr algn="ctr"/>
              <a:r>
                <a:rPr lang="en-US" sz="3200" b="1" cap="none" spc="0" dirty="0" smtClean="0">
                  <a:ln w="1905"/>
                  <a:solidFill>
                    <a:schemeClr val="accent2">
                      <a:lumMod val="40000"/>
                      <a:lumOff val="60000"/>
                    </a:schemeClr>
                  </a:solidFill>
                  <a:effectLst>
                    <a:innerShdw blurRad="69850" dist="43180" dir="5400000">
                      <a:srgbClr val="000000">
                        <a:alpha val="65000"/>
                      </a:srgbClr>
                    </a:innerShdw>
                  </a:effectLst>
                  <a:latin typeface="Segoe Print" pitchFamily="2" charset="0"/>
                </a:rPr>
                <a:t>A TEACHING FROM:</a:t>
              </a:r>
              <a:endParaRPr lang="en-US" sz="3200" b="1" cap="none" spc="0" dirty="0">
                <a:ln w="1905"/>
                <a:solidFill>
                  <a:schemeClr val="accent2">
                    <a:lumMod val="40000"/>
                    <a:lumOff val="60000"/>
                  </a:schemeClr>
                </a:solidFill>
                <a:effectLst>
                  <a:innerShdw blurRad="69850" dist="43180" dir="5400000">
                    <a:srgbClr val="000000">
                      <a:alpha val="65000"/>
                    </a:srgbClr>
                  </a:innerShdw>
                </a:effectLst>
                <a:latin typeface="Segoe Print" pitchFamily="2" charset="0"/>
              </a:endParaRPr>
            </a:p>
          </p:txBody>
        </p:sp>
      </p:grpSp>
      <p:sp>
        <p:nvSpPr>
          <p:cNvPr id="8" name="Slide Number Placeholder 3"/>
          <p:cNvSpPr>
            <a:spLocks noGrp="1"/>
          </p:cNvSpPr>
          <p:nvPr>
            <p:ph type="sldNum" sz="quarter" idx="12"/>
          </p:nvPr>
        </p:nvSpPr>
        <p:spPr>
          <a:xfrm>
            <a:off x="9372600" y="6430120"/>
            <a:ext cx="2743200" cy="365125"/>
          </a:xfrm>
        </p:spPr>
        <p:txBody>
          <a:bodyPr/>
          <a:lstStyle/>
          <a:p>
            <a:fld id="{8693DB16-35F9-4ADC-81A5-E3FDA9CC45AF}" type="slidenum">
              <a:rPr lang="en-US" smtClean="0"/>
              <a:pPr/>
              <a:t>2</a:t>
            </a:fld>
            <a:endParaRPr lang="en-US" dirty="0"/>
          </a:p>
        </p:txBody>
      </p:sp>
    </p:spTree>
    <p:extLst>
      <p:ext uri="{BB962C8B-B14F-4D97-AF65-F5344CB8AC3E}">
        <p14:creationId xmlns:p14="http://schemas.microsoft.com/office/powerpoint/2010/main" val="4254561382"/>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479061" y="741406"/>
            <a:ext cx="3690550" cy="500193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987" name="TextBox 2"/>
          <p:cNvSpPr txBox="1">
            <a:spLocks noChangeArrowheads="1"/>
          </p:cNvSpPr>
          <p:nvPr/>
        </p:nvSpPr>
        <p:spPr bwMode="auto">
          <a:xfrm>
            <a:off x="1031789" y="889687"/>
            <a:ext cx="4681151"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a:solidFill>
                  <a:schemeClr val="tx1"/>
                </a:solidFill>
                <a:latin typeface="Arial" panose="020B0604020202020204" pitchFamily="34" charset="0"/>
              </a:defRPr>
            </a:lvl1pPr>
            <a:lvl2pPr marL="37931725" indent="-37474525"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3200" b="1" dirty="0">
                <a:ea typeface="MS PGothic" pitchFamily="34" charset="-128"/>
              </a:rPr>
              <a:t>The Hebrew word for eight is </a:t>
            </a:r>
            <a:r>
              <a:rPr lang="en-US" altLang="en-US" sz="3200" b="1" dirty="0" err="1">
                <a:ea typeface="MS PGothic" pitchFamily="34" charset="-128"/>
              </a:rPr>
              <a:t>shemoneh</a:t>
            </a:r>
            <a:r>
              <a:rPr lang="en-US" altLang="en-US" sz="3200" b="1" dirty="0">
                <a:ea typeface="MS PGothic" pitchFamily="34" charset="-128"/>
              </a:rPr>
              <a:t>. This word taken from the root shaman </a:t>
            </a:r>
            <a:r>
              <a:rPr lang="en-US" altLang="en-US" sz="3200" b="1" dirty="0" smtClean="0">
                <a:ea typeface="MS PGothic" pitchFamily="34" charset="-128"/>
              </a:rPr>
              <a:t>meaning </a:t>
            </a:r>
            <a:r>
              <a:rPr lang="en-US" altLang="en-US" sz="3200" b="1" dirty="0">
                <a:ea typeface="MS PGothic" pitchFamily="34" charset="-128"/>
              </a:rPr>
              <a:t>to nourish </a:t>
            </a:r>
            <a:r>
              <a:rPr lang="en-US" altLang="en-US" sz="3200" b="1" dirty="0" smtClean="0">
                <a:ea typeface="MS PGothic" pitchFamily="34" charset="-128"/>
              </a:rPr>
              <a:t/>
            </a:r>
            <a:br>
              <a:rPr lang="en-US" altLang="en-US" sz="3200" b="1" dirty="0" smtClean="0">
                <a:ea typeface="MS PGothic" pitchFamily="34" charset="-128"/>
              </a:rPr>
            </a:br>
            <a:r>
              <a:rPr lang="en-US" altLang="en-US" sz="3200" b="1" dirty="0" smtClean="0">
                <a:ea typeface="MS PGothic" pitchFamily="34" charset="-128"/>
              </a:rPr>
              <a:t>to </a:t>
            </a:r>
            <a:r>
              <a:rPr lang="en-US" altLang="en-US" sz="3200" b="1" dirty="0">
                <a:ea typeface="MS PGothic" pitchFamily="34" charset="-128"/>
              </a:rPr>
              <a:t>fullness and is dominantly translated as oil – particularly the anointing oil. </a:t>
            </a:r>
          </a:p>
        </p:txBody>
      </p:sp>
      <p:pic>
        <p:nvPicPr>
          <p:cNvPr id="2" name="Picture 1">
            <a:extLst>
              <a:ext uri="{FF2B5EF4-FFF2-40B4-BE49-F238E27FC236}">
                <a16:creationId xmlns="" xmlns:a16="http://schemas.microsoft.com/office/drawing/2014/main" id="{C237F572-6A0D-4483-85A8-35C9A7C547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442488"/>
            <a:ext cx="2103302" cy="518205"/>
          </a:xfrm>
          <a:prstGeom prst="rect">
            <a:avLst/>
          </a:prstGeom>
        </p:spPr>
      </p:pic>
      <p:sp>
        <p:nvSpPr>
          <p:cNvPr id="3" name="Slide Number Placeholder 2"/>
          <p:cNvSpPr>
            <a:spLocks noGrp="1"/>
          </p:cNvSpPr>
          <p:nvPr>
            <p:ph type="sldNum" sz="quarter" idx="12"/>
          </p:nvPr>
        </p:nvSpPr>
        <p:spPr/>
        <p:txBody>
          <a:bodyPr/>
          <a:lstStyle/>
          <a:p>
            <a:pPr>
              <a:defRPr/>
            </a:pPr>
            <a:fld id="{722105C8-2B67-4033-AF47-7248AA6BD3D4}" type="slidenum">
              <a:rPr lang="en-US" altLang="en-US" smtClean="0"/>
              <a:pPr>
                <a:defRPr/>
              </a:pPr>
              <a:t>20</a:t>
            </a:fld>
            <a:endParaRPr lang="en-US" altLang="en-US"/>
          </a:p>
        </p:txBody>
      </p:sp>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350"/>
            <a:ext cx="8217243" cy="6870700"/>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9011" name="TextBox 2"/>
          <p:cNvSpPr txBox="1">
            <a:spLocks noChangeArrowheads="1"/>
          </p:cNvSpPr>
          <p:nvPr/>
        </p:nvSpPr>
        <p:spPr bwMode="auto">
          <a:xfrm>
            <a:off x="8501449" y="1197620"/>
            <a:ext cx="3305433" cy="4462760"/>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a:solidFill>
                  <a:schemeClr val="tx1"/>
                </a:solidFill>
                <a:latin typeface="Arial" panose="020B0604020202020204" pitchFamily="34" charset="0"/>
              </a:defRPr>
            </a:lvl1pPr>
            <a:lvl2pPr marL="37931725" indent="-37474525"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3200" b="1" dirty="0">
                <a:solidFill>
                  <a:srgbClr val="000000"/>
                </a:solidFill>
                <a:ea typeface="MS PGothic" pitchFamily="34" charset="-128"/>
              </a:rPr>
              <a:t>The priesthood was sanctified in 7 days and presented to YHVH on the </a:t>
            </a:r>
            <a:r>
              <a:rPr lang="en-US" altLang="en-US" sz="3200" b="1" dirty="0" smtClean="0">
                <a:solidFill>
                  <a:srgbClr val="000000"/>
                </a:solidFill>
                <a:ea typeface="MS PGothic" pitchFamily="34" charset="-128"/>
              </a:rPr>
              <a:t/>
            </a:r>
            <a:br>
              <a:rPr lang="en-US" altLang="en-US" sz="3200" b="1" dirty="0" smtClean="0">
                <a:solidFill>
                  <a:srgbClr val="000000"/>
                </a:solidFill>
                <a:ea typeface="MS PGothic" pitchFamily="34" charset="-128"/>
              </a:rPr>
            </a:br>
            <a:r>
              <a:rPr lang="en-US" altLang="en-US" sz="3200" b="1" dirty="0" smtClean="0">
                <a:solidFill>
                  <a:srgbClr val="000000"/>
                </a:solidFill>
                <a:ea typeface="MS PGothic" pitchFamily="34" charset="-128"/>
              </a:rPr>
              <a:t>8</a:t>
            </a:r>
            <a:r>
              <a:rPr lang="en-US" altLang="en-US" sz="3200" b="1" baseline="30000" dirty="0" smtClean="0">
                <a:solidFill>
                  <a:srgbClr val="000000"/>
                </a:solidFill>
                <a:ea typeface="MS PGothic" pitchFamily="34" charset="-128"/>
              </a:rPr>
              <a:t>th</a:t>
            </a:r>
            <a:r>
              <a:rPr lang="en-US" altLang="en-US" sz="3200" b="1" dirty="0" smtClean="0">
                <a:solidFill>
                  <a:srgbClr val="000000"/>
                </a:solidFill>
                <a:ea typeface="MS PGothic" pitchFamily="34" charset="-128"/>
              </a:rPr>
              <a:t> day </a:t>
            </a:r>
            <a:r>
              <a:rPr lang="en-US" altLang="en-US" sz="3200" b="1" dirty="0">
                <a:solidFill>
                  <a:srgbClr val="000000"/>
                </a:solidFill>
                <a:ea typeface="MS PGothic" pitchFamily="34" charset="-128"/>
              </a:rPr>
              <a:t>when they began their ministry </a:t>
            </a:r>
            <a:r>
              <a:rPr lang="en-US" altLang="en-US" sz="3200" b="1" dirty="0" smtClean="0">
                <a:solidFill>
                  <a:srgbClr val="000000"/>
                </a:solidFill>
                <a:ea typeface="MS PGothic" pitchFamily="34" charset="-128"/>
              </a:rPr>
              <a:t/>
            </a:r>
            <a:br>
              <a:rPr lang="en-US" altLang="en-US" sz="3200" b="1" dirty="0" smtClean="0">
                <a:solidFill>
                  <a:srgbClr val="000000"/>
                </a:solidFill>
                <a:ea typeface="MS PGothic" pitchFamily="34" charset="-128"/>
              </a:rPr>
            </a:br>
            <a:r>
              <a:rPr lang="en-US" altLang="en-US" sz="2800" b="1" i="1" dirty="0" smtClean="0">
                <a:solidFill>
                  <a:srgbClr val="000000"/>
                </a:solidFill>
                <a:ea typeface="MS PGothic" pitchFamily="34" charset="-128"/>
              </a:rPr>
              <a:t>(</a:t>
            </a:r>
            <a:r>
              <a:rPr lang="en-US" altLang="en-US" sz="2800" b="1" i="1" dirty="0">
                <a:solidFill>
                  <a:srgbClr val="000000"/>
                </a:solidFill>
                <a:ea typeface="MS PGothic" pitchFamily="34" charset="-128"/>
              </a:rPr>
              <a:t>Lev. 8:33 &amp; 9:1). </a:t>
            </a:r>
          </a:p>
        </p:txBody>
      </p:sp>
      <p:pic>
        <p:nvPicPr>
          <p:cNvPr id="2" name="Picture 1">
            <a:extLst>
              <a:ext uri="{FF2B5EF4-FFF2-40B4-BE49-F238E27FC236}">
                <a16:creationId xmlns="" xmlns:a16="http://schemas.microsoft.com/office/drawing/2014/main" id="{CA0394AF-C0F0-4888-A6B4-D31247E8EC9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442488"/>
            <a:ext cx="2103302" cy="518205"/>
          </a:xfrm>
          <a:prstGeom prst="rect">
            <a:avLst/>
          </a:prstGeom>
        </p:spPr>
      </p:pic>
      <p:sp>
        <p:nvSpPr>
          <p:cNvPr id="3" name="Slide Number Placeholder 2"/>
          <p:cNvSpPr>
            <a:spLocks noGrp="1"/>
          </p:cNvSpPr>
          <p:nvPr>
            <p:ph type="sldNum" sz="quarter" idx="12"/>
          </p:nvPr>
        </p:nvSpPr>
        <p:spPr/>
        <p:txBody>
          <a:bodyPr/>
          <a:lstStyle/>
          <a:p>
            <a:pPr>
              <a:defRPr/>
            </a:pPr>
            <a:fld id="{722105C8-2B67-4033-AF47-7248AA6BD3D4}" type="slidenum">
              <a:rPr lang="en-US" altLang="en-US" smtClean="0"/>
              <a:pPr>
                <a:defRPr/>
              </a:pPr>
              <a:t>21</a:t>
            </a:fld>
            <a:endParaRPr lang="en-US" altLang="en-US"/>
          </a:p>
        </p:txBody>
      </p:sp>
    </p:spTree>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D6E4CE9B-5DC1-4573-B094-0B14386E0B2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a:stretch/>
        </p:blipFill>
        <p:spPr>
          <a:xfrm>
            <a:off x="643467" y="643467"/>
            <a:ext cx="10905066" cy="557106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TextBox 2">
            <a:extLst>
              <a:ext uri="{FF2B5EF4-FFF2-40B4-BE49-F238E27FC236}">
                <a16:creationId xmlns="" xmlns:a16="http://schemas.microsoft.com/office/drawing/2014/main" id="{07B2BDC0-EC35-407D-B825-0F32931367F8}"/>
              </a:ext>
            </a:extLst>
          </p:cNvPr>
          <p:cNvSpPr txBox="1"/>
          <p:nvPr/>
        </p:nvSpPr>
        <p:spPr>
          <a:xfrm>
            <a:off x="6623222" y="1760881"/>
            <a:ext cx="4658497" cy="2062103"/>
          </a:xfrm>
          <a:prstGeom prst="rect">
            <a:avLst/>
          </a:prstGeom>
          <a:solidFill>
            <a:schemeClr val="bg1">
              <a:lumMod val="65000"/>
              <a:lumOff val="3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3200" dirty="0"/>
              <a:t>The Creator also revealed His Glory </a:t>
            </a:r>
            <a:r>
              <a:rPr lang="en-US" sz="3200" dirty="0" smtClean="0"/>
              <a:t/>
            </a:r>
            <a:br>
              <a:rPr lang="en-US" sz="3200" dirty="0" smtClean="0"/>
            </a:br>
            <a:r>
              <a:rPr lang="en-US" sz="3200" dirty="0" smtClean="0"/>
              <a:t>on </a:t>
            </a:r>
            <a:r>
              <a:rPr lang="en-US" sz="3200" dirty="0"/>
              <a:t>the </a:t>
            </a:r>
            <a:r>
              <a:rPr lang="en-US" sz="3200" dirty="0" smtClean="0"/>
              <a:t>8</a:t>
            </a:r>
            <a:r>
              <a:rPr lang="en-US" sz="3200" baseline="30000" dirty="0" smtClean="0"/>
              <a:t>th</a:t>
            </a:r>
            <a:r>
              <a:rPr lang="en-US" sz="3200" dirty="0" smtClean="0"/>
              <a:t> day </a:t>
            </a:r>
            <a:br>
              <a:rPr lang="en-US" sz="3200" dirty="0" smtClean="0"/>
            </a:br>
            <a:r>
              <a:rPr lang="en-US" sz="3200" dirty="0" smtClean="0"/>
              <a:t>(</a:t>
            </a:r>
            <a:r>
              <a:rPr lang="en-US" sz="3200" dirty="0"/>
              <a:t>See Lev 9:23-24 - KJV). </a:t>
            </a:r>
          </a:p>
        </p:txBody>
      </p:sp>
      <p:sp>
        <p:nvSpPr>
          <p:cNvPr id="4" name="Slide Number Placeholder 3"/>
          <p:cNvSpPr>
            <a:spLocks noGrp="1"/>
          </p:cNvSpPr>
          <p:nvPr>
            <p:ph type="sldNum" sz="quarter" idx="12"/>
          </p:nvPr>
        </p:nvSpPr>
        <p:spPr/>
        <p:txBody>
          <a:bodyPr/>
          <a:lstStyle/>
          <a:p>
            <a:pPr>
              <a:defRPr/>
            </a:pPr>
            <a:fld id="{722105C8-2B67-4033-AF47-7248AA6BD3D4}" type="slidenum">
              <a:rPr lang="en-US" altLang="en-US" smtClean="0"/>
              <a:pPr>
                <a:defRPr/>
              </a:pPr>
              <a:t>22</a:t>
            </a:fld>
            <a:endParaRPr lang="en-US" altLang="en-US"/>
          </a:p>
        </p:txBody>
      </p:sp>
    </p:spTree>
    <p:extLst>
      <p:ext uri="{BB962C8B-B14F-4D97-AF65-F5344CB8AC3E}">
        <p14:creationId xmlns:p14="http://schemas.microsoft.com/office/powerpoint/2010/main" val="868043458"/>
      </p:ext>
    </p:extLst>
  </p:cSld>
  <p:clrMapOvr>
    <a:overrideClrMapping bg1="dk1" tx1="lt1" bg2="dk2" tx2="lt2" accent1="accent1" accent2="accent2" accent3="accent3" accent4="accent4" accent5="accent5" accent6="accent6" hlink="hlink" folHlink="folHlink"/>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D6E4CE9B-5DC1-4573-B094-0B14386E0B2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a:stretch/>
        </p:blipFill>
        <p:spPr>
          <a:xfrm>
            <a:off x="643467" y="643467"/>
            <a:ext cx="10905066" cy="557106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TextBox 2">
            <a:extLst>
              <a:ext uri="{FF2B5EF4-FFF2-40B4-BE49-F238E27FC236}">
                <a16:creationId xmlns="" xmlns:a16="http://schemas.microsoft.com/office/drawing/2014/main" id="{07B2BDC0-EC35-407D-B825-0F32931367F8}"/>
              </a:ext>
            </a:extLst>
          </p:cNvPr>
          <p:cNvSpPr txBox="1"/>
          <p:nvPr/>
        </p:nvSpPr>
        <p:spPr>
          <a:xfrm>
            <a:off x="1153297" y="821767"/>
            <a:ext cx="9885406" cy="5016758"/>
          </a:xfrm>
          <a:prstGeom prst="rect">
            <a:avLst/>
          </a:prstGeom>
          <a:solidFill>
            <a:schemeClr val="bg1">
              <a:lumMod val="65000"/>
              <a:lumOff val="3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3200" dirty="0"/>
              <a:t>Starting with Verse 1: </a:t>
            </a:r>
          </a:p>
          <a:p>
            <a:pPr algn="ctr"/>
            <a:r>
              <a:rPr lang="en-US" sz="3200" dirty="0"/>
              <a:t>1 And it came to pass </a:t>
            </a:r>
            <a:r>
              <a:rPr lang="en-US" sz="3200" b="1" dirty="0">
                <a:solidFill>
                  <a:srgbClr val="FFFF00"/>
                </a:solidFill>
              </a:rPr>
              <a:t>on the eighth day </a:t>
            </a:r>
            <a:r>
              <a:rPr lang="en-US" sz="3200" dirty="0"/>
              <a:t>that Moses called Aaron and his sons and the elders of Israel, </a:t>
            </a:r>
          </a:p>
          <a:p>
            <a:pPr algn="ctr"/>
            <a:r>
              <a:rPr lang="en-US" sz="3200" dirty="0"/>
              <a:t>23 And Moses and Aaron went into the tabernacle of the testimony and came out and blessed the people; </a:t>
            </a:r>
            <a:r>
              <a:rPr lang="en-US" sz="3200" b="1" dirty="0">
                <a:solidFill>
                  <a:srgbClr val="FFFF00"/>
                </a:solidFill>
              </a:rPr>
              <a:t>and the glory of Yahuwah appeared unto all the people</a:t>
            </a:r>
            <a:r>
              <a:rPr lang="en-US" sz="3200" dirty="0"/>
              <a:t>. 24  And there came a fire out from before YHVH and consumed upon the altar the burnt offering and the fat, which when all the people saw, they praised and fell on their faces. </a:t>
            </a:r>
          </a:p>
        </p:txBody>
      </p:sp>
      <p:sp>
        <p:nvSpPr>
          <p:cNvPr id="4" name="Slide Number Placeholder 3"/>
          <p:cNvSpPr>
            <a:spLocks noGrp="1"/>
          </p:cNvSpPr>
          <p:nvPr>
            <p:ph type="sldNum" sz="quarter" idx="12"/>
          </p:nvPr>
        </p:nvSpPr>
        <p:spPr/>
        <p:txBody>
          <a:bodyPr/>
          <a:lstStyle/>
          <a:p>
            <a:pPr>
              <a:defRPr/>
            </a:pPr>
            <a:fld id="{722105C8-2B67-4033-AF47-7248AA6BD3D4}" type="slidenum">
              <a:rPr lang="en-US" altLang="en-US" smtClean="0"/>
              <a:pPr>
                <a:defRPr/>
              </a:pPr>
              <a:t>23</a:t>
            </a:fld>
            <a:endParaRPr lang="en-US" altLang="en-US"/>
          </a:p>
        </p:txBody>
      </p:sp>
    </p:spTree>
    <p:extLst>
      <p:ext uri="{BB962C8B-B14F-4D97-AF65-F5344CB8AC3E}">
        <p14:creationId xmlns:p14="http://schemas.microsoft.com/office/powerpoint/2010/main" val="29313727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D6E4CE9B-5DC1-4573-B094-0B14386E0B2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a:stretch/>
        </p:blipFill>
        <p:spPr>
          <a:xfrm>
            <a:off x="643467" y="643467"/>
            <a:ext cx="10905066" cy="557106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TextBox 3">
            <a:extLst>
              <a:ext uri="{FF2B5EF4-FFF2-40B4-BE49-F238E27FC236}">
                <a16:creationId xmlns="" xmlns:a16="http://schemas.microsoft.com/office/drawing/2014/main" id="{14F92F44-43E1-4AB5-9100-ACB410B56CC4}"/>
              </a:ext>
            </a:extLst>
          </p:cNvPr>
          <p:cNvSpPr txBox="1"/>
          <p:nvPr/>
        </p:nvSpPr>
        <p:spPr>
          <a:xfrm>
            <a:off x="6808573" y="1413063"/>
            <a:ext cx="4114800" cy="4031873"/>
          </a:xfrm>
          <a:prstGeom prst="rect">
            <a:avLst/>
          </a:prstGeom>
          <a:solidFill>
            <a:srgbClr val="0000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3200" dirty="0"/>
              <a:t>Yesterday, the Priesthood was of Levi. Today it is of Melchizedek. Revelation 20:6 reveals that the overcomers will be Priests of YHVH.</a:t>
            </a:r>
          </a:p>
        </p:txBody>
      </p:sp>
      <p:sp>
        <p:nvSpPr>
          <p:cNvPr id="3" name="Slide Number Placeholder 2"/>
          <p:cNvSpPr>
            <a:spLocks noGrp="1"/>
          </p:cNvSpPr>
          <p:nvPr>
            <p:ph type="sldNum" sz="quarter" idx="12"/>
          </p:nvPr>
        </p:nvSpPr>
        <p:spPr/>
        <p:txBody>
          <a:bodyPr/>
          <a:lstStyle/>
          <a:p>
            <a:pPr>
              <a:defRPr/>
            </a:pPr>
            <a:fld id="{722105C8-2B67-4033-AF47-7248AA6BD3D4}" type="slidenum">
              <a:rPr lang="en-US" altLang="en-US" smtClean="0"/>
              <a:pPr>
                <a:defRPr/>
              </a:pPr>
              <a:t>24</a:t>
            </a:fld>
            <a:endParaRPr lang="en-US" altLang="en-US"/>
          </a:p>
        </p:txBody>
      </p:sp>
    </p:spTree>
    <p:extLst>
      <p:ext uri="{BB962C8B-B14F-4D97-AF65-F5344CB8AC3E}">
        <p14:creationId xmlns:p14="http://schemas.microsoft.com/office/powerpoint/2010/main" val="19390141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30310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76832"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3107" name="TextBox 2"/>
          <p:cNvSpPr txBox="1">
            <a:spLocks noChangeArrowheads="1"/>
          </p:cNvSpPr>
          <p:nvPr/>
        </p:nvSpPr>
        <p:spPr bwMode="auto">
          <a:xfrm>
            <a:off x="994718" y="770237"/>
            <a:ext cx="3577282"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a:solidFill>
                  <a:schemeClr val="tx1"/>
                </a:solidFill>
                <a:latin typeface="Arial" panose="020B0604020202020204" pitchFamily="34" charset="0"/>
              </a:defRPr>
            </a:lvl1pPr>
            <a:lvl2pPr marL="37931725" indent="-37474525"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4400" dirty="0">
                <a:solidFill>
                  <a:srgbClr val="000000"/>
                </a:solidFill>
                <a:ea typeface="MS PGothic" pitchFamily="34" charset="-128"/>
              </a:rPr>
              <a:t>The first-born was given to YHVH on the </a:t>
            </a:r>
            <a:r>
              <a:rPr lang="en-US" altLang="en-US" sz="4400" dirty="0" smtClean="0">
                <a:solidFill>
                  <a:srgbClr val="000000"/>
                </a:solidFill>
                <a:ea typeface="MS PGothic" pitchFamily="34" charset="-128"/>
              </a:rPr>
              <a:t>8</a:t>
            </a:r>
            <a:r>
              <a:rPr lang="en-US" altLang="en-US" sz="4400" baseline="30000" dirty="0" smtClean="0">
                <a:solidFill>
                  <a:srgbClr val="000000"/>
                </a:solidFill>
                <a:ea typeface="MS PGothic" pitchFamily="34" charset="-128"/>
              </a:rPr>
              <a:t>th</a:t>
            </a:r>
            <a:r>
              <a:rPr lang="en-US" altLang="en-US" sz="4400" dirty="0" smtClean="0">
                <a:solidFill>
                  <a:srgbClr val="000000"/>
                </a:solidFill>
                <a:ea typeface="MS PGothic" pitchFamily="34" charset="-128"/>
              </a:rPr>
              <a:t> day </a:t>
            </a:r>
            <a:br>
              <a:rPr lang="en-US" altLang="en-US" sz="4400" dirty="0" smtClean="0">
                <a:solidFill>
                  <a:srgbClr val="000000"/>
                </a:solidFill>
                <a:ea typeface="MS PGothic" pitchFamily="34" charset="-128"/>
              </a:rPr>
            </a:br>
            <a:r>
              <a:rPr lang="en-US" altLang="en-US" sz="3600" dirty="0" smtClean="0">
                <a:solidFill>
                  <a:srgbClr val="000000"/>
                </a:solidFill>
                <a:ea typeface="MS PGothic" pitchFamily="34" charset="-128"/>
              </a:rPr>
              <a:t>(</a:t>
            </a:r>
            <a:r>
              <a:rPr lang="en-US" altLang="en-US" sz="3600" dirty="0">
                <a:solidFill>
                  <a:srgbClr val="000000"/>
                </a:solidFill>
                <a:ea typeface="MS PGothic" pitchFamily="34" charset="-128"/>
              </a:rPr>
              <a:t>See Exodus </a:t>
            </a:r>
            <a:r>
              <a:rPr lang="en-US" altLang="en-US" sz="3600" dirty="0" smtClean="0">
                <a:solidFill>
                  <a:srgbClr val="000000"/>
                </a:solidFill>
                <a:ea typeface="MS PGothic" pitchFamily="34" charset="-128"/>
              </a:rPr>
              <a:t>22:29-30.)</a:t>
            </a:r>
            <a:endParaRPr lang="en-US" altLang="en-US" sz="3600" dirty="0">
              <a:solidFill>
                <a:srgbClr val="000000"/>
              </a:solidFill>
              <a:ea typeface="MS PGothic" pitchFamily="34" charset="-128"/>
            </a:endParaRPr>
          </a:p>
        </p:txBody>
      </p:sp>
      <p:pic>
        <p:nvPicPr>
          <p:cNvPr id="2" name="Picture 1">
            <a:extLst>
              <a:ext uri="{FF2B5EF4-FFF2-40B4-BE49-F238E27FC236}">
                <a16:creationId xmlns="" xmlns:a16="http://schemas.microsoft.com/office/drawing/2014/main" id="{4105985A-01F4-4328-B41C-E81FB5649CD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442488"/>
            <a:ext cx="2103302" cy="518205"/>
          </a:xfrm>
          <a:prstGeom prst="rect">
            <a:avLst/>
          </a:prstGeom>
        </p:spPr>
      </p:pic>
      <p:sp>
        <p:nvSpPr>
          <p:cNvPr id="3" name="Slide Number Placeholder 2"/>
          <p:cNvSpPr>
            <a:spLocks noGrp="1"/>
          </p:cNvSpPr>
          <p:nvPr>
            <p:ph type="sldNum" sz="quarter" idx="12"/>
          </p:nvPr>
        </p:nvSpPr>
        <p:spPr/>
        <p:txBody>
          <a:bodyPr/>
          <a:lstStyle/>
          <a:p>
            <a:pPr>
              <a:defRPr/>
            </a:pPr>
            <a:fld id="{722105C8-2B67-4033-AF47-7248AA6BD3D4}" type="slidenum">
              <a:rPr lang="en-US" altLang="en-US" smtClean="0"/>
              <a:pPr>
                <a:defRPr/>
              </a:pPr>
              <a:t>25</a:t>
            </a:fld>
            <a:endParaRPr lang="en-US" altLang="en-US"/>
          </a:p>
        </p:txBody>
      </p:sp>
    </p:spTree>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30310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537621" y="1112109"/>
            <a:ext cx="3888259" cy="29161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B8FF58A2-9657-4B60-A6C5-861F22E90C4A}"/>
              </a:ext>
            </a:extLst>
          </p:cNvPr>
          <p:cNvSpPr txBox="1"/>
          <p:nvPr/>
        </p:nvSpPr>
        <p:spPr>
          <a:xfrm>
            <a:off x="766120" y="651327"/>
            <a:ext cx="6227804" cy="5262979"/>
          </a:xfrm>
          <a:prstGeom prst="rect">
            <a:avLst/>
          </a:prstGeom>
          <a:noFill/>
        </p:spPr>
        <p:txBody>
          <a:bodyPr wrap="square" rtlCol="0">
            <a:spAutoFit/>
          </a:bodyPr>
          <a:lstStyle/>
          <a:p>
            <a:pPr algn="ctr"/>
            <a:r>
              <a:rPr lang="en-US" sz="2800" dirty="0"/>
              <a:t>Circumcision was to be performed on the eighth day (Genesis 17:12), because it was the foreshadowing of the true circumcision of the heart, </a:t>
            </a:r>
            <a:r>
              <a:rPr lang="en-US" sz="2800" dirty="0" smtClean="0"/>
              <a:t/>
            </a:r>
            <a:br>
              <a:rPr lang="en-US" sz="2800" dirty="0" smtClean="0"/>
            </a:br>
            <a:r>
              <a:rPr lang="en-US" sz="2800" dirty="0" smtClean="0"/>
              <a:t>that </a:t>
            </a:r>
            <a:r>
              <a:rPr lang="en-US" sz="2800" dirty="0"/>
              <a:t>which was to be "made without hands," even "the putting off of the body of the sins of the flesh by the circumcision of Messiah" (Colossians 2:11). This relates to the new creation. </a:t>
            </a:r>
            <a:r>
              <a:rPr lang="en-US" sz="2800" b="1" dirty="0">
                <a:solidFill>
                  <a:srgbClr val="FF0000"/>
                </a:solidFill>
              </a:rPr>
              <a:t>The first-born was to be given to YHVH on the eighth day </a:t>
            </a:r>
            <a:r>
              <a:rPr lang="en-US" sz="2800" dirty="0"/>
              <a:t>(Exodus 22:29,30</a:t>
            </a:r>
            <a:r>
              <a:rPr lang="en-US" sz="2800" dirty="0" smtClean="0"/>
              <a:t>). </a:t>
            </a:r>
            <a:endParaRPr lang="en-US" sz="2800" dirty="0"/>
          </a:p>
        </p:txBody>
      </p:sp>
      <p:sp>
        <p:nvSpPr>
          <p:cNvPr id="3" name="Rectangle 2">
            <a:extLst>
              <a:ext uri="{FF2B5EF4-FFF2-40B4-BE49-F238E27FC236}">
                <a16:creationId xmlns="" xmlns:a16="http://schemas.microsoft.com/office/drawing/2014/main" id="{B341D5FB-DBBA-4844-965E-AF41AC1373C1}"/>
              </a:ext>
            </a:extLst>
          </p:cNvPr>
          <p:cNvSpPr/>
          <p:nvPr/>
        </p:nvSpPr>
        <p:spPr bwMode="auto">
          <a:xfrm>
            <a:off x="440724" y="271849"/>
            <a:ext cx="11310552" cy="6203092"/>
          </a:xfrm>
          <a:prstGeom prst="rect">
            <a:avLst/>
          </a:prstGeom>
          <a:noFill/>
          <a:ln w="762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pic>
        <p:nvPicPr>
          <p:cNvPr id="4" name="Picture 3">
            <a:extLst>
              <a:ext uri="{FF2B5EF4-FFF2-40B4-BE49-F238E27FC236}">
                <a16:creationId xmlns="" xmlns:a16="http://schemas.microsoft.com/office/drawing/2014/main" id="{CCB484BB-85CF-4B47-8656-29063F9B09C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442488"/>
            <a:ext cx="2103302" cy="518205"/>
          </a:xfrm>
          <a:prstGeom prst="rect">
            <a:avLst/>
          </a:prstGeom>
        </p:spPr>
      </p:pic>
      <p:sp>
        <p:nvSpPr>
          <p:cNvPr id="5" name="Slide Number Placeholder 4"/>
          <p:cNvSpPr>
            <a:spLocks noGrp="1"/>
          </p:cNvSpPr>
          <p:nvPr>
            <p:ph type="sldNum" sz="quarter" idx="12"/>
          </p:nvPr>
        </p:nvSpPr>
        <p:spPr>
          <a:xfrm>
            <a:off x="8864064" y="6157673"/>
            <a:ext cx="2844800" cy="476250"/>
          </a:xfrm>
        </p:spPr>
        <p:txBody>
          <a:bodyPr/>
          <a:lstStyle/>
          <a:p>
            <a:pPr>
              <a:defRPr/>
            </a:pPr>
            <a:fld id="{722105C8-2B67-4033-AF47-7248AA6BD3D4}" type="slidenum">
              <a:rPr lang="en-US" altLang="en-US" smtClean="0"/>
              <a:pPr>
                <a:defRPr/>
              </a:pPr>
              <a:t>26</a:t>
            </a:fld>
            <a:endParaRPr lang="en-US" altLang="en-US" dirty="0"/>
          </a:p>
        </p:txBody>
      </p:sp>
    </p:spTree>
    <p:extLst>
      <p:ext uri="{BB962C8B-B14F-4D97-AF65-F5344CB8AC3E}">
        <p14:creationId xmlns:p14="http://schemas.microsoft.com/office/powerpoint/2010/main" val="225271141"/>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4"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85486" y="1108868"/>
            <a:ext cx="6019800" cy="464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4AA88B2C-0856-4D32-B13C-B80DA4174055}"/>
              </a:ext>
            </a:extLst>
          </p:cNvPr>
          <p:cNvSpPr txBox="1"/>
          <p:nvPr/>
        </p:nvSpPr>
        <p:spPr>
          <a:xfrm>
            <a:off x="1210963" y="1260389"/>
            <a:ext cx="3571102" cy="2800767"/>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effectLst/>
                <a:uLnTx/>
                <a:uFillTx/>
                <a:latin typeface="Apple Chancery" pitchFamily="-111" charset="0"/>
                <a:ea typeface="MS PGothic" pitchFamily="34" charset="-128"/>
                <a:cs typeface="+mn-cs"/>
              </a:rPr>
              <a:t>The </a:t>
            </a:r>
            <a:r>
              <a:rPr kumimoji="0" lang="en-US" altLang="en-US" sz="4400" b="1" i="0" u="none" strike="noStrike" kern="1200" cap="none" spc="0" normalizeH="0" baseline="0" noProof="0" dirty="0" smtClean="0">
                <a:ln>
                  <a:noFill/>
                </a:ln>
                <a:effectLst/>
                <a:uLnTx/>
                <a:uFillTx/>
                <a:latin typeface="Apple Chancery" pitchFamily="-111" charset="0"/>
                <a:ea typeface="MS PGothic" pitchFamily="34" charset="-128"/>
                <a:cs typeface="+mn-cs"/>
              </a:rPr>
              <a:t>8</a:t>
            </a:r>
            <a:r>
              <a:rPr kumimoji="0" lang="en-US" altLang="en-US" sz="4400" b="1" i="0" u="none" strike="noStrike" kern="1200" cap="none" spc="0" normalizeH="0" baseline="30000" noProof="0" dirty="0" smtClean="0">
                <a:ln>
                  <a:noFill/>
                </a:ln>
                <a:effectLst/>
                <a:uLnTx/>
                <a:uFillTx/>
                <a:latin typeface="Apple Chancery" pitchFamily="-111" charset="0"/>
                <a:ea typeface="MS PGothic" pitchFamily="34" charset="-128"/>
                <a:cs typeface="+mn-cs"/>
              </a:rPr>
              <a:t>th</a:t>
            </a:r>
            <a:r>
              <a:rPr kumimoji="0" lang="en-US" altLang="en-US" sz="4400" b="1" i="0" u="none" strike="noStrike" kern="1200" cap="none" spc="0" normalizeH="0" baseline="0" noProof="0" dirty="0" smtClean="0">
                <a:ln>
                  <a:noFill/>
                </a:ln>
                <a:effectLst/>
                <a:uLnTx/>
                <a:uFillTx/>
                <a:latin typeface="Apple Chancery" pitchFamily="-111" charset="0"/>
                <a:ea typeface="MS PGothic" pitchFamily="34" charset="-128"/>
                <a:cs typeface="+mn-cs"/>
              </a:rPr>
              <a:t> day </a:t>
            </a:r>
            <a:r>
              <a:rPr kumimoji="0" lang="en-US" altLang="en-US" sz="4400" b="1" i="0" u="none" strike="noStrike" kern="1200" cap="none" spc="0" normalizeH="0" baseline="0" noProof="0" dirty="0">
                <a:ln>
                  <a:noFill/>
                </a:ln>
                <a:effectLst/>
                <a:uLnTx/>
                <a:uFillTx/>
                <a:latin typeface="Apple Chancery" pitchFamily="-111" charset="0"/>
                <a:ea typeface="MS PGothic" pitchFamily="34" charset="-128"/>
                <a:cs typeface="+mn-cs"/>
              </a:rPr>
              <a:t>signified a </a:t>
            </a:r>
            <a:r>
              <a:rPr kumimoji="0" lang="en-US" altLang="en-US" sz="4400" b="1" i="0" u="none" strike="noStrike" kern="1200" cap="none" spc="0" normalizeH="0" baseline="0" noProof="0" dirty="0" smtClean="0">
                <a:ln>
                  <a:noFill/>
                </a:ln>
                <a:effectLst/>
                <a:uLnTx/>
                <a:uFillTx/>
                <a:latin typeface="Apple Chancery" pitchFamily="-111" charset="0"/>
                <a:ea typeface="MS PGothic" pitchFamily="34" charset="-128"/>
                <a:cs typeface="+mn-cs"/>
              </a:rPr>
              <a:t>“renewed” </a:t>
            </a:r>
            <a:r>
              <a:rPr kumimoji="0" lang="en-US" altLang="en-US" sz="4400" b="1" i="0" u="none" strike="noStrike" kern="1200" cap="none" spc="0" normalizeH="0" baseline="0" noProof="0" dirty="0">
                <a:ln>
                  <a:noFill/>
                </a:ln>
                <a:effectLst/>
                <a:uLnTx/>
                <a:uFillTx/>
                <a:latin typeface="Apple Chancery" pitchFamily="-111" charset="0"/>
                <a:ea typeface="MS PGothic" pitchFamily="34" charset="-128"/>
                <a:cs typeface="+mn-cs"/>
              </a:rPr>
              <a:t>beginning</a:t>
            </a:r>
            <a:r>
              <a:rPr kumimoji="0" lang="en-US" altLang="en-US" sz="4400" b="0" i="0" u="none" strike="noStrike" kern="1200" cap="none" spc="0" normalizeH="0" baseline="0" noProof="0" dirty="0">
                <a:ln>
                  <a:noFill/>
                </a:ln>
                <a:effectLst/>
                <a:uLnTx/>
                <a:uFillTx/>
                <a:latin typeface="Apple Chancery" pitchFamily="-111" charset="0"/>
                <a:ea typeface="MS PGothic" pitchFamily="34" charset="-128"/>
                <a:cs typeface="+mn-cs"/>
              </a:rPr>
              <a:t>.</a:t>
            </a:r>
          </a:p>
        </p:txBody>
      </p:sp>
      <p:pic>
        <p:nvPicPr>
          <p:cNvPr id="3" name="Picture 2">
            <a:extLst>
              <a:ext uri="{FF2B5EF4-FFF2-40B4-BE49-F238E27FC236}">
                <a16:creationId xmlns="" xmlns:a16="http://schemas.microsoft.com/office/drawing/2014/main" id="{F753FDD5-45D1-40F2-8E3B-553F2B0B09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442488"/>
            <a:ext cx="2103302" cy="518205"/>
          </a:xfrm>
          <a:prstGeom prst="rect">
            <a:avLst/>
          </a:prstGeom>
        </p:spPr>
      </p:pic>
      <p:sp>
        <p:nvSpPr>
          <p:cNvPr id="4" name="Slide Number Placeholder 3"/>
          <p:cNvSpPr>
            <a:spLocks noGrp="1"/>
          </p:cNvSpPr>
          <p:nvPr>
            <p:ph type="sldNum" sz="quarter" idx="12"/>
          </p:nvPr>
        </p:nvSpPr>
        <p:spPr/>
        <p:txBody>
          <a:bodyPr/>
          <a:lstStyle/>
          <a:p>
            <a:pPr>
              <a:defRPr/>
            </a:pPr>
            <a:fld id="{722105C8-2B67-4033-AF47-7248AA6BD3D4}" type="slidenum">
              <a:rPr lang="en-US" altLang="en-US" smtClean="0"/>
              <a:pPr>
                <a:defRPr/>
              </a:pPr>
              <a:t>27</a:t>
            </a:fld>
            <a:endParaRPr lang="en-US" altLang="en-US"/>
          </a:p>
        </p:txBody>
      </p:sp>
    </p:spTree>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987246" y="2823869"/>
            <a:ext cx="6617043" cy="351313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179" name="TextBox 2"/>
          <p:cNvSpPr txBox="1">
            <a:spLocks noChangeArrowheads="1"/>
          </p:cNvSpPr>
          <p:nvPr/>
        </p:nvSpPr>
        <p:spPr bwMode="auto">
          <a:xfrm>
            <a:off x="457200" y="943282"/>
            <a:ext cx="1139503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extrusionH="57150">
              <a:bevelT w="38100" h="38100"/>
            </a:sp3d>
          </a:bodyPr>
          <a:lstStyle>
            <a:lvl1pPr algn="ctr">
              <a:defRPr>
                <a:solidFill>
                  <a:schemeClr val="tx1"/>
                </a:solidFill>
                <a:latin typeface="Arial" panose="020B0604020202020204" pitchFamily="34" charset="0"/>
              </a:defRPr>
            </a:lvl1pPr>
            <a:lvl2pPr marL="37931725" indent="-37474525"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3600" b="1" dirty="0">
                <a:latin typeface="Bodoni SvtyTwo OS ITC TT BookIt" charset="0"/>
                <a:ea typeface="MS PGothic" pitchFamily="34" charset="-128"/>
              </a:rPr>
              <a:t>This can also be seen in the musical scale. </a:t>
            </a:r>
            <a:r>
              <a:rPr lang="en-US" altLang="en-US" sz="3600" b="1" dirty="0" smtClean="0">
                <a:latin typeface="Bodoni SvtyTwo OS ITC TT BookIt" charset="0"/>
                <a:ea typeface="MS PGothic" pitchFamily="34" charset="-128"/>
              </a:rPr>
              <a:t/>
            </a:r>
            <a:br>
              <a:rPr lang="en-US" altLang="en-US" sz="3600" b="1" dirty="0" smtClean="0">
                <a:latin typeface="Bodoni SvtyTwo OS ITC TT BookIt" charset="0"/>
                <a:ea typeface="MS PGothic" pitchFamily="34" charset="-128"/>
              </a:rPr>
            </a:br>
            <a:r>
              <a:rPr lang="en-US" altLang="en-US" sz="3600" b="1" dirty="0" smtClean="0">
                <a:latin typeface="Bodoni SvtyTwo OS ITC TT BookIt" charset="0"/>
                <a:ea typeface="MS PGothic" pitchFamily="34" charset="-128"/>
              </a:rPr>
              <a:t>There </a:t>
            </a:r>
            <a:r>
              <a:rPr lang="en-US" altLang="en-US" sz="3600" b="1" dirty="0">
                <a:latin typeface="Bodoni SvtyTwo OS ITC TT BookIt" charset="0"/>
                <a:ea typeface="MS PGothic" pitchFamily="34" charset="-128"/>
              </a:rPr>
              <a:t>are 7 whole notes in music. The </a:t>
            </a:r>
            <a:r>
              <a:rPr lang="en-US" altLang="en-US" sz="3600" b="1" dirty="0" smtClean="0">
                <a:latin typeface="Bodoni SvtyTwo OS ITC TT BookIt" charset="0"/>
                <a:ea typeface="MS PGothic" pitchFamily="34" charset="-128"/>
              </a:rPr>
              <a:t>8</a:t>
            </a:r>
            <a:r>
              <a:rPr lang="en-US" altLang="en-US" sz="3600" b="1" baseline="30000" dirty="0" smtClean="0">
                <a:latin typeface="Bodoni SvtyTwo OS ITC TT BookIt" charset="0"/>
                <a:ea typeface="MS PGothic" pitchFamily="34" charset="-128"/>
              </a:rPr>
              <a:t>th</a:t>
            </a:r>
            <a:r>
              <a:rPr lang="en-US" altLang="en-US" sz="3600" b="1" dirty="0" smtClean="0">
                <a:latin typeface="Bodoni SvtyTwo OS ITC TT BookIt" charset="0"/>
                <a:ea typeface="MS PGothic" pitchFamily="34" charset="-128"/>
              </a:rPr>
              <a:t> </a:t>
            </a:r>
            <a:r>
              <a:rPr lang="en-US" altLang="en-US" sz="3600" b="1" dirty="0">
                <a:latin typeface="Bodoni SvtyTwo OS ITC TT BookIt" charset="0"/>
                <a:ea typeface="MS PGothic" pitchFamily="34" charset="-128"/>
              </a:rPr>
              <a:t>note begins a higher octave of the same </a:t>
            </a:r>
            <a:r>
              <a:rPr lang="en-US" altLang="en-US" sz="3600" b="1" dirty="0" smtClean="0">
                <a:latin typeface="Bodoni SvtyTwo OS ITC TT BookIt" charset="0"/>
                <a:ea typeface="MS PGothic" pitchFamily="34" charset="-128"/>
              </a:rPr>
              <a:t>7 </a:t>
            </a:r>
            <a:r>
              <a:rPr lang="en-US" altLang="en-US" sz="3600" b="1" dirty="0">
                <a:latin typeface="Bodoni SvtyTwo OS ITC TT BookIt" charset="0"/>
                <a:ea typeface="MS PGothic" pitchFamily="34" charset="-128"/>
              </a:rPr>
              <a:t>notes.</a:t>
            </a:r>
          </a:p>
        </p:txBody>
      </p:sp>
      <p:pic>
        <p:nvPicPr>
          <p:cNvPr id="2" name="Picture 1">
            <a:extLst>
              <a:ext uri="{FF2B5EF4-FFF2-40B4-BE49-F238E27FC236}">
                <a16:creationId xmlns="" xmlns:a16="http://schemas.microsoft.com/office/drawing/2014/main" id="{280007D4-96D4-4796-B6C9-FF299DB8CC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442488"/>
            <a:ext cx="2103302" cy="518205"/>
          </a:xfrm>
          <a:prstGeom prst="rect">
            <a:avLst/>
          </a:prstGeom>
        </p:spPr>
      </p:pic>
      <p:sp>
        <p:nvSpPr>
          <p:cNvPr id="3" name="Slide Number Placeholder 2"/>
          <p:cNvSpPr>
            <a:spLocks noGrp="1"/>
          </p:cNvSpPr>
          <p:nvPr>
            <p:ph type="sldNum" sz="quarter" idx="12"/>
          </p:nvPr>
        </p:nvSpPr>
        <p:spPr/>
        <p:txBody>
          <a:bodyPr/>
          <a:lstStyle/>
          <a:p>
            <a:pPr>
              <a:defRPr/>
            </a:pPr>
            <a:fld id="{722105C8-2B67-4033-AF47-7248AA6BD3D4}" type="slidenum">
              <a:rPr lang="en-US" altLang="en-US" smtClean="0"/>
              <a:pPr>
                <a:defRPr/>
              </a:pPr>
              <a:t>28</a:t>
            </a:fld>
            <a:endParaRPr lang="en-US" altLang="en-US"/>
          </a:p>
        </p:txBody>
      </p:sp>
    </p:spTree>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2" name="Picture 5" descr="Noah's Ar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00283" y="1568674"/>
            <a:ext cx="5232400" cy="3746500"/>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03" name="Text Box 6"/>
          <p:cNvSpPr txBox="1">
            <a:spLocks noChangeArrowheads="1"/>
          </p:cNvSpPr>
          <p:nvPr/>
        </p:nvSpPr>
        <p:spPr bwMode="auto">
          <a:xfrm>
            <a:off x="896894" y="475364"/>
            <a:ext cx="10169611" cy="1077218"/>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p3d extrusionH="57150">
              <a:bevelT w="38100" h="38100"/>
            </a:sp3d>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altLang="en-US" sz="3200" b="1" dirty="0">
                <a:solidFill>
                  <a:srgbClr val="FFFFFF"/>
                </a:solidFill>
              </a:rPr>
              <a:t>YHVH began the world anew </a:t>
            </a:r>
            <a:r>
              <a:rPr lang="en-US" altLang="en-US" sz="3200" b="1" dirty="0" smtClean="0">
                <a:solidFill>
                  <a:srgbClr val="FFFFFF"/>
                </a:solidFill>
              </a:rPr>
              <a:t/>
            </a:r>
            <a:br>
              <a:rPr lang="en-US" altLang="en-US" sz="3200" b="1" dirty="0" smtClean="0">
                <a:solidFill>
                  <a:srgbClr val="FFFFFF"/>
                </a:solidFill>
              </a:rPr>
            </a:br>
            <a:r>
              <a:rPr lang="en-US" altLang="en-US" sz="3200" b="1" dirty="0" smtClean="0">
                <a:solidFill>
                  <a:srgbClr val="FFFFFF"/>
                </a:solidFill>
              </a:rPr>
              <a:t>after </a:t>
            </a:r>
            <a:r>
              <a:rPr lang="en-US" altLang="en-US" sz="3200" b="1" dirty="0">
                <a:solidFill>
                  <a:srgbClr val="FFFFFF"/>
                </a:solidFill>
              </a:rPr>
              <a:t>the flood </a:t>
            </a:r>
            <a:r>
              <a:rPr lang="en-US" altLang="en-US" sz="3200" b="1" dirty="0" smtClean="0">
                <a:solidFill>
                  <a:srgbClr val="FFFFFF"/>
                </a:solidFill>
              </a:rPr>
              <a:t>with </a:t>
            </a:r>
            <a:r>
              <a:rPr lang="en-US" altLang="en-US" sz="3200" b="1" dirty="0">
                <a:solidFill>
                  <a:srgbClr val="FFFFFF"/>
                </a:solidFill>
              </a:rPr>
              <a:t>eight people.</a:t>
            </a:r>
            <a:r>
              <a:rPr lang="en-US" altLang="en-US" dirty="0">
                <a:solidFill>
                  <a:srgbClr val="FFFFFF"/>
                </a:solidFill>
              </a:rPr>
              <a:t> </a:t>
            </a:r>
          </a:p>
        </p:txBody>
      </p:sp>
      <p:sp>
        <p:nvSpPr>
          <p:cNvPr id="585735" name="Text Box 7"/>
          <p:cNvSpPr txBox="1">
            <a:spLocks noChangeArrowheads="1"/>
          </p:cNvSpPr>
          <p:nvPr/>
        </p:nvSpPr>
        <p:spPr bwMode="auto">
          <a:xfrm>
            <a:off x="1477147" y="5350115"/>
            <a:ext cx="9237705" cy="1015663"/>
          </a:xfrm>
          <a:prstGeom prst="rect">
            <a:avLst/>
          </a:prstGeom>
          <a:solidFill>
            <a:srgbClr val="0000FF"/>
          </a:solidFill>
          <a:ln>
            <a:noFill/>
          </a:ln>
          <a:effectLst/>
          <a:scene3d>
            <a:camera prst="orthographicFront"/>
            <a:lightRig rig="threePt" dir="t"/>
          </a:scene3d>
          <a:sp3d>
            <a:bevelT/>
          </a:sp3d>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p3d extrusionH="57150">
              <a:bevelT w="38100" h="38100"/>
            </a:sp3d>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altLang="en-US" sz="2800" b="1" dirty="0">
                <a:solidFill>
                  <a:srgbClr val="FFFFFF"/>
                </a:solidFill>
              </a:rPr>
              <a:t>By the way, Noah’s ark came to rest on Mount Ararat during the Feast of Tabernacles.</a:t>
            </a:r>
            <a:r>
              <a:rPr lang="en-US" altLang="en-US" sz="3200" b="1" dirty="0">
                <a:solidFill>
                  <a:srgbClr val="FFFFFF"/>
                </a:solidFill>
              </a:rPr>
              <a:t> </a:t>
            </a:r>
            <a:r>
              <a:rPr lang="en-US" altLang="en-US" sz="2400" dirty="0">
                <a:solidFill>
                  <a:srgbClr val="FFFFFF"/>
                </a:solidFill>
              </a:rPr>
              <a:t>(See Genesis </a:t>
            </a:r>
            <a:r>
              <a:rPr lang="en-US" altLang="en-US" sz="2400" dirty="0" smtClean="0">
                <a:solidFill>
                  <a:srgbClr val="FFFFFF"/>
                </a:solidFill>
              </a:rPr>
              <a:t>8:4.)</a:t>
            </a:r>
            <a:endParaRPr lang="en-US" altLang="en-US" sz="2400" dirty="0">
              <a:solidFill>
                <a:srgbClr val="FFFFFF"/>
              </a:solidFill>
            </a:endParaRPr>
          </a:p>
        </p:txBody>
      </p:sp>
      <p:pic>
        <p:nvPicPr>
          <p:cNvPr id="2" name="Picture 1">
            <a:extLst>
              <a:ext uri="{FF2B5EF4-FFF2-40B4-BE49-F238E27FC236}">
                <a16:creationId xmlns="" xmlns:a16="http://schemas.microsoft.com/office/drawing/2014/main" id="{0025F911-026A-4308-B5E7-FE30747D9FB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442488"/>
            <a:ext cx="2103302" cy="518205"/>
          </a:xfrm>
          <a:prstGeom prst="rect">
            <a:avLst/>
          </a:prstGeom>
        </p:spPr>
      </p:pic>
      <p:sp>
        <p:nvSpPr>
          <p:cNvPr id="3" name="Slide Number Placeholder 2"/>
          <p:cNvSpPr>
            <a:spLocks noGrp="1"/>
          </p:cNvSpPr>
          <p:nvPr>
            <p:ph type="sldNum" sz="quarter" idx="12"/>
          </p:nvPr>
        </p:nvSpPr>
        <p:spPr/>
        <p:txBody>
          <a:bodyPr/>
          <a:lstStyle/>
          <a:p>
            <a:pPr>
              <a:defRPr/>
            </a:pPr>
            <a:fld id="{ECBEB576-E693-4F77-ADBD-FA3DD797831C}" type="slidenum">
              <a:rPr lang="en-US" altLang="en-US" smtClean="0"/>
              <a:pPr>
                <a:defRPr/>
              </a:pPr>
              <a:t>29</a:t>
            </a:fld>
            <a:endParaRPr lang="en-US" alt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85735"/>
                                        </p:tgtEl>
                                        <p:attrNameLst>
                                          <p:attrName>style.visibility</p:attrName>
                                        </p:attrNameLst>
                                      </p:cBhvr>
                                      <p:to>
                                        <p:strVal val="visible"/>
                                      </p:to>
                                    </p:set>
                                    <p:animEffect transition="in" filter="box(in)">
                                      <p:cBhvr>
                                        <p:cTn id="7" dur="2000"/>
                                        <p:tgtEl>
                                          <p:spTgt spid="5857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3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22BFE1DB-725A-4D9F-BB3C-EB9BE9E0B55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4334" r="-1" b="-1"/>
          <a:stretch/>
        </p:blipFill>
        <p:spPr>
          <a:xfrm>
            <a:off x="321733" y="321733"/>
            <a:ext cx="11548534" cy="621453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TextBox 2">
            <a:extLst>
              <a:ext uri="{FF2B5EF4-FFF2-40B4-BE49-F238E27FC236}">
                <a16:creationId xmlns="" xmlns:a16="http://schemas.microsoft.com/office/drawing/2014/main" id="{9FBD0934-2469-49C2-8C69-66076BFCF0DC}"/>
              </a:ext>
            </a:extLst>
          </p:cNvPr>
          <p:cNvSpPr txBox="1"/>
          <p:nvPr/>
        </p:nvSpPr>
        <p:spPr>
          <a:xfrm>
            <a:off x="840259" y="4337222"/>
            <a:ext cx="5968314" cy="1754326"/>
          </a:xfrm>
          <a:prstGeom prst="rect">
            <a:avLst/>
          </a:prstGeom>
          <a:solidFill>
            <a:schemeClr val="bg1"/>
          </a:solidFill>
          <a:scene3d>
            <a:camera prst="orthographicFront"/>
            <a:lightRig rig="threePt" dir="t"/>
          </a:scene3d>
          <a:sp3d>
            <a:bevelT/>
          </a:sp3d>
        </p:spPr>
        <p:txBody>
          <a:bodyPr wrap="square" rtlCol="0">
            <a:spAutoFit/>
          </a:bodyPr>
          <a:lstStyle/>
          <a:p>
            <a:pPr algn="ctr"/>
            <a:r>
              <a:rPr lang="en-US" sz="3600" dirty="0"/>
              <a:t>The last day of the Feast of Tabernacles is called the Last Great Day (Shemini Atzeret).</a:t>
            </a:r>
          </a:p>
        </p:txBody>
      </p:sp>
      <p:pic>
        <p:nvPicPr>
          <p:cNvPr id="5" name="Picture 4">
            <a:extLst>
              <a:ext uri="{FF2B5EF4-FFF2-40B4-BE49-F238E27FC236}">
                <a16:creationId xmlns="" xmlns:a16="http://schemas.microsoft.com/office/drawing/2014/main" id="{71348525-6A46-4D4E-BE1A-F9A47D218C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442488"/>
            <a:ext cx="2103302" cy="518205"/>
          </a:xfrm>
          <a:prstGeom prst="rect">
            <a:avLst/>
          </a:prstGeom>
        </p:spPr>
      </p:pic>
      <p:sp>
        <p:nvSpPr>
          <p:cNvPr id="4" name="Slide Number Placeholder 3"/>
          <p:cNvSpPr>
            <a:spLocks noGrp="1"/>
          </p:cNvSpPr>
          <p:nvPr>
            <p:ph type="sldNum" sz="quarter" idx="12"/>
          </p:nvPr>
        </p:nvSpPr>
        <p:spPr/>
        <p:txBody>
          <a:bodyPr/>
          <a:lstStyle/>
          <a:p>
            <a:fld id="{8693DB16-35F9-4ADC-81A5-E3FDA9CC45AF}" type="slidenum">
              <a:rPr lang="en-US" smtClean="0"/>
              <a:pPr/>
              <a:t>3</a:t>
            </a:fld>
            <a:endParaRPr lang="en-US" dirty="0"/>
          </a:p>
        </p:txBody>
      </p:sp>
    </p:spTree>
    <p:extLst>
      <p:ext uri="{BB962C8B-B14F-4D97-AF65-F5344CB8AC3E}">
        <p14:creationId xmlns:p14="http://schemas.microsoft.com/office/powerpoint/2010/main" val="3638577639"/>
      </p:ext>
    </p:extLst>
  </p:cSld>
  <p:clrMapOvr>
    <a:overrideClrMapping bg1="dk1" tx1="lt1" bg2="dk2" tx2="lt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75B0D3">
            <a:alpha val="36000"/>
          </a:srgbClr>
        </a:solidFill>
        <a:effectLst/>
      </p:bgPr>
    </p:bg>
    <p:spTree>
      <p:nvGrpSpPr>
        <p:cNvPr id="1" name=""/>
        <p:cNvGrpSpPr/>
        <p:nvPr/>
      </p:nvGrpSpPr>
      <p:grpSpPr>
        <a:xfrm>
          <a:off x="0" y="0"/>
          <a:ext cx="0" cy="0"/>
          <a:chOff x="0" y="0"/>
          <a:chExt cx="0" cy="0"/>
        </a:xfrm>
      </p:grpSpPr>
      <p:pic>
        <p:nvPicPr>
          <p:cNvPr id="309250" name="Picture 2" descr="Jesus2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96162" y="0"/>
            <a:ext cx="4795838" cy="685800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251" name="Text Box 3"/>
          <p:cNvSpPr txBox="1">
            <a:spLocks noChangeArrowheads="1"/>
          </p:cNvSpPr>
          <p:nvPr/>
        </p:nvSpPr>
        <p:spPr bwMode="auto">
          <a:xfrm>
            <a:off x="688889" y="780866"/>
            <a:ext cx="6233984"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3600" b="1" dirty="0">
                <a:solidFill>
                  <a:srgbClr val="000000"/>
                </a:solidFill>
              </a:rPr>
              <a:t>Yahuwah will also begin this earth anew by recreating it at the beginning of the 8</a:t>
            </a:r>
            <a:r>
              <a:rPr lang="en-US" altLang="en-US" sz="3600" b="1" baseline="30000" dirty="0">
                <a:solidFill>
                  <a:srgbClr val="000000"/>
                </a:solidFill>
              </a:rPr>
              <a:t>th</a:t>
            </a:r>
            <a:r>
              <a:rPr lang="en-US" altLang="en-US" sz="3600" b="1" dirty="0">
                <a:solidFill>
                  <a:srgbClr val="000000"/>
                </a:solidFill>
              </a:rPr>
              <a:t> Millennium!</a:t>
            </a:r>
          </a:p>
        </p:txBody>
      </p:sp>
      <p:sp>
        <p:nvSpPr>
          <p:cNvPr id="2" name="TextBox 1">
            <a:extLst>
              <a:ext uri="{FF2B5EF4-FFF2-40B4-BE49-F238E27FC236}">
                <a16:creationId xmlns="" xmlns:a16="http://schemas.microsoft.com/office/drawing/2014/main" id="{62670B5B-2BE6-4DE7-985C-AAAF41A6E579}"/>
              </a:ext>
            </a:extLst>
          </p:cNvPr>
          <p:cNvSpPr txBox="1"/>
          <p:nvPr/>
        </p:nvSpPr>
        <p:spPr>
          <a:xfrm>
            <a:off x="688889" y="3488566"/>
            <a:ext cx="6425514" cy="2431435"/>
          </a:xfrm>
          <a:prstGeom prst="rect">
            <a:avLst/>
          </a:prstGeom>
          <a:noFill/>
        </p:spPr>
        <p:txBody>
          <a:bodyPr wrap="square" rtlCol="0">
            <a:spAutoFit/>
          </a:bodyPr>
          <a:lstStyle/>
          <a:p>
            <a:pPr algn="ctr"/>
            <a:r>
              <a:rPr lang="en-US" sz="3200" dirty="0"/>
              <a:t>Interestingly, some believe that this earth was originally created at the Feast of Tabernacles. </a:t>
            </a:r>
            <a:r>
              <a:rPr lang="en-US" sz="3200" dirty="0" smtClean="0"/>
              <a:t/>
            </a:r>
            <a:br>
              <a:rPr lang="en-US" sz="3200" dirty="0" smtClean="0"/>
            </a:br>
            <a:r>
              <a:rPr lang="en-US" sz="2800" dirty="0" smtClean="0"/>
              <a:t>(See </a:t>
            </a:r>
            <a:r>
              <a:rPr lang="en-US" sz="2800" dirty="0"/>
              <a:t>the Book “Cross and Its Shadow” </a:t>
            </a:r>
            <a:r>
              <a:rPr lang="en-US" sz="2800" dirty="0" smtClean="0"/>
              <a:t>on page </a:t>
            </a:r>
            <a:r>
              <a:rPr lang="en-US" sz="2800" dirty="0"/>
              <a:t>240</a:t>
            </a:r>
            <a:r>
              <a:rPr lang="en-US" sz="2800" dirty="0" smtClean="0"/>
              <a:t>.)</a:t>
            </a:r>
            <a:endParaRPr lang="en-US" sz="2800" dirty="0"/>
          </a:p>
        </p:txBody>
      </p:sp>
      <p:pic>
        <p:nvPicPr>
          <p:cNvPr id="3" name="Picture 2">
            <a:extLst>
              <a:ext uri="{FF2B5EF4-FFF2-40B4-BE49-F238E27FC236}">
                <a16:creationId xmlns="" xmlns:a16="http://schemas.microsoft.com/office/drawing/2014/main" id="{AC09AB56-F997-4105-99A5-5D9886E8C9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442488"/>
            <a:ext cx="2103302" cy="518205"/>
          </a:xfrm>
          <a:prstGeom prst="rect">
            <a:avLst/>
          </a:prstGeom>
        </p:spPr>
      </p:pic>
      <p:sp>
        <p:nvSpPr>
          <p:cNvPr id="4" name="Slide Number Placeholder 3"/>
          <p:cNvSpPr>
            <a:spLocks noGrp="1"/>
          </p:cNvSpPr>
          <p:nvPr>
            <p:ph type="sldNum" sz="quarter" idx="12"/>
          </p:nvPr>
        </p:nvSpPr>
        <p:spPr/>
        <p:txBody>
          <a:bodyPr/>
          <a:lstStyle/>
          <a:p>
            <a:pPr>
              <a:defRPr/>
            </a:pPr>
            <a:fld id="{722105C8-2B67-4033-AF47-7248AA6BD3D4}" type="slidenum">
              <a:rPr lang="en-US" altLang="en-US" smtClean="0"/>
              <a:pPr>
                <a:defRPr/>
              </a:pPr>
              <a:t>30</a:t>
            </a:fld>
            <a:endParaRPr lang="en-US" alt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0D886F11-3B69-44E1-9F50-97FD148B957E}"/>
              </a:ext>
            </a:extLst>
          </p:cNvPr>
          <p:cNvSpPr txBox="1"/>
          <p:nvPr/>
        </p:nvSpPr>
        <p:spPr>
          <a:xfrm>
            <a:off x="1248032" y="1281532"/>
            <a:ext cx="9255211" cy="1077218"/>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FFCC"/>
                </a:solidFill>
                <a:effectLst/>
                <a:uLnTx/>
                <a:uFillTx/>
                <a:latin typeface="Arial" panose="020B0604020202020204" pitchFamily="34" charset="0"/>
                <a:ea typeface="+mn-ea"/>
                <a:cs typeface="Arial" panose="020B0604020202020204" pitchFamily="34" charset="0"/>
              </a:rPr>
              <a:t>Here are some interesting thoughts </a:t>
            </a:r>
            <a:r>
              <a:rPr kumimoji="0" lang="en-US" sz="3200" b="1" i="0" u="none" strike="noStrike" kern="1200" cap="none" spc="0" normalizeH="0" baseline="0" noProof="0" dirty="0" smtClean="0">
                <a:ln>
                  <a:noFill/>
                </a:ln>
                <a:solidFill>
                  <a:srgbClr val="00FFCC"/>
                </a:solidFill>
                <a:effectLst/>
                <a:uLnTx/>
                <a:uFillTx/>
                <a:latin typeface="Arial" panose="020B0604020202020204" pitchFamily="34" charset="0"/>
                <a:ea typeface="+mn-ea"/>
                <a:cs typeface="Arial" panose="020B0604020202020204" pitchFamily="34" charset="0"/>
              </a:rPr>
              <a:t/>
            </a:r>
            <a:br>
              <a:rPr kumimoji="0" lang="en-US" sz="3200" b="1" i="0" u="none" strike="noStrike" kern="1200" cap="none" spc="0" normalizeH="0" baseline="0" noProof="0" dirty="0" smtClean="0">
                <a:ln>
                  <a:noFill/>
                </a:ln>
                <a:solidFill>
                  <a:srgbClr val="00FFCC"/>
                </a:solidFill>
                <a:effectLst/>
                <a:uLnTx/>
                <a:uFillTx/>
                <a:latin typeface="Arial" panose="020B0604020202020204" pitchFamily="34" charset="0"/>
                <a:ea typeface="+mn-ea"/>
                <a:cs typeface="Arial" panose="020B0604020202020204" pitchFamily="34" charset="0"/>
              </a:rPr>
            </a:br>
            <a:r>
              <a:rPr kumimoji="0" lang="en-US" sz="3200" b="1" i="0" u="none" strike="noStrike" kern="1200" cap="none" spc="0" normalizeH="0" baseline="0" noProof="0" dirty="0" smtClean="0">
                <a:ln>
                  <a:noFill/>
                </a:ln>
                <a:solidFill>
                  <a:srgbClr val="00FFCC"/>
                </a:solidFill>
                <a:effectLst/>
                <a:uLnTx/>
                <a:uFillTx/>
                <a:latin typeface="Arial" panose="020B0604020202020204" pitchFamily="34" charset="0"/>
                <a:ea typeface="+mn-ea"/>
                <a:cs typeface="Arial" panose="020B0604020202020204" pitchFamily="34" charset="0"/>
              </a:rPr>
              <a:t>in </a:t>
            </a:r>
            <a:r>
              <a:rPr kumimoji="0" lang="en-US" sz="3200" b="1" i="0" u="none" strike="noStrike" kern="1200" cap="none" spc="0" normalizeH="0" baseline="0" noProof="0" dirty="0">
                <a:ln>
                  <a:noFill/>
                </a:ln>
                <a:solidFill>
                  <a:srgbClr val="00FFCC"/>
                </a:solidFill>
                <a:effectLst/>
                <a:uLnTx/>
                <a:uFillTx/>
                <a:latin typeface="Arial" panose="020B0604020202020204" pitchFamily="34" charset="0"/>
                <a:ea typeface="+mn-ea"/>
                <a:cs typeface="Arial" panose="020B0604020202020204" pitchFamily="34" charset="0"/>
              </a:rPr>
              <a:t>reference to the number “</a:t>
            </a:r>
            <a:r>
              <a:rPr kumimoji="0" lang="en-US" sz="3200" b="1" i="0" u="none" strike="noStrike" kern="1200" cap="none" spc="0" normalizeH="0" baseline="0" noProof="0" dirty="0" smtClean="0">
                <a:ln>
                  <a:noFill/>
                </a:ln>
                <a:solidFill>
                  <a:srgbClr val="00FFCC"/>
                </a:solidFill>
                <a:effectLst/>
                <a:uLnTx/>
                <a:uFillTx/>
                <a:latin typeface="Arial" panose="020B0604020202020204" pitchFamily="34" charset="0"/>
                <a:ea typeface="+mn-ea"/>
                <a:cs typeface="Arial" panose="020B0604020202020204" pitchFamily="34" charset="0"/>
              </a:rPr>
              <a:t>8.”</a:t>
            </a:r>
            <a:endParaRPr kumimoji="0" lang="en-US" sz="3200" b="1" i="0" u="none" strike="noStrike" kern="1200" cap="none" spc="0" normalizeH="0" baseline="0" noProof="0" dirty="0">
              <a:ln>
                <a:noFill/>
              </a:ln>
              <a:solidFill>
                <a:srgbClr val="00FFCC"/>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 xmlns:a16="http://schemas.microsoft.com/office/drawing/2014/main" id="{A666FE4A-8597-4D94-A816-41AE851DE5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442488"/>
            <a:ext cx="2103302" cy="518205"/>
          </a:xfrm>
          <a:prstGeom prst="rect">
            <a:avLst/>
          </a:prstGeom>
        </p:spPr>
      </p:pic>
      <p:sp>
        <p:nvSpPr>
          <p:cNvPr id="3" name="TextBox 2">
            <a:extLst>
              <a:ext uri="{FF2B5EF4-FFF2-40B4-BE49-F238E27FC236}">
                <a16:creationId xmlns="" xmlns:a16="http://schemas.microsoft.com/office/drawing/2014/main" id="{6B943EA5-3D4E-4226-A88A-7A43797F71BD}"/>
              </a:ext>
            </a:extLst>
          </p:cNvPr>
          <p:cNvSpPr txBox="1"/>
          <p:nvPr/>
        </p:nvSpPr>
        <p:spPr>
          <a:xfrm>
            <a:off x="951471" y="2640347"/>
            <a:ext cx="10626810" cy="3046988"/>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200" dirty="0">
                <a:latin typeface="Arial" panose="020B0604020202020204" pitchFamily="34" charset="0"/>
                <a:cs typeface="Arial" panose="020B0604020202020204" pitchFamily="34" charset="0"/>
              </a:rPr>
              <a:t>The New Testament was penned by only eight men (Matthew, Mark, Luke, John, James, Peter, Jude, Paul).</a:t>
            </a:r>
          </a:p>
          <a:p>
            <a:pPr algn="ctr"/>
            <a:r>
              <a:rPr lang="en-US" sz="3200" dirty="0">
                <a:latin typeface="Arial" panose="020B0604020202020204" pitchFamily="34" charset="0"/>
                <a:cs typeface="Arial" panose="020B0604020202020204" pitchFamily="34" charset="0"/>
              </a:rPr>
              <a:t>  </a:t>
            </a:r>
          </a:p>
          <a:p>
            <a:pPr algn="ctr"/>
            <a:r>
              <a:rPr lang="en-US" sz="3200" dirty="0">
                <a:latin typeface="Arial" panose="020B0604020202020204" pitchFamily="34" charset="0"/>
                <a:cs typeface="Arial" panose="020B0604020202020204" pitchFamily="34" charset="0"/>
              </a:rPr>
              <a:t>Abraham, the father of the faithful, had 8 sons' total. </a:t>
            </a: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They </a:t>
            </a:r>
            <a:r>
              <a:rPr lang="en-US" sz="3200" dirty="0">
                <a:latin typeface="Arial" panose="020B0604020202020204" pitchFamily="34" charset="0"/>
                <a:cs typeface="Arial" panose="020B0604020202020204" pitchFamily="34" charset="0"/>
              </a:rPr>
              <a:t>were Ishmael, Isaac, </a:t>
            </a:r>
            <a:r>
              <a:rPr lang="en-US" sz="3200" dirty="0" err="1">
                <a:latin typeface="Arial" panose="020B0604020202020204" pitchFamily="34" charset="0"/>
                <a:cs typeface="Arial" panose="020B0604020202020204" pitchFamily="34" charset="0"/>
              </a:rPr>
              <a:t>Zimran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Jokshan</a:t>
            </a:r>
            <a:r>
              <a:rPr lang="en-US" sz="3200" dirty="0">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Medan</a:t>
            </a:r>
            <a:r>
              <a:rPr lang="en-US" sz="3200" dirty="0">
                <a:latin typeface="Arial" panose="020B0604020202020204" pitchFamily="34" charset="0"/>
                <a:cs typeface="Arial" panose="020B0604020202020204" pitchFamily="34" charset="0"/>
              </a:rPr>
              <a:t>, Midian, </a:t>
            </a:r>
            <a:r>
              <a:rPr lang="en-US" sz="3200" dirty="0" err="1">
                <a:latin typeface="Arial" panose="020B0604020202020204" pitchFamily="34" charset="0"/>
                <a:cs typeface="Arial" panose="020B0604020202020204" pitchFamily="34" charset="0"/>
              </a:rPr>
              <a:t>Ishbak</a:t>
            </a:r>
            <a:r>
              <a:rPr lang="en-US" sz="3200" dirty="0">
                <a:latin typeface="Arial" panose="020B0604020202020204" pitchFamily="34" charset="0"/>
                <a:cs typeface="Arial" panose="020B0604020202020204" pitchFamily="34" charset="0"/>
              </a:rPr>
              <a:t> and </a:t>
            </a:r>
            <a:r>
              <a:rPr lang="en-US" sz="3200" dirty="0" err="1">
                <a:latin typeface="Arial" panose="020B0604020202020204" pitchFamily="34" charset="0"/>
                <a:cs typeface="Arial" panose="020B0604020202020204" pitchFamily="34" charset="0"/>
              </a:rPr>
              <a:t>Shuah</a:t>
            </a:r>
            <a:r>
              <a:rPr lang="en-US" sz="3200" dirty="0">
                <a:latin typeface="Arial" panose="020B0604020202020204" pitchFamily="34" charset="0"/>
                <a:cs typeface="Arial" panose="020B0604020202020204" pitchFamily="34" charset="0"/>
              </a:rPr>
              <a:t>.</a:t>
            </a:r>
          </a:p>
        </p:txBody>
      </p:sp>
      <p:sp>
        <p:nvSpPr>
          <p:cNvPr id="5" name="Slide Number Placeholder 4"/>
          <p:cNvSpPr>
            <a:spLocks noGrp="1"/>
          </p:cNvSpPr>
          <p:nvPr>
            <p:ph type="sldNum" sz="quarter" idx="12"/>
          </p:nvPr>
        </p:nvSpPr>
        <p:spPr/>
        <p:txBody>
          <a:bodyPr/>
          <a:lstStyle/>
          <a:p>
            <a:pPr>
              <a:defRPr/>
            </a:pPr>
            <a:fld id="{722105C8-2B67-4033-AF47-7248AA6BD3D4}" type="slidenum">
              <a:rPr lang="en-US" altLang="en-US" smtClean="0"/>
              <a:pPr>
                <a:defRPr/>
              </a:pPr>
              <a:t>31</a:t>
            </a:fld>
            <a:endParaRPr lang="en-US" altLang="en-US"/>
          </a:p>
        </p:txBody>
      </p:sp>
    </p:spTree>
    <p:extLst>
      <p:ext uri="{BB962C8B-B14F-4D97-AF65-F5344CB8AC3E}">
        <p14:creationId xmlns:p14="http://schemas.microsoft.com/office/powerpoint/2010/main" val="15228697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A666FE4A-8597-4D94-A816-41AE851DE5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442488"/>
            <a:ext cx="2103302" cy="518205"/>
          </a:xfrm>
          <a:prstGeom prst="rect">
            <a:avLst/>
          </a:prstGeom>
        </p:spPr>
      </p:pic>
      <p:sp>
        <p:nvSpPr>
          <p:cNvPr id="3" name="TextBox 2">
            <a:extLst>
              <a:ext uri="{FF2B5EF4-FFF2-40B4-BE49-F238E27FC236}">
                <a16:creationId xmlns="" xmlns:a16="http://schemas.microsoft.com/office/drawing/2014/main" id="{6B943EA5-3D4E-4226-A88A-7A43797F71BD}"/>
              </a:ext>
            </a:extLst>
          </p:cNvPr>
          <p:cNvSpPr txBox="1"/>
          <p:nvPr/>
        </p:nvSpPr>
        <p:spPr>
          <a:xfrm>
            <a:off x="583660" y="1659285"/>
            <a:ext cx="10660748" cy="4031873"/>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200" dirty="0">
                <a:latin typeface="Arial" panose="020B0604020202020204" pitchFamily="34" charset="0"/>
                <a:cs typeface="Arial" panose="020B0604020202020204" pitchFamily="34" charset="0"/>
              </a:rPr>
              <a:t>The Scriptures were composed by 40 different people. Number 40 is 5 times 8. </a:t>
            </a: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In </a:t>
            </a:r>
            <a:r>
              <a:rPr lang="en-US" sz="3200" dirty="0">
                <a:latin typeface="Arial" panose="020B0604020202020204" pitchFamily="34" charset="0"/>
                <a:cs typeface="Arial" panose="020B0604020202020204" pitchFamily="34" charset="0"/>
              </a:rPr>
              <a:t>terms of Bible, </a:t>
            </a:r>
            <a:r>
              <a:rPr lang="en-US" sz="3200" b="1" dirty="0">
                <a:solidFill>
                  <a:srgbClr val="FFFF00"/>
                </a:solidFill>
                <a:latin typeface="Arial" panose="020B0604020202020204" pitchFamily="34" charset="0"/>
                <a:cs typeface="Arial" panose="020B0604020202020204" pitchFamily="34" charset="0"/>
              </a:rPr>
              <a:t>5 is “Yahuwah’s grace”</a:t>
            </a:r>
            <a:r>
              <a:rPr lang="en-US" sz="3200" dirty="0">
                <a:latin typeface="Arial" panose="020B0604020202020204" pitchFamily="34" charset="0"/>
                <a:cs typeface="Arial" panose="020B0604020202020204" pitchFamily="34" charset="0"/>
              </a:rPr>
              <a:t> and </a:t>
            </a: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b="1" dirty="0" smtClean="0">
                <a:solidFill>
                  <a:srgbClr val="FFC000"/>
                </a:solidFill>
                <a:latin typeface="Arial" panose="020B0604020202020204" pitchFamily="34" charset="0"/>
                <a:cs typeface="Arial" panose="020B0604020202020204" pitchFamily="34" charset="0"/>
              </a:rPr>
              <a:t>8 </a:t>
            </a:r>
            <a:r>
              <a:rPr lang="en-US" sz="3200" b="1" dirty="0">
                <a:solidFill>
                  <a:srgbClr val="FFC000"/>
                </a:solidFill>
                <a:latin typeface="Arial" panose="020B0604020202020204" pitchFamily="34" charset="0"/>
                <a:cs typeface="Arial" panose="020B0604020202020204" pitchFamily="34" charset="0"/>
              </a:rPr>
              <a:t>has a meaning of new </a:t>
            </a:r>
            <a:r>
              <a:rPr lang="en-US" sz="3200" b="1" dirty="0" smtClean="0">
                <a:solidFill>
                  <a:srgbClr val="FFC000"/>
                </a:solidFill>
                <a:latin typeface="Arial" panose="020B0604020202020204" pitchFamily="34" charset="0"/>
                <a:cs typeface="Arial" panose="020B0604020202020204" pitchFamily="34" charset="0"/>
              </a:rPr>
              <a:t>beginning. </a:t>
            </a:r>
            <a:r>
              <a:rPr lang="en-US" sz="3200" dirty="0" smtClean="0">
                <a:latin typeface="Arial" panose="020B0604020202020204" pitchFamily="34" charset="0"/>
                <a:cs typeface="Arial" panose="020B0604020202020204" pitchFamily="34" charset="0"/>
              </a:rPr>
              <a:t>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A</a:t>
            </a:r>
            <a:r>
              <a:rPr lang="en-US" sz="3200" dirty="0" smtClean="0">
                <a:latin typeface="Arial" panose="020B0604020202020204" pitchFamily="34" charset="0"/>
                <a:cs typeface="Arial" panose="020B0604020202020204" pitchFamily="34" charset="0"/>
              </a:rPr>
              <a:t>s </a:t>
            </a:r>
            <a:r>
              <a:rPr lang="en-US" sz="3200" dirty="0">
                <a:latin typeface="Arial" panose="020B0604020202020204" pitchFamily="34" charset="0"/>
                <a:cs typeface="Arial" panose="020B0604020202020204" pitchFamily="34" charset="0"/>
              </a:rPr>
              <a:t>a result, it is Yahuwah’s grace that gives a person </a:t>
            </a: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a </a:t>
            </a:r>
            <a:r>
              <a:rPr lang="en-US" sz="3200" dirty="0">
                <a:latin typeface="Arial" panose="020B0604020202020204" pitchFamily="34" charset="0"/>
                <a:cs typeface="Arial" panose="020B0604020202020204" pitchFamily="34" charset="0"/>
              </a:rPr>
              <a:t>second chance for a new and happy life </a:t>
            </a: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and the </a:t>
            </a:r>
            <a:r>
              <a:rPr lang="en-US" sz="3200" dirty="0">
                <a:latin typeface="Arial" panose="020B0604020202020204" pitchFamily="34" charset="0"/>
                <a:cs typeface="Arial" panose="020B0604020202020204" pitchFamily="34" charset="0"/>
              </a:rPr>
              <a:t>Scriptures are meant to help a person </a:t>
            </a: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find their </a:t>
            </a:r>
            <a:r>
              <a:rPr lang="en-US" sz="3200" dirty="0">
                <a:latin typeface="Arial" panose="020B0604020202020204" pitchFamily="34" charset="0"/>
                <a:cs typeface="Arial" panose="020B0604020202020204" pitchFamily="34" charset="0"/>
              </a:rPr>
              <a:t>way to a new beginning.</a:t>
            </a:r>
          </a:p>
        </p:txBody>
      </p:sp>
      <p:sp>
        <p:nvSpPr>
          <p:cNvPr id="2" name="Slide Number Placeholder 1"/>
          <p:cNvSpPr>
            <a:spLocks noGrp="1"/>
          </p:cNvSpPr>
          <p:nvPr>
            <p:ph type="sldNum" sz="quarter" idx="12"/>
          </p:nvPr>
        </p:nvSpPr>
        <p:spPr/>
        <p:txBody>
          <a:bodyPr/>
          <a:lstStyle/>
          <a:p>
            <a:pPr>
              <a:defRPr/>
            </a:pPr>
            <a:fld id="{722105C8-2B67-4033-AF47-7248AA6BD3D4}" type="slidenum">
              <a:rPr lang="en-US" altLang="en-US" smtClean="0"/>
              <a:pPr>
                <a:defRPr/>
              </a:pPr>
              <a:t>32</a:t>
            </a:fld>
            <a:endParaRPr lang="en-US" altLang="en-US"/>
          </a:p>
        </p:txBody>
      </p:sp>
    </p:spTree>
    <p:extLst>
      <p:ext uri="{BB962C8B-B14F-4D97-AF65-F5344CB8AC3E}">
        <p14:creationId xmlns:p14="http://schemas.microsoft.com/office/powerpoint/2010/main" val="775222779"/>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2"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1603" name="Text Box 6"/>
          <p:cNvSpPr txBox="1">
            <a:spLocks noChangeArrowheads="1"/>
          </p:cNvSpPr>
          <p:nvPr/>
        </p:nvSpPr>
        <p:spPr bwMode="auto">
          <a:xfrm>
            <a:off x="8763000" y="6248401"/>
            <a:ext cx="1676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Orion Nebula</a:t>
            </a:r>
          </a:p>
        </p:txBody>
      </p:sp>
      <p:sp>
        <p:nvSpPr>
          <p:cNvPr id="281604" name="Text Box 7"/>
          <p:cNvSpPr txBox="1">
            <a:spLocks noChangeArrowheads="1"/>
          </p:cNvSpPr>
          <p:nvPr/>
        </p:nvSpPr>
        <p:spPr bwMode="auto">
          <a:xfrm>
            <a:off x="2438400" y="1447801"/>
            <a:ext cx="7162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1605" name="Text Box 9"/>
          <p:cNvSpPr txBox="1">
            <a:spLocks noChangeArrowheads="1"/>
          </p:cNvSpPr>
          <p:nvPr/>
        </p:nvSpPr>
        <p:spPr bwMode="auto">
          <a:xfrm>
            <a:off x="2590800" y="1219201"/>
            <a:ext cx="6934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1606" name="Text Box 11"/>
          <p:cNvSpPr txBox="1">
            <a:spLocks noChangeArrowheads="1"/>
          </p:cNvSpPr>
          <p:nvPr/>
        </p:nvSpPr>
        <p:spPr bwMode="auto">
          <a:xfrm>
            <a:off x="495300" y="1219201"/>
            <a:ext cx="4191000" cy="4524315"/>
          </a:xfrm>
          <a:prstGeom prst="rect">
            <a:avLst/>
          </a:prstGeom>
          <a:noFill/>
          <a:ln>
            <a:noFill/>
          </a:ln>
          <a:effectLst/>
          <a:extLst>
            <a:ext uri="{909E8E84-426E-40DD-AFC4-6F175D3DCCD1}">
              <a14:hiddenFill xmlns:a14="http://schemas.microsoft.com/office/drawing/2010/main">
                <a:solidFill>
                  <a:srgbClr val="000000">
                    <a:alpha val="7490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sp3d extrusionH="57150">
              <a:bevelT w="38100" h="38100"/>
            </a:sp3d>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Tahoma" panose="020B0604030504040204" pitchFamily="34" charset="0"/>
                <a:ea typeface="+mn-ea"/>
                <a:cs typeface="+mn-cs"/>
              </a:rPr>
              <a:t>Here is another interesting thought in Ezekiel </a:t>
            </a:r>
            <a:r>
              <a:rPr kumimoji="0" lang="en-US" altLang="en-US" sz="3200" b="1" i="0" u="none" strike="noStrike" kern="1200" cap="none" spc="0" normalizeH="0" baseline="0" noProof="0" dirty="0" smtClean="0">
                <a:ln>
                  <a:noFill/>
                </a:ln>
                <a:solidFill>
                  <a:srgbClr val="FFFFFF"/>
                </a:solidFill>
                <a:effectLst/>
                <a:uLnTx/>
                <a:uFillTx/>
                <a:latin typeface="Tahoma" panose="020B0604030504040204" pitchFamily="34" charset="0"/>
                <a:ea typeface="+mn-ea"/>
                <a:cs typeface="+mn-cs"/>
              </a:rPr>
              <a:t>46:1-2. </a:t>
            </a:r>
            <a:r>
              <a:rPr kumimoji="0" lang="en-US" altLang="en-US" sz="3200" b="1" i="0" u="none" strike="noStrike" kern="1200" cap="none" spc="0" normalizeH="0" baseline="0" noProof="0" dirty="0">
                <a:ln>
                  <a:noFill/>
                </a:ln>
                <a:solidFill>
                  <a:srgbClr val="FFFFFF"/>
                </a:solidFill>
                <a:effectLst/>
                <a:uLnTx/>
                <a:uFillTx/>
                <a:latin typeface="Tahoma" panose="020B0604030504040204" pitchFamily="34" charset="0"/>
                <a:ea typeface="+mn-ea"/>
                <a:cs typeface="+mn-cs"/>
              </a:rPr>
              <a:t>There it says that the gate that looks </a:t>
            </a:r>
            <a:r>
              <a:rPr kumimoji="0" lang="en-US" altLang="en-US" sz="3200" b="1" i="0" u="none" strike="noStrike" kern="1200" cap="none" spc="0" normalizeH="0" baseline="0" noProof="0" dirty="0">
                <a:ln>
                  <a:noFill/>
                </a:ln>
                <a:solidFill>
                  <a:srgbClr val="00FFCC"/>
                </a:solidFill>
                <a:effectLst/>
                <a:uLnTx/>
                <a:uFillTx/>
                <a:latin typeface="Tahoma" panose="020B0604030504040204" pitchFamily="34" charset="0"/>
                <a:ea typeface="+mn-ea"/>
                <a:cs typeface="+mn-cs"/>
              </a:rPr>
              <a:t>to the east </a:t>
            </a:r>
            <a:r>
              <a:rPr kumimoji="0" lang="en-US" altLang="en-US" sz="3200" b="1" i="0" u="none" strike="noStrike" kern="1200" cap="none" spc="0" normalizeH="0" baseline="0" noProof="0" dirty="0">
                <a:ln>
                  <a:noFill/>
                </a:ln>
                <a:solidFill>
                  <a:srgbClr val="FFFFFF"/>
                </a:solidFill>
                <a:effectLst/>
                <a:uLnTx/>
                <a:uFillTx/>
                <a:latin typeface="Tahoma" panose="020B0604030504040204" pitchFamily="34" charset="0"/>
                <a:ea typeface="+mn-ea"/>
                <a:cs typeface="+mn-cs"/>
              </a:rPr>
              <a:t>is the one that is opened so the Prince </a:t>
            </a:r>
            <a:r>
              <a:rPr kumimoji="0" lang="en-US" altLang="en-US" sz="3200" b="1" i="0" u="none" strike="noStrike" kern="1200" cap="none" spc="0" normalizeH="0" baseline="0" noProof="0" dirty="0" smtClean="0">
                <a:ln>
                  <a:noFill/>
                </a:ln>
                <a:solidFill>
                  <a:srgbClr val="FFFFFF"/>
                </a:solidFill>
                <a:effectLst/>
                <a:uLnTx/>
                <a:uFillTx/>
                <a:latin typeface="Tahoma" panose="020B0604030504040204" pitchFamily="34" charset="0"/>
                <a:ea typeface="+mn-ea"/>
                <a:cs typeface="+mn-cs"/>
              </a:rPr>
              <a:t/>
            </a:r>
            <a:br>
              <a:rPr kumimoji="0" lang="en-US" altLang="en-US" sz="3200" b="1" i="0" u="none" strike="noStrike" kern="1200" cap="none" spc="0" normalizeH="0" baseline="0" noProof="0" dirty="0" smtClean="0">
                <a:ln>
                  <a:noFill/>
                </a:ln>
                <a:solidFill>
                  <a:srgbClr val="FFFFFF"/>
                </a:solidFill>
                <a:effectLst/>
                <a:uLnTx/>
                <a:uFillTx/>
                <a:latin typeface="Tahoma" panose="020B0604030504040204" pitchFamily="34" charset="0"/>
                <a:ea typeface="+mn-ea"/>
                <a:cs typeface="+mn-cs"/>
              </a:rPr>
            </a:br>
            <a:r>
              <a:rPr kumimoji="0" lang="en-US" altLang="en-US" sz="3200" b="1" i="0" u="none" strike="noStrike" kern="1200" cap="none" spc="0" normalizeH="0" baseline="0" noProof="0" dirty="0" smtClean="0">
                <a:ln>
                  <a:noFill/>
                </a:ln>
                <a:solidFill>
                  <a:srgbClr val="FFFFFF"/>
                </a:solidFill>
                <a:effectLst/>
                <a:uLnTx/>
                <a:uFillTx/>
                <a:latin typeface="Tahoma" panose="020B0604030504040204" pitchFamily="34" charset="0"/>
                <a:ea typeface="+mn-ea"/>
                <a:cs typeface="+mn-cs"/>
              </a:rPr>
              <a:t>can </a:t>
            </a:r>
            <a:r>
              <a:rPr kumimoji="0" lang="en-US" altLang="en-US" sz="3200" b="1" i="0" u="none" strike="noStrike" kern="1200" cap="none" spc="0" normalizeH="0" baseline="0" noProof="0" dirty="0">
                <a:ln>
                  <a:noFill/>
                </a:ln>
                <a:solidFill>
                  <a:srgbClr val="FFFFFF"/>
                </a:solidFill>
                <a:effectLst/>
                <a:uLnTx/>
                <a:uFillTx/>
                <a:latin typeface="Tahoma" panose="020B0604030504040204" pitchFamily="34" charset="0"/>
                <a:ea typeface="+mn-ea"/>
                <a:cs typeface="+mn-cs"/>
              </a:rPr>
              <a:t>come. </a:t>
            </a:r>
          </a:p>
        </p:txBody>
      </p:sp>
      <p:pic>
        <p:nvPicPr>
          <p:cNvPr id="2" name="Picture 1">
            <a:extLst>
              <a:ext uri="{FF2B5EF4-FFF2-40B4-BE49-F238E27FC236}">
                <a16:creationId xmlns="" xmlns:a16="http://schemas.microsoft.com/office/drawing/2014/main" id="{FB584D05-1C67-4455-82B6-B9A45F268DA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442488"/>
            <a:ext cx="2103302" cy="518205"/>
          </a:xfrm>
          <a:prstGeom prst="rect">
            <a:avLst/>
          </a:prstGeom>
        </p:spPr>
      </p:pic>
      <p:sp>
        <p:nvSpPr>
          <p:cNvPr id="3" name="TextBox 2">
            <a:extLst>
              <a:ext uri="{FF2B5EF4-FFF2-40B4-BE49-F238E27FC236}">
                <a16:creationId xmlns="" xmlns:a16="http://schemas.microsoft.com/office/drawing/2014/main" id="{CD398224-49D1-40BC-8A92-409BB09E3036}"/>
              </a:ext>
            </a:extLst>
          </p:cNvPr>
          <p:cNvSpPr txBox="1"/>
          <p:nvPr/>
        </p:nvSpPr>
        <p:spPr>
          <a:xfrm>
            <a:off x="6366819" y="1382093"/>
            <a:ext cx="4868562" cy="4401205"/>
          </a:xfrm>
          <a:prstGeom prst="rect">
            <a:avLst/>
          </a:prstGeom>
          <a:noFill/>
        </p:spPr>
        <p:txBody>
          <a:bodyPr wrap="square" rtlCol="0">
            <a:spAutoFit/>
            <a:scene3d>
              <a:camera prst="orthographicFront"/>
              <a:lightRig rig="threePt" dir="t"/>
            </a:scene3d>
            <a:sp3d extrusionH="57150">
              <a:bevelT w="38100" h="38100"/>
            </a:sp3d>
          </a:bodyPr>
          <a:lstStyle/>
          <a:p>
            <a:pPr algn="ctr"/>
            <a:r>
              <a:rPr lang="en-US" altLang="en-US" sz="4000" b="1" dirty="0">
                <a:solidFill>
                  <a:schemeClr val="bg1"/>
                </a:solidFill>
              </a:rPr>
              <a:t>When Yahusha comes back to earth to get His people, Scripture tells us that </a:t>
            </a:r>
            <a:r>
              <a:rPr lang="en-US" altLang="en-US" sz="4000" b="1" dirty="0" smtClean="0">
                <a:solidFill>
                  <a:schemeClr val="bg1"/>
                </a:solidFill>
              </a:rPr>
              <a:t/>
            </a:r>
            <a:br>
              <a:rPr lang="en-US" altLang="en-US" sz="4000" b="1" dirty="0" smtClean="0">
                <a:solidFill>
                  <a:schemeClr val="bg1"/>
                </a:solidFill>
              </a:rPr>
            </a:br>
            <a:r>
              <a:rPr lang="en-US" altLang="en-US" sz="4000" b="1" dirty="0" smtClean="0">
                <a:solidFill>
                  <a:schemeClr val="bg1"/>
                </a:solidFill>
              </a:rPr>
              <a:t>He </a:t>
            </a:r>
            <a:r>
              <a:rPr lang="en-US" altLang="en-US" sz="4000" b="1" dirty="0">
                <a:solidFill>
                  <a:schemeClr val="bg1"/>
                </a:solidFill>
              </a:rPr>
              <a:t>will come </a:t>
            </a:r>
            <a:r>
              <a:rPr lang="en-US" altLang="en-US" sz="4000" b="1" dirty="0" smtClean="0">
                <a:solidFill>
                  <a:schemeClr val="bg1"/>
                </a:solidFill>
              </a:rPr>
              <a:t/>
            </a:r>
            <a:br>
              <a:rPr lang="en-US" altLang="en-US" sz="4000" b="1" dirty="0" smtClean="0">
                <a:solidFill>
                  <a:schemeClr val="bg1"/>
                </a:solidFill>
              </a:rPr>
            </a:br>
            <a:r>
              <a:rPr lang="en-US" altLang="en-US" sz="4000" b="1" dirty="0" smtClean="0">
                <a:solidFill>
                  <a:schemeClr val="bg1"/>
                </a:solidFill>
              </a:rPr>
              <a:t>from the </a:t>
            </a:r>
            <a:r>
              <a:rPr lang="en-US" altLang="en-US" sz="4000" b="1" dirty="0">
                <a:solidFill>
                  <a:schemeClr val="bg1"/>
                </a:solidFill>
              </a:rPr>
              <a:t>east!</a:t>
            </a:r>
            <a:endParaRPr lang="en-US" sz="4000" b="1" dirty="0">
              <a:solidFill>
                <a:schemeClr val="bg1"/>
              </a:solidFill>
            </a:endParaRPr>
          </a:p>
        </p:txBody>
      </p:sp>
      <p:sp>
        <p:nvSpPr>
          <p:cNvPr id="4" name="Slide Number Placeholder 3"/>
          <p:cNvSpPr>
            <a:spLocks noGrp="1"/>
          </p:cNvSpPr>
          <p:nvPr>
            <p:ph type="sldNum" sz="quarter" idx="12"/>
          </p:nvPr>
        </p:nvSpPr>
        <p:spPr/>
        <p:txBody>
          <a:bodyPr/>
          <a:lstStyle/>
          <a:p>
            <a:pPr>
              <a:defRPr/>
            </a:pPr>
            <a:fld id="{722105C8-2B67-4033-AF47-7248AA6BD3D4}" type="slidenum">
              <a:rPr lang="en-US" altLang="en-US" smtClean="0"/>
              <a:pPr>
                <a:defRPr/>
              </a:pPr>
              <a:t>33</a:t>
            </a:fld>
            <a:endParaRPr lang="en-US" altLang="en-US"/>
          </a:p>
        </p:txBody>
      </p:sp>
    </p:spTree>
    <p:extLst>
      <p:ext uri="{BB962C8B-B14F-4D97-AF65-F5344CB8AC3E}">
        <p14:creationId xmlns:p14="http://schemas.microsoft.com/office/powerpoint/2010/main" val="13826067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3651" name="Text Box 3"/>
          <p:cNvSpPr txBox="1">
            <a:spLocks noChangeArrowheads="1"/>
          </p:cNvSpPr>
          <p:nvPr/>
        </p:nvSpPr>
        <p:spPr bwMode="auto">
          <a:xfrm>
            <a:off x="8382000" y="6172201"/>
            <a:ext cx="1676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3652" name="Text Box 4"/>
          <p:cNvSpPr txBox="1">
            <a:spLocks noChangeArrowheads="1"/>
          </p:cNvSpPr>
          <p:nvPr/>
        </p:nvSpPr>
        <p:spPr bwMode="auto">
          <a:xfrm>
            <a:off x="8763000" y="6248401"/>
            <a:ext cx="1676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Orion Nebula</a:t>
            </a:r>
          </a:p>
        </p:txBody>
      </p:sp>
      <p:sp>
        <p:nvSpPr>
          <p:cNvPr id="576518" name="Text Box 6"/>
          <p:cNvSpPr txBox="1">
            <a:spLocks noChangeArrowheads="1"/>
          </p:cNvSpPr>
          <p:nvPr/>
        </p:nvSpPr>
        <p:spPr bwMode="auto">
          <a:xfrm>
            <a:off x="731108" y="1228397"/>
            <a:ext cx="60960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sp3d extrusionH="57150">
              <a:bevelT w="38100" h="38100"/>
            </a:sp3d>
          </a:bodyPr>
          <a:lstStyle/>
          <a:p>
            <a:pPr lvl="0" eaLnBrk="0" fontAlgn="base" hangingPunct="0">
              <a:spcBef>
                <a:spcPct val="50000"/>
              </a:spcBef>
              <a:spcAft>
                <a:spcPct val="0"/>
              </a:spcAft>
              <a:defRPr/>
            </a:pPr>
            <a:r>
              <a:rPr kumimoji="0" lang="en-US" altLang="en-US" sz="3200" b="1" i="0" u="none" strike="noStrike" kern="1200" cap="none" spc="0" normalizeH="0" baseline="0" noProof="0" dirty="0">
                <a:ln>
                  <a:noFill/>
                </a:ln>
                <a:solidFill>
                  <a:schemeClr val="bg1"/>
                </a:solidFill>
                <a:effectLst>
                  <a:glow rad="635000">
                    <a:srgbClr val="FF4F4F">
                      <a:alpha val="41000"/>
                    </a:srgbClr>
                  </a:glow>
                </a:effectLst>
                <a:uLnTx/>
                <a:uFillTx/>
                <a:latin typeface="Arial" panose="020B0604020202020204" pitchFamily="34" charset="0"/>
                <a:cs typeface="Arial" panose="020B0604020202020204" pitchFamily="34" charset="0"/>
              </a:rPr>
              <a:t>What about </a:t>
            </a:r>
            <a:r>
              <a:rPr lang="en-US" altLang="en-US" sz="3200" b="1" dirty="0">
                <a:solidFill>
                  <a:schemeClr val="bg1"/>
                </a:solidFill>
                <a:effectLst>
                  <a:glow rad="635000">
                    <a:srgbClr val="FF4F4F">
                      <a:alpha val="41000"/>
                    </a:srgbClr>
                  </a:glow>
                </a:effectLst>
                <a:latin typeface="Arial" panose="020B0604020202020204" pitchFamily="34" charset="0"/>
                <a:cs typeface="Arial" panose="020B0604020202020204" pitchFamily="34" charset="0"/>
              </a:rPr>
              <a:t>Ezekiel </a:t>
            </a:r>
            <a:r>
              <a:rPr lang="en-US" altLang="en-US" sz="3200" b="1" dirty="0" smtClean="0">
                <a:solidFill>
                  <a:schemeClr val="bg1"/>
                </a:solidFill>
                <a:effectLst>
                  <a:glow rad="635000">
                    <a:srgbClr val="FF4F4F">
                      <a:alpha val="41000"/>
                    </a:srgbClr>
                  </a:glow>
                </a:effectLst>
                <a:latin typeface="Arial" panose="020B0604020202020204" pitchFamily="34" charset="0"/>
                <a:cs typeface="Arial" panose="020B0604020202020204" pitchFamily="34" charset="0"/>
              </a:rPr>
              <a:t>43:2 ~ </a:t>
            </a:r>
            <a:br>
              <a:rPr lang="en-US" altLang="en-US" sz="3200" b="1" dirty="0" smtClean="0">
                <a:solidFill>
                  <a:schemeClr val="bg1"/>
                </a:solidFill>
                <a:effectLst>
                  <a:glow rad="635000">
                    <a:srgbClr val="FF4F4F">
                      <a:alpha val="41000"/>
                    </a:srgbClr>
                  </a:glow>
                </a:effectLst>
                <a:latin typeface="Arial" panose="020B0604020202020204" pitchFamily="34" charset="0"/>
                <a:cs typeface="Arial" panose="020B0604020202020204" pitchFamily="34" charset="0"/>
              </a:rPr>
            </a:br>
            <a:r>
              <a:rPr lang="en-US" altLang="en-US" sz="3200" b="1" dirty="0" smtClean="0">
                <a:solidFill>
                  <a:schemeClr val="bg1"/>
                </a:solidFill>
                <a:effectLst>
                  <a:glow rad="635000">
                    <a:srgbClr val="FF4F4F">
                      <a:alpha val="41000"/>
                    </a:srgbClr>
                  </a:glow>
                </a:effectLst>
                <a:latin typeface="Arial Black" panose="020B0A04020102020204" pitchFamily="34" charset="0"/>
                <a:cs typeface="Arial" panose="020B0604020202020204" pitchFamily="34" charset="0"/>
              </a:rPr>
              <a:t>“</a:t>
            </a:r>
            <a:r>
              <a:rPr lang="en-US" altLang="en-US" sz="3200" dirty="0">
                <a:solidFill>
                  <a:schemeClr val="bg1"/>
                </a:solidFill>
                <a:effectLst>
                  <a:glow rad="635000">
                    <a:srgbClr val="FF4F4F">
                      <a:alpha val="41000"/>
                    </a:srgbClr>
                  </a:glow>
                </a:effectLst>
                <a:latin typeface="Arial Black" panose="020B0A04020102020204" pitchFamily="34" charset="0"/>
              </a:rPr>
              <a:t>And see, the esteem of the Elohim of </a:t>
            </a:r>
            <a:r>
              <a:rPr lang="en-US" altLang="en-US" sz="3200" dirty="0" err="1">
                <a:solidFill>
                  <a:schemeClr val="bg1"/>
                </a:solidFill>
                <a:effectLst>
                  <a:glow rad="635000">
                    <a:srgbClr val="FF4F4F">
                      <a:alpha val="41000"/>
                    </a:srgbClr>
                  </a:glow>
                </a:effectLst>
                <a:latin typeface="Arial Black" panose="020B0A04020102020204" pitchFamily="34" charset="0"/>
              </a:rPr>
              <a:t>Yisra’ěl</a:t>
            </a:r>
            <a:r>
              <a:rPr lang="en-US" altLang="en-US" sz="3200" dirty="0">
                <a:solidFill>
                  <a:schemeClr val="bg1"/>
                </a:solidFill>
                <a:effectLst>
                  <a:glow rad="635000">
                    <a:srgbClr val="FF4F4F">
                      <a:alpha val="41000"/>
                    </a:srgbClr>
                  </a:glow>
                </a:effectLst>
                <a:latin typeface="Arial Black" panose="020B0A04020102020204" pitchFamily="34" charset="0"/>
              </a:rPr>
              <a:t> came from the way of the east. And His voice was like the sound of many waters, and the earth shone from His esteem.” </a:t>
            </a:r>
            <a:r>
              <a:rPr lang="en-US" altLang="en-US" sz="3200" dirty="0">
                <a:solidFill>
                  <a:schemeClr val="bg1"/>
                </a:solidFill>
                <a:effectLst>
                  <a:glow rad="635000">
                    <a:srgbClr val="FF4F4F">
                      <a:alpha val="41000"/>
                    </a:srgbClr>
                  </a:glow>
                </a:effectLst>
                <a:latin typeface="Arial" panose="020B0604020202020204" pitchFamily="34" charset="0"/>
                <a:cs typeface="Arial" panose="020B0604020202020204" pitchFamily="34" charset="0"/>
              </a:rPr>
              <a:t>(The Scriptures)</a:t>
            </a:r>
            <a:endParaRPr kumimoji="0" lang="en-US" altLang="en-US" sz="2400" b="1" i="0" u="none" strike="noStrike" kern="1200" cap="none" spc="0" normalizeH="0" baseline="0" noProof="0" dirty="0">
              <a:ln>
                <a:noFill/>
              </a:ln>
              <a:solidFill>
                <a:srgbClr val="FFFFFF"/>
              </a:solidFill>
              <a:effectLst>
                <a:glow rad="635000">
                  <a:srgbClr val="FF4F4F">
                    <a:alpha val="41000"/>
                  </a:srgbClr>
                </a:glow>
              </a:effectLst>
              <a:uLnTx/>
              <a:uFillTx/>
              <a:latin typeface="Arial" panose="020B0604020202020204" pitchFamily="34" charset="0"/>
              <a:cs typeface="Arial" panose="020B0604020202020204" pitchFamily="34" charset="0"/>
            </a:endParaRPr>
          </a:p>
        </p:txBody>
      </p:sp>
      <p:pic>
        <p:nvPicPr>
          <p:cNvPr id="2" name="Picture 1">
            <a:extLst>
              <a:ext uri="{FF2B5EF4-FFF2-40B4-BE49-F238E27FC236}">
                <a16:creationId xmlns="" xmlns:a16="http://schemas.microsoft.com/office/drawing/2014/main" id="{58D9547D-8C60-4DA9-A387-026836EB43A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442488"/>
            <a:ext cx="2103302" cy="518205"/>
          </a:xfrm>
          <a:prstGeom prst="rect">
            <a:avLst/>
          </a:prstGeom>
        </p:spPr>
      </p:pic>
      <p:sp>
        <p:nvSpPr>
          <p:cNvPr id="3" name="Slide Number Placeholder 2"/>
          <p:cNvSpPr>
            <a:spLocks noGrp="1"/>
          </p:cNvSpPr>
          <p:nvPr>
            <p:ph type="sldNum" sz="quarter" idx="12"/>
          </p:nvPr>
        </p:nvSpPr>
        <p:spPr/>
        <p:txBody>
          <a:bodyPr/>
          <a:lstStyle/>
          <a:p>
            <a:pPr>
              <a:defRPr/>
            </a:pPr>
            <a:fld id="{722105C8-2B67-4033-AF47-7248AA6BD3D4}" type="slidenum">
              <a:rPr lang="en-US" altLang="en-US" smtClean="0">
                <a:solidFill>
                  <a:schemeClr val="bg1"/>
                </a:solidFill>
              </a:rPr>
              <a:pPr>
                <a:defRPr/>
              </a:pPr>
              <a:t>34</a:t>
            </a:fld>
            <a:endParaRPr lang="en-US" altLang="en-US" dirty="0">
              <a:solidFill>
                <a:schemeClr val="bg1"/>
              </a:solidFill>
            </a:endParaRPr>
          </a:p>
        </p:txBody>
      </p:sp>
    </p:spTree>
    <p:extLst>
      <p:ext uri="{BB962C8B-B14F-4D97-AF65-F5344CB8AC3E}">
        <p14:creationId xmlns:p14="http://schemas.microsoft.com/office/powerpoint/2010/main" val="2245102581"/>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3651" name="Text Box 3"/>
          <p:cNvSpPr txBox="1">
            <a:spLocks noChangeArrowheads="1"/>
          </p:cNvSpPr>
          <p:nvPr/>
        </p:nvSpPr>
        <p:spPr bwMode="auto">
          <a:xfrm>
            <a:off x="8382000" y="6172201"/>
            <a:ext cx="1676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3652" name="Text Box 4"/>
          <p:cNvSpPr txBox="1">
            <a:spLocks noChangeArrowheads="1"/>
          </p:cNvSpPr>
          <p:nvPr/>
        </p:nvSpPr>
        <p:spPr bwMode="auto">
          <a:xfrm>
            <a:off x="8763000" y="6248401"/>
            <a:ext cx="1676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Orion Nebula</a:t>
            </a:r>
          </a:p>
        </p:txBody>
      </p:sp>
      <p:sp>
        <p:nvSpPr>
          <p:cNvPr id="576518" name="Text Box 6"/>
          <p:cNvSpPr txBox="1">
            <a:spLocks noChangeArrowheads="1"/>
          </p:cNvSpPr>
          <p:nvPr/>
        </p:nvSpPr>
        <p:spPr bwMode="auto">
          <a:xfrm>
            <a:off x="582826" y="1527498"/>
            <a:ext cx="5156493"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sp3d extrusionH="57150">
              <a:bevelT w="38100" h="38100"/>
            </a:sp3d>
          </a:bodyPr>
          <a:lstStyle/>
          <a:p>
            <a:pPr lvl="0" eaLnBrk="0" fontAlgn="base" hangingPunct="0">
              <a:spcBef>
                <a:spcPct val="50000"/>
              </a:spcBef>
              <a:spcAft>
                <a:spcPct val="0"/>
              </a:spcAft>
              <a:defRPr/>
            </a:pPr>
            <a:r>
              <a:rPr lang="en-US" altLang="en-US" sz="3200" dirty="0">
                <a:solidFill>
                  <a:schemeClr val="bg1"/>
                </a:solidFill>
                <a:effectLst>
                  <a:glow rad="584200">
                    <a:srgbClr val="FF4F4F">
                      <a:alpha val="52000"/>
                    </a:srgbClr>
                  </a:glow>
                </a:effectLst>
                <a:latin typeface="Arial" panose="020B0604020202020204" pitchFamily="34" charset="0"/>
                <a:cs typeface="Arial" panose="020B0604020202020204" pitchFamily="34" charset="0"/>
              </a:rPr>
              <a:t>Or Matthew </a:t>
            </a:r>
            <a:r>
              <a:rPr lang="en-US" altLang="en-US" sz="3200" dirty="0" smtClean="0">
                <a:solidFill>
                  <a:schemeClr val="bg1"/>
                </a:solidFill>
                <a:effectLst>
                  <a:glow rad="584200">
                    <a:srgbClr val="FF4F4F">
                      <a:alpha val="52000"/>
                    </a:srgbClr>
                  </a:glow>
                </a:effectLst>
                <a:latin typeface="Arial" panose="020B0604020202020204" pitchFamily="34" charset="0"/>
                <a:cs typeface="Arial" panose="020B0604020202020204" pitchFamily="34" charset="0"/>
              </a:rPr>
              <a:t>24:27 ~ </a:t>
            </a:r>
            <a:br>
              <a:rPr lang="en-US" altLang="en-US" sz="3200" dirty="0" smtClean="0">
                <a:solidFill>
                  <a:schemeClr val="bg1"/>
                </a:solidFill>
                <a:effectLst>
                  <a:glow rad="584200">
                    <a:srgbClr val="FF4F4F">
                      <a:alpha val="52000"/>
                    </a:srgbClr>
                  </a:glow>
                </a:effectLst>
                <a:latin typeface="Arial" panose="020B0604020202020204" pitchFamily="34" charset="0"/>
                <a:cs typeface="Arial" panose="020B0604020202020204" pitchFamily="34" charset="0"/>
              </a:rPr>
            </a:br>
            <a:r>
              <a:rPr lang="en-US" altLang="en-US" sz="3200" dirty="0" smtClean="0">
                <a:solidFill>
                  <a:schemeClr val="bg1"/>
                </a:solidFill>
                <a:effectLst>
                  <a:glow rad="584200">
                    <a:srgbClr val="FF4F4F">
                      <a:alpha val="52000"/>
                    </a:srgbClr>
                  </a:glow>
                </a:effectLst>
                <a:latin typeface="Arial Black" panose="020B0A04020102020204" pitchFamily="34" charset="0"/>
              </a:rPr>
              <a:t>“</a:t>
            </a:r>
            <a:r>
              <a:rPr lang="en-US" altLang="en-US" sz="3200" dirty="0">
                <a:solidFill>
                  <a:schemeClr val="bg1"/>
                </a:solidFill>
                <a:effectLst>
                  <a:glow rad="584200">
                    <a:srgbClr val="FF4F4F">
                      <a:alpha val="52000"/>
                    </a:srgbClr>
                  </a:glow>
                </a:effectLst>
                <a:latin typeface="Arial Black" panose="020B0A04020102020204" pitchFamily="34" charset="0"/>
              </a:rPr>
              <a:t>For as the lightning comes </a:t>
            </a:r>
            <a:r>
              <a:rPr lang="en-US" altLang="en-US" sz="3200" dirty="0">
                <a:solidFill>
                  <a:srgbClr val="FFFF00"/>
                </a:solidFill>
                <a:effectLst>
                  <a:glow rad="584200">
                    <a:srgbClr val="FF4F4F">
                      <a:alpha val="52000"/>
                    </a:srgbClr>
                  </a:glow>
                </a:effectLst>
                <a:latin typeface="Arial Black" panose="020B0A04020102020204" pitchFamily="34" charset="0"/>
              </a:rPr>
              <a:t>from the east</a:t>
            </a:r>
            <a:r>
              <a:rPr lang="en-US" altLang="en-US" sz="3200" dirty="0">
                <a:solidFill>
                  <a:schemeClr val="bg1"/>
                </a:solidFill>
                <a:effectLst>
                  <a:glow rad="584200">
                    <a:srgbClr val="FF4F4F">
                      <a:alpha val="52000"/>
                    </a:srgbClr>
                  </a:glow>
                </a:effectLst>
                <a:latin typeface="Arial Black" panose="020B0A04020102020204" pitchFamily="34" charset="0"/>
              </a:rPr>
              <a:t> and shines to the west, so also shall the coming of the </a:t>
            </a:r>
            <a:r>
              <a:rPr lang="en-US" altLang="en-US" sz="3200" dirty="0" smtClean="0">
                <a:solidFill>
                  <a:schemeClr val="bg1"/>
                </a:solidFill>
                <a:effectLst>
                  <a:glow rad="584200">
                    <a:srgbClr val="FF4F4F">
                      <a:alpha val="52000"/>
                    </a:srgbClr>
                  </a:glow>
                </a:effectLst>
                <a:latin typeface="Arial Black" panose="020B0A04020102020204" pitchFamily="34" charset="0"/>
              </a:rPr>
              <a:t/>
            </a:r>
            <a:br>
              <a:rPr lang="en-US" altLang="en-US" sz="3200" dirty="0" smtClean="0">
                <a:solidFill>
                  <a:schemeClr val="bg1"/>
                </a:solidFill>
                <a:effectLst>
                  <a:glow rad="584200">
                    <a:srgbClr val="FF4F4F">
                      <a:alpha val="52000"/>
                    </a:srgbClr>
                  </a:glow>
                </a:effectLst>
                <a:latin typeface="Arial Black" panose="020B0A04020102020204" pitchFamily="34" charset="0"/>
              </a:rPr>
            </a:br>
            <a:r>
              <a:rPr lang="en-US" altLang="en-US" sz="3200" dirty="0" smtClean="0">
                <a:solidFill>
                  <a:schemeClr val="bg1"/>
                </a:solidFill>
                <a:effectLst>
                  <a:glow rad="584200">
                    <a:srgbClr val="FF4F4F">
                      <a:alpha val="52000"/>
                    </a:srgbClr>
                  </a:glow>
                </a:effectLst>
                <a:latin typeface="Arial Black" panose="020B0A04020102020204" pitchFamily="34" charset="0"/>
              </a:rPr>
              <a:t>Son </a:t>
            </a:r>
            <a:r>
              <a:rPr lang="en-US" altLang="en-US" sz="3200" dirty="0">
                <a:solidFill>
                  <a:schemeClr val="bg1"/>
                </a:solidFill>
                <a:effectLst>
                  <a:glow rad="584200">
                    <a:srgbClr val="FF4F4F">
                      <a:alpha val="52000"/>
                    </a:srgbClr>
                  </a:glow>
                </a:effectLst>
                <a:latin typeface="Arial Black" panose="020B0A04020102020204" pitchFamily="34" charset="0"/>
              </a:rPr>
              <a:t>of Adam be.” </a:t>
            </a:r>
            <a:r>
              <a:rPr lang="en-US" altLang="en-US" sz="3200" dirty="0" smtClean="0">
                <a:solidFill>
                  <a:schemeClr val="bg1"/>
                </a:solidFill>
                <a:effectLst>
                  <a:glow rad="584200">
                    <a:srgbClr val="FF4F4F">
                      <a:alpha val="52000"/>
                    </a:srgbClr>
                  </a:glow>
                </a:effectLst>
                <a:latin typeface="Arial Black" panose="020B0A04020102020204" pitchFamily="34" charset="0"/>
              </a:rPr>
              <a:t/>
            </a:r>
            <a:br>
              <a:rPr lang="en-US" altLang="en-US" sz="3200" dirty="0" smtClean="0">
                <a:solidFill>
                  <a:schemeClr val="bg1"/>
                </a:solidFill>
                <a:effectLst>
                  <a:glow rad="584200">
                    <a:srgbClr val="FF4F4F">
                      <a:alpha val="52000"/>
                    </a:srgbClr>
                  </a:glow>
                </a:effectLst>
                <a:latin typeface="Arial Black" panose="020B0A04020102020204" pitchFamily="34" charset="0"/>
              </a:rPr>
            </a:br>
            <a:r>
              <a:rPr lang="en-US" altLang="en-US" sz="3200" dirty="0" smtClean="0">
                <a:solidFill>
                  <a:schemeClr val="bg1"/>
                </a:solidFill>
                <a:effectLst>
                  <a:glow rad="584200">
                    <a:srgbClr val="FF4F4F">
                      <a:alpha val="52000"/>
                    </a:srgbClr>
                  </a:glow>
                </a:effectLst>
                <a:latin typeface="Arial" panose="020B0604020202020204" pitchFamily="34" charset="0"/>
                <a:cs typeface="Arial" panose="020B0604020202020204" pitchFamily="34" charset="0"/>
              </a:rPr>
              <a:t>(</a:t>
            </a:r>
            <a:r>
              <a:rPr lang="en-US" altLang="en-US" sz="3200" dirty="0">
                <a:solidFill>
                  <a:schemeClr val="bg1"/>
                </a:solidFill>
                <a:effectLst>
                  <a:glow rad="584200">
                    <a:srgbClr val="FF4F4F">
                      <a:alpha val="52000"/>
                    </a:srgbClr>
                  </a:glow>
                </a:effectLst>
                <a:latin typeface="Arial" panose="020B0604020202020204" pitchFamily="34" charset="0"/>
                <a:cs typeface="Arial" panose="020B0604020202020204" pitchFamily="34" charset="0"/>
              </a:rPr>
              <a:t>The Scriptures)</a:t>
            </a:r>
            <a:endParaRPr kumimoji="0" lang="en-US" altLang="en-US" sz="2400" b="1" i="0" u="none" strike="noStrike" kern="1200" cap="none" spc="0" normalizeH="0" baseline="0" noProof="0" dirty="0">
              <a:ln>
                <a:noFill/>
              </a:ln>
              <a:solidFill>
                <a:schemeClr val="bg1"/>
              </a:solidFill>
              <a:effectLst>
                <a:glow rad="584200">
                  <a:srgbClr val="FF4F4F">
                    <a:alpha val="52000"/>
                  </a:srgbClr>
                </a:glow>
              </a:effectLst>
              <a:uLnTx/>
              <a:uFillTx/>
              <a:latin typeface="Arial" panose="020B0604020202020204" pitchFamily="34" charset="0"/>
              <a:cs typeface="Arial" panose="020B0604020202020204" pitchFamily="34" charset="0"/>
            </a:endParaRPr>
          </a:p>
        </p:txBody>
      </p:sp>
      <p:pic>
        <p:nvPicPr>
          <p:cNvPr id="2" name="Picture 1">
            <a:extLst>
              <a:ext uri="{FF2B5EF4-FFF2-40B4-BE49-F238E27FC236}">
                <a16:creationId xmlns="" xmlns:a16="http://schemas.microsoft.com/office/drawing/2014/main" id="{DAD470A6-D9F2-468E-93FB-094368C48C2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442488"/>
            <a:ext cx="2103302" cy="518205"/>
          </a:xfrm>
          <a:prstGeom prst="rect">
            <a:avLst/>
          </a:prstGeom>
        </p:spPr>
      </p:pic>
      <p:sp>
        <p:nvSpPr>
          <p:cNvPr id="3" name="Slide Number Placeholder 2"/>
          <p:cNvSpPr>
            <a:spLocks noGrp="1"/>
          </p:cNvSpPr>
          <p:nvPr>
            <p:ph type="sldNum" sz="quarter" idx="12"/>
          </p:nvPr>
        </p:nvSpPr>
        <p:spPr/>
        <p:txBody>
          <a:bodyPr/>
          <a:lstStyle/>
          <a:p>
            <a:pPr>
              <a:defRPr/>
            </a:pPr>
            <a:fld id="{722105C8-2B67-4033-AF47-7248AA6BD3D4}" type="slidenum">
              <a:rPr lang="en-US" altLang="en-US" smtClean="0">
                <a:solidFill>
                  <a:schemeClr val="bg1"/>
                </a:solidFill>
              </a:rPr>
              <a:pPr>
                <a:defRPr/>
              </a:pPr>
              <a:t>35</a:t>
            </a:fld>
            <a:endParaRPr lang="en-US" altLang="en-US" dirty="0">
              <a:solidFill>
                <a:schemeClr val="bg1"/>
              </a:solidFill>
            </a:endParaRPr>
          </a:p>
        </p:txBody>
      </p:sp>
    </p:spTree>
    <p:extLst>
      <p:ext uri="{BB962C8B-B14F-4D97-AF65-F5344CB8AC3E}">
        <p14:creationId xmlns:p14="http://schemas.microsoft.com/office/powerpoint/2010/main" val="638853991"/>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7747" name="Text Box 3"/>
          <p:cNvSpPr txBox="1">
            <a:spLocks noChangeArrowheads="1"/>
          </p:cNvSpPr>
          <p:nvPr/>
        </p:nvSpPr>
        <p:spPr bwMode="auto">
          <a:xfrm>
            <a:off x="8382000" y="6172201"/>
            <a:ext cx="1676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7748" name="Text Box 4"/>
          <p:cNvSpPr txBox="1">
            <a:spLocks noChangeArrowheads="1"/>
          </p:cNvSpPr>
          <p:nvPr/>
        </p:nvSpPr>
        <p:spPr bwMode="auto">
          <a:xfrm>
            <a:off x="8763000" y="6248401"/>
            <a:ext cx="1676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Orion Nebula</a:t>
            </a:r>
          </a:p>
        </p:txBody>
      </p:sp>
      <p:sp>
        <p:nvSpPr>
          <p:cNvPr id="580614" name="Text Box 6"/>
          <p:cNvSpPr txBox="1">
            <a:spLocks noChangeArrowheads="1"/>
          </p:cNvSpPr>
          <p:nvPr/>
        </p:nvSpPr>
        <p:spPr bwMode="auto">
          <a:xfrm>
            <a:off x="914400" y="838201"/>
            <a:ext cx="4495800" cy="2923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sp3d extrusionH="57150">
              <a:bevelT w="38100" h="38100"/>
            </a:sp3d>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glow rad="609600">
                    <a:srgbClr val="FF4F4F">
                      <a:alpha val="52000"/>
                    </a:srgbClr>
                  </a:glow>
                </a:effectLst>
                <a:uLnTx/>
                <a:uFillTx/>
                <a:latin typeface="Arial Black" panose="020B0A04020102020204" pitchFamily="34" charset="0"/>
              </a:rPr>
              <a:t>“And I saw another angel ascending </a:t>
            </a:r>
            <a:r>
              <a:rPr kumimoji="0" lang="en-US" altLang="en-US" sz="3200" b="1" i="0" u="sng" strike="noStrike" kern="1200" cap="none" spc="0" normalizeH="0" baseline="0" noProof="0" dirty="0">
                <a:ln>
                  <a:noFill/>
                </a:ln>
                <a:solidFill>
                  <a:srgbClr val="FFFFFF"/>
                </a:solidFill>
                <a:effectLst>
                  <a:glow rad="609600">
                    <a:srgbClr val="FF4F4F">
                      <a:alpha val="52000"/>
                    </a:srgbClr>
                  </a:glow>
                </a:effectLst>
                <a:uLnTx/>
                <a:uFillTx/>
                <a:latin typeface="Arial Black" panose="020B0A04020102020204" pitchFamily="34" charset="0"/>
              </a:rPr>
              <a:t>from the east</a:t>
            </a:r>
            <a:r>
              <a:rPr kumimoji="0" lang="en-US" altLang="en-US" sz="3200" b="1" i="0" u="none" strike="noStrike" kern="1200" cap="none" spc="0" normalizeH="0" baseline="0" noProof="0" dirty="0">
                <a:ln>
                  <a:noFill/>
                </a:ln>
                <a:solidFill>
                  <a:srgbClr val="FFFFFF"/>
                </a:solidFill>
                <a:effectLst>
                  <a:glow rad="609600">
                    <a:srgbClr val="FF4F4F">
                      <a:alpha val="52000"/>
                    </a:srgbClr>
                  </a:glow>
                </a:effectLst>
                <a:uLnTx/>
                <a:uFillTx/>
                <a:latin typeface="Arial Black" panose="020B0A04020102020204" pitchFamily="34" charset="0"/>
              </a:rPr>
              <a:t>, having the seal of the living Elohim.”</a:t>
            </a:r>
            <a:r>
              <a:rPr kumimoji="0" lang="en-US" altLang="en-US" sz="3200" b="1" i="1" u="none" strike="noStrike" kern="1200" cap="none" spc="0" normalizeH="0" baseline="0" noProof="0" dirty="0">
                <a:ln>
                  <a:noFill/>
                </a:ln>
                <a:solidFill>
                  <a:srgbClr val="FFFFFF"/>
                </a:solidFill>
                <a:effectLst>
                  <a:glow rad="609600">
                    <a:srgbClr val="FF4F4F">
                      <a:alpha val="52000"/>
                    </a:srgbClr>
                  </a:glow>
                  <a:outerShdw blurRad="38100" dist="38100" dir="2700000" algn="tl">
                    <a:srgbClr val="C0C0C0"/>
                  </a:outerShdw>
                </a:effectLst>
                <a:uLnTx/>
                <a:uFillTx/>
                <a:latin typeface="Arial Black" panose="020B0A04020102020204" pitchFamily="34" charset="0"/>
              </a:rPr>
              <a:t> </a:t>
            </a:r>
            <a:r>
              <a:rPr kumimoji="0" lang="en-US" altLang="en-US" sz="2400" b="1" u="none" strike="noStrike" kern="1200" cap="none" spc="0" normalizeH="0" baseline="0" noProof="0" dirty="0">
                <a:ln>
                  <a:noFill/>
                </a:ln>
                <a:solidFill>
                  <a:srgbClr val="FFFFFF"/>
                </a:solidFill>
                <a:effectLst>
                  <a:glow rad="609600">
                    <a:srgbClr val="FF4F4F">
                      <a:alpha val="52000"/>
                    </a:srgbClr>
                  </a:glow>
                  <a:outerShdw blurRad="38100" dist="38100" dir="2700000" algn="tl">
                    <a:srgbClr val="C0C0C0"/>
                  </a:outerShdw>
                </a:effectLst>
                <a:uLnTx/>
                <a:uFillTx/>
                <a:ea typeface="+mn-ea"/>
                <a:cs typeface="+mn-cs"/>
              </a:rPr>
              <a:t>(Revelation 7:2)</a:t>
            </a:r>
          </a:p>
        </p:txBody>
      </p:sp>
      <p:pic>
        <p:nvPicPr>
          <p:cNvPr id="2" name="Picture 1">
            <a:extLst>
              <a:ext uri="{FF2B5EF4-FFF2-40B4-BE49-F238E27FC236}">
                <a16:creationId xmlns="" xmlns:a16="http://schemas.microsoft.com/office/drawing/2014/main" id="{77A74D21-E884-4C8E-90AA-E48D442DB4E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442488"/>
            <a:ext cx="2103302" cy="518205"/>
          </a:xfrm>
          <a:prstGeom prst="rect">
            <a:avLst/>
          </a:prstGeom>
        </p:spPr>
      </p:pic>
      <p:sp>
        <p:nvSpPr>
          <p:cNvPr id="3" name="Slide Number Placeholder 2"/>
          <p:cNvSpPr>
            <a:spLocks noGrp="1"/>
          </p:cNvSpPr>
          <p:nvPr>
            <p:ph type="sldNum" sz="quarter" idx="12"/>
          </p:nvPr>
        </p:nvSpPr>
        <p:spPr/>
        <p:txBody>
          <a:bodyPr/>
          <a:lstStyle/>
          <a:p>
            <a:pPr>
              <a:defRPr/>
            </a:pPr>
            <a:fld id="{722105C8-2B67-4033-AF47-7248AA6BD3D4}" type="slidenum">
              <a:rPr lang="en-US" altLang="en-US" smtClean="0">
                <a:solidFill>
                  <a:schemeClr val="bg1"/>
                </a:solidFill>
              </a:rPr>
              <a:pPr>
                <a:defRPr/>
              </a:pPr>
              <a:t>36</a:t>
            </a:fld>
            <a:endParaRPr lang="en-US" altLang="en-US" dirty="0">
              <a:solidFill>
                <a:schemeClr val="bg1"/>
              </a:solidFill>
            </a:endParaRPr>
          </a:p>
        </p:txBody>
      </p:sp>
    </p:spTree>
    <p:extLst>
      <p:ext uri="{BB962C8B-B14F-4D97-AF65-F5344CB8AC3E}">
        <p14:creationId xmlns:p14="http://schemas.microsoft.com/office/powerpoint/2010/main" val="2539755535"/>
      </p:ext>
    </p:ext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466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solidFill>
            <a:srgbClr val="FFFFFF"/>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 xmlns:a16="http://schemas.microsoft.com/office/drawing/2014/main" id="{2584491D-611D-4CAF-9B7B-2381B498050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78224" y="2466733"/>
            <a:ext cx="6721668" cy="3780252"/>
          </a:xfrm>
          <a:prstGeom prst="rect">
            <a:avLst/>
          </a:prstGeom>
          <a:scene3d>
            <a:camera prst="orthographicFront"/>
            <a:lightRig rig="threePt" dir="t"/>
          </a:scene3d>
          <a:sp3d>
            <a:bevelT/>
          </a:sp3d>
        </p:spPr>
      </p:pic>
      <p:sp>
        <p:nvSpPr>
          <p:cNvPr id="6" name="TextBox 5">
            <a:extLst>
              <a:ext uri="{FF2B5EF4-FFF2-40B4-BE49-F238E27FC236}">
                <a16:creationId xmlns="" xmlns:a16="http://schemas.microsoft.com/office/drawing/2014/main" id="{DB4B4309-68A8-47CE-BDEB-24805EA74109}"/>
              </a:ext>
            </a:extLst>
          </p:cNvPr>
          <p:cNvSpPr txBox="1"/>
          <p:nvPr/>
        </p:nvSpPr>
        <p:spPr>
          <a:xfrm>
            <a:off x="477013" y="766119"/>
            <a:ext cx="10965344" cy="1569660"/>
          </a:xfrm>
          <a:prstGeom prst="rect">
            <a:avLst/>
          </a:prstGeom>
          <a:noFill/>
        </p:spPr>
        <p:txBody>
          <a:bodyPr wrap="square" rtlCol="0">
            <a:spAutoFit/>
          </a:bodyPr>
          <a:lstStyle/>
          <a:p>
            <a:pPr algn="ctr"/>
            <a:r>
              <a:rPr lang="en-US" sz="3200" dirty="0"/>
              <a:t>Heaven is east from this earth. Interestingly, Orion is very strikingly </a:t>
            </a:r>
            <a:r>
              <a:rPr lang="en-US" sz="3200" b="1" dirty="0">
                <a:solidFill>
                  <a:srgbClr val="0000CC"/>
                </a:solidFill>
              </a:rPr>
              <a:t>in the East in the Fall</a:t>
            </a:r>
            <a:r>
              <a:rPr lang="en-US" sz="3200" dirty="0"/>
              <a:t>! Some people believe that Yahusha will come back through the constellation of Orion.</a:t>
            </a:r>
          </a:p>
        </p:txBody>
      </p:sp>
      <p:pic>
        <p:nvPicPr>
          <p:cNvPr id="12" name="Picture 11">
            <a:extLst>
              <a:ext uri="{FF2B5EF4-FFF2-40B4-BE49-F238E27FC236}">
                <a16:creationId xmlns="" xmlns:a16="http://schemas.microsoft.com/office/drawing/2014/main" id="{439B12DA-B041-4F15-B7B0-CD5F824BA2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442488"/>
            <a:ext cx="2103302" cy="518205"/>
          </a:xfrm>
          <a:prstGeom prst="rect">
            <a:avLst/>
          </a:prstGeom>
        </p:spPr>
      </p:pic>
      <p:sp>
        <p:nvSpPr>
          <p:cNvPr id="16" name="TextBox 15">
            <a:extLst>
              <a:ext uri="{FF2B5EF4-FFF2-40B4-BE49-F238E27FC236}">
                <a16:creationId xmlns="" xmlns:a16="http://schemas.microsoft.com/office/drawing/2014/main" id="{4959D33F-C49F-4980-B17E-703784E1AA86}"/>
              </a:ext>
            </a:extLst>
          </p:cNvPr>
          <p:cNvSpPr txBox="1"/>
          <p:nvPr/>
        </p:nvSpPr>
        <p:spPr>
          <a:xfrm>
            <a:off x="680563" y="2466733"/>
            <a:ext cx="3494110" cy="3785652"/>
          </a:xfrm>
          <a:prstGeom prst="rect">
            <a:avLst/>
          </a:prstGeom>
          <a:noFill/>
        </p:spPr>
        <p:txBody>
          <a:bodyPr wrap="square" rtlCol="0">
            <a:spAutoFit/>
          </a:bodyPr>
          <a:lstStyle/>
          <a:p>
            <a:pPr algn="ctr"/>
            <a:r>
              <a:rPr lang="en-US" sz="4000" b="1" dirty="0"/>
              <a:t>True </a:t>
            </a:r>
            <a:r>
              <a:rPr lang="en-US" sz="4000" b="1" dirty="0" smtClean="0"/>
              <a:t>or </a:t>
            </a:r>
            <a:r>
              <a:rPr lang="en-US" sz="4000" b="1" dirty="0"/>
              <a:t>not, </a:t>
            </a:r>
            <a:r>
              <a:rPr lang="en-US" sz="4000" b="1" dirty="0" smtClean="0"/>
              <a:t/>
            </a:r>
            <a:br>
              <a:rPr lang="en-US" sz="4000" b="1" dirty="0" smtClean="0"/>
            </a:br>
            <a:r>
              <a:rPr lang="en-US" sz="4000" b="1" dirty="0" smtClean="0"/>
              <a:t>I </a:t>
            </a:r>
            <a:r>
              <a:rPr lang="en-US" sz="4000" b="1" dirty="0"/>
              <a:t>do not know, </a:t>
            </a:r>
            <a:r>
              <a:rPr lang="en-US" sz="4000" b="1" dirty="0" smtClean="0"/>
              <a:t/>
            </a:r>
            <a:br>
              <a:rPr lang="en-US" sz="4000" b="1" dirty="0" smtClean="0"/>
            </a:br>
            <a:r>
              <a:rPr lang="en-US" sz="4000" b="1" dirty="0" smtClean="0"/>
              <a:t>but </a:t>
            </a:r>
            <a:r>
              <a:rPr lang="en-US" sz="4000" b="1" dirty="0"/>
              <a:t>it is </a:t>
            </a:r>
            <a:r>
              <a:rPr lang="en-US" sz="4000" b="1" dirty="0" smtClean="0"/>
              <a:t>an </a:t>
            </a:r>
            <a:r>
              <a:rPr lang="en-US" sz="4000" b="1" dirty="0"/>
              <a:t>interesting thought!</a:t>
            </a:r>
          </a:p>
        </p:txBody>
      </p:sp>
      <p:sp>
        <p:nvSpPr>
          <p:cNvPr id="2" name="Slide Number Placeholder 1"/>
          <p:cNvSpPr>
            <a:spLocks noGrp="1"/>
          </p:cNvSpPr>
          <p:nvPr>
            <p:ph type="sldNum" sz="quarter" idx="12"/>
          </p:nvPr>
        </p:nvSpPr>
        <p:spPr>
          <a:xfrm>
            <a:off x="9282368" y="6459241"/>
            <a:ext cx="2844800" cy="476250"/>
          </a:xfrm>
        </p:spPr>
        <p:txBody>
          <a:bodyPr/>
          <a:lstStyle/>
          <a:p>
            <a:pPr>
              <a:defRPr/>
            </a:pPr>
            <a:fld id="{722105C8-2B67-4033-AF47-7248AA6BD3D4}" type="slidenum">
              <a:rPr lang="en-US" altLang="en-US" smtClean="0"/>
              <a:pPr>
                <a:defRPr/>
              </a:pPr>
              <a:t>37</a:t>
            </a:fld>
            <a:endParaRPr lang="en-US" altLang="en-US" dirty="0"/>
          </a:p>
        </p:txBody>
      </p:sp>
    </p:spTree>
    <p:extLst>
      <p:ext uri="{BB962C8B-B14F-4D97-AF65-F5344CB8AC3E}">
        <p14:creationId xmlns:p14="http://schemas.microsoft.com/office/powerpoint/2010/main" val="11859131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 xmlns:a16="http://schemas.microsoft.com/office/drawing/2014/main" id="{9E90EB45-EEE9-4563-8179-65EF62AE09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 xmlns:a16="http://schemas.microsoft.com/office/drawing/2014/main" id="{23D0EF74-AD1E-4FD9-914D-8EC9058EBBA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 xmlns:a16="http://schemas.microsoft.com/office/drawing/2014/main" id="{2584491D-611D-4CAF-9B7B-2381B498050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30195" y="596198"/>
            <a:ext cx="10923373" cy="576042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5" name="Picture 4">
            <a:extLst>
              <a:ext uri="{FF2B5EF4-FFF2-40B4-BE49-F238E27FC236}">
                <a16:creationId xmlns="" xmlns:a16="http://schemas.microsoft.com/office/drawing/2014/main" id="{68B585F7-72CC-49BF-BA15-1CF515982D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442488"/>
            <a:ext cx="2103302" cy="518205"/>
          </a:xfrm>
          <a:prstGeom prst="rect">
            <a:avLst/>
          </a:prstGeom>
        </p:spPr>
      </p:pic>
      <p:sp>
        <p:nvSpPr>
          <p:cNvPr id="7" name="TextBox 6">
            <a:extLst>
              <a:ext uri="{FF2B5EF4-FFF2-40B4-BE49-F238E27FC236}">
                <a16:creationId xmlns="" xmlns:a16="http://schemas.microsoft.com/office/drawing/2014/main" id="{CEEEA7C7-0367-4568-8073-BA0992D3F156}"/>
              </a:ext>
            </a:extLst>
          </p:cNvPr>
          <p:cNvSpPr txBox="1"/>
          <p:nvPr/>
        </p:nvSpPr>
        <p:spPr>
          <a:xfrm>
            <a:off x="1051651" y="3709482"/>
            <a:ext cx="9959546" cy="1938992"/>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000" b="1" dirty="0">
                <a:solidFill>
                  <a:schemeClr val="bg1"/>
                </a:solidFill>
              </a:rPr>
              <a:t>Is it a </a:t>
            </a:r>
            <a:r>
              <a:rPr lang="en-US" sz="4000" b="1" dirty="0" smtClean="0">
                <a:solidFill>
                  <a:schemeClr val="bg1"/>
                </a:solidFill>
              </a:rPr>
              <a:t>coincidence </a:t>
            </a:r>
            <a:r>
              <a:rPr lang="en-US" sz="4000" b="1" dirty="0">
                <a:solidFill>
                  <a:schemeClr val="bg1"/>
                </a:solidFill>
              </a:rPr>
              <a:t>that the Constellation of Orion is strikingly in the east during the Fall </a:t>
            </a:r>
            <a:r>
              <a:rPr lang="en-US" sz="4000" b="1" dirty="0" smtClean="0">
                <a:solidFill>
                  <a:schemeClr val="bg1"/>
                </a:solidFill>
              </a:rPr>
              <a:t>Festivals; </a:t>
            </a:r>
            <a:r>
              <a:rPr lang="en-US" sz="4000" b="1" dirty="0">
                <a:solidFill>
                  <a:schemeClr val="bg1"/>
                </a:solidFill>
              </a:rPr>
              <a:t>or is </a:t>
            </a:r>
            <a:r>
              <a:rPr lang="en-US" sz="4000" b="1" dirty="0" smtClean="0">
                <a:solidFill>
                  <a:schemeClr val="bg1"/>
                </a:solidFill>
              </a:rPr>
              <a:t>that </a:t>
            </a:r>
            <a:r>
              <a:rPr lang="en-US" sz="4000" b="1" dirty="0">
                <a:solidFill>
                  <a:schemeClr val="bg1"/>
                </a:solidFill>
              </a:rPr>
              <a:t>planned?</a:t>
            </a:r>
          </a:p>
        </p:txBody>
      </p:sp>
      <p:sp>
        <p:nvSpPr>
          <p:cNvPr id="2" name="Slide Number Placeholder 1"/>
          <p:cNvSpPr>
            <a:spLocks noGrp="1"/>
          </p:cNvSpPr>
          <p:nvPr>
            <p:ph type="sldNum" sz="quarter" idx="12"/>
          </p:nvPr>
        </p:nvSpPr>
        <p:spPr>
          <a:xfrm>
            <a:off x="9253184" y="6400873"/>
            <a:ext cx="2844800" cy="476250"/>
          </a:xfrm>
        </p:spPr>
        <p:txBody>
          <a:bodyPr/>
          <a:lstStyle/>
          <a:p>
            <a:pPr>
              <a:defRPr/>
            </a:pPr>
            <a:fld id="{722105C8-2B67-4033-AF47-7248AA6BD3D4}" type="slidenum">
              <a:rPr lang="en-US" altLang="en-US" smtClean="0"/>
              <a:pPr>
                <a:defRPr/>
              </a:pPr>
              <a:t>38</a:t>
            </a:fld>
            <a:endParaRPr lang="en-US" altLang="en-US" dirty="0"/>
          </a:p>
        </p:txBody>
      </p:sp>
    </p:spTree>
    <p:extLst>
      <p:ext uri="{BB962C8B-B14F-4D97-AF65-F5344CB8AC3E}">
        <p14:creationId xmlns:p14="http://schemas.microsoft.com/office/powerpoint/2010/main" val="415264039"/>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DDFF56CB-207B-4DEA-8C3E-174287ACCFC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TextBox 2">
            <a:extLst>
              <a:ext uri="{FF2B5EF4-FFF2-40B4-BE49-F238E27FC236}">
                <a16:creationId xmlns="" xmlns:a16="http://schemas.microsoft.com/office/drawing/2014/main" id="{B0E00090-0019-416E-AB2F-0300C06FF890}"/>
              </a:ext>
            </a:extLst>
          </p:cNvPr>
          <p:cNvSpPr txBox="1"/>
          <p:nvPr/>
        </p:nvSpPr>
        <p:spPr>
          <a:xfrm>
            <a:off x="7006281" y="1470454"/>
            <a:ext cx="4127157" cy="3046988"/>
          </a:xfrm>
          <a:prstGeom prst="rect">
            <a:avLst/>
          </a:prstGeom>
          <a:solidFill>
            <a:schemeClr val="accent3">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3200" dirty="0">
                <a:latin typeface="Arial Black" panose="020B0A04020102020204" pitchFamily="34" charset="0"/>
              </a:rPr>
              <a:t>It will be in the Fall of one year during the festivals that Yahusha will return. </a:t>
            </a:r>
          </a:p>
        </p:txBody>
      </p:sp>
      <p:pic>
        <p:nvPicPr>
          <p:cNvPr id="5" name="Picture 4">
            <a:extLst>
              <a:ext uri="{FF2B5EF4-FFF2-40B4-BE49-F238E27FC236}">
                <a16:creationId xmlns="" xmlns:a16="http://schemas.microsoft.com/office/drawing/2014/main" id="{9F3C6B33-3BB1-4818-A0CB-11A468CEFD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442488"/>
            <a:ext cx="2103302" cy="518205"/>
          </a:xfrm>
          <a:prstGeom prst="rect">
            <a:avLst/>
          </a:prstGeom>
        </p:spPr>
      </p:pic>
      <p:sp>
        <p:nvSpPr>
          <p:cNvPr id="4" name="Slide Number Placeholder 3"/>
          <p:cNvSpPr>
            <a:spLocks noGrp="1"/>
          </p:cNvSpPr>
          <p:nvPr>
            <p:ph type="sldNum" sz="quarter" idx="12"/>
          </p:nvPr>
        </p:nvSpPr>
        <p:spPr/>
        <p:txBody>
          <a:bodyPr/>
          <a:lstStyle/>
          <a:p>
            <a:pPr>
              <a:defRPr/>
            </a:pPr>
            <a:fld id="{722105C8-2B67-4033-AF47-7248AA6BD3D4}" type="slidenum">
              <a:rPr lang="en-US" altLang="en-US" smtClean="0">
                <a:solidFill>
                  <a:schemeClr val="bg1"/>
                </a:solidFill>
              </a:rPr>
              <a:pPr>
                <a:defRPr/>
              </a:pPr>
              <a:t>39</a:t>
            </a:fld>
            <a:endParaRPr lang="en-US" altLang="en-US" dirty="0">
              <a:solidFill>
                <a:schemeClr val="bg1"/>
              </a:solidFill>
            </a:endParaRPr>
          </a:p>
        </p:txBody>
      </p:sp>
    </p:spTree>
    <p:extLst>
      <p:ext uri="{BB962C8B-B14F-4D97-AF65-F5344CB8AC3E}">
        <p14:creationId xmlns:p14="http://schemas.microsoft.com/office/powerpoint/2010/main" val="2981350716"/>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22BFE1DB-725A-4D9F-BB3C-EB9BE9E0B55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4334" r="-1" b="-1"/>
          <a:stretch/>
        </p:blipFill>
        <p:spPr>
          <a:xfrm>
            <a:off x="321733" y="321733"/>
            <a:ext cx="11548534" cy="621453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TextBox 2">
            <a:extLst>
              <a:ext uri="{FF2B5EF4-FFF2-40B4-BE49-F238E27FC236}">
                <a16:creationId xmlns="" xmlns:a16="http://schemas.microsoft.com/office/drawing/2014/main" id="{9FBD0934-2469-49C2-8C69-66076BFCF0DC}"/>
              </a:ext>
            </a:extLst>
          </p:cNvPr>
          <p:cNvSpPr txBox="1"/>
          <p:nvPr/>
        </p:nvSpPr>
        <p:spPr>
          <a:xfrm>
            <a:off x="778475" y="4683211"/>
            <a:ext cx="5968314" cy="1200329"/>
          </a:xfrm>
          <a:prstGeom prst="rect">
            <a:avLst/>
          </a:prstGeom>
          <a:solidFill>
            <a:schemeClr val="bg1"/>
          </a:solidFill>
          <a:scene3d>
            <a:camera prst="orthographicFront"/>
            <a:lightRig rig="threePt" dir="t"/>
          </a:scene3d>
          <a:sp3d>
            <a:bevelT/>
          </a:sp3d>
        </p:spPr>
        <p:txBody>
          <a:bodyPr wrap="square" rtlCol="0">
            <a:spAutoFit/>
          </a:bodyPr>
          <a:lstStyle/>
          <a:p>
            <a:pPr algn="ctr"/>
            <a:r>
              <a:rPr lang="en-US" sz="3600" dirty="0"/>
              <a:t>Shemini Atzeret means </a:t>
            </a:r>
            <a:r>
              <a:rPr lang="en-US" sz="3600" dirty="0" smtClean="0"/>
              <a:t/>
            </a:r>
            <a:br>
              <a:rPr lang="en-US" sz="3600" dirty="0" smtClean="0"/>
            </a:br>
            <a:r>
              <a:rPr lang="en-US" sz="3600" dirty="0" smtClean="0"/>
              <a:t>“</a:t>
            </a:r>
            <a:r>
              <a:rPr lang="en-US" sz="3600" dirty="0"/>
              <a:t>the eighth day of assembly.”</a:t>
            </a:r>
          </a:p>
        </p:txBody>
      </p:sp>
      <p:pic>
        <p:nvPicPr>
          <p:cNvPr id="5" name="Picture 4">
            <a:extLst>
              <a:ext uri="{FF2B5EF4-FFF2-40B4-BE49-F238E27FC236}">
                <a16:creationId xmlns="" xmlns:a16="http://schemas.microsoft.com/office/drawing/2014/main" id="{4F244ED1-51EB-47CA-844C-E359D212FE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442488"/>
            <a:ext cx="2103302" cy="518205"/>
          </a:xfrm>
          <a:prstGeom prst="rect">
            <a:avLst/>
          </a:prstGeom>
        </p:spPr>
      </p:pic>
      <p:sp>
        <p:nvSpPr>
          <p:cNvPr id="4" name="Slide Number Placeholder 3"/>
          <p:cNvSpPr>
            <a:spLocks noGrp="1"/>
          </p:cNvSpPr>
          <p:nvPr>
            <p:ph type="sldNum" sz="quarter" idx="12"/>
          </p:nvPr>
        </p:nvSpPr>
        <p:spPr/>
        <p:txBody>
          <a:bodyPr/>
          <a:lstStyle/>
          <a:p>
            <a:fld id="{8693DB16-35F9-4ADC-81A5-E3FDA9CC45AF}" type="slidenum">
              <a:rPr lang="en-US" smtClean="0"/>
              <a:pPr/>
              <a:t>4</a:t>
            </a:fld>
            <a:endParaRPr lang="en-US" dirty="0"/>
          </a:p>
        </p:txBody>
      </p:sp>
    </p:spTree>
    <p:extLst>
      <p:ext uri="{BB962C8B-B14F-4D97-AF65-F5344CB8AC3E}">
        <p14:creationId xmlns:p14="http://schemas.microsoft.com/office/powerpoint/2010/main" val="40197737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 xmlns:a16="http://schemas.microsoft.com/office/drawing/2014/main" id="{9E1D6EA3-8BBE-4B53-A005-972C795A7C5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3" name="Rectangle 2">
            <a:extLst>
              <a:ext uri="{FF2B5EF4-FFF2-40B4-BE49-F238E27FC236}">
                <a16:creationId xmlns="" xmlns:a16="http://schemas.microsoft.com/office/drawing/2014/main" id="{769F6BF0-7D38-4BE4-A0E8-800F9BC48975}"/>
              </a:ext>
            </a:extLst>
          </p:cNvPr>
          <p:cNvSpPr/>
          <p:nvPr/>
        </p:nvSpPr>
        <p:spPr>
          <a:xfrm>
            <a:off x="4624129" y="1674674"/>
            <a:ext cx="6724918" cy="341632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His Second </a:t>
            </a:r>
            <a:r>
              <a:rPr lang="en-US" sz="54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Coming</a:t>
            </a:r>
          </a:p>
          <a:p>
            <a:pPr algn="ctr"/>
            <a:r>
              <a:rPr lang="en-US" sz="54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i</a:t>
            </a:r>
            <a:r>
              <a:rPr lang="en-US" sz="5400" b="1" cap="none" spc="0"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s </a:t>
            </a:r>
            <a:r>
              <a:rPr lang="en-US" sz="54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at the </a:t>
            </a:r>
            <a:r>
              <a:rPr lang="en-US" sz="5400" b="1" cap="none" spc="0"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door!</a:t>
            </a:r>
            <a:endParaRPr lang="en-US" sz="54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endParaRPr>
          </a:p>
          <a:p>
            <a:pPr algn="ctr"/>
            <a:r>
              <a:rPr lang="en-US" sz="5400" b="1"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The </a:t>
            </a:r>
            <a:r>
              <a:rPr lang="en-US" sz="54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signs </a:t>
            </a:r>
          </a:p>
          <a:p>
            <a:pPr algn="ctr"/>
            <a:r>
              <a:rPr lang="en-US" sz="54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a</a:t>
            </a:r>
            <a:r>
              <a:rPr lang="en-US" sz="5400" b="1" cap="none" spc="0"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re </a:t>
            </a:r>
            <a:r>
              <a:rPr lang="en-US" sz="54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clear!</a:t>
            </a:r>
          </a:p>
        </p:txBody>
      </p:sp>
      <p:pic>
        <p:nvPicPr>
          <p:cNvPr id="4" name="Picture 3">
            <a:extLst>
              <a:ext uri="{FF2B5EF4-FFF2-40B4-BE49-F238E27FC236}">
                <a16:creationId xmlns="" xmlns:a16="http://schemas.microsoft.com/office/drawing/2014/main" id="{57042EDB-8377-4CB6-B5F6-A395A8E920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442488"/>
            <a:ext cx="2103302" cy="518205"/>
          </a:xfrm>
          <a:prstGeom prst="rect">
            <a:avLst/>
          </a:prstGeom>
        </p:spPr>
      </p:pic>
      <p:sp>
        <p:nvSpPr>
          <p:cNvPr id="5" name="Slide Number Placeholder 4"/>
          <p:cNvSpPr>
            <a:spLocks noGrp="1"/>
          </p:cNvSpPr>
          <p:nvPr>
            <p:ph type="sldNum" sz="quarter" idx="12"/>
          </p:nvPr>
        </p:nvSpPr>
        <p:spPr/>
        <p:txBody>
          <a:bodyPr/>
          <a:lstStyle/>
          <a:p>
            <a:pPr>
              <a:defRPr/>
            </a:pPr>
            <a:fld id="{722105C8-2B67-4033-AF47-7248AA6BD3D4}" type="slidenum">
              <a:rPr lang="en-US" altLang="en-US" smtClean="0"/>
              <a:pPr>
                <a:defRPr/>
              </a:pPr>
              <a:t>40</a:t>
            </a:fld>
            <a:endParaRPr lang="en-US" altLang="en-US" dirty="0"/>
          </a:p>
        </p:txBody>
      </p:sp>
    </p:spTree>
    <p:extLst>
      <p:ext uri="{BB962C8B-B14F-4D97-AF65-F5344CB8AC3E}">
        <p14:creationId xmlns:p14="http://schemas.microsoft.com/office/powerpoint/2010/main" val="1420421048"/>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8ED3BB0-E7B1-4EC1-AC96-33BEB8769B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Rectangle 2">
            <a:extLst>
              <a:ext uri="{FF2B5EF4-FFF2-40B4-BE49-F238E27FC236}">
                <a16:creationId xmlns="" xmlns:a16="http://schemas.microsoft.com/office/drawing/2014/main" id="{648C3689-804A-4966-ADA5-9138C6ED64D3}"/>
              </a:ext>
            </a:extLst>
          </p:cNvPr>
          <p:cNvSpPr/>
          <p:nvPr/>
        </p:nvSpPr>
        <p:spPr>
          <a:xfrm>
            <a:off x="484143" y="2967335"/>
            <a:ext cx="11223714"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algn="ctr"/>
            <a:r>
              <a:rPr lang="en-US" sz="8000" b="1" cap="none" spc="0" dirty="0">
                <a:ln w="12700">
                  <a:solidFill>
                    <a:schemeClr val="tx2">
                      <a:lumMod val="75000"/>
                    </a:schemeClr>
                  </a:solidFill>
                  <a:prstDash val="solid"/>
                </a:ln>
                <a:solidFill>
                  <a:schemeClr val="bg1"/>
                </a:solidFill>
                <a:effectLst>
                  <a:outerShdw dist="38100" dir="2640000" algn="bl" rotWithShape="0">
                    <a:schemeClr val="tx2">
                      <a:lumMod val="75000"/>
                    </a:schemeClr>
                  </a:outerShdw>
                </a:effectLst>
              </a:rPr>
              <a:t>THAT IS GOOD NEWS!</a:t>
            </a:r>
          </a:p>
        </p:txBody>
      </p:sp>
      <p:pic>
        <p:nvPicPr>
          <p:cNvPr id="5" name="Picture 4">
            <a:extLst>
              <a:ext uri="{FF2B5EF4-FFF2-40B4-BE49-F238E27FC236}">
                <a16:creationId xmlns="" xmlns:a16="http://schemas.microsoft.com/office/drawing/2014/main" id="{642103EA-B0D4-409C-91E5-2B6CA485F89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442488"/>
            <a:ext cx="2103302" cy="518205"/>
          </a:xfrm>
          <a:prstGeom prst="rect">
            <a:avLst/>
          </a:prstGeom>
        </p:spPr>
      </p:pic>
      <p:sp>
        <p:nvSpPr>
          <p:cNvPr id="4" name="Slide Number Placeholder 3"/>
          <p:cNvSpPr>
            <a:spLocks noGrp="1"/>
          </p:cNvSpPr>
          <p:nvPr>
            <p:ph type="sldNum" sz="quarter" idx="12"/>
          </p:nvPr>
        </p:nvSpPr>
        <p:spPr/>
        <p:txBody>
          <a:bodyPr/>
          <a:lstStyle/>
          <a:p>
            <a:pPr>
              <a:defRPr/>
            </a:pPr>
            <a:fld id="{722105C8-2B67-4033-AF47-7248AA6BD3D4}" type="slidenum">
              <a:rPr lang="en-US" altLang="en-US" smtClean="0">
                <a:solidFill>
                  <a:schemeClr val="bg1"/>
                </a:solidFill>
              </a:rPr>
              <a:pPr>
                <a:defRPr/>
              </a:pPr>
              <a:t>41</a:t>
            </a:fld>
            <a:endParaRPr lang="en-US" altLang="en-US" dirty="0">
              <a:solidFill>
                <a:schemeClr val="bg1"/>
              </a:solidFill>
            </a:endParaRPr>
          </a:p>
        </p:txBody>
      </p:sp>
    </p:spTree>
    <p:extLst>
      <p:ext uri="{BB962C8B-B14F-4D97-AF65-F5344CB8AC3E}">
        <p14:creationId xmlns:p14="http://schemas.microsoft.com/office/powerpoint/2010/main" val="3567688378"/>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6D2D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 xmlns:a16="http://schemas.microsoft.com/office/drawing/2014/main" id="{FC1D6C2C-DDB2-4C5A-BD46-A8C9E6A98E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698" y="6377940"/>
            <a:ext cx="2103302" cy="518205"/>
          </a:xfrm>
          <a:prstGeom prst="rect">
            <a:avLst/>
          </a:prstGeom>
        </p:spPr>
      </p:pic>
      <p:sp>
        <p:nvSpPr>
          <p:cNvPr id="5" name="Slide Number Placeholder 4">
            <a:extLst>
              <a:ext uri="{FF2B5EF4-FFF2-40B4-BE49-F238E27FC236}">
                <a16:creationId xmlns="" xmlns:a16="http://schemas.microsoft.com/office/drawing/2014/main" id="{ABCDABCC-820E-4EFB-9ED2-6375DC94EE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E892F8-B361-4A69-A9B3-4ECEFF53BB1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 xmlns:a16="http://schemas.microsoft.com/office/drawing/2014/main" id="{364039B2-07DC-48F0-9D6B-352730987A79}"/>
              </a:ext>
            </a:extLst>
          </p:cNvPr>
          <p:cNvSpPr txBox="1"/>
          <p:nvPr/>
        </p:nvSpPr>
        <p:spPr>
          <a:xfrm>
            <a:off x="951470" y="1166843"/>
            <a:ext cx="10402330" cy="4524315"/>
          </a:xfrm>
          <a:prstGeom prst="rect">
            <a:avLst/>
          </a:prstGeom>
          <a:solidFill>
            <a:schemeClr val="bg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“Let not your heart be troubled. </a:t>
            </a:r>
            <a:r>
              <a:rPr kumimoji="0" lang="en-US"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Believe </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Elohim, believe also in Me</a:t>
            </a:r>
            <a:r>
              <a:rPr kumimoji="0" lang="en-US"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 “In My Father’s house are many staying places. </a:t>
            </a:r>
            <a:r>
              <a:rPr kumimoji="0" lang="en-US"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And </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not, </a:t>
            </a:r>
            <a:r>
              <a:rPr kumimoji="0" lang="en-US"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r>
            <a:br>
              <a:rPr kumimoji="0" lang="en-US"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br>
            <a:r>
              <a:rPr kumimoji="0" lang="en-US"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I </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would have told you. </a:t>
            </a:r>
            <a:r>
              <a:rPr kumimoji="0" lang="en-US"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I </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go to prepare a place for you. </a:t>
            </a:r>
            <a:r>
              <a:rPr kumimoji="0" lang="en-US"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3 </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 if I go and prepare a place for you, I shall come again and receive you to Myself, that where I am, you might be </a:t>
            </a:r>
            <a:r>
              <a:rPr kumimoji="0" lang="en-US"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too” </a:t>
            </a:r>
            <a:br>
              <a:rPr kumimoji="0" lang="en-US"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br>
            <a:r>
              <a:rPr kumimoji="0" lang="en-US"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John 14:1-3.  </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Scriptures)</a:t>
            </a:r>
          </a:p>
        </p:txBody>
      </p:sp>
    </p:spTree>
    <p:extLst>
      <p:ext uri="{BB962C8B-B14F-4D97-AF65-F5344CB8AC3E}">
        <p14:creationId xmlns:p14="http://schemas.microsoft.com/office/powerpoint/2010/main" val="460637487"/>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EC166943-2B6D-443F-B48A-8D80C26F0CEA}"/>
              </a:ext>
            </a:extLst>
          </p:cNvPr>
          <p:cNvSpPr>
            <a:spLocks noGrp="1"/>
          </p:cNvSpPr>
          <p:nvPr>
            <p:ph type="sldNum" sz="quarter" idx="12"/>
          </p:nvPr>
        </p:nvSpPr>
        <p:spPr/>
        <p:txBody>
          <a:bodyPr/>
          <a:lstStyle/>
          <a:p>
            <a:fld id="{43E892F8-B361-4A69-A9B3-4ECEFF53BB19}" type="slidenum">
              <a:rPr lang="en-US" smtClean="0"/>
              <a:t>43</a:t>
            </a:fld>
            <a:endParaRPr lang="en-US"/>
          </a:p>
        </p:txBody>
      </p:sp>
      <p:pic>
        <p:nvPicPr>
          <p:cNvPr id="4" name="Picture 3" descr="A drawing of a cartoon character&#10;&#10;Description automatically generated">
            <a:extLst>
              <a:ext uri="{FF2B5EF4-FFF2-40B4-BE49-F238E27FC236}">
                <a16:creationId xmlns="" xmlns:a16="http://schemas.microsoft.com/office/drawing/2014/main" id="{8D5CD856-B322-4DD1-A444-B24913F970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a:extLst>
              <a:ext uri="{FF2B5EF4-FFF2-40B4-BE49-F238E27FC236}">
                <a16:creationId xmlns="" xmlns:a16="http://schemas.microsoft.com/office/drawing/2014/main" id="{99F5502A-E87E-4E8A-9BDA-C7E9835CE1CE}"/>
              </a:ext>
            </a:extLst>
          </p:cNvPr>
          <p:cNvSpPr/>
          <p:nvPr/>
        </p:nvSpPr>
        <p:spPr>
          <a:xfrm>
            <a:off x="3379291" y="283501"/>
            <a:ext cx="6817379" cy="3139321"/>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algn="ctr"/>
            <a:r>
              <a:rPr lang="en-US" sz="6600" b="1" cap="none" spc="0" dirty="0">
                <a:ln w="12700">
                  <a:solidFill>
                    <a:schemeClr val="tx2">
                      <a:lumMod val="75000"/>
                    </a:schemeClr>
                  </a:solidFill>
                  <a:prstDash val="solid"/>
                </a:ln>
                <a:solidFill>
                  <a:srgbClr val="0000CC"/>
                </a:solidFill>
                <a:effectLst>
                  <a:outerShdw dist="38100" dir="2640000" algn="bl" rotWithShape="0">
                    <a:schemeClr val="tx2">
                      <a:lumMod val="75000"/>
                    </a:schemeClr>
                  </a:outerShdw>
                </a:effectLst>
              </a:rPr>
              <a:t>The BOTTOM LINE:</a:t>
            </a:r>
          </a:p>
          <a:p>
            <a:pPr algn="ctr"/>
            <a:r>
              <a:rPr lang="en-US" sz="6600" b="1" cap="none" spc="0" dirty="0">
                <a:ln w="12700">
                  <a:solidFill>
                    <a:schemeClr val="tx2">
                      <a:lumMod val="75000"/>
                    </a:schemeClr>
                  </a:solidFill>
                  <a:prstDash val="solid"/>
                </a:ln>
                <a:solidFill>
                  <a:srgbClr val="0000CC"/>
                </a:solidFill>
                <a:effectLst>
                  <a:outerShdw dist="38100" dir="2640000" algn="bl" rotWithShape="0">
                    <a:schemeClr val="tx2">
                      <a:lumMod val="75000"/>
                    </a:schemeClr>
                  </a:outerShdw>
                </a:effectLst>
              </a:rPr>
              <a:t>BE READY FOR</a:t>
            </a:r>
          </a:p>
          <a:p>
            <a:pPr algn="ctr"/>
            <a:r>
              <a:rPr lang="en-US" sz="6600" b="1" dirty="0">
                <a:ln w="12700">
                  <a:solidFill>
                    <a:schemeClr val="tx2">
                      <a:lumMod val="75000"/>
                    </a:schemeClr>
                  </a:solidFill>
                  <a:prstDash val="solid"/>
                </a:ln>
                <a:solidFill>
                  <a:srgbClr val="0000CC"/>
                </a:solidFill>
                <a:effectLst>
                  <a:outerShdw dist="38100" dir="2640000" algn="bl" rotWithShape="0">
                    <a:schemeClr val="tx2">
                      <a:lumMod val="75000"/>
                    </a:schemeClr>
                  </a:outerShdw>
                </a:effectLst>
              </a:rPr>
              <a:t>THAT DAY!</a:t>
            </a:r>
            <a:endParaRPr lang="en-US" sz="6600" b="1" cap="none" spc="0" dirty="0">
              <a:ln w="12700">
                <a:solidFill>
                  <a:schemeClr val="tx2">
                    <a:lumMod val="75000"/>
                  </a:schemeClr>
                </a:solidFill>
                <a:prstDash val="solid"/>
              </a:ln>
              <a:solidFill>
                <a:srgbClr val="0000CC"/>
              </a:solidFill>
              <a:effectLst>
                <a:outerShdw dist="38100" dir="2640000" algn="bl" rotWithShape="0">
                  <a:schemeClr val="tx2">
                    <a:lumMod val="75000"/>
                  </a:schemeClr>
                </a:outerShdw>
              </a:effectLst>
            </a:endParaRPr>
          </a:p>
        </p:txBody>
      </p:sp>
      <p:pic>
        <p:nvPicPr>
          <p:cNvPr id="3" name="Picture 2">
            <a:extLst>
              <a:ext uri="{FF2B5EF4-FFF2-40B4-BE49-F238E27FC236}">
                <a16:creationId xmlns="" xmlns:a16="http://schemas.microsoft.com/office/drawing/2014/main" id="{FAB0FCCE-1C6C-4B59-B952-345E56A6791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442488"/>
            <a:ext cx="2103302" cy="518205"/>
          </a:xfrm>
          <a:prstGeom prst="rect">
            <a:avLst/>
          </a:prstGeom>
        </p:spPr>
      </p:pic>
      <p:sp>
        <p:nvSpPr>
          <p:cNvPr id="6" name="Slide Number Placeholder 4"/>
          <p:cNvSpPr txBox="1">
            <a:spLocks/>
          </p:cNvSpPr>
          <p:nvPr/>
        </p:nvSpPr>
        <p:spPr>
          <a:xfrm>
            <a:off x="8737600" y="6245225"/>
            <a:ext cx="2844800" cy="476250"/>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22105C8-2B67-4033-AF47-7248AA6BD3D4}" type="slidenum">
              <a:rPr lang="en-US" altLang="en-US" smtClean="0"/>
              <a:pPr>
                <a:defRPr/>
              </a:pPr>
              <a:t>43</a:t>
            </a:fld>
            <a:endParaRPr lang="en-US" altLang="en-US" dirty="0"/>
          </a:p>
        </p:txBody>
      </p:sp>
    </p:spTree>
    <p:extLst>
      <p:ext uri="{BB962C8B-B14F-4D97-AF65-F5344CB8AC3E}">
        <p14:creationId xmlns:p14="http://schemas.microsoft.com/office/powerpoint/2010/main" val="207592658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E7CA8EFA-0AEC-481C-99D8-22BD9F705D0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a:stretch/>
        </p:blipFill>
        <p:spPr>
          <a:xfrm>
            <a:off x="321733" y="321733"/>
            <a:ext cx="11548534" cy="6214534"/>
          </a:xfrm>
          <a:prstGeom prst="rect">
            <a:avLst/>
          </a:prstGeom>
        </p:spPr>
      </p:pic>
      <p:sp>
        <p:nvSpPr>
          <p:cNvPr id="3" name="Rectangle 2">
            <a:extLst>
              <a:ext uri="{FF2B5EF4-FFF2-40B4-BE49-F238E27FC236}">
                <a16:creationId xmlns="" xmlns:a16="http://schemas.microsoft.com/office/drawing/2014/main" id="{10A96FFB-B1D9-4EF8-9690-112D867A9894}"/>
              </a:ext>
            </a:extLst>
          </p:cNvPr>
          <p:cNvSpPr/>
          <p:nvPr/>
        </p:nvSpPr>
        <p:spPr>
          <a:xfrm>
            <a:off x="3301803" y="2967335"/>
            <a:ext cx="5588389" cy="1569660"/>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algn="ctr"/>
            <a:r>
              <a:rPr lang="en-US" sz="9600" b="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rPr>
              <a:t>THE END</a:t>
            </a:r>
          </a:p>
        </p:txBody>
      </p:sp>
      <p:pic>
        <p:nvPicPr>
          <p:cNvPr id="4" name="Picture 3">
            <a:extLst>
              <a:ext uri="{FF2B5EF4-FFF2-40B4-BE49-F238E27FC236}">
                <a16:creationId xmlns="" xmlns:a16="http://schemas.microsoft.com/office/drawing/2014/main" id="{A520FF17-1693-47EA-AC81-B9F12792DA5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442488"/>
            <a:ext cx="2103302" cy="518205"/>
          </a:xfrm>
          <a:prstGeom prst="rect">
            <a:avLst/>
          </a:prstGeom>
        </p:spPr>
      </p:pic>
      <p:sp>
        <p:nvSpPr>
          <p:cNvPr id="5" name="Slide Number Placeholder 4"/>
          <p:cNvSpPr>
            <a:spLocks noGrp="1"/>
          </p:cNvSpPr>
          <p:nvPr>
            <p:ph type="sldNum" sz="quarter" idx="12"/>
          </p:nvPr>
        </p:nvSpPr>
        <p:spPr/>
        <p:txBody>
          <a:bodyPr/>
          <a:lstStyle/>
          <a:p>
            <a:pPr>
              <a:defRPr/>
            </a:pPr>
            <a:fld id="{722105C8-2B67-4033-AF47-7248AA6BD3D4}" type="slidenum">
              <a:rPr lang="en-US" altLang="en-US" smtClean="0">
                <a:solidFill>
                  <a:schemeClr val="bg1"/>
                </a:solidFill>
              </a:rPr>
              <a:pPr>
                <a:defRPr/>
              </a:pPr>
              <a:t>44</a:t>
            </a:fld>
            <a:endParaRPr lang="en-US" altLang="en-US" dirty="0">
              <a:solidFill>
                <a:schemeClr val="bg1"/>
              </a:solidFill>
            </a:endParaRPr>
          </a:p>
        </p:txBody>
      </p:sp>
    </p:spTree>
    <p:extLst>
      <p:ext uri="{BB962C8B-B14F-4D97-AF65-F5344CB8AC3E}">
        <p14:creationId xmlns:p14="http://schemas.microsoft.com/office/powerpoint/2010/main" val="398353274"/>
      </p:ext>
    </p:extLst>
  </p:cSld>
  <p:clrMapOvr>
    <a:overrideClrMapping bg1="dk1" tx1="lt1" bg2="dk2" tx2="lt2" accent1="accent1" accent2="accent2" accent3="accent3" accent4="accent4" accent5="accent5" accent6="accent6" hlink="hlink" folHlink="folHlink"/>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 xmlns:a16="http://schemas.microsoft.com/office/drawing/2014/main" id="{312146E6-F180-4C6A-93A6-A6AA610EC4A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0017"/>
          <a:stretch/>
        </p:blipFill>
        <p:spPr>
          <a:xfrm>
            <a:off x="20" y="1282"/>
            <a:ext cx="12191980" cy="6856718"/>
          </a:xfrm>
          <a:prstGeom prst="rect">
            <a:avLst/>
          </a:prstGeom>
        </p:spPr>
      </p:pic>
      <p:sp>
        <p:nvSpPr>
          <p:cNvPr id="3" name="TextBox 2">
            <a:extLst>
              <a:ext uri="{FF2B5EF4-FFF2-40B4-BE49-F238E27FC236}">
                <a16:creationId xmlns="" xmlns:a16="http://schemas.microsoft.com/office/drawing/2014/main" id="{B7DFF16A-9466-4FC3-BE21-18F2782241E2}"/>
              </a:ext>
            </a:extLst>
          </p:cNvPr>
          <p:cNvSpPr txBox="1"/>
          <p:nvPr/>
        </p:nvSpPr>
        <p:spPr>
          <a:xfrm>
            <a:off x="564292" y="4966502"/>
            <a:ext cx="4905633" cy="1077218"/>
          </a:xfrm>
          <a:prstGeom prst="rect">
            <a:avLst/>
          </a:prstGeom>
          <a:solidFill>
            <a:schemeClr val="accent5">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3200" b="1" dirty="0"/>
              <a:t>Ultimate Provider is</a:t>
            </a:r>
          </a:p>
          <a:p>
            <a:pPr algn="ctr"/>
            <a:r>
              <a:rPr lang="en-US" sz="3200" b="1" dirty="0"/>
              <a:t>Yahusha, Ha Mashiach</a:t>
            </a:r>
            <a:endParaRPr lang="en-US" dirty="0"/>
          </a:p>
        </p:txBody>
      </p:sp>
      <p:pic>
        <p:nvPicPr>
          <p:cNvPr id="4" name="Picture 3">
            <a:extLst>
              <a:ext uri="{FF2B5EF4-FFF2-40B4-BE49-F238E27FC236}">
                <a16:creationId xmlns="" xmlns:a16="http://schemas.microsoft.com/office/drawing/2014/main" id="{6BA35B98-CF35-4142-9C63-97780BF992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442488"/>
            <a:ext cx="2103302" cy="518205"/>
          </a:xfrm>
          <a:prstGeom prst="rect">
            <a:avLst/>
          </a:prstGeom>
        </p:spPr>
      </p:pic>
      <p:sp>
        <p:nvSpPr>
          <p:cNvPr id="6" name="TextBox 5">
            <a:extLst>
              <a:ext uri="{FF2B5EF4-FFF2-40B4-BE49-F238E27FC236}">
                <a16:creationId xmlns="" xmlns:a16="http://schemas.microsoft.com/office/drawing/2014/main" id="{664FBABC-85BA-4D35-B7DF-E20862E6C22A}"/>
              </a:ext>
            </a:extLst>
          </p:cNvPr>
          <p:cNvSpPr txBox="1"/>
          <p:nvPr/>
        </p:nvSpPr>
        <p:spPr>
          <a:xfrm>
            <a:off x="6474941" y="4720281"/>
            <a:ext cx="5152767" cy="1569660"/>
          </a:xfrm>
          <a:prstGeom prst="rect">
            <a:avLst/>
          </a:prstGeom>
          <a:solidFill>
            <a:srgbClr val="FFFF00"/>
          </a:solidFill>
          <a:scene3d>
            <a:camera prst="orthographicFront"/>
            <a:lightRig rig="threePt" dir="t"/>
          </a:scene3d>
          <a:sp3d>
            <a:bevelT w="165100" prst="coolSlant"/>
          </a:sp3d>
        </p:spPr>
        <p:txBody>
          <a:bodyPr wrap="square" rtlCol="0">
            <a:spAutoFit/>
          </a:bodyPr>
          <a:lstStyle/>
          <a:p>
            <a:pPr algn="ctr"/>
            <a:r>
              <a:rPr lang="en-US" sz="3200" b="1" dirty="0"/>
              <a:t>Prepared and Recorded </a:t>
            </a:r>
          </a:p>
          <a:p>
            <a:pPr algn="ctr"/>
            <a:r>
              <a:rPr lang="en-US" sz="3200" b="1" dirty="0"/>
              <a:t>By Walter Tschoepe</a:t>
            </a:r>
          </a:p>
          <a:p>
            <a:pPr algn="ctr"/>
            <a:r>
              <a:rPr lang="en-US" sz="3200" b="1" dirty="0"/>
              <a:t>Malachi4.4@reagan.com</a:t>
            </a:r>
          </a:p>
        </p:txBody>
      </p:sp>
      <p:pic>
        <p:nvPicPr>
          <p:cNvPr id="10" name="Picture 9">
            <a:extLst>
              <a:ext uri="{FF2B5EF4-FFF2-40B4-BE49-F238E27FC236}">
                <a16:creationId xmlns="" xmlns:a16="http://schemas.microsoft.com/office/drawing/2014/main" id="{8D8B49DB-1F24-4D83-B018-F3631E2D0CB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09990" y="1721048"/>
            <a:ext cx="4282667" cy="2694947"/>
          </a:xfrm>
          <a:prstGeom prst="ellipse">
            <a:avLst/>
          </a:prstGeom>
          <a:ln>
            <a:noFill/>
          </a:ln>
          <a:effectLst>
            <a:softEdge rad="112500"/>
          </a:effectLst>
        </p:spPr>
      </p:pic>
      <p:sp>
        <p:nvSpPr>
          <p:cNvPr id="5" name="Slide Number Placeholder 4"/>
          <p:cNvSpPr>
            <a:spLocks noGrp="1"/>
          </p:cNvSpPr>
          <p:nvPr>
            <p:ph type="sldNum" sz="quarter" idx="12"/>
          </p:nvPr>
        </p:nvSpPr>
        <p:spPr>
          <a:xfrm>
            <a:off x="8737600" y="6332777"/>
            <a:ext cx="2844800" cy="476250"/>
          </a:xfrm>
        </p:spPr>
        <p:txBody>
          <a:bodyPr/>
          <a:lstStyle/>
          <a:p>
            <a:pPr>
              <a:defRPr/>
            </a:pPr>
            <a:fld id="{722105C8-2B67-4033-AF47-7248AA6BD3D4}" type="slidenum">
              <a:rPr lang="en-US" altLang="en-US" smtClean="0"/>
              <a:pPr>
                <a:defRPr/>
              </a:pPr>
              <a:t>45</a:t>
            </a:fld>
            <a:endParaRPr lang="en-US" altLang="en-US" dirty="0"/>
          </a:p>
        </p:txBody>
      </p:sp>
    </p:spTree>
    <p:extLst>
      <p:ext uri="{BB962C8B-B14F-4D97-AF65-F5344CB8AC3E}">
        <p14:creationId xmlns:p14="http://schemas.microsoft.com/office/powerpoint/2010/main" val="1043227119"/>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6D2D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 xmlns:a16="http://schemas.microsoft.com/office/drawing/2014/main" id="{AA060430-5FE5-4596-91C3-4781E2A424DB}"/>
              </a:ext>
            </a:extLst>
          </p:cNvPr>
          <p:cNvPicPr>
            <a:picLocks noChangeAspect="1"/>
          </p:cNvPicPr>
          <p:nvPr/>
        </p:nvPicPr>
        <p:blipFill>
          <a:blip r:embed="rId3"/>
          <a:stretch>
            <a:fillRect/>
          </a:stretch>
        </p:blipFill>
        <p:spPr>
          <a:xfrm>
            <a:off x="629920" y="558800"/>
            <a:ext cx="10800080" cy="5819140"/>
          </a:xfrm>
          <a:prstGeom prst="rect">
            <a:avLst/>
          </a:prstGeom>
        </p:spPr>
      </p:pic>
      <p:sp>
        <p:nvSpPr>
          <p:cNvPr id="3" name="TextBox 2">
            <a:extLst>
              <a:ext uri="{FF2B5EF4-FFF2-40B4-BE49-F238E27FC236}">
                <a16:creationId xmlns="" xmlns:a16="http://schemas.microsoft.com/office/drawing/2014/main" id="{E879E141-8EAC-4A36-AD94-697B2906F43B}"/>
              </a:ext>
            </a:extLst>
          </p:cNvPr>
          <p:cNvSpPr txBox="1"/>
          <p:nvPr/>
        </p:nvSpPr>
        <p:spPr>
          <a:xfrm>
            <a:off x="2159000" y="1967061"/>
            <a:ext cx="7741920"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It states in Numbers 29:35 </a:t>
            </a: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r>
            <a:b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br>
            <a:r>
              <a:rPr kumimoji="0" lang="en-US"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 the eighth day you should hold a solemn gathering, </a:t>
            </a:r>
            <a:r>
              <a:rPr kumimoji="0" lang="en-US"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r>
            <a:br>
              <a:rPr kumimoji="0" lang="en-US"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br>
            <a:r>
              <a:rPr kumimoji="0" lang="en-US"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you </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shall not work at your occupation.”</a:t>
            </a:r>
          </a:p>
        </p:txBody>
      </p:sp>
      <p:pic>
        <p:nvPicPr>
          <p:cNvPr id="4" name="Picture 3">
            <a:extLst>
              <a:ext uri="{FF2B5EF4-FFF2-40B4-BE49-F238E27FC236}">
                <a16:creationId xmlns="" xmlns:a16="http://schemas.microsoft.com/office/drawing/2014/main" id="{FC1D6C2C-DDB2-4C5A-BD46-A8C9E6A98EA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698" y="6377940"/>
            <a:ext cx="2103302" cy="518205"/>
          </a:xfrm>
          <a:prstGeom prst="rect">
            <a:avLst/>
          </a:prstGeom>
        </p:spPr>
      </p:pic>
      <p:sp>
        <p:nvSpPr>
          <p:cNvPr id="5" name="Slide Number Placeholder 4">
            <a:extLst>
              <a:ext uri="{FF2B5EF4-FFF2-40B4-BE49-F238E27FC236}">
                <a16:creationId xmlns="" xmlns:a16="http://schemas.microsoft.com/office/drawing/2014/main" id="{ABCDABCC-820E-4EFB-9ED2-6375DC94EE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E892F8-B361-4A69-A9B3-4ECEFF53BB19}" type="slidenum">
              <a:rPr kumimoji="0" lang="en-US" sz="1200" b="0" i="0" u="none" strike="noStrike" kern="1200" cap="none" spc="0" normalizeH="0" baseline="0" noProof="0" smtClean="0">
                <a:ln>
                  <a:noFill/>
                </a:ln>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1526227774"/>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22BFE1DB-725A-4D9F-BB3C-EB9BE9E0B55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4334" r="-1" b="-1"/>
          <a:stretch/>
        </p:blipFill>
        <p:spPr>
          <a:xfrm>
            <a:off x="321733" y="321733"/>
            <a:ext cx="11548534" cy="621453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TextBox 2">
            <a:extLst>
              <a:ext uri="{FF2B5EF4-FFF2-40B4-BE49-F238E27FC236}">
                <a16:creationId xmlns="" xmlns:a16="http://schemas.microsoft.com/office/drawing/2014/main" id="{9FBD0934-2469-49C2-8C69-66076BFCF0DC}"/>
              </a:ext>
            </a:extLst>
          </p:cNvPr>
          <p:cNvSpPr txBox="1"/>
          <p:nvPr/>
        </p:nvSpPr>
        <p:spPr>
          <a:xfrm>
            <a:off x="840258" y="3429000"/>
            <a:ext cx="6268753" cy="2308324"/>
          </a:xfrm>
          <a:prstGeom prst="rect">
            <a:avLst/>
          </a:prstGeom>
          <a:solidFill>
            <a:schemeClr val="bg1"/>
          </a:solidFill>
          <a:scene3d>
            <a:camera prst="orthographicFront"/>
            <a:lightRig rig="threePt" dir="t"/>
          </a:scene3d>
          <a:sp3d>
            <a:bevelT/>
          </a:sp3d>
        </p:spPr>
        <p:txBody>
          <a:bodyPr wrap="square" rtlCol="0">
            <a:spAutoFit/>
          </a:bodyPr>
          <a:lstStyle/>
          <a:p>
            <a:pPr algn="ctr"/>
            <a:r>
              <a:rPr lang="en-US" sz="3600" dirty="0"/>
              <a:t>Even </a:t>
            </a:r>
            <a:r>
              <a:rPr lang="en-US" sz="3600" dirty="0" smtClean="0"/>
              <a:t>though </a:t>
            </a:r>
            <a:r>
              <a:rPr lang="en-US" sz="3600" dirty="0"/>
              <a:t>Shemini Atzeret immediately follows the </a:t>
            </a:r>
            <a:r>
              <a:rPr lang="en-US" sz="3600" dirty="0" smtClean="0"/>
              <a:t/>
            </a:r>
            <a:br>
              <a:rPr lang="en-US" sz="3600" dirty="0" smtClean="0"/>
            </a:br>
            <a:r>
              <a:rPr lang="en-US" sz="3600" dirty="0" smtClean="0"/>
              <a:t>festival </a:t>
            </a:r>
            <a:r>
              <a:rPr lang="en-US" sz="3600" dirty="0"/>
              <a:t>of Sukkot, </a:t>
            </a:r>
            <a:r>
              <a:rPr lang="en-US" sz="3600" dirty="0" smtClean="0"/>
              <a:t/>
            </a:r>
            <a:br>
              <a:rPr lang="en-US" sz="3600" dirty="0" smtClean="0"/>
            </a:br>
            <a:r>
              <a:rPr lang="en-US" sz="3600" b="1" dirty="0" smtClean="0">
                <a:solidFill>
                  <a:srgbClr val="FFFF00"/>
                </a:solidFill>
              </a:rPr>
              <a:t>it </a:t>
            </a:r>
            <a:r>
              <a:rPr lang="en-US" sz="3600" b="1" dirty="0">
                <a:solidFill>
                  <a:srgbClr val="FFFF00"/>
                </a:solidFill>
              </a:rPr>
              <a:t>is a totally separate holiday. </a:t>
            </a:r>
          </a:p>
        </p:txBody>
      </p:sp>
      <p:pic>
        <p:nvPicPr>
          <p:cNvPr id="5" name="Picture 4">
            <a:extLst>
              <a:ext uri="{FF2B5EF4-FFF2-40B4-BE49-F238E27FC236}">
                <a16:creationId xmlns="" xmlns:a16="http://schemas.microsoft.com/office/drawing/2014/main" id="{ACBA9A41-A3E4-47FF-A66F-C97D0B3BBF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442488"/>
            <a:ext cx="2103302" cy="518205"/>
          </a:xfrm>
          <a:prstGeom prst="rect">
            <a:avLst/>
          </a:prstGeom>
        </p:spPr>
      </p:pic>
      <p:sp>
        <p:nvSpPr>
          <p:cNvPr id="4" name="Slide Number Placeholder 3"/>
          <p:cNvSpPr>
            <a:spLocks noGrp="1"/>
          </p:cNvSpPr>
          <p:nvPr>
            <p:ph type="sldNum" sz="quarter" idx="12"/>
          </p:nvPr>
        </p:nvSpPr>
        <p:spPr/>
        <p:txBody>
          <a:bodyPr/>
          <a:lstStyle/>
          <a:p>
            <a:fld id="{8693DB16-35F9-4ADC-81A5-E3FDA9CC45AF}" type="slidenum">
              <a:rPr lang="en-US" smtClean="0"/>
              <a:pPr/>
              <a:t>6</a:t>
            </a:fld>
            <a:endParaRPr lang="en-US" dirty="0"/>
          </a:p>
        </p:txBody>
      </p:sp>
    </p:spTree>
    <p:extLst>
      <p:ext uri="{BB962C8B-B14F-4D97-AF65-F5344CB8AC3E}">
        <p14:creationId xmlns:p14="http://schemas.microsoft.com/office/powerpoint/2010/main" val="14663606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22BFE1DB-725A-4D9F-BB3C-EB9BE9E0B55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4334" r="-1" b="-1"/>
          <a:stretch/>
        </p:blipFill>
        <p:spPr>
          <a:xfrm>
            <a:off x="321733" y="321733"/>
            <a:ext cx="11548534" cy="621453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TextBox 2">
            <a:extLst>
              <a:ext uri="{FF2B5EF4-FFF2-40B4-BE49-F238E27FC236}">
                <a16:creationId xmlns="" xmlns:a16="http://schemas.microsoft.com/office/drawing/2014/main" id="{9FBD0934-2469-49C2-8C69-66076BFCF0DC}"/>
              </a:ext>
            </a:extLst>
          </p:cNvPr>
          <p:cNvSpPr txBox="1"/>
          <p:nvPr/>
        </p:nvSpPr>
        <p:spPr>
          <a:xfrm>
            <a:off x="494498" y="3311611"/>
            <a:ext cx="11203003" cy="2862322"/>
          </a:xfrm>
          <a:prstGeom prst="rect">
            <a:avLst/>
          </a:prstGeom>
          <a:solidFill>
            <a:schemeClr val="bg1"/>
          </a:solidFill>
          <a:scene3d>
            <a:camera prst="orthographicFront"/>
            <a:lightRig rig="threePt" dir="t"/>
          </a:scene3d>
          <a:sp3d>
            <a:bevelT/>
          </a:sp3d>
        </p:spPr>
        <p:txBody>
          <a:bodyPr wrap="square" rtlCol="0">
            <a:spAutoFit/>
          </a:bodyPr>
          <a:lstStyle/>
          <a:p>
            <a:pPr algn="ctr"/>
            <a:r>
              <a:rPr lang="en-US" sz="3600" dirty="0"/>
              <a:t>It is the eighth (8) day or the last day of the feast of </a:t>
            </a:r>
            <a:r>
              <a:rPr lang="en-US" sz="3600" dirty="0" smtClean="0"/>
              <a:t>Tabernacles. </a:t>
            </a:r>
            <a:r>
              <a:rPr lang="en-US" sz="3600" dirty="0"/>
              <a:t>The whole feast and especially the </a:t>
            </a:r>
            <a:r>
              <a:rPr lang="en-US" sz="3600" dirty="0" smtClean="0"/>
              <a:t>8</a:t>
            </a:r>
            <a:r>
              <a:rPr lang="en-US" sz="3600" baseline="30000" dirty="0" smtClean="0"/>
              <a:t>th</a:t>
            </a:r>
            <a:r>
              <a:rPr lang="en-US" sz="3600" dirty="0" smtClean="0"/>
              <a:t> day </a:t>
            </a:r>
            <a:r>
              <a:rPr lang="en-US" sz="3600" dirty="0"/>
              <a:t>represents </a:t>
            </a:r>
            <a:r>
              <a:rPr lang="en-US" sz="3600" b="1" dirty="0">
                <a:solidFill>
                  <a:srgbClr val="00FFCC"/>
                </a:solidFill>
              </a:rPr>
              <a:t>a new </a:t>
            </a:r>
            <a:r>
              <a:rPr lang="en-US" sz="3600" b="1" dirty="0" smtClean="0">
                <a:solidFill>
                  <a:srgbClr val="00FFCC"/>
                </a:solidFill>
              </a:rPr>
              <a:t>beginning</a:t>
            </a:r>
            <a:r>
              <a:rPr lang="en-US" sz="3600" dirty="0" smtClean="0">
                <a:solidFill>
                  <a:srgbClr val="00FFCC"/>
                </a:solidFill>
              </a:rPr>
              <a:t>,</a:t>
            </a:r>
            <a:r>
              <a:rPr lang="en-US" sz="3600" dirty="0" smtClean="0"/>
              <a:t> </a:t>
            </a:r>
            <a:r>
              <a:rPr lang="en-US" sz="3600" dirty="0"/>
              <a:t>and it is believed by some that this is the first day the redeemed will enter Heaven </a:t>
            </a:r>
            <a:r>
              <a:rPr lang="en-US" sz="3600" dirty="0" smtClean="0"/>
              <a:t/>
            </a:r>
            <a:br>
              <a:rPr lang="en-US" sz="3600" dirty="0" smtClean="0"/>
            </a:br>
            <a:r>
              <a:rPr lang="en-US" sz="3600" dirty="0" smtClean="0"/>
              <a:t>in </a:t>
            </a:r>
            <a:r>
              <a:rPr lang="en-US" sz="3600" dirty="0"/>
              <a:t>order to take part at the supper of the lamb. </a:t>
            </a:r>
          </a:p>
        </p:txBody>
      </p:sp>
      <p:pic>
        <p:nvPicPr>
          <p:cNvPr id="5" name="Picture 4">
            <a:extLst>
              <a:ext uri="{FF2B5EF4-FFF2-40B4-BE49-F238E27FC236}">
                <a16:creationId xmlns="" xmlns:a16="http://schemas.microsoft.com/office/drawing/2014/main" id="{D92B56C0-ABCF-4F77-BC57-B721ECD7FE8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442488"/>
            <a:ext cx="2103302" cy="518205"/>
          </a:xfrm>
          <a:prstGeom prst="rect">
            <a:avLst/>
          </a:prstGeom>
        </p:spPr>
      </p:pic>
      <p:sp>
        <p:nvSpPr>
          <p:cNvPr id="4" name="Slide Number Placeholder 3"/>
          <p:cNvSpPr>
            <a:spLocks noGrp="1"/>
          </p:cNvSpPr>
          <p:nvPr>
            <p:ph type="sldNum" sz="quarter" idx="12"/>
          </p:nvPr>
        </p:nvSpPr>
        <p:spPr/>
        <p:txBody>
          <a:bodyPr/>
          <a:lstStyle/>
          <a:p>
            <a:fld id="{8693DB16-35F9-4ADC-81A5-E3FDA9CC45AF}" type="slidenum">
              <a:rPr lang="en-US" smtClean="0"/>
              <a:pPr/>
              <a:t>7</a:t>
            </a:fld>
            <a:endParaRPr lang="en-US" dirty="0"/>
          </a:p>
        </p:txBody>
      </p:sp>
    </p:spTree>
    <p:extLst>
      <p:ext uri="{BB962C8B-B14F-4D97-AF65-F5344CB8AC3E}">
        <p14:creationId xmlns:p14="http://schemas.microsoft.com/office/powerpoint/2010/main" val="40973110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6D2D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 xmlns:a16="http://schemas.microsoft.com/office/drawing/2014/main" id="{AA060430-5FE5-4596-91C3-4781E2A424DB}"/>
              </a:ext>
            </a:extLst>
          </p:cNvPr>
          <p:cNvPicPr>
            <a:picLocks noChangeAspect="1"/>
          </p:cNvPicPr>
          <p:nvPr/>
        </p:nvPicPr>
        <p:blipFill>
          <a:blip r:embed="rId3"/>
          <a:stretch>
            <a:fillRect/>
          </a:stretch>
        </p:blipFill>
        <p:spPr>
          <a:xfrm>
            <a:off x="629920" y="558800"/>
            <a:ext cx="10800080" cy="5819140"/>
          </a:xfrm>
          <a:prstGeom prst="rect">
            <a:avLst/>
          </a:prstGeom>
        </p:spPr>
      </p:pic>
      <p:sp>
        <p:nvSpPr>
          <p:cNvPr id="3" name="TextBox 2">
            <a:extLst>
              <a:ext uri="{FF2B5EF4-FFF2-40B4-BE49-F238E27FC236}">
                <a16:creationId xmlns="" xmlns:a16="http://schemas.microsoft.com/office/drawing/2014/main" id="{E879E141-8EAC-4A36-AD94-697B2906F43B}"/>
              </a:ext>
            </a:extLst>
          </p:cNvPr>
          <p:cNvSpPr txBox="1"/>
          <p:nvPr/>
        </p:nvSpPr>
        <p:spPr>
          <a:xfrm>
            <a:off x="2159000" y="1967061"/>
            <a:ext cx="7741920"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It was on this day that Yahusha made an important statement “If any man thirst let him come unto me, and </a:t>
            </a:r>
            <a:r>
              <a:rPr kumimoji="0" lang="en-US"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drink” </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(John 7:37).</a:t>
            </a:r>
          </a:p>
        </p:txBody>
      </p:sp>
      <p:pic>
        <p:nvPicPr>
          <p:cNvPr id="4" name="Picture 3">
            <a:extLst>
              <a:ext uri="{FF2B5EF4-FFF2-40B4-BE49-F238E27FC236}">
                <a16:creationId xmlns="" xmlns:a16="http://schemas.microsoft.com/office/drawing/2014/main" id="{FC1D6C2C-DDB2-4C5A-BD46-A8C9E6A98EA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698" y="6377940"/>
            <a:ext cx="2103302" cy="518205"/>
          </a:xfrm>
          <a:prstGeom prst="rect">
            <a:avLst/>
          </a:prstGeom>
        </p:spPr>
      </p:pic>
      <p:sp>
        <p:nvSpPr>
          <p:cNvPr id="5" name="Slide Number Placeholder 4">
            <a:extLst>
              <a:ext uri="{FF2B5EF4-FFF2-40B4-BE49-F238E27FC236}">
                <a16:creationId xmlns="" xmlns:a16="http://schemas.microsoft.com/office/drawing/2014/main" id="{ABCDABCC-820E-4EFB-9ED2-6375DC94EE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E892F8-B361-4A69-A9B3-4ECEFF53BB1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9159792"/>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0D886F11-3B69-44E1-9F50-97FD148B957E}"/>
              </a:ext>
            </a:extLst>
          </p:cNvPr>
          <p:cNvSpPr txBox="1"/>
          <p:nvPr/>
        </p:nvSpPr>
        <p:spPr>
          <a:xfrm>
            <a:off x="1248032" y="1281532"/>
            <a:ext cx="9255211" cy="4031873"/>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This is a beautiful passage, where Yahusha summarizes several different points by using the analogy of water. Namely, that He is the Messiah; that we must come to Him and 'drink' - that is, believe in Him and obey Him; that this water is free; and that those who believe will have living water flow from their hearts! His very name means </a:t>
            </a:r>
            <a:r>
              <a:rPr lang="en-US" sz="3200" b="1" dirty="0">
                <a:solidFill>
                  <a:srgbClr val="00FFCC"/>
                </a:solidFill>
                <a:latin typeface="Arial" panose="020B0604020202020204" pitchFamily="34" charset="0"/>
                <a:cs typeface="Arial" panose="020B0604020202020204" pitchFamily="34" charset="0"/>
              </a:rPr>
              <a:t>"Yahuwah brings salvation.” </a:t>
            </a:r>
          </a:p>
        </p:txBody>
      </p:sp>
      <p:pic>
        <p:nvPicPr>
          <p:cNvPr id="4" name="Picture 3">
            <a:extLst>
              <a:ext uri="{FF2B5EF4-FFF2-40B4-BE49-F238E27FC236}">
                <a16:creationId xmlns="" xmlns:a16="http://schemas.microsoft.com/office/drawing/2014/main" id="{A666FE4A-8597-4D94-A816-41AE851DE5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442488"/>
            <a:ext cx="2103302" cy="518205"/>
          </a:xfrm>
          <a:prstGeom prst="rect">
            <a:avLst/>
          </a:prstGeom>
        </p:spPr>
      </p:pic>
      <p:sp>
        <p:nvSpPr>
          <p:cNvPr id="3" name="Slide Number Placeholder 2"/>
          <p:cNvSpPr>
            <a:spLocks noGrp="1"/>
          </p:cNvSpPr>
          <p:nvPr>
            <p:ph type="sldNum" sz="quarter" idx="12"/>
          </p:nvPr>
        </p:nvSpPr>
        <p:spPr/>
        <p:txBody>
          <a:bodyPr/>
          <a:lstStyle/>
          <a:p>
            <a:pPr>
              <a:defRPr/>
            </a:pPr>
            <a:fld id="{722105C8-2B67-4033-AF47-7248AA6BD3D4}" type="slidenum">
              <a:rPr lang="en-US" altLang="en-US" smtClean="0"/>
              <a:pPr>
                <a:defRPr/>
              </a:pPr>
              <a:t>9</a:t>
            </a:fld>
            <a:endParaRPr lang="en-US" altLang="en-US"/>
          </a:p>
        </p:txBody>
      </p:sp>
    </p:spTree>
    <p:extLst>
      <p:ext uri="{BB962C8B-B14F-4D97-AF65-F5344CB8AC3E}">
        <p14:creationId xmlns:p14="http://schemas.microsoft.com/office/powerpoint/2010/main" val="2248072249"/>
      </p:ext>
    </p:extLst>
  </p:cSld>
  <p:clrMapOvr>
    <a:masterClrMapping/>
  </p:clrMapOvr>
  <p:transition spd="slow">
    <p:fade/>
  </p:transition>
</p:sld>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FF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68686"/>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FF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68686"/>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a:themeElements>
    <a:clrScheme name="defaul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defau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FF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68686"/>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FF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68686"/>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defaul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defaul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defaul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defaul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defaul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defaul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defaul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 xmlns:thm15="http://schemas.microsoft.com/office/thememl/2012/main" name="Ion" id="{B8441ADB-2E43-4AF7-B97A-BD870242C6A8}" vid="{292E63A9-BB86-4E3D-B92A-7223C6510D2E}"/>
    </a:ext>
  </a:extLst>
</a:theme>
</file>

<file path=ppt/theme/theme6.xml><?xml version="1.0" encoding="utf-8"?>
<a:theme xmlns:a="http://schemas.openxmlformats.org/drawingml/2006/main" name="1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 xmlns:thm15="http://schemas.microsoft.com/office/thememl/2012/main" name="Ion" id="{B8441ADB-2E43-4AF7-B97A-BD870242C6A8}" vid="{292E63A9-BB86-4E3D-B92A-7223C6510D2E}"/>
    </a:ext>
  </a:extLst>
</a:theme>
</file>

<file path=ppt/theme/theme7.xml><?xml version="1.0" encoding="utf-8"?>
<a:theme xmlns:a="http://schemas.openxmlformats.org/drawingml/2006/main" name="2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 xmlns:thm15="http://schemas.microsoft.com/office/thememl/2012/main" name="Ion" id="{B8441ADB-2E43-4AF7-B97A-BD870242C6A8}" vid="{292E63A9-BB86-4E3D-B92A-7223C6510D2E}"/>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TotalTime>
  <Words>1146</Words>
  <Application>Microsoft Office PowerPoint</Application>
  <PresentationFormat>Custom</PresentationFormat>
  <Paragraphs>159</Paragraphs>
  <Slides>45</Slides>
  <Notes>30</Notes>
  <HiddenSlides>0</HiddenSlides>
  <MMClips>0</MMClips>
  <ScaleCrop>false</ScaleCrop>
  <HeadingPairs>
    <vt:vector size="4" baseType="variant">
      <vt:variant>
        <vt:lpstr>Theme</vt:lpstr>
      </vt:variant>
      <vt:variant>
        <vt:i4>7</vt:i4>
      </vt:variant>
      <vt:variant>
        <vt:lpstr>Slide Titles</vt:lpstr>
      </vt:variant>
      <vt:variant>
        <vt:i4>45</vt:i4>
      </vt:variant>
    </vt:vector>
  </HeadingPairs>
  <TitlesOfParts>
    <vt:vector size="52" baseType="lpstr">
      <vt:lpstr>Office Theme</vt:lpstr>
      <vt:lpstr>Default Design</vt:lpstr>
      <vt:lpstr>default</vt:lpstr>
      <vt:lpstr>1_Office Theme</vt:lpstr>
      <vt:lpstr>Ion</vt:lpstr>
      <vt:lpstr>1_Ion</vt:lpstr>
      <vt:lpstr>2_Ion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Walter Tschoepe</dc:creator>
  <cp:lastModifiedBy>Rae</cp:lastModifiedBy>
  <cp:revision>12</cp:revision>
  <dcterms:created xsi:type="dcterms:W3CDTF">2020-10-06T23:17:33Z</dcterms:created>
  <dcterms:modified xsi:type="dcterms:W3CDTF">2020-11-11T04:39:39Z</dcterms:modified>
</cp:coreProperties>
</file>