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tags/tag4.xml" ContentType="application/vnd.openxmlformats-officedocument.presentationml.tags+xml"/>
  <Override PartName="/ppt/notesSlides/notesSlide27.xml" ContentType="application/vnd.openxmlformats-officedocument.presentationml.notesSlide+xml"/>
  <Override PartName="/ppt/tags/tag5.xml" ContentType="application/vnd.openxmlformats-officedocument.presentationml.tags+xml"/>
  <Override PartName="/ppt/notesSlides/notesSlide28.xml" ContentType="application/vnd.openxmlformats-officedocument.presentationml.notesSlide+xml"/>
  <Override PartName="/ppt/tags/tag6.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7.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8.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9.xml" ContentType="application/vnd.openxmlformats-officedocument.presentationml.tags+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1.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2.xml" ContentType="application/vnd.openxmlformats-officedocument.presentationml.tags+xml"/>
  <Override PartName="/ppt/notesSlides/notesSlide4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5.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tags/tag16.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 id="2147483789" r:id="rId2"/>
    <p:sldMasterId id="2147483801" r:id="rId3"/>
    <p:sldMasterId id="2147483819" r:id="rId4"/>
    <p:sldMasterId id="2147483882" r:id="rId5"/>
    <p:sldMasterId id="2147483894" r:id="rId6"/>
    <p:sldMasterId id="2147483906" r:id="rId7"/>
    <p:sldMasterId id="2147483918" r:id="rId8"/>
    <p:sldMasterId id="2147483930" r:id="rId9"/>
  </p:sldMasterIdLst>
  <p:notesMasterIdLst>
    <p:notesMasterId r:id="rId105"/>
  </p:notesMasterIdLst>
  <p:sldIdLst>
    <p:sldId id="257" r:id="rId10"/>
    <p:sldId id="383" r:id="rId11"/>
    <p:sldId id="381" r:id="rId12"/>
    <p:sldId id="354" r:id="rId13"/>
    <p:sldId id="378" r:id="rId14"/>
    <p:sldId id="379" r:id="rId15"/>
    <p:sldId id="268" r:id="rId16"/>
    <p:sldId id="355" r:id="rId17"/>
    <p:sldId id="267" r:id="rId18"/>
    <p:sldId id="356" r:id="rId19"/>
    <p:sldId id="269" r:id="rId20"/>
    <p:sldId id="271" r:id="rId21"/>
    <p:sldId id="357" r:id="rId22"/>
    <p:sldId id="272" r:id="rId23"/>
    <p:sldId id="273" r:id="rId24"/>
    <p:sldId id="274" r:id="rId25"/>
    <p:sldId id="276" r:id="rId26"/>
    <p:sldId id="277" r:id="rId27"/>
    <p:sldId id="333" r:id="rId28"/>
    <p:sldId id="279" r:id="rId29"/>
    <p:sldId id="358" r:id="rId30"/>
    <p:sldId id="359" r:id="rId31"/>
    <p:sldId id="280" r:id="rId32"/>
    <p:sldId id="360" r:id="rId33"/>
    <p:sldId id="281" r:id="rId34"/>
    <p:sldId id="361" r:id="rId35"/>
    <p:sldId id="282" r:id="rId36"/>
    <p:sldId id="283" r:id="rId37"/>
    <p:sldId id="362" r:id="rId38"/>
    <p:sldId id="286" r:id="rId39"/>
    <p:sldId id="287" r:id="rId40"/>
    <p:sldId id="288" r:id="rId41"/>
    <p:sldId id="289" r:id="rId42"/>
    <p:sldId id="290" r:id="rId43"/>
    <p:sldId id="291" r:id="rId44"/>
    <p:sldId id="363" r:id="rId45"/>
    <p:sldId id="293" r:id="rId46"/>
    <p:sldId id="334" r:id="rId47"/>
    <p:sldId id="294" r:id="rId48"/>
    <p:sldId id="295" r:id="rId49"/>
    <p:sldId id="296" r:id="rId50"/>
    <p:sldId id="340" r:id="rId51"/>
    <p:sldId id="342" r:id="rId52"/>
    <p:sldId id="364" r:id="rId53"/>
    <p:sldId id="343" r:id="rId54"/>
    <p:sldId id="297" r:id="rId55"/>
    <p:sldId id="298" r:id="rId56"/>
    <p:sldId id="299" r:id="rId57"/>
    <p:sldId id="384" r:id="rId58"/>
    <p:sldId id="300" r:id="rId59"/>
    <p:sldId id="303" r:id="rId60"/>
    <p:sldId id="305" r:id="rId61"/>
    <p:sldId id="307" r:id="rId62"/>
    <p:sldId id="367" r:id="rId63"/>
    <p:sldId id="344" r:id="rId64"/>
    <p:sldId id="345" r:id="rId65"/>
    <p:sldId id="347" r:id="rId66"/>
    <p:sldId id="310" r:id="rId67"/>
    <p:sldId id="309" r:id="rId68"/>
    <p:sldId id="311" r:id="rId69"/>
    <p:sldId id="312" r:id="rId70"/>
    <p:sldId id="314" r:id="rId71"/>
    <p:sldId id="376" r:id="rId72"/>
    <p:sldId id="316" r:id="rId73"/>
    <p:sldId id="377" r:id="rId74"/>
    <p:sldId id="320" r:id="rId75"/>
    <p:sldId id="319" r:id="rId76"/>
    <p:sldId id="368" r:id="rId77"/>
    <p:sldId id="369" r:id="rId78"/>
    <p:sldId id="322" r:id="rId79"/>
    <p:sldId id="370" r:id="rId80"/>
    <p:sldId id="325" r:id="rId81"/>
    <p:sldId id="326" r:id="rId82"/>
    <p:sldId id="327" r:id="rId83"/>
    <p:sldId id="328" r:id="rId84"/>
    <p:sldId id="371" r:id="rId85"/>
    <p:sldId id="329" r:id="rId86"/>
    <p:sldId id="372" r:id="rId87"/>
    <p:sldId id="335" r:id="rId88"/>
    <p:sldId id="331" r:id="rId89"/>
    <p:sldId id="373" r:id="rId90"/>
    <p:sldId id="332" r:id="rId91"/>
    <p:sldId id="321" r:id="rId92"/>
    <p:sldId id="266" r:id="rId93"/>
    <p:sldId id="348" r:id="rId94"/>
    <p:sldId id="349" r:id="rId95"/>
    <p:sldId id="374" r:id="rId96"/>
    <p:sldId id="278" r:id="rId97"/>
    <p:sldId id="350" r:id="rId98"/>
    <p:sldId id="351" r:id="rId99"/>
    <p:sldId id="352" r:id="rId100"/>
    <p:sldId id="353" r:id="rId101"/>
    <p:sldId id="375" r:id="rId102"/>
    <p:sldId id="259" r:id="rId103"/>
    <p:sldId id="263" r:id="rId10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8" clrIdx="0"/>
  <p:cmAuthor id="1" name="Walter Tschoepe" initials="WT" lastIdx="1" clrIdx="1">
    <p:extLst>
      <p:ext uri="{19B8F6BF-5375-455C-9EA6-DF929625EA0E}">
        <p15:presenceInfo xmlns:p15="http://schemas.microsoft.com/office/powerpoint/2012/main" xmlns="" userId="4c76373fdb8bf0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0000CC"/>
    <a:srgbClr val="513E37"/>
    <a:srgbClr val="663300"/>
    <a:srgbClr val="03B558"/>
    <a:srgbClr val="D0D0D0"/>
    <a:srgbClr val="D8D8D8"/>
    <a:srgbClr val="2E241B"/>
    <a:srgbClr val="8F999A"/>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5" autoAdjust="0"/>
    <p:restoredTop sz="97515" autoAdjust="0"/>
  </p:normalViewPr>
  <p:slideViewPr>
    <p:cSldViewPr>
      <p:cViewPr varScale="1">
        <p:scale>
          <a:sx n="106" d="100"/>
          <a:sy n="106" d="100"/>
        </p:scale>
        <p:origin x="-102" y="-13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54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07" Type="http://schemas.openxmlformats.org/officeDocument/2006/relationships/presProps" Target="presProps.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commentAuthors" Target="commentAuthor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theme" Target="theme/theme1.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741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81D4727-324D-4A44-9A63-492F11F3F3D5}" type="slidenum">
              <a:rPr lang="en-US" altLang="en-US"/>
              <a:pPr/>
              <a:t>‹#›</a:t>
            </a:fld>
            <a:endParaRPr lang="en-US" altLang="en-US"/>
          </a:p>
        </p:txBody>
      </p:sp>
    </p:spTree>
    <p:extLst>
      <p:ext uri="{BB962C8B-B14F-4D97-AF65-F5344CB8AC3E}">
        <p14:creationId xmlns:p14="http://schemas.microsoft.com/office/powerpoint/2010/main" val="2020187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Walter told me to choose the subtitle.  </a:t>
            </a:r>
            <a:r>
              <a:rPr lang="en-US" smtClean="0"/>
              <a:t>July 28/21</a:t>
            </a:r>
            <a:endParaRPr lang="en-US" dirty="0"/>
          </a:p>
        </p:txBody>
      </p:sp>
      <p:sp>
        <p:nvSpPr>
          <p:cNvPr id="4" name="Slide Number Placeholder 3"/>
          <p:cNvSpPr>
            <a:spLocks noGrp="1"/>
          </p:cNvSpPr>
          <p:nvPr>
            <p:ph type="sldNum" sz="quarter" idx="5"/>
          </p:nvPr>
        </p:nvSpPr>
        <p:spPr/>
        <p:txBody>
          <a:bodyPr/>
          <a:lstStyle/>
          <a:p>
            <a:fld id="{D81D4727-324D-4A44-9A63-492F11F3F3D5}" type="slidenum">
              <a:rPr lang="en-US" altLang="en-US" smtClean="0"/>
              <a:pPr/>
              <a:t>1</a:t>
            </a:fld>
            <a:endParaRPr lang="en-US" altLang="en-US"/>
          </a:p>
        </p:txBody>
      </p:sp>
    </p:spTree>
    <p:extLst>
      <p:ext uri="{BB962C8B-B14F-4D97-AF65-F5344CB8AC3E}">
        <p14:creationId xmlns:p14="http://schemas.microsoft.com/office/powerpoint/2010/main" val="1102721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18DD5-B871-4689-A230-4E4919DE395C}" type="slidenum">
              <a:rPr lang="en-US" altLang="en-US"/>
              <a:pPr/>
              <a:t>17</a:t>
            </a:fld>
            <a:endParaRPr lang="en-US" altLang="en-US"/>
          </a:p>
        </p:txBody>
      </p:sp>
      <p:sp>
        <p:nvSpPr>
          <p:cNvPr id="132098" name="Rectangle 2"/>
          <p:cNvSpPr>
            <a:spLocks noGrp="1" noRot="1" noChangeAspect="1" noChangeArrowheads="1" noTextEdit="1"/>
          </p:cNvSpPr>
          <p:nvPr>
            <p:ph type="sldImg"/>
          </p:nvPr>
        </p:nvSpPr>
        <p:spPr>
          <a:xfrm>
            <a:off x="381000" y="685800"/>
            <a:ext cx="6096000" cy="3429000"/>
          </a:xfrm>
          <a:ln/>
        </p:spPr>
      </p:sp>
      <p:sp>
        <p:nvSpPr>
          <p:cNvPr id="132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86574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F5F821-290C-47EC-AB5E-4BD63F6B01B8}" type="slidenum">
              <a:rPr lang="en-US" altLang="en-US"/>
              <a:pPr/>
              <a:t>18</a:t>
            </a:fld>
            <a:endParaRPr lang="en-US" altLang="en-US"/>
          </a:p>
        </p:txBody>
      </p:sp>
      <p:sp>
        <p:nvSpPr>
          <p:cNvPr id="35842" name="Rectangle 2"/>
          <p:cNvSpPr>
            <a:spLocks noGrp="1" noRot="1" noChangeAspect="1" noChangeArrowheads="1" noTextEdit="1"/>
          </p:cNvSpPr>
          <p:nvPr>
            <p:ph type="sldImg"/>
          </p:nvPr>
        </p:nvSpPr>
        <p:spPr>
          <a:xfrm>
            <a:off x="381000" y="685800"/>
            <a:ext cx="6096000" cy="3429000"/>
          </a:xfrm>
          <a:ln/>
        </p:spPr>
      </p:sp>
      <p:sp>
        <p:nvSpPr>
          <p:cNvPr id="35843" name="Rectangle 3"/>
          <p:cNvSpPr>
            <a:spLocks noGrp="1" noChangeArrowheads="1"/>
          </p:cNvSpPr>
          <p:nvPr>
            <p:ph type="body" idx="1"/>
          </p:nvPr>
        </p:nvSpPr>
        <p:spPr/>
        <p:txBody>
          <a:bodyPr/>
          <a:lstStyle/>
          <a:p>
            <a:endParaRPr lang="en-US" altLang="en-US" b="1" u="sng"/>
          </a:p>
        </p:txBody>
      </p:sp>
    </p:spTree>
    <p:extLst>
      <p:ext uri="{BB962C8B-B14F-4D97-AF65-F5344CB8AC3E}">
        <p14:creationId xmlns:p14="http://schemas.microsoft.com/office/powerpoint/2010/main" val="3494943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1D1EEB-FA8B-41BA-908B-FEBE3CA4BD98}" type="slidenum">
              <a:rPr lang="en-US" altLang="en-US"/>
              <a:pPr/>
              <a:t>19</a:t>
            </a:fld>
            <a:endParaRPr lang="en-US" altLang="en-US"/>
          </a:p>
        </p:txBody>
      </p:sp>
      <p:sp>
        <p:nvSpPr>
          <p:cNvPr id="134146" name="Rectangle 2"/>
          <p:cNvSpPr>
            <a:spLocks noGrp="1" noRot="1" noChangeAspect="1" noChangeArrowheads="1" noTextEdit="1"/>
          </p:cNvSpPr>
          <p:nvPr>
            <p:ph type="sldImg"/>
          </p:nvPr>
        </p:nvSpPr>
        <p:spPr>
          <a:xfrm>
            <a:off x="381000" y="685800"/>
            <a:ext cx="6096000" cy="3429000"/>
          </a:xfrm>
          <a:ln/>
        </p:spPr>
      </p:sp>
      <p:sp>
        <p:nvSpPr>
          <p:cNvPr id="134147" name="Rectangle 3"/>
          <p:cNvSpPr>
            <a:spLocks noGrp="1" noChangeArrowheads="1"/>
          </p:cNvSpPr>
          <p:nvPr>
            <p:ph type="body" idx="1"/>
          </p:nvPr>
        </p:nvSpPr>
        <p:spPr/>
        <p:txBody>
          <a:bodyPr/>
          <a:lstStyle/>
          <a:p>
            <a:endParaRPr lang="en-US" altLang="en-US" b="1" u="sng"/>
          </a:p>
        </p:txBody>
      </p:sp>
    </p:spTree>
    <p:extLst>
      <p:ext uri="{BB962C8B-B14F-4D97-AF65-F5344CB8AC3E}">
        <p14:creationId xmlns:p14="http://schemas.microsoft.com/office/powerpoint/2010/main" val="3567810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11C0F-FD5A-4350-8506-31775351133F}" type="slidenum">
              <a:rPr lang="en-US" altLang="en-US"/>
              <a:pPr/>
              <a:t>20</a:t>
            </a:fld>
            <a:endParaRPr lang="en-US" altLang="en-US"/>
          </a:p>
        </p:txBody>
      </p:sp>
      <p:sp>
        <p:nvSpPr>
          <p:cNvPr id="37890" name="Rectangle 2"/>
          <p:cNvSpPr>
            <a:spLocks noGrp="1" noRot="1" noChangeAspect="1" noChangeArrowheads="1" noTextEdit="1"/>
          </p:cNvSpPr>
          <p:nvPr>
            <p:ph type="sldImg"/>
          </p:nvPr>
        </p:nvSpPr>
        <p:spPr>
          <a:xfrm>
            <a:off x="381000" y="685800"/>
            <a:ext cx="6096000" cy="3429000"/>
          </a:xfrm>
          <a:ln/>
        </p:spPr>
      </p:sp>
      <p:sp>
        <p:nvSpPr>
          <p:cNvPr id="37891" name="Rectangle 3"/>
          <p:cNvSpPr>
            <a:spLocks noGrp="1" noChangeArrowheads="1"/>
          </p:cNvSpPr>
          <p:nvPr>
            <p:ph type="body" idx="1"/>
          </p:nvPr>
        </p:nvSpPr>
        <p:spPr/>
        <p:txBody>
          <a:bodyPr/>
          <a:lstStyle/>
          <a:p>
            <a:endParaRPr lang="en-US" altLang="en-US" b="1" dirty="0"/>
          </a:p>
        </p:txBody>
      </p:sp>
    </p:spTree>
    <p:extLst>
      <p:ext uri="{BB962C8B-B14F-4D97-AF65-F5344CB8AC3E}">
        <p14:creationId xmlns:p14="http://schemas.microsoft.com/office/powerpoint/2010/main" val="1087857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C624E2-4EAA-4665-87B4-427FCE6C6341}" type="slidenum">
              <a:rPr lang="en-US" altLang="en-US"/>
              <a:pPr/>
              <a:t>23</a:t>
            </a:fld>
            <a:endParaRPr lang="en-US" altLang="en-US"/>
          </a:p>
        </p:txBody>
      </p:sp>
      <p:sp>
        <p:nvSpPr>
          <p:cNvPr id="39938" name="Rectangle 2"/>
          <p:cNvSpPr>
            <a:spLocks noGrp="1" noRot="1" noChangeAspect="1" noChangeArrowheads="1" noTextEdit="1"/>
          </p:cNvSpPr>
          <p:nvPr>
            <p:ph type="sldImg"/>
          </p:nvPr>
        </p:nvSpPr>
        <p:spPr>
          <a:xfrm>
            <a:off x="381000" y="685800"/>
            <a:ext cx="6096000" cy="3429000"/>
          </a:xfrm>
          <a:ln/>
        </p:spPr>
      </p:sp>
      <p:sp>
        <p:nvSpPr>
          <p:cNvPr id="39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8595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0A2CC-DDA2-4398-9B3D-8E09FB8DE7AF}" type="slidenum">
              <a:rPr lang="en-US" altLang="en-US"/>
              <a:pPr/>
              <a:t>25</a:t>
            </a:fld>
            <a:endParaRPr lang="en-US" altLang="en-US"/>
          </a:p>
        </p:txBody>
      </p:sp>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en-US" altLang="en-US" b="1" u="sng" dirty="0"/>
          </a:p>
        </p:txBody>
      </p:sp>
    </p:spTree>
    <p:extLst>
      <p:ext uri="{BB962C8B-B14F-4D97-AF65-F5344CB8AC3E}">
        <p14:creationId xmlns:p14="http://schemas.microsoft.com/office/powerpoint/2010/main" val="4040341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D4727-324D-4A44-9A63-492F11F3F3D5}" type="slidenum">
              <a:rPr lang="en-US" altLang="en-US" smtClean="0"/>
              <a:pPr/>
              <a:t>26</a:t>
            </a:fld>
            <a:endParaRPr lang="en-US" altLang="en-US"/>
          </a:p>
        </p:txBody>
      </p:sp>
    </p:spTree>
    <p:extLst>
      <p:ext uri="{BB962C8B-B14F-4D97-AF65-F5344CB8AC3E}">
        <p14:creationId xmlns:p14="http://schemas.microsoft.com/office/powerpoint/2010/main" val="3845005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89481-1732-4C42-A427-E425F056CA88}" type="slidenum">
              <a:rPr lang="en-US" altLang="en-US"/>
              <a:pPr/>
              <a:t>28</a:t>
            </a:fld>
            <a:endParaRPr lang="en-US" altLang="en-US"/>
          </a:p>
        </p:txBody>
      </p:sp>
      <p:sp>
        <p:nvSpPr>
          <p:cNvPr id="46082" name="Rectangle 2"/>
          <p:cNvSpPr>
            <a:spLocks noGrp="1" noRot="1" noChangeAspect="1" noChangeArrowheads="1" noTextEdit="1"/>
          </p:cNvSpPr>
          <p:nvPr>
            <p:ph type="sldImg"/>
          </p:nvPr>
        </p:nvSpPr>
        <p:spPr>
          <a:xfrm>
            <a:off x="381000" y="685800"/>
            <a:ext cx="6096000" cy="3429000"/>
          </a:xfrm>
          <a:ln/>
        </p:spPr>
      </p:sp>
      <p:sp>
        <p:nvSpPr>
          <p:cNvPr id="46083" name="Rectangle 3"/>
          <p:cNvSpPr>
            <a:spLocks noGrp="1" noChangeArrowheads="1"/>
          </p:cNvSpPr>
          <p:nvPr>
            <p:ph type="body" idx="1"/>
          </p:nvPr>
        </p:nvSpPr>
        <p:spPr/>
        <p:txBody>
          <a:bodyPr/>
          <a:lstStyle/>
          <a:p>
            <a:endParaRPr lang="en-US" altLang="en-US" b="1" dirty="0"/>
          </a:p>
        </p:txBody>
      </p:sp>
    </p:spTree>
    <p:extLst>
      <p:ext uri="{BB962C8B-B14F-4D97-AF65-F5344CB8AC3E}">
        <p14:creationId xmlns:p14="http://schemas.microsoft.com/office/powerpoint/2010/main" val="2871774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F3228A-FC5D-4A03-BB41-C278DCE907FD}" type="slidenum">
              <a:rPr lang="en-US" altLang="en-US"/>
              <a:pPr/>
              <a:t>30</a:t>
            </a:fld>
            <a:endParaRPr lang="en-US" altLang="en-US"/>
          </a:p>
        </p:txBody>
      </p:sp>
      <p:sp>
        <p:nvSpPr>
          <p:cNvPr id="53250" name="Rectangle 2"/>
          <p:cNvSpPr>
            <a:spLocks noGrp="1" noRot="1" noChangeAspect="1" noChangeArrowheads="1" noTextEdit="1"/>
          </p:cNvSpPr>
          <p:nvPr>
            <p:ph type="sldImg"/>
          </p:nvPr>
        </p:nvSpPr>
        <p:spPr>
          <a:xfrm>
            <a:off x="381000" y="685800"/>
            <a:ext cx="6096000" cy="3429000"/>
          </a:xfrm>
          <a:ln/>
        </p:spPr>
      </p:sp>
      <p:sp>
        <p:nvSpPr>
          <p:cNvPr id="532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41964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E3465-8AB2-4A44-88CA-156232AD05DF}" type="slidenum">
              <a:rPr lang="en-US" altLang="en-US"/>
              <a:pPr/>
              <a:t>31</a:t>
            </a:fld>
            <a:endParaRPr lang="en-US" altLang="en-US"/>
          </a:p>
        </p:txBody>
      </p:sp>
      <p:sp>
        <p:nvSpPr>
          <p:cNvPr id="55298" name="Rectangle 2"/>
          <p:cNvSpPr>
            <a:spLocks noGrp="1" noRot="1" noChangeAspect="1" noChangeArrowheads="1" noTextEdit="1"/>
          </p:cNvSpPr>
          <p:nvPr>
            <p:ph type="sldImg"/>
          </p:nvPr>
        </p:nvSpPr>
        <p:spPr>
          <a:xfrm>
            <a:off x="381000" y="685800"/>
            <a:ext cx="6096000" cy="3429000"/>
          </a:xfrm>
          <a:ln/>
        </p:spPr>
      </p:sp>
      <p:sp>
        <p:nvSpPr>
          <p:cNvPr id="552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40167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D4727-324D-4A44-9A63-492F11F3F3D5}" type="slidenum">
              <a:rPr lang="en-US" altLang="en-US" smtClean="0"/>
              <a:pPr/>
              <a:t>2</a:t>
            </a:fld>
            <a:endParaRPr lang="en-US" altLang="en-US"/>
          </a:p>
        </p:txBody>
      </p:sp>
    </p:spTree>
    <p:extLst>
      <p:ext uri="{BB962C8B-B14F-4D97-AF65-F5344CB8AC3E}">
        <p14:creationId xmlns:p14="http://schemas.microsoft.com/office/powerpoint/2010/main" val="1102721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D5D22-6E31-46A7-8405-3340A0B66972}" type="slidenum">
              <a:rPr lang="en-US" altLang="en-US"/>
              <a:pPr/>
              <a:t>32</a:t>
            </a:fld>
            <a:endParaRPr lang="en-US" altLang="en-US"/>
          </a:p>
        </p:txBody>
      </p:sp>
      <p:sp>
        <p:nvSpPr>
          <p:cNvPr id="57346" name="Rectangle 2"/>
          <p:cNvSpPr>
            <a:spLocks noGrp="1" noRot="1" noChangeAspect="1" noChangeArrowheads="1" noTextEdit="1"/>
          </p:cNvSpPr>
          <p:nvPr>
            <p:ph type="sldImg"/>
          </p:nvPr>
        </p:nvSpPr>
        <p:spPr>
          <a:xfrm>
            <a:off x="381000" y="685800"/>
            <a:ext cx="6096000" cy="3429000"/>
          </a:xfrm>
          <a:ln/>
        </p:spPr>
      </p:sp>
      <p:sp>
        <p:nvSpPr>
          <p:cNvPr id="573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1691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FA724-7A3B-4858-BAB0-2EA8E63FD9B2}" type="slidenum">
              <a:rPr lang="en-US" altLang="en-US"/>
              <a:pPr/>
              <a:t>33</a:t>
            </a:fld>
            <a:endParaRPr lang="en-US" altLang="en-US"/>
          </a:p>
        </p:txBody>
      </p:sp>
      <p:sp>
        <p:nvSpPr>
          <p:cNvPr id="59394" name="Rectangle 2"/>
          <p:cNvSpPr>
            <a:spLocks noGrp="1" noRot="1" noChangeAspect="1" noChangeArrowheads="1" noTextEdit="1"/>
          </p:cNvSpPr>
          <p:nvPr>
            <p:ph type="sldImg"/>
          </p:nvPr>
        </p:nvSpPr>
        <p:spPr>
          <a:xfrm>
            <a:off x="381000" y="685800"/>
            <a:ext cx="6096000" cy="3429000"/>
          </a:xfrm>
          <a:ln/>
        </p:spPr>
      </p:sp>
      <p:sp>
        <p:nvSpPr>
          <p:cNvPr id="59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73817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0533E-455A-4A0B-97DA-E758923E161C}" type="slidenum">
              <a:rPr lang="en-US" altLang="en-US"/>
              <a:pPr/>
              <a:t>34</a:t>
            </a:fld>
            <a:endParaRPr lang="en-US" altLang="en-US"/>
          </a:p>
        </p:txBody>
      </p:sp>
      <p:sp>
        <p:nvSpPr>
          <p:cNvPr id="61442" name="Rectangle 2"/>
          <p:cNvSpPr>
            <a:spLocks noGrp="1" noRot="1" noChangeAspect="1" noChangeArrowheads="1" noTextEdit="1"/>
          </p:cNvSpPr>
          <p:nvPr>
            <p:ph type="sldImg"/>
          </p:nvPr>
        </p:nvSpPr>
        <p:spPr>
          <a:xfrm>
            <a:off x="381000" y="685800"/>
            <a:ext cx="6096000" cy="3429000"/>
          </a:xfrm>
          <a:ln/>
        </p:spPr>
      </p:sp>
      <p:sp>
        <p:nvSpPr>
          <p:cNvPr id="61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6764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93C86-1A4B-47FC-AF27-63026A1D44CC}" type="slidenum">
              <a:rPr lang="en-US" altLang="en-US"/>
              <a:pPr/>
              <a:t>35</a:t>
            </a:fld>
            <a:endParaRPr lang="en-US" altLang="en-US"/>
          </a:p>
        </p:txBody>
      </p:sp>
      <p:sp>
        <p:nvSpPr>
          <p:cNvPr id="135170" name="Rectangle 2"/>
          <p:cNvSpPr>
            <a:spLocks noGrp="1" noRot="1" noChangeAspect="1" noChangeArrowheads="1" noTextEdit="1"/>
          </p:cNvSpPr>
          <p:nvPr>
            <p:ph type="sldImg"/>
          </p:nvPr>
        </p:nvSpPr>
        <p:spPr>
          <a:xfrm>
            <a:off x="381000" y="685800"/>
            <a:ext cx="6096000" cy="3429000"/>
          </a:xfrm>
          <a:ln/>
        </p:spPr>
      </p:sp>
      <p:sp>
        <p:nvSpPr>
          <p:cNvPr id="1351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41031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D4727-324D-4A44-9A63-492F11F3F3D5}" type="slidenum">
              <a:rPr lang="en-US" altLang="en-US" smtClean="0"/>
              <a:pPr/>
              <a:t>36</a:t>
            </a:fld>
            <a:endParaRPr lang="en-US" altLang="en-US"/>
          </a:p>
        </p:txBody>
      </p:sp>
    </p:spTree>
    <p:extLst>
      <p:ext uri="{BB962C8B-B14F-4D97-AF65-F5344CB8AC3E}">
        <p14:creationId xmlns:p14="http://schemas.microsoft.com/office/powerpoint/2010/main" val="2652630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E66BB-62DA-4729-A036-B881C33D1E1D}" type="slidenum">
              <a:rPr lang="en-US" altLang="en-US"/>
              <a:pPr/>
              <a:t>37</a:t>
            </a:fld>
            <a:endParaRPr lang="en-US" altLang="en-US"/>
          </a:p>
        </p:txBody>
      </p:sp>
      <p:sp>
        <p:nvSpPr>
          <p:cNvPr id="65538" name="Rectangle 2"/>
          <p:cNvSpPr>
            <a:spLocks noGrp="1" noRot="1" noChangeAspect="1" noChangeArrowheads="1" noTextEdit="1"/>
          </p:cNvSpPr>
          <p:nvPr>
            <p:ph type="sldImg"/>
          </p:nvPr>
        </p:nvSpPr>
        <p:spPr>
          <a:xfrm>
            <a:off x="381000" y="685800"/>
            <a:ext cx="6096000" cy="3429000"/>
          </a:xfrm>
          <a:ln/>
        </p:spPr>
      </p:sp>
      <p:sp>
        <p:nvSpPr>
          <p:cNvPr id="655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34499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7CCC6-2233-4640-818B-6D7F7C20A90A}" type="slidenum">
              <a:rPr lang="en-US" altLang="en-US"/>
              <a:pPr/>
              <a:t>39</a:t>
            </a:fld>
            <a:endParaRPr lang="en-US" altLang="en-US"/>
          </a:p>
        </p:txBody>
      </p:sp>
      <p:sp>
        <p:nvSpPr>
          <p:cNvPr id="67586" name="Rectangle 2"/>
          <p:cNvSpPr>
            <a:spLocks noGrp="1" noRot="1" noChangeAspect="1" noChangeArrowheads="1" noTextEdit="1"/>
          </p:cNvSpPr>
          <p:nvPr>
            <p:ph type="sldImg"/>
          </p:nvPr>
        </p:nvSpPr>
        <p:spPr>
          <a:xfrm>
            <a:off x="381000" y="685800"/>
            <a:ext cx="6096000" cy="3429000"/>
          </a:xfrm>
          <a:ln/>
        </p:spPr>
      </p:sp>
      <p:sp>
        <p:nvSpPr>
          <p:cNvPr id="675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43551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D7EBC4-0620-4276-BC89-563A379F38DA}" type="slidenum">
              <a:rPr lang="en-US" altLang="en-US"/>
              <a:pPr/>
              <a:t>40</a:t>
            </a:fld>
            <a:endParaRPr lang="en-US" altLang="en-US"/>
          </a:p>
        </p:txBody>
      </p:sp>
      <p:sp>
        <p:nvSpPr>
          <p:cNvPr id="69634" name="Rectangle 2"/>
          <p:cNvSpPr>
            <a:spLocks noGrp="1" noRot="1" noChangeAspect="1" noChangeArrowheads="1" noTextEdit="1"/>
          </p:cNvSpPr>
          <p:nvPr>
            <p:ph type="sldImg"/>
          </p:nvPr>
        </p:nvSpPr>
        <p:spPr>
          <a:xfrm>
            <a:off x="381000" y="685800"/>
            <a:ext cx="6096000" cy="3429000"/>
          </a:xfrm>
          <a:ln/>
        </p:spPr>
      </p:sp>
      <p:sp>
        <p:nvSpPr>
          <p:cNvPr id="696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92387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80A7DB-2D11-4C7A-BD25-577611999C1E}" type="slidenum">
              <a:rPr lang="en-US" altLang="en-US"/>
              <a:pPr/>
              <a:t>41</a:t>
            </a:fld>
            <a:endParaRPr lang="en-US" altLang="en-US"/>
          </a:p>
        </p:txBody>
      </p:sp>
      <p:sp>
        <p:nvSpPr>
          <p:cNvPr id="71682" name="Rectangle 2"/>
          <p:cNvSpPr>
            <a:spLocks noGrp="1" noRot="1" noChangeAspect="1" noChangeArrowheads="1" noTextEdit="1"/>
          </p:cNvSpPr>
          <p:nvPr>
            <p:ph type="sldImg"/>
          </p:nvPr>
        </p:nvSpPr>
        <p:spPr>
          <a:xfrm>
            <a:off x="381000" y="685800"/>
            <a:ext cx="6096000" cy="3429000"/>
          </a:xfrm>
          <a:ln/>
        </p:spPr>
      </p:sp>
      <p:sp>
        <p:nvSpPr>
          <p:cNvPr id="71683" name="Rectangle 3"/>
          <p:cNvSpPr>
            <a:spLocks noGrp="1" noChangeArrowheads="1"/>
          </p:cNvSpPr>
          <p:nvPr>
            <p:ph type="body" idx="1"/>
          </p:nvPr>
        </p:nvSpPr>
        <p:spPr/>
        <p:txBody>
          <a:bodyPr/>
          <a:lstStyle/>
          <a:p>
            <a:endParaRPr lang="en-US" altLang="en-US" b="1" dirty="0"/>
          </a:p>
        </p:txBody>
      </p:sp>
    </p:spTree>
    <p:extLst>
      <p:ext uri="{BB962C8B-B14F-4D97-AF65-F5344CB8AC3E}">
        <p14:creationId xmlns:p14="http://schemas.microsoft.com/office/powerpoint/2010/main" val="1650018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A3014-8D6A-47D2-BDAF-3393EE47D107}" type="slidenum">
              <a:rPr lang="en-US" altLang="en-US"/>
              <a:pPr/>
              <a:t>42</a:t>
            </a:fld>
            <a:endParaRPr lang="en-US" altLang="en-US"/>
          </a:p>
        </p:txBody>
      </p:sp>
      <p:sp>
        <p:nvSpPr>
          <p:cNvPr id="149506" name="Rectangle 2"/>
          <p:cNvSpPr>
            <a:spLocks noGrp="1" noRot="1" noChangeAspect="1" noChangeArrowheads="1" noTextEdit="1"/>
          </p:cNvSpPr>
          <p:nvPr>
            <p:ph type="sldImg"/>
          </p:nvPr>
        </p:nvSpPr>
        <p:spPr>
          <a:xfrm>
            <a:off x="381000" y="685800"/>
            <a:ext cx="6096000" cy="3429000"/>
          </a:xfrm>
          <a:ln/>
        </p:spPr>
      </p:sp>
      <p:sp>
        <p:nvSpPr>
          <p:cNvPr id="149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58041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6EDDA-6F81-42CA-9A96-F115533C9B71}" type="slidenum">
              <a:rPr lang="en-US" altLang="en-US"/>
              <a:pPr/>
              <a:t>7</a:t>
            </a:fld>
            <a:endParaRPr lang="en-US" altLang="en-US"/>
          </a:p>
        </p:txBody>
      </p:sp>
      <p:sp>
        <p:nvSpPr>
          <p:cNvPr id="18434" name="Rectangle 2"/>
          <p:cNvSpPr>
            <a:spLocks noGrp="1" noRot="1" noChangeAspect="1" noChangeArrowheads="1" noTextEdit="1"/>
          </p:cNvSpPr>
          <p:nvPr>
            <p:ph type="sldImg"/>
          </p:nvPr>
        </p:nvSpPr>
        <p:spPr>
          <a:xfrm>
            <a:off x="381000" y="685800"/>
            <a:ext cx="6096000" cy="3429000"/>
          </a:xfrm>
          <a:ln/>
        </p:spPr>
      </p:sp>
      <p:sp>
        <p:nvSpPr>
          <p:cNvPr id="184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321663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8ADF6-03D8-4000-975A-D61D1B9B81C9}" type="slidenum">
              <a:rPr lang="en-US" altLang="en-US"/>
              <a:pPr/>
              <a:t>43</a:t>
            </a:fld>
            <a:endParaRPr lang="en-US" altLang="en-US"/>
          </a:p>
        </p:txBody>
      </p:sp>
      <p:sp>
        <p:nvSpPr>
          <p:cNvPr id="152578" name="Rectangle 2"/>
          <p:cNvSpPr>
            <a:spLocks noGrp="1" noRot="1" noChangeAspect="1" noChangeArrowheads="1" noTextEdit="1"/>
          </p:cNvSpPr>
          <p:nvPr>
            <p:ph type="sldImg"/>
          </p:nvPr>
        </p:nvSpPr>
        <p:spPr>
          <a:xfrm>
            <a:off x="381000" y="685800"/>
            <a:ext cx="6096000" cy="3429000"/>
          </a:xfrm>
          <a:ln/>
        </p:spPr>
      </p:sp>
      <p:sp>
        <p:nvSpPr>
          <p:cNvPr id="152579" name="Rectangle 3"/>
          <p:cNvSpPr>
            <a:spLocks noGrp="1" noChangeArrowheads="1"/>
          </p:cNvSpPr>
          <p:nvPr>
            <p:ph type="body" idx="1"/>
          </p:nvPr>
        </p:nvSpPr>
        <p:spPr/>
        <p:txBody>
          <a:bodyPr/>
          <a:lstStyle/>
          <a:p>
            <a:endParaRPr lang="en-US" altLang="en-US" b="1" i="1" dirty="0"/>
          </a:p>
        </p:txBody>
      </p:sp>
    </p:spTree>
    <p:extLst>
      <p:ext uri="{BB962C8B-B14F-4D97-AF65-F5344CB8AC3E}">
        <p14:creationId xmlns:p14="http://schemas.microsoft.com/office/powerpoint/2010/main" val="1144502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D4727-324D-4A44-9A63-492F11F3F3D5}" type="slidenum">
              <a:rPr lang="en-US" altLang="en-US" smtClean="0"/>
              <a:pPr/>
              <a:t>44</a:t>
            </a:fld>
            <a:endParaRPr lang="en-US" altLang="en-US"/>
          </a:p>
        </p:txBody>
      </p:sp>
    </p:spTree>
    <p:extLst>
      <p:ext uri="{BB962C8B-B14F-4D97-AF65-F5344CB8AC3E}">
        <p14:creationId xmlns:p14="http://schemas.microsoft.com/office/powerpoint/2010/main" val="2251939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A00C0B-912F-4BAA-823A-82FCAE719F32}" type="slidenum">
              <a:rPr lang="en-US" altLang="en-US"/>
              <a:pPr/>
              <a:t>46</a:t>
            </a:fld>
            <a:endParaRPr lang="en-US" altLang="en-US"/>
          </a:p>
        </p:txBody>
      </p:sp>
      <p:sp>
        <p:nvSpPr>
          <p:cNvPr id="73730" name="Rectangle 2"/>
          <p:cNvSpPr>
            <a:spLocks noGrp="1" noRot="1" noChangeAspect="1" noChangeArrowheads="1" noTextEdit="1"/>
          </p:cNvSpPr>
          <p:nvPr>
            <p:ph type="sldImg"/>
          </p:nvPr>
        </p:nvSpPr>
        <p:spPr>
          <a:xfrm>
            <a:off x="381000" y="685800"/>
            <a:ext cx="6096000" cy="3429000"/>
          </a:xfrm>
          <a:ln/>
        </p:spPr>
      </p:sp>
      <p:sp>
        <p:nvSpPr>
          <p:cNvPr id="73731" name="Rectangle 3"/>
          <p:cNvSpPr>
            <a:spLocks noGrp="1" noChangeArrowheads="1"/>
          </p:cNvSpPr>
          <p:nvPr>
            <p:ph type="body" idx="1"/>
          </p:nvPr>
        </p:nvSpPr>
        <p:spPr/>
        <p:txBody>
          <a:bodyPr/>
          <a:lstStyle/>
          <a:p>
            <a:endParaRPr lang="en-US" altLang="en-US" b="1" dirty="0"/>
          </a:p>
        </p:txBody>
      </p:sp>
    </p:spTree>
    <p:extLst>
      <p:ext uri="{BB962C8B-B14F-4D97-AF65-F5344CB8AC3E}">
        <p14:creationId xmlns:p14="http://schemas.microsoft.com/office/powerpoint/2010/main" val="2689548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740AFC-18B0-4109-92BA-3C2800680FC8}" type="slidenum">
              <a:rPr lang="en-US" altLang="en-US"/>
              <a:pPr/>
              <a:t>47</a:t>
            </a:fld>
            <a:endParaRPr lang="en-US" altLang="en-US"/>
          </a:p>
        </p:txBody>
      </p:sp>
      <p:sp>
        <p:nvSpPr>
          <p:cNvPr id="137218" name="Rectangle 2"/>
          <p:cNvSpPr>
            <a:spLocks noGrp="1" noRot="1" noChangeAspect="1" noChangeArrowheads="1" noTextEdit="1"/>
          </p:cNvSpPr>
          <p:nvPr>
            <p:ph type="sldImg"/>
          </p:nvPr>
        </p:nvSpPr>
        <p:spPr>
          <a:xfrm>
            <a:off x="381000" y="685800"/>
            <a:ext cx="6096000" cy="3429000"/>
          </a:xfrm>
          <a:ln/>
        </p:spPr>
      </p:sp>
      <p:sp>
        <p:nvSpPr>
          <p:cNvPr id="1372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50581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ECFBC-A407-4A59-86CD-17B50AAF9090}" type="slidenum">
              <a:rPr lang="en-US" altLang="en-US"/>
              <a:pPr/>
              <a:t>48</a:t>
            </a:fld>
            <a:endParaRPr lang="en-US" altLang="en-US"/>
          </a:p>
        </p:txBody>
      </p:sp>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874716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0ECFBC-A407-4A59-86CD-17B50AAF9090}" type="slidenum">
              <a:rPr lang="en-US" altLang="en-US"/>
              <a:pPr/>
              <a:t>49</a:t>
            </a:fld>
            <a:endParaRPr lang="en-US" altLang="en-US"/>
          </a:p>
        </p:txBody>
      </p:sp>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87471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08DDB-FA85-4708-AC4A-838ED41D5CBA}" type="slidenum">
              <a:rPr lang="en-US" altLang="en-US"/>
              <a:pPr/>
              <a:t>50</a:t>
            </a:fld>
            <a:endParaRPr lang="en-US" altLang="en-US"/>
          </a:p>
        </p:txBody>
      </p:sp>
      <p:sp>
        <p:nvSpPr>
          <p:cNvPr id="79874" name="Rectangle 2"/>
          <p:cNvSpPr>
            <a:spLocks noGrp="1" noRot="1" noChangeAspect="1" noChangeArrowheads="1" noTextEdit="1"/>
          </p:cNvSpPr>
          <p:nvPr>
            <p:ph type="sldImg"/>
          </p:nvPr>
        </p:nvSpPr>
        <p:spPr>
          <a:xfrm>
            <a:off x="381000" y="685800"/>
            <a:ext cx="6096000" cy="3429000"/>
          </a:xfrm>
          <a:ln/>
        </p:spPr>
      </p:sp>
      <p:sp>
        <p:nvSpPr>
          <p:cNvPr id="798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772648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E4038-E464-443C-8676-54BE1F1F654F}" type="slidenum">
              <a:rPr lang="en-US" altLang="en-US"/>
              <a:pPr/>
              <a:t>51</a:t>
            </a:fld>
            <a:endParaRPr lang="en-US" altLang="en-US"/>
          </a:p>
        </p:txBody>
      </p:sp>
      <p:sp>
        <p:nvSpPr>
          <p:cNvPr id="86018" name="Rectangle 2"/>
          <p:cNvSpPr>
            <a:spLocks noGrp="1" noRot="1" noChangeAspect="1" noChangeArrowheads="1" noTextEdit="1"/>
          </p:cNvSpPr>
          <p:nvPr>
            <p:ph type="sldImg"/>
          </p:nvPr>
        </p:nvSpPr>
        <p:spPr>
          <a:xfrm>
            <a:off x="381000" y="685800"/>
            <a:ext cx="6096000" cy="3429000"/>
          </a:xfrm>
          <a:ln/>
        </p:spPr>
      </p:sp>
      <p:sp>
        <p:nvSpPr>
          <p:cNvPr id="86019" name="Rectangle 3"/>
          <p:cNvSpPr>
            <a:spLocks noGrp="1" noChangeArrowheads="1"/>
          </p:cNvSpPr>
          <p:nvPr>
            <p:ph type="body" idx="1"/>
          </p:nvPr>
        </p:nvSpPr>
        <p:spPr/>
        <p:txBody>
          <a:bodyPr/>
          <a:lstStyle/>
          <a:p>
            <a:endParaRPr lang="en-US" altLang="en-US" b="1" dirty="0"/>
          </a:p>
          <a:p>
            <a:endParaRPr lang="en-US" altLang="en-US" b="1" dirty="0"/>
          </a:p>
        </p:txBody>
      </p:sp>
    </p:spTree>
    <p:extLst>
      <p:ext uri="{BB962C8B-B14F-4D97-AF65-F5344CB8AC3E}">
        <p14:creationId xmlns:p14="http://schemas.microsoft.com/office/powerpoint/2010/main" val="14390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384BA-A2A7-47BA-8C9B-9C20E23E8A63}" type="slidenum">
              <a:rPr lang="en-US" altLang="en-US"/>
              <a:pPr/>
              <a:t>52</a:t>
            </a:fld>
            <a:endParaRPr lang="en-US" altLang="en-US"/>
          </a:p>
        </p:txBody>
      </p:sp>
      <p:sp>
        <p:nvSpPr>
          <p:cNvPr id="89090" name="Rectangle 2"/>
          <p:cNvSpPr>
            <a:spLocks noGrp="1" noRot="1" noChangeAspect="1" noChangeArrowheads="1" noTextEdit="1"/>
          </p:cNvSpPr>
          <p:nvPr>
            <p:ph type="sldImg"/>
          </p:nvPr>
        </p:nvSpPr>
        <p:spPr>
          <a:xfrm>
            <a:off x="381000" y="685800"/>
            <a:ext cx="6096000" cy="3429000"/>
          </a:xfrm>
          <a:ln/>
        </p:spPr>
      </p:sp>
      <p:sp>
        <p:nvSpPr>
          <p:cNvPr id="890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3913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EBFE3-1CDD-4831-97A0-3930639B74BF}" type="slidenum">
              <a:rPr lang="en-US" altLang="en-US"/>
              <a:pPr/>
              <a:t>53</a:t>
            </a:fld>
            <a:endParaRPr lang="en-US" altLang="en-US"/>
          </a:p>
        </p:txBody>
      </p:sp>
      <p:sp>
        <p:nvSpPr>
          <p:cNvPr id="93186" name="Rectangle 2"/>
          <p:cNvSpPr>
            <a:spLocks noGrp="1" noRot="1" noChangeAspect="1" noChangeArrowheads="1" noTextEdit="1"/>
          </p:cNvSpPr>
          <p:nvPr>
            <p:ph type="sldImg"/>
          </p:nvPr>
        </p:nvSpPr>
        <p:spPr>
          <a:xfrm>
            <a:off x="381000" y="685800"/>
            <a:ext cx="6096000" cy="3429000"/>
          </a:xfrm>
          <a:ln/>
        </p:spPr>
      </p:sp>
      <p:sp>
        <p:nvSpPr>
          <p:cNvPr id="931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1481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D4727-324D-4A44-9A63-492F11F3F3D5}" type="slidenum">
              <a:rPr lang="en-US" altLang="en-US" smtClean="0"/>
              <a:pPr/>
              <a:t>8</a:t>
            </a:fld>
            <a:endParaRPr lang="en-US" altLang="en-US"/>
          </a:p>
        </p:txBody>
      </p:sp>
    </p:spTree>
    <p:extLst>
      <p:ext uri="{BB962C8B-B14F-4D97-AF65-F5344CB8AC3E}">
        <p14:creationId xmlns:p14="http://schemas.microsoft.com/office/powerpoint/2010/main" val="1560698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D4727-324D-4A44-9A63-492F11F3F3D5}" type="slidenum">
              <a:rPr lang="en-US" altLang="en-US" smtClean="0"/>
              <a:pPr/>
              <a:t>54</a:t>
            </a:fld>
            <a:endParaRPr lang="en-US" altLang="en-US"/>
          </a:p>
        </p:txBody>
      </p:sp>
    </p:spTree>
    <p:extLst>
      <p:ext uri="{BB962C8B-B14F-4D97-AF65-F5344CB8AC3E}">
        <p14:creationId xmlns:p14="http://schemas.microsoft.com/office/powerpoint/2010/main" val="633784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8671E-62A0-4AA3-B781-68D95C29CE26}" type="slidenum">
              <a:rPr lang="en-US" altLang="en-US"/>
              <a:pPr/>
              <a:t>55</a:t>
            </a:fld>
            <a:endParaRPr lang="en-US" altLang="en-US"/>
          </a:p>
        </p:txBody>
      </p:sp>
      <p:sp>
        <p:nvSpPr>
          <p:cNvPr id="155650" name="Rectangle 2"/>
          <p:cNvSpPr>
            <a:spLocks noGrp="1" noRot="1" noChangeAspect="1" noChangeArrowheads="1" noTextEdit="1"/>
          </p:cNvSpPr>
          <p:nvPr>
            <p:ph type="sldImg"/>
          </p:nvPr>
        </p:nvSpPr>
        <p:spPr>
          <a:xfrm>
            <a:off x="381000" y="685800"/>
            <a:ext cx="6096000" cy="3429000"/>
          </a:xfrm>
          <a:ln/>
        </p:spPr>
      </p:sp>
      <p:sp>
        <p:nvSpPr>
          <p:cNvPr id="1556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88032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933F4-8D3D-4289-9A2F-3DD9188F13A8}" type="slidenum">
              <a:rPr lang="en-US" altLang="en-US"/>
              <a:pPr/>
              <a:t>56</a:t>
            </a:fld>
            <a:endParaRPr lang="en-US" altLang="en-US"/>
          </a:p>
        </p:txBody>
      </p:sp>
      <p:sp>
        <p:nvSpPr>
          <p:cNvPr id="157698" name="Rectangle 2"/>
          <p:cNvSpPr>
            <a:spLocks noGrp="1" noRot="1" noChangeAspect="1" noChangeArrowheads="1" noTextEdit="1"/>
          </p:cNvSpPr>
          <p:nvPr>
            <p:ph type="sldImg"/>
          </p:nvPr>
        </p:nvSpPr>
        <p:spPr>
          <a:xfrm>
            <a:off x="381000" y="685800"/>
            <a:ext cx="6096000" cy="3429000"/>
          </a:xfrm>
          <a:ln/>
        </p:spPr>
      </p:sp>
      <p:sp>
        <p:nvSpPr>
          <p:cNvPr id="1576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661758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98FC2-B8E4-4629-B27C-BE66066DFC5F}" type="slidenum">
              <a:rPr lang="en-US" altLang="en-US"/>
              <a:pPr/>
              <a:t>57</a:t>
            </a:fld>
            <a:endParaRPr lang="en-US" altLang="en-US"/>
          </a:p>
        </p:txBody>
      </p:sp>
      <p:sp>
        <p:nvSpPr>
          <p:cNvPr id="161794" name="Rectangle 2"/>
          <p:cNvSpPr>
            <a:spLocks noGrp="1" noRot="1" noChangeAspect="1" noChangeArrowheads="1" noTextEdit="1"/>
          </p:cNvSpPr>
          <p:nvPr>
            <p:ph type="sldImg"/>
          </p:nvPr>
        </p:nvSpPr>
        <p:spPr>
          <a:xfrm>
            <a:off x="381000" y="685800"/>
            <a:ext cx="6096000" cy="3429000"/>
          </a:xfrm>
          <a:ln/>
        </p:spPr>
      </p:sp>
      <p:sp>
        <p:nvSpPr>
          <p:cNvPr id="1617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31639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2221AC-91FE-4017-BFD2-DAAD66F781E2}" type="slidenum">
              <a:rPr lang="en-US" altLang="en-US"/>
              <a:pPr/>
              <a:t>58</a:t>
            </a:fld>
            <a:endParaRPr lang="en-US" altLang="en-US"/>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pPr algn="ctr"/>
            <a:endParaRPr lang="en-US" altLang="en-US" b="1" dirty="0"/>
          </a:p>
        </p:txBody>
      </p:sp>
    </p:spTree>
    <p:extLst>
      <p:ext uri="{BB962C8B-B14F-4D97-AF65-F5344CB8AC3E}">
        <p14:creationId xmlns:p14="http://schemas.microsoft.com/office/powerpoint/2010/main" val="2717795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7FD60-7CC5-4648-86AC-4DF84E9FDFE3}" type="slidenum">
              <a:rPr lang="en-US" altLang="en-US"/>
              <a:pPr/>
              <a:t>59</a:t>
            </a:fld>
            <a:endParaRPr lang="en-US" altLang="en-US"/>
          </a:p>
        </p:txBody>
      </p:sp>
      <p:sp>
        <p:nvSpPr>
          <p:cNvPr id="138242" name="Rectangle 2"/>
          <p:cNvSpPr>
            <a:spLocks noGrp="1" noRot="1" noChangeAspect="1" noChangeArrowheads="1" noTextEdit="1"/>
          </p:cNvSpPr>
          <p:nvPr>
            <p:ph type="sldImg"/>
          </p:nvPr>
        </p:nvSpPr>
        <p:spPr>
          <a:xfrm>
            <a:off x="381000" y="685800"/>
            <a:ext cx="6096000" cy="3429000"/>
          </a:xfrm>
          <a:ln/>
        </p:spPr>
      </p:sp>
      <p:sp>
        <p:nvSpPr>
          <p:cNvPr id="1382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76669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63C02-7A52-43E4-831F-6B2623901CE8}" type="slidenum">
              <a:rPr lang="en-US" altLang="en-US"/>
              <a:pPr/>
              <a:t>61</a:t>
            </a:fld>
            <a:endParaRPr lang="en-US" altLang="en-US"/>
          </a:p>
        </p:txBody>
      </p:sp>
      <p:sp>
        <p:nvSpPr>
          <p:cNvPr id="101378" name="Rectangle 2"/>
          <p:cNvSpPr>
            <a:spLocks noGrp="1" noRot="1" noChangeAspect="1" noChangeArrowheads="1" noTextEdit="1"/>
          </p:cNvSpPr>
          <p:nvPr>
            <p:ph type="sldImg"/>
          </p:nvPr>
        </p:nvSpPr>
        <p:spPr>
          <a:xfrm>
            <a:off x="381000" y="685800"/>
            <a:ext cx="6096000" cy="3429000"/>
          </a:xfrm>
          <a:ln/>
        </p:spPr>
      </p:sp>
      <p:sp>
        <p:nvSpPr>
          <p:cNvPr id="1013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43445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6F478-1180-4446-81BB-E1BC3A378600}" type="slidenum">
              <a:rPr lang="en-US" altLang="en-US"/>
              <a:pPr/>
              <a:t>62</a:t>
            </a:fld>
            <a:endParaRPr lang="en-US" altLang="en-US"/>
          </a:p>
        </p:txBody>
      </p:sp>
      <p:sp>
        <p:nvSpPr>
          <p:cNvPr id="104450" name="Rectangle 2"/>
          <p:cNvSpPr>
            <a:spLocks noGrp="1" noRot="1" noChangeAspect="1" noChangeArrowheads="1" noTextEdit="1"/>
          </p:cNvSpPr>
          <p:nvPr>
            <p:ph type="sldImg"/>
          </p:nvPr>
        </p:nvSpPr>
        <p:spPr>
          <a:xfrm>
            <a:off x="381000" y="685800"/>
            <a:ext cx="6096000" cy="3429000"/>
          </a:xfrm>
          <a:ln/>
        </p:spPr>
      </p:sp>
      <p:sp>
        <p:nvSpPr>
          <p:cNvPr id="1044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079212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E6F478-1180-4446-81BB-E1BC3A378600}" type="slidenum">
              <a:rPr lang="en-US" altLang="en-US"/>
              <a:pPr/>
              <a:t>63</a:t>
            </a:fld>
            <a:endParaRPr lang="en-US" altLang="en-US"/>
          </a:p>
        </p:txBody>
      </p:sp>
      <p:sp>
        <p:nvSpPr>
          <p:cNvPr id="104450" name="Rectangle 2"/>
          <p:cNvSpPr>
            <a:spLocks noGrp="1" noRot="1" noChangeAspect="1" noChangeArrowheads="1" noTextEdit="1"/>
          </p:cNvSpPr>
          <p:nvPr>
            <p:ph type="sldImg"/>
          </p:nvPr>
        </p:nvSpPr>
        <p:spPr>
          <a:xfrm>
            <a:off x="381000" y="685800"/>
            <a:ext cx="6096000" cy="3429000"/>
          </a:xfrm>
          <a:ln/>
        </p:spPr>
      </p:sp>
      <p:sp>
        <p:nvSpPr>
          <p:cNvPr id="1044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09909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A8F1B-1B62-4384-B1DC-B0BC1793AF85}" type="slidenum">
              <a:rPr lang="en-US" altLang="en-US"/>
              <a:pPr/>
              <a:t>64</a:t>
            </a:fld>
            <a:endParaRPr lang="en-US" altLang="en-US"/>
          </a:p>
        </p:txBody>
      </p:sp>
      <p:sp>
        <p:nvSpPr>
          <p:cNvPr id="107522" name="Rectangle 2"/>
          <p:cNvSpPr>
            <a:spLocks noGrp="1" noRot="1" noChangeAspect="1" noChangeArrowheads="1" noTextEdit="1"/>
          </p:cNvSpPr>
          <p:nvPr>
            <p:ph type="sldImg"/>
          </p:nvPr>
        </p:nvSpPr>
        <p:spPr>
          <a:xfrm>
            <a:off x="381000" y="685800"/>
            <a:ext cx="6096000" cy="3429000"/>
          </a:xfrm>
          <a:ln/>
        </p:spPr>
      </p:sp>
      <p:sp>
        <p:nvSpPr>
          <p:cNvPr id="107523" name="Rectangle 3"/>
          <p:cNvSpPr>
            <a:spLocks noGrp="1" noChangeArrowheads="1"/>
          </p:cNvSpPr>
          <p:nvPr>
            <p:ph type="body" idx="1"/>
          </p:nvPr>
        </p:nvSpPr>
        <p:spPr/>
        <p:txBody>
          <a:bodyPr/>
          <a:lstStyle/>
          <a:p>
            <a:endParaRPr lang="en-US" altLang="en-US" b="1" u="sng" dirty="0"/>
          </a:p>
        </p:txBody>
      </p:sp>
    </p:spTree>
    <p:extLst>
      <p:ext uri="{BB962C8B-B14F-4D97-AF65-F5344CB8AC3E}">
        <p14:creationId xmlns:p14="http://schemas.microsoft.com/office/powerpoint/2010/main" val="259470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A047A-658A-4C89-85A7-802D744514F3}" type="slidenum">
              <a:rPr lang="en-US" altLang="en-US"/>
              <a:pPr/>
              <a:t>9</a:t>
            </a:fld>
            <a:endParaRPr lang="en-US" altLang="en-US"/>
          </a:p>
        </p:txBody>
      </p:sp>
      <p:sp>
        <p:nvSpPr>
          <p:cNvPr id="131074" name="Rectangle 2"/>
          <p:cNvSpPr>
            <a:spLocks noGrp="1" noRot="1" noChangeAspect="1" noChangeArrowheads="1" noTextEdit="1"/>
          </p:cNvSpPr>
          <p:nvPr>
            <p:ph type="sldImg"/>
          </p:nvPr>
        </p:nvSpPr>
        <p:spPr>
          <a:xfrm>
            <a:off x="381000" y="685800"/>
            <a:ext cx="6096000" cy="3429000"/>
          </a:xfrm>
          <a:ln/>
        </p:spPr>
      </p:sp>
      <p:sp>
        <p:nvSpPr>
          <p:cNvPr id="131075" name="Rectangle 3"/>
          <p:cNvSpPr>
            <a:spLocks noGrp="1" noChangeArrowheads="1"/>
          </p:cNvSpPr>
          <p:nvPr>
            <p:ph type="body" idx="1"/>
          </p:nvPr>
        </p:nvSpPr>
        <p:spPr/>
        <p:txBody>
          <a:bodyPr/>
          <a:lstStyle/>
          <a:p>
            <a:endParaRPr lang="en-US" altLang="en-US" b="1" dirty="0"/>
          </a:p>
        </p:txBody>
      </p:sp>
    </p:spTree>
    <p:extLst>
      <p:ext uri="{BB962C8B-B14F-4D97-AF65-F5344CB8AC3E}">
        <p14:creationId xmlns:p14="http://schemas.microsoft.com/office/powerpoint/2010/main" val="2647103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D4727-324D-4A44-9A63-492F11F3F3D5}" type="slidenum">
              <a:rPr lang="en-US" altLang="en-US" smtClean="0"/>
              <a:pPr/>
              <a:t>65</a:t>
            </a:fld>
            <a:endParaRPr lang="en-US" altLang="en-US"/>
          </a:p>
        </p:txBody>
      </p:sp>
    </p:spTree>
    <p:extLst>
      <p:ext uri="{BB962C8B-B14F-4D97-AF65-F5344CB8AC3E}">
        <p14:creationId xmlns:p14="http://schemas.microsoft.com/office/powerpoint/2010/main" val="19434290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C0B590-D551-44A9-90BD-2B69170606D5}" type="slidenum">
              <a:rPr lang="en-US" altLang="en-US"/>
              <a:pPr/>
              <a:t>67</a:t>
            </a:fld>
            <a:endParaRPr lang="en-US" altLang="en-US"/>
          </a:p>
        </p:txBody>
      </p:sp>
      <p:sp>
        <p:nvSpPr>
          <p:cNvPr id="113666" name="Rectangle 2"/>
          <p:cNvSpPr>
            <a:spLocks noGrp="1" noRot="1" noChangeAspect="1" noChangeArrowheads="1" noTextEdit="1"/>
          </p:cNvSpPr>
          <p:nvPr>
            <p:ph type="sldImg"/>
          </p:nvPr>
        </p:nvSpPr>
        <p:spPr>
          <a:xfrm>
            <a:off x="381000" y="685800"/>
            <a:ext cx="6096000" cy="3429000"/>
          </a:xfrm>
          <a:ln/>
        </p:spPr>
      </p:sp>
      <p:sp>
        <p:nvSpPr>
          <p:cNvPr id="113667" name="Rectangle 3"/>
          <p:cNvSpPr>
            <a:spLocks noGrp="1" noChangeArrowheads="1"/>
          </p:cNvSpPr>
          <p:nvPr>
            <p:ph type="body" idx="1"/>
          </p:nvPr>
        </p:nvSpPr>
        <p:spPr/>
        <p:txBody>
          <a:bodyPr/>
          <a:lstStyle/>
          <a:p>
            <a:endParaRPr lang="en-US" altLang="en-US" b="1" dirty="0"/>
          </a:p>
        </p:txBody>
      </p:sp>
    </p:spTree>
    <p:extLst>
      <p:ext uri="{BB962C8B-B14F-4D97-AF65-F5344CB8AC3E}">
        <p14:creationId xmlns:p14="http://schemas.microsoft.com/office/powerpoint/2010/main" val="2402737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1D4727-324D-4A44-9A63-492F11F3F3D5}" type="slidenum">
              <a:rPr lang="en-US" altLang="en-US" smtClean="0"/>
              <a:pPr/>
              <a:t>68</a:t>
            </a:fld>
            <a:endParaRPr lang="en-US" altLang="en-US"/>
          </a:p>
        </p:txBody>
      </p:sp>
    </p:spTree>
    <p:extLst>
      <p:ext uri="{BB962C8B-B14F-4D97-AF65-F5344CB8AC3E}">
        <p14:creationId xmlns:p14="http://schemas.microsoft.com/office/powerpoint/2010/main" val="5075182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D4727-324D-4A44-9A63-492F11F3F3D5}" type="slidenum">
              <a:rPr lang="en-US" altLang="en-US" smtClean="0"/>
              <a:pPr/>
              <a:t>69</a:t>
            </a:fld>
            <a:endParaRPr lang="en-US" altLang="en-US"/>
          </a:p>
        </p:txBody>
      </p:sp>
    </p:spTree>
    <p:extLst>
      <p:ext uri="{BB962C8B-B14F-4D97-AF65-F5344CB8AC3E}">
        <p14:creationId xmlns:p14="http://schemas.microsoft.com/office/powerpoint/2010/main" val="1846349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D4727-324D-4A44-9A63-492F11F3F3D5}" type="slidenum">
              <a:rPr lang="en-US" altLang="en-US" smtClean="0"/>
              <a:pPr/>
              <a:t>71</a:t>
            </a:fld>
            <a:endParaRPr lang="en-US" altLang="en-US"/>
          </a:p>
        </p:txBody>
      </p:sp>
    </p:spTree>
    <p:extLst>
      <p:ext uri="{BB962C8B-B14F-4D97-AF65-F5344CB8AC3E}">
        <p14:creationId xmlns:p14="http://schemas.microsoft.com/office/powerpoint/2010/main" val="38550284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6783A-1820-4067-9644-B1B0D5502B54}" type="slidenum">
              <a:rPr lang="en-US" altLang="en-US"/>
              <a:pPr/>
              <a:t>73</a:t>
            </a:fld>
            <a:endParaRPr lang="en-US" altLang="en-US"/>
          </a:p>
        </p:txBody>
      </p:sp>
      <p:sp>
        <p:nvSpPr>
          <p:cNvPr id="139266" name="Rectangle 2"/>
          <p:cNvSpPr>
            <a:spLocks noGrp="1" noRot="1" noChangeAspect="1" noChangeArrowheads="1" noTextEdit="1"/>
          </p:cNvSpPr>
          <p:nvPr>
            <p:ph type="sldImg"/>
          </p:nvPr>
        </p:nvSpPr>
        <p:spPr>
          <a:xfrm>
            <a:off x="381000" y="685800"/>
            <a:ext cx="6096000" cy="3429000"/>
          </a:xfrm>
          <a:ln/>
        </p:spPr>
      </p:sp>
      <p:sp>
        <p:nvSpPr>
          <p:cNvPr id="1392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1550104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1C740-8F02-42DB-AE1F-2CB496B101EE}" type="slidenum">
              <a:rPr lang="en-US" altLang="en-US"/>
              <a:pPr/>
              <a:t>75</a:t>
            </a:fld>
            <a:endParaRPr lang="en-US" altLang="en-US"/>
          </a:p>
        </p:txBody>
      </p:sp>
      <p:sp>
        <p:nvSpPr>
          <p:cNvPr id="123906" name="Rectangle 2"/>
          <p:cNvSpPr>
            <a:spLocks noGrp="1" noRot="1" noChangeAspect="1" noChangeArrowheads="1" noTextEdit="1"/>
          </p:cNvSpPr>
          <p:nvPr>
            <p:ph type="sldImg"/>
          </p:nvPr>
        </p:nvSpPr>
        <p:spPr>
          <a:xfrm>
            <a:off x="381000" y="685800"/>
            <a:ext cx="6096000" cy="3429000"/>
          </a:xfrm>
          <a:ln/>
        </p:spPr>
      </p:sp>
      <p:sp>
        <p:nvSpPr>
          <p:cNvPr id="1239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409502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4D558A-C78A-48FE-888F-DB57BA4E52A3}" type="slidenum">
              <a:rPr lang="en-US" altLang="en-US"/>
              <a:pPr/>
              <a:t>77</a:t>
            </a:fld>
            <a:endParaRPr lang="en-US" altLang="en-US"/>
          </a:p>
        </p:txBody>
      </p:sp>
      <p:sp>
        <p:nvSpPr>
          <p:cNvPr id="125954" name="Rectangle 2"/>
          <p:cNvSpPr>
            <a:spLocks noGrp="1" noRot="1" noChangeAspect="1" noChangeArrowheads="1" noTextEdit="1"/>
          </p:cNvSpPr>
          <p:nvPr>
            <p:ph type="sldImg"/>
          </p:nvPr>
        </p:nvSpPr>
        <p:spPr>
          <a:xfrm>
            <a:off x="381000" y="685800"/>
            <a:ext cx="6096000" cy="3429000"/>
          </a:xfrm>
          <a:ln/>
        </p:spPr>
      </p:sp>
      <p:sp>
        <p:nvSpPr>
          <p:cNvPr id="1259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734979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D4727-324D-4A44-9A63-492F11F3F3D5}" type="slidenum">
              <a:rPr lang="en-US" altLang="en-US" smtClean="0"/>
              <a:pPr/>
              <a:t>78</a:t>
            </a:fld>
            <a:endParaRPr lang="en-US" altLang="en-US"/>
          </a:p>
        </p:txBody>
      </p:sp>
    </p:spTree>
    <p:extLst>
      <p:ext uri="{BB962C8B-B14F-4D97-AF65-F5344CB8AC3E}">
        <p14:creationId xmlns:p14="http://schemas.microsoft.com/office/powerpoint/2010/main" val="18941051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FB8D2-2AE8-476C-A3D4-0E86D67CD2A6}" type="slidenum">
              <a:rPr lang="en-US" altLang="en-US"/>
              <a:pPr/>
              <a:t>79</a:t>
            </a:fld>
            <a:endParaRPr lang="en-US" altLang="en-US"/>
          </a:p>
        </p:txBody>
      </p:sp>
      <p:sp>
        <p:nvSpPr>
          <p:cNvPr id="141314" name="Rectangle 2"/>
          <p:cNvSpPr>
            <a:spLocks noGrp="1" noRot="1" noChangeAspect="1" noChangeArrowheads="1" noTextEdit="1"/>
          </p:cNvSpPr>
          <p:nvPr>
            <p:ph type="sldImg"/>
          </p:nvPr>
        </p:nvSpPr>
        <p:spPr>
          <a:xfrm>
            <a:off x="381000" y="685800"/>
            <a:ext cx="6096000" cy="3429000"/>
          </a:xfrm>
          <a:ln/>
        </p:spPr>
      </p:sp>
      <p:sp>
        <p:nvSpPr>
          <p:cNvPr id="1413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118567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53AD3-D887-4352-9D46-8E9D84FF2FAE}" type="slidenum">
              <a:rPr lang="en-US" altLang="en-US"/>
              <a:pPr/>
              <a:t>11</a:t>
            </a:fld>
            <a:endParaRPr lang="en-US" altLang="en-US"/>
          </a:p>
        </p:txBody>
      </p:sp>
      <p:sp>
        <p:nvSpPr>
          <p:cNvPr id="20482" name="Rectangle 2"/>
          <p:cNvSpPr>
            <a:spLocks noGrp="1" noRot="1" noChangeAspect="1" noChangeArrowheads="1" noTextEdit="1"/>
          </p:cNvSpPr>
          <p:nvPr>
            <p:ph type="sldImg"/>
          </p:nvPr>
        </p:nvSpPr>
        <p:spPr>
          <a:xfrm>
            <a:off x="381000" y="685800"/>
            <a:ext cx="6096000" cy="3429000"/>
          </a:xfrm>
          <a:ln/>
        </p:spPr>
      </p:sp>
      <p:sp>
        <p:nvSpPr>
          <p:cNvPr id="20483" name="Rectangle 3"/>
          <p:cNvSpPr>
            <a:spLocks noGrp="1" noChangeArrowheads="1"/>
          </p:cNvSpPr>
          <p:nvPr>
            <p:ph type="body" idx="1"/>
          </p:nvPr>
        </p:nvSpPr>
        <p:spPr/>
        <p:txBody>
          <a:bodyPr/>
          <a:lstStyle/>
          <a:p>
            <a:r>
              <a:rPr lang="en-US" altLang="en-US" dirty="0"/>
              <a:t>………………………</a:t>
            </a:r>
          </a:p>
        </p:txBody>
      </p:sp>
    </p:spTree>
    <p:extLst>
      <p:ext uri="{BB962C8B-B14F-4D97-AF65-F5344CB8AC3E}">
        <p14:creationId xmlns:p14="http://schemas.microsoft.com/office/powerpoint/2010/main" val="31241080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5CF82-8C24-4DFE-A2BB-8D793FF3CFFD}" type="slidenum">
              <a:rPr lang="en-US" altLang="en-US"/>
              <a:pPr/>
              <a:t>80</a:t>
            </a:fld>
            <a:endParaRPr lang="en-US" altLang="en-US"/>
          </a:p>
        </p:txBody>
      </p:sp>
      <p:sp>
        <p:nvSpPr>
          <p:cNvPr id="130050" name="Rectangle 2"/>
          <p:cNvSpPr>
            <a:spLocks noGrp="1" noRot="1" noChangeAspect="1" noChangeArrowheads="1" noTextEdit="1"/>
          </p:cNvSpPr>
          <p:nvPr>
            <p:ph type="sldImg"/>
          </p:nvPr>
        </p:nvSpPr>
        <p:spPr>
          <a:xfrm>
            <a:off x="381000" y="685800"/>
            <a:ext cx="6096000" cy="3429000"/>
          </a:xfrm>
          <a:ln/>
        </p:spPr>
      </p:sp>
      <p:sp>
        <p:nvSpPr>
          <p:cNvPr id="1300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509451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D4727-324D-4A44-9A63-492F11F3F3D5}" type="slidenum">
              <a:rPr lang="en-US" altLang="en-US" smtClean="0"/>
              <a:pPr/>
              <a:t>81</a:t>
            </a:fld>
            <a:endParaRPr lang="en-US" altLang="en-US"/>
          </a:p>
        </p:txBody>
      </p:sp>
    </p:spTree>
    <p:extLst>
      <p:ext uri="{BB962C8B-B14F-4D97-AF65-F5344CB8AC3E}">
        <p14:creationId xmlns:p14="http://schemas.microsoft.com/office/powerpoint/2010/main" val="19031586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D4727-324D-4A44-9A63-492F11F3F3D5}" type="slidenum">
              <a:rPr lang="en-US" altLang="en-US" smtClean="0"/>
              <a:pPr/>
              <a:t>83</a:t>
            </a:fld>
            <a:endParaRPr lang="en-US" altLang="en-US"/>
          </a:p>
        </p:txBody>
      </p:sp>
    </p:spTree>
    <p:extLst>
      <p:ext uri="{BB962C8B-B14F-4D97-AF65-F5344CB8AC3E}">
        <p14:creationId xmlns:p14="http://schemas.microsoft.com/office/powerpoint/2010/main" val="23270147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B2EE71-4D76-48F9-892E-113414F7CD22}" type="slidenum">
              <a:rPr lang="en-US" altLang="en-US"/>
              <a:pPr/>
              <a:t>86</a:t>
            </a:fld>
            <a:endParaRPr lang="en-US" altLang="en-US"/>
          </a:p>
        </p:txBody>
      </p:sp>
      <p:sp>
        <p:nvSpPr>
          <p:cNvPr id="165890" name="Rectangle 2"/>
          <p:cNvSpPr>
            <a:spLocks noGrp="1" noRot="1" noChangeAspect="1" noChangeArrowheads="1" noTextEdit="1"/>
          </p:cNvSpPr>
          <p:nvPr>
            <p:ph type="sldImg"/>
          </p:nvPr>
        </p:nvSpPr>
        <p:spPr>
          <a:xfrm>
            <a:off x="381000" y="685800"/>
            <a:ext cx="6096000" cy="3429000"/>
          </a:xfrm>
          <a:ln/>
        </p:spPr>
      </p:sp>
      <p:sp>
        <p:nvSpPr>
          <p:cNvPr id="16589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03455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1D4727-324D-4A44-9A63-492F11F3F3D5}" type="slidenum">
              <a:rPr lang="en-US" altLang="en-US" smtClean="0"/>
              <a:pPr/>
              <a:t>87</a:t>
            </a:fld>
            <a:endParaRPr lang="en-US" altLang="en-US"/>
          </a:p>
        </p:txBody>
      </p:sp>
    </p:spTree>
    <p:extLst>
      <p:ext uri="{BB962C8B-B14F-4D97-AF65-F5344CB8AC3E}">
        <p14:creationId xmlns:p14="http://schemas.microsoft.com/office/powerpoint/2010/main" val="20645832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06D3C-550F-4ADA-894F-B1CE838B7ADD}" type="slidenum">
              <a:rPr lang="en-US" altLang="en-US"/>
              <a:pPr/>
              <a:t>90</a:t>
            </a:fld>
            <a:endParaRPr lang="en-US" altLang="en-US"/>
          </a:p>
        </p:txBody>
      </p:sp>
      <p:sp>
        <p:nvSpPr>
          <p:cNvPr id="168962" name="Rectangle 2"/>
          <p:cNvSpPr>
            <a:spLocks noGrp="1" noRot="1" noChangeAspect="1" noChangeArrowheads="1" noTextEdit="1"/>
          </p:cNvSpPr>
          <p:nvPr>
            <p:ph type="sldImg"/>
          </p:nvPr>
        </p:nvSpPr>
        <p:spPr>
          <a:xfrm>
            <a:off x="381000" y="685800"/>
            <a:ext cx="6096000" cy="3429000"/>
          </a:xfrm>
          <a:ln/>
        </p:spPr>
      </p:sp>
      <p:sp>
        <p:nvSpPr>
          <p:cNvPr id="16896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7630510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8162EC-B1A6-4796-B4FE-560FF4FEBA6F}" type="slidenum">
              <a:rPr lang="en-US" altLang="en-US"/>
              <a:pPr/>
              <a:t>91</a:t>
            </a:fld>
            <a:endParaRPr lang="en-US" altLang="en-US"/>
          </a:p>
        </p:txBody>
      </p:sp>
      <p:sp>
        <p:nvSpPr>
          <p:cNvPr id="171010" name="Rectangle 2"/>
          <p:cNvSpPr>
            <a:spLocks noGrp="1" noRot="1" noChangeAspect="1" noChangeArrowheads="1" noTextEdit="1"/>
          </p:cNvSpPr>
          <p:nvPr>
            <p:ph type="sldImg"/>
          </p:nvPr>
        </p:nvSpPr>
        <p:spPr>
          <a:xfrm>
            <a:off x="381000" y="685800"/>
            <a:ext cx="6096000" cy="3429000"/>
          </a:xfrm>
          <a:ln/>
        </p:spPr>
      </p:sp>
      <p:sp>
        <p:nvSpPr>
          <p:cNvPr id="171011" name="Rectangle 3"/>
          <p:cNvSpPr>
            <a:spLocks noGrp="1" noChangeArrowheads="1"/>
          </p:cNvSpPr>
          <p:nvPr>
            <p:ph type="body" idx="1"/>
          </p:nvPr>
        </p:nvSpPr>
        <p:spPr/>
        <p:txBody>
          <a:bodyPr/>
          <a:lstStyle/>
          <a:p>
            <a:r>
              <a:rPr lang="en-US" altLang="en-US"/>
              <a:t>Galatians 3:26-29</a:t>
            </a:r>
          </a:p>
        </p:txBody>
      </p:sp>
    </p:spTree>
    <p:extLst>
      <p:ext uri="{BB962C8B-B14F-4D97-AF65-F5344CB8AC3E}">
        <p14:creationId xmlns:p14="http://schemas.microsoft.com/office/powerpoint/2010/main" val="31894053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832472-A5DD-40E8-8BE1-8B812D53656D}" type="slidenum">
              <a:rPr lang="en-US" altLang="en-US"/>
              <a:pPr/>
              <a:t>92</a:t>
            </a:fld>
            <a:endParaRPr lang="en-US" altLang="en-US"/>
          </a:p>
        </p:txBody>
      </p:sp>
      <p:sp>
        <p:nvSpPr>
          <p:cNvPr id="173058" name="Rectangle 2"/>
          <p:cNvSpPr>
            <a:spLocks noGrp="1" noRot="1" noChangeAspect="1" noChangeArrowheads="1" noTextEdit="1"/>
          </p:cNvSpPr>
          <p:nvPr>
            <p:ph type="sldImg"/>
          </p:nvPr>
        </p:nvSpPr>
        <p:spPr>
          <a:xfrm>
            <a:off x="381000" y="685800"/>
            <a:ext cx="6096000" cy="3429000"/>
          </a:xfrm>
          <a:ln/>
        </p:spPr>
      </p:sp>
      <p:sp>
        <p:nvSpPr>
          <p:cNvPr id="173059" name="Rectangle 3"/>
          <p:cNvSpPr>
            <a:spLocks noGrp="1" noChangeArrowheads="1"/>
          </p:cNvSpPr>
          <p:nvPr>
            <p:ph type="body" idx="1"/>
          </p:nvPr>
        </p:nvSpPr>
        <p:spPr/>
        <p:txBody>
          <a:bodyPr/>
          <a:lstStyle/>
          <a:p>
            <a:endParaRPr lang="en-US" altLang="en-US" dirty="0">
              <a:solidFill>
                <a:srgbClr val="0000CC"/>
              </a:solidFill>
            </a:endParaRPr>
          </a:p>
        </p:txBody>
      </p:sp>
    </p:spTree>
    <p:extLst>
      <p:ext uri="{BB962C8B-B14F-4D97-AF65-F5344CB8AC3E}">
        <p14:creationId xmlns:p14="http://schemas.microsoft.com/office/powerpoint/2010/main" val="15261830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832472-A5DD-40E8-8BE1-8B812D53656D}" type="slidenum">
              <a:rPr lang="en-US" altLang="en-US"/>
              <a:pPr/>
              <a:t>93</a:t>
            </a:fld>
            <a:endParaRPr lang="en-US" altLang="en-US"/>
          </a:p>
        </p:txBody>
      </p:sp>
      <p:sp>
        <p:nvSpPr>
          <p:cNvPr id="173058" name="Rectangle 2"/>
          <p:cNvSpPr>
            <a:spLocks noGrp="1" noRot="1" noChangeAspect="1" noChangeArrowheads="1" noTextEdit="1"/>
          </p:cNvSpPr>
          <p:nvPr>
            <p:ph type="sldImg"/>
          </p:nvPr>
        </p:nvSpPr>
        <p:spPr>
          <a:xfrm>
            <a:off x="381000" y="685800"/>
            <a:ext cx="6096000" cy="3429000"/>
          </a:xfrm>
          <a:ln/>
        </p:spPr>
      </p:sp>
      <p:sp>
        <p:nvSpPr>
          <p:cNvPr id="173059" name="Rectangle 3"/>
          <p:cNvSpPr>
            <a:spLocks noGrp="1" noChangeArrowheads="1"/>
          </p:cNvSpPr>
          <p:nvPr>
            <p:ph type="body" idx="1"/>
          </p:nvPr>
        </p:nvSpPr>
        <p:spPr/>
        <p:txBody>
          <a:bodyPr/>
          <a:lstStyle/>
          <a:p>
            <a:endParaRPr lang="en-US" altLang="en-US" dirty="0">
              <a:solidFill>
                <a:srgbClr val="0000CC"/>
              </a:solidFill>
            </a:endParaRPr>
          </a:p>
        </p:txBody>
      </p:sp>
    </p:spTree>
    <p:extLst>
      <p:ext uri="{BB962C8B-B14F-4D97-AF65-F5344CB8AC3E}">
        <p14:creationId xmlns:p14="http://schemas.microsoft.com/office/powerpoint/2010/main" val="1166326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A3EAF8-42BD-41A8-AD5D-323B77914748}" type="slidenum">
              <a:rPr lang="en-US" altLang="en-US"/>
              <a:pPr/>
              <a:t>12</a:t>
            </a:fld>
            <a:endParaRPr lang="en-US" altLang="en-US"/>
          </a:p>
        </p:txBody>
      </p:sp>
      <p:sp>
        <p:nvSpPr>
          <p:cNvPr id="23554" name="Rectangle 2"/>
          <p:cNvSpPr>
            <a:spLocks noGrp="1" noRot="1" noChangeAspect="1" noChangeArrowheads="1" noTextEdit="1"/>
          </p:cNvSpPr>
          <p:nvPr>
            <p:ph type="sldImg"/>
          </p:nvPr>
        </p:nvSpPr>
        <p:spPr>
          <a:xfrm>
            <a:off x="381000" y="685800"/>
            <a:ext cx="6096000" cy="3429000"/>
          </a:xfrm>
          <a:ln/>
        </p:spPr>
      </p:sp>
      <p:sp>
        <p:nvSpPr>
          <p:cNvPr id="235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9513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65A86B-EC0C-4DFE-AB3A-81F0C8F6792A}" type="slidenum">
              <a:rPr lang="en-US" altLang="en-US"/>
              <a:pPr/>
              <a:t>14</a:t>
            </a:fld>
            <a:endParaRPr lang="en-US" altLang="en-US"/>
          </a:p>
        </p:txBody>
      </p:sp>
      <p:sp>
        <p:nvSpPr>
          <p:cNvPr id="25602" name="Rectangle 2"/>
          <p:cNvSpPr>
            <a:spLocks noGrp="1" noRot="1" noChangeAspect="1" noChangeArrowheads="1" noTextEdit="1"/>
          </p:cNvSpPr>
          <p:nvPr>
            <p:ph type="sldImg"/>
          </p:nvPr>
        </p:nvSpPr>
        <p:spPr>
          <a:xfrm>
            <a:off x="381000" y="685800"/>
            <a:ext cx="6096000" cy="3429000"/>
          </a:xfrm>
          <a:ln/>
        </p:spPr>
      </p:sp>
      <p:sp>
        <p:nvSpPr>
          <p:cNvPr id="256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40392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8E3BE9-DF83-416B-88C9-CAB01B205563}" type="slidenum">
              <a:rPr lang="en-US" altLang="en-US"/>
              <a:pPr/>
              <a:t>15</a:t>
            </a:fld>
            <a:endParaRPr lang="en-US" altLang="en-US"/>
          </a:p>
        </p:txBody>
      </p:sp>
      <p:sp>
        <p:nvSpPr>
          <p:cNvPr id="27650" name="Rectangle 2"/>
          <p:cNvSpPr>
            <a:spLocks noGrp="1" noRot="1" noChangeAspect="1" noChangeArrowheads="1" noTextEdit="1"/>
          </p:cNvSpPr>
          <p:nvPr>
            <p:ph type="sldImg"/>
          </p:nvPr>
        </p:nvSpPr>
        <p:spPr>
          <a:xfrm>
            <a:off x="381000" y="685800"/>
            <a:ext cx="6096000" cy="3429000"/>
          </a:xfrm>
          <a:ln/>
        </p:spPr>
      </p:sp>
      <p:sp>
        <p:nvSpPr>
          <p:cNvPr id="276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8683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08BA7ED-71F9-47F0-8EE0-E19281630749}" type="slidenum">
              <a:rPr lang="en-US" altLang="en-US" smtClean="0"/>
              <a:pPr/>
              <a:t>‹#›</a:t>
            </a:fld>
            <a:endParaRPr lang="en-US" altLang="en-US"/>
          </a:p>
        </p:txBody>
      </p:sp>
    </p:spTree>
    <p:extLst>
      <p:ext uri="{BB962C8B-B14F-4D97-AF65-F5344CB8AC3E}">
        <p14:creationId xmlns:p14="http://schemas.microsoft.com/office/powerpoint/2010/main" val="660231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703DC22-FA13-48EE-9075-5D3157A934E9}" type="slidenum">
              <a:rPr lang="en-US" altLang="en-US" smtClean="0"/>
              <a:pPr/>
              <a:t>‹#›</a:t>
            </a:fld>
            <a:endParaRPr lang="en-US" altLang="en-US"/>
          </a:p>
        </p:txBody>
      </p:sp>
    </p:spTree>
    <p:extLst>
      <p:ext uri="{BB962C8B-B14F-4D97-AF65-F5344CB8AC3E}">
        <p14:creationId xmlns:p14="http://schemas.microsoft.com/office/powerpoint/2010/main" val="701780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0F8B6-2835-464F-97B7-848A9134AB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10194F4-8906-41A6-B360-BE3BF007E744}"/>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xmlns="" id="{F0DC665A-BAEE-4C4A-A293-6A3BB02A5CCC}"/>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xmlns="" id="{1D199C3C-635F-4849-AFC0-D6F3A42F72AE}"/>
              </a:ext>
            </a:extLst>
          </p:cNvPr>
          <p:cNvSpPr>
            <a:spLocks noGrp="1"/>
          </p:cNvSpPr>
          <p:nvPr>
            <p:ph type="sldNum" sz="quarter" idx="12"/>
          </p:nvPr>
        </p:nvSpPr>
        <p:spPr/>
        <p:txBody>
          <a:bodyPr/>
          <a:lstStyle/>
          <a:p>
            <a:fld id="{AFAC6AE5-7D3E-4F63-B2C5-EB12AB21214C}" type="slidenum">
              <a:rPr lang="en-US" altLang="en-US" smtClean="0"/>
              <a:pPr/>
              <a:t>‹#›</a:t>
            </a:fld>
            <a:endParaRPr lang="en-US" altLang="en-US"/>
          </a:p>
        </p:txBody>
      </p:sp>
    </p:spTree>
    <p:extLst>
      <p:ext uri="{BB962C8B-B14F-4D97-AF65-F5344CB8AC3E}">
        <p14:creationId xmlns:p14="http://schemas.microsoft.com/office/powerpoint/2010/main" val="2488423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C19E08-74B9-4C3C-B822-8F5ED2ED7ED3}"/>
              </a:ext>
            </a:extLst>
          </p:cNvPr>
          <p:cNvSpPr>
            <a:spLocks noGrp="1"/>
          </p:cNvSpPr>
          <p:nvPr>
            <p:ph type="dt" sz="half" idx="10"/>
          </p:nvPr>
        </p:nvSpPr>
        <p:spPr/>
        <p:txBody>
          <a:bodyPr/>
          <a:lstStyle/>
          <a:p>
            <a:endParaRPr lang="en-US" altLang="en-US"/>
          </a:p>
        </p:txBody>
      </p:sp>
      <p:sp>
        <p:nvSpPr>
          <p:cNvPr id="3" name="Footer Placeholder 2">
            <a:extLst>
              <a:ext uri="{FF2B5EF4-FFF2-40B4-BE49-F238E27FC236}">
                <a16:creationId xmlns:a16="http://schemas.microsoft.com/office/drawing/2014/main" xmlns="" id="{2517C2ED-41BE-44CC-AB3A-77C89748AACE}"/>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xmlns="" id="{3A4857EE-E4BF-4855-9C1C-3618AD990789}"/>
              </a:ext>
            </a:extLst>
          </p:cNvPr>
          <p:cNvSpPr>
            <a:spLocks noGrp="1"/>
          </p:cNvSpPr>
          <p:nvPr>
            <p:ph type="sldNum" sz="quarter" idx="12"/>
          </p:nvPr>
        </p:nvSpPr>
        <p:spPr/>
        <p:txBody>
          <a:bodyPr/>
          <a:lstStyle/>
          <a:p>
            <a:fld id="{695DB4FE-1E88-4777-850A-44C9A620726E}" type="slidenum">
              <a:rPr lang="en-US" altLang="en-US" smtClean="0"/>
              <a:pPr/>
              <a:t>‹#›</a:t>
            </a:fld>
            <a:endParaRPr lang="en-US" altLang="en-US"/>
          </a:p>
        </p:txBody>
      </p:sp>
    </p:spTree>
    <p:extLst>
      <p:ext uri="{BB962C8B-B14F-4D97-AF65-F5344CB8AC3E}">
        <p14:creationId xmlns:p14="http://schemas.microsoft.com/office/powerpoint/2010/main" val="189330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05696B-82C2-46FB-A7F9-B737043394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8ADBBA2-6277-40BB-A737-FC32498F0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5A2AE54-D92A-4AD9-A36B-3758C1A23A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2B0C1AB-758A-42E2-AA75-489F19A8E498}"/>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xmlns="" id="{79450D2B-EB76-4BE0-8FA4-BCB9B96156BF}"/>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xmlns="" id="{4A12D410-9C77-4232-9221-41BC870680DD}"/>
              </a:ext>
            </a:extLst>
          </p:cNvPr>
          <p:cNvSpPr>
            <a:spLocks noGrp="1"/>
          </p:cNvSpPr>
          <p:nvPr>
            <p:ph type="sldNum" sz="quarter" idx="12"/>
          </p:nvPr>
        </p:nvSpPr>
        <p:spPr/>
        <p:txBody>
          <a:bodyPr/>
          <a:lstStyle/>
          <a:p>
            <a:fld id="{D49909BF-5011-40B7-801D-5A00887F748F}" type="slidenum">
              <a:rPr lang="en-US" altLang="en-US" smtClean="0"/>
              <a:pPr/>
              <a:t>‹#›</a:t>
            </a:fld>
            <a:endParaRPr lang="en-US" altLang="en-US"/>
          </a:p>
        </p:txBody>
      </p:sp>
    </p:spTree>
    <p:extLst>
      <p:ext uri="{BB962C8B-B14F-4D97-AF65-F5344CB8AC3E}">
        <p14:creationId xmlns:p14="http://schemas.microsoft.com/office/powerpoint/2010/main" val="2920333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31BB53-2D3A-481B-B9BA-AA4ABA3FA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5EA462A-6FBE-4734-8513-B2879F22A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BC0C61F0-C7E8-450C-ADAC-289BDEB85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448BD6C-EBD9-4686-83A2-9A83C16BD695}"/>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xmlns="" id="{20D01636-C6EE-4C38-864B-A9045734FE51}"/>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xmlns="" id="{F235CFDB-80AE-47AD-A73F-7E61B8753BA8}"/>
              </a:ext>
            </a:extLst>
          </p:cNvPr>
          <p:cNvSpPr>
            <a:spLocks noGrp="1"/>
          </p:cNvSpPr>
          <p:nvPr>
            <p:ph type="sldNum" sz="quarter" idx="12"/>
          </p:nvPr>
        </p:nvSpPr>
        <p:spPr/>
        <p:txBody>
          <a:bodyPr/>
          <a:lstStyle/>
          <a:p>
            <a:fld id="{E9554EBD-8DE1-4592-9905-0BCF631EC495}" type="slidenum">
              <a:rPr lang="en-US" altLang="en-US" smtClean="0"/>
              <a:pPr/>
              <a:t>‹#›</a:t>
            </a:fld>
            <a:endParaRPr lang="en-US" altLang="en-US"/>
          </a:p>
        </p:txBody>
      </p:sp>
    </p:spTree>
    <p:extLst>
      <p:ext uri="{BB962C8B-B14F-4D97-AF65-F5344CB8AC3E}">
        <p14:creationId xmlns:p14="http://schemas.microsoft.com/office/powerpoint/2010/main" val="2392783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60403-5A24-4A31-8608-84FD5A128A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307A11A-3BE3-4FED-9E53-88D8DAF4DA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0CCE063-735B-434D-987F-F6271AD04440}"/>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xmlns="" id="{A58F207C-2246-44EA-A94B-10E858869409}"/>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xmlns="" id="{A330C640-8228-47B1-8625-D4E149B95CCE}"/>
              </a:ext>
            </a:extLst>
          </p:cNvPr>
          <p:cNvSpPr>
            <a:spLocks noGrp="1"/>
          </p:cNvSpPr>
          <p:nvPr>
            <p:ph type="sldNum" sz="quarter" idx="12"/>
          </p:nvPr>
        </p:nvSpPr>
        <p:spPr/>
        <p:txBody>
          <a:bodyPr/>
          <a:lstStyle/>
          <a:p>
            <a:fld id="{7703DC22-FA13-48EE-9075-5D3157A934E9}" type="slidenum">
              <a:rPr lang="en-US" altLang="en-US" smtClean="0"/>
              <a:pPr/>
              <a:t>‹#›</a:t>
            </a:fld>
            <a:endParaRPr lang="en-US" altLang="en-US"/>
          </a:p>
        </p:txBody>
      </p:sp>
    </p:spTree>
    <p:extLst>
      <p:ext uri="{BB962C8B-B14F-4D97-AF65-F5344CB8AC3E}">
        <p14:creationId xmlns:p14="http://schemas.microsoft.com/office/powerpoint/2010/main" val="2539950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3324B9C-0082-45A7-B136-04563D225A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D6629CF-875F-44D5-853E-2D68E778A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2413D4-9BB3-436C-A439-F6C56A991248}"/>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xmlns="" id="{0CDF22AB-F052-4493-BAA2-B6C0535DF72A}"/>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xmlns="" id="{AAD59F8A-098C-489F-A789-9E392C051449}"/>
              </a:ext>
            </a:extLst>
          </p:cNvPr>
          <p:cNvSpPr>
            <a:spLocks noGrp="1"/>
          </p:cNvSpPr>
          <p:nvPr>
            <p:ph type="sldNum" sz="quarter" idx="12"/>
          </p:nvPr>
        </p:nvSpPr>
        <p:spPr/>
        <p:txBody>
          <a:bodyPr/>
          <a:lstStyle/>
          <a:p>
            <a:fld id="{08750A0C-F28F-4313-BDFD-F24BB0C3BEB6}" type="slidenum">
              <a:rPr lang="en-US" altLang="en-US" smtClean="0"/>
              <a:pPr/>
              <a:t>‹#›</a:t>
            </a:fld>
            <a:endParaRPr lang="en-US" altLang="en-US"/>
          </a:p>
        </p:txBody>
      </p:sp>
    </p:spTree>
    <p:extLst>
      <p:ext uri="{BB962C8B-B14F-4D97-AF65-F5344CB8AC3E}">
        <p14:creationId xmlns:p14="http://schemas.microsoft.com/office/powerpoint/2010/main" val="180464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750A0C-F28F-4313-BDFD-F24BB0C3BEB6}" type="slidenum">
              <a:rPr lang="en-US" altLang="en-US" smtClean="0"/>
              <a:pPr/>
              <a:t>‹#›</a:t>
            </a:fld>
            <a:endParaRPr lang="en-US" altLang="en-US"/>
          </a:p>
        </p:txBody>
      </p:sp>
    </p:spTree>
    <p:extLst>
      <p:ext uri="{BB962C8B-B14F-4D97-AF65-F5344CB8AC3E}">
        <p14:creationId xmlns:p14="http://schemas.microsoft.com/office/powerpoint/2010/main" val="2293006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08BA7ED-71F9-47F0-8EE0-E19281630749}" type="slidenum">
              <a:rPr lang="en-US" altLang="en-US" smtClean="0"/>
              <a:pPr/>
              <a:t>‹#›</a:t>
            </a:fld>
            <a:endParaRPr lang="en-US"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73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E1B7023-98E8-463B-9BDB-B8C78D72BF75}" type="slidenum">
              <a:rPr lang="en-US" altLang="en-US" smtClean="0"/>
              <a:pPr/>
              <a:t>‹#›</a:t>
            </a:fld>
            <a:endParaRPr lang="en-US" altLang="en-US"/>
          </a:p>
        </p:txBody>
      </p:sp>
    </p:spTree>
    <p:extLst>
      <p:ext uri="{BB962C8B-B14F-4D97-AF65-F5344CB8AC3E}">
        <p14:creationId xmlns:p14="http://schemas.microsoft.com/office/powerpoint/2010/main" val="1411474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FA81D3C-AE66-48B5-8BC5-49F10277F0DC}" type="slidenum">
              <a:rPr lang="en-US" altLang="en-US" smtClean="0"/>
              <a:pPr/>
              <a:t>‹#›</a:t>
            </a:fld>
            <a:endParaRPr lang="en-US"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3250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CE9AE7D-8CB6-4511-AFD1-D522EAB978F7}" type="slidenum">
              <a:rPr lang="en-US" altLang="en-US" smtClean="0"/>
              <a:pPr/>
              <a:t>‹#›</a:t>
            </a:fld>
            <a:endParaRPr lang="en-US" altLang="en-US"/>
          </a:p>
        </p:txBody>
      </p:sp>
    </p:spTree>
    <p:extLst>
      <p:ext uri="{BB962C8B-B14F-4D97-AF65-F5344CB8AC3E}">
        <p14:creationId xmlns:p14="http://schemas.microsoft.com/office/powerpoint/2010/main" val="13857544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E2099EC-E3BA-4E01-9612-5162711FC777}" type="slidenum">
              <a:rPr lang="en-US" altLang="en-US" smtClean="0"/>
              <a:pPr/>
              <a:t>‹#›</a:t>
            </a:fld>
            <a:endParaRPr lang="en-US" altLang="en-US"/>
          </a:p>
        </p:txBody>
      </p:sp>
    </p:spTree>
    <p:extLst>
      <p:ext uri="{BB962C8B-B14F-4D97-AF65-F5344CB8AC3E}">
        <p14:creationId xmlns:p14="http://schemas.microsoft.com/office/powerpoint/2010/main" val="16555178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FAC6AE5-7D3E-4F63-B2C5-EB12AB21214C}" type="slidenum">
              <a:rPr lang="en-US" altLang="en-US" smtClean="0"/>
              <a:pPr/>
              <a:t>‹#›</a:t>
            </a:fld>
            <a:endParaRPr lang="en-US" altLang="en-US"/>
          </a:p>
        </p:txBody>
      </p:sp>
    </p:spTree>
    <p:extLst>
      <p:ext uri="{BB962C8B-B14F-4D97-AF65-F5344CB8AC3E}">
        <p14:creationId xmlns:p14="http://schemas.microsoft.com/office/powerpoint/2010/main" val="1985433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695DB4FE-1E88-4777-850A-44C9A620726E}" type="slidenum">
              <a:rPr lang="en-US" altLang="en-US" smtClean="0"/>
              <a:pPr/>
              <a:t>‹#›</a:t>
            </a:fld>
            <a:endParaRPr lang="en-US" altLang="en-US"/>
          </a:p>
        </p:txBody>
      </p:sp>
    </p:spTree>
    <p:extLst>
      <p:ext uri="{BB962C8B-B14F-4D97-AF65-F5344CB8AC3E}">
        <p14:creationId xmlns:p14="http://schemas.microsoft.com/office/powerpoint/2010/main" val="3580778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49909BF-5011-40B7-801D-5A00887F748F}" type="slidenum">
              <a:rPr lang="en-US" altLang="en-US" smtClean="0"/>
              <a:pPr/>
              <a:t>‹#›</a:t>
            </a:fld>
            <a:endParaRPr lang="en-US" altLang="en-US"/>
          </a:p>
        </p:txBody>
      </p:sp>
    </p:spTree>
    <p:extLst>
      <p:ext uri="{BB962C8B-B14F-4D97-AF65-F5344CB8AC3E}">
        <p14:creationId xmlns:p14="http://schemas.microsoft.com/office/powerpoint/2010/main" val="30250081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E1B7023-98E8-463B-9BDB-B8C78D72BF75}" type="slidenum">
              <a:rPr lang="en-US" altLang="en-US" smtClean="0"/>
              <a:pPr/>
              <a:t>‹#›</a:t>
            </a:fld>
            <a:endParaRPr lang="en-US" altLang="en-US"/>
          </a:p>
        </p:txBody>
      </p:sp>
    </p:spTree>
    <p:extLst>
      <p:ext uri="{BB962C8B-B14F-4D97-AF65-F5344CB8AC3E}">
        <p14:creationId xmlns:p14="http://schemas.microsoft.com/office/powerpoint/2010/main" val="16441949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9554EBD-8DE1-4592-9905-0BCF631EC495}" type="slidenum">
              <a:rPr lang="en-US" altLang="en-US" smtClean="0"/>
              <a:pPr/>
              <a:t>‹#›</a:t>
            </a:fld>
            <a:endParaRPr lang="en-US" altLang="en-US"/>
          </a:p>
        </p:txBody>
      </p:sp>
    </p:spTree>
    <p:extLst>
      <p:ext uri="{BB962C8B-B14F-4D97-AF65-F5344CB8AC3E}">
        <p14:creationId xmlns:p14="http://schemas.microsoft.com/office/powerpoint/2010/main" val="3435209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703DC22-FA13-48EE-9075-5D3157A934E9}" type="slidenum">
              <a:rPr lang="en-US" altLang="en-US" smtClean="0"/>
              <a:pPr/>
              <a:t>‹#›</a:t>
            </a:fld>
            <a:endParaRPr lang="en-US" altLang="en-US"/>
          </a:p>
        </p:txBody>
      </p:sp>
    </p:spTree>
    <p:extLst>
      <p:ext uri="{BB962C8B-B14F-4D97-AF65-F5344CB8AC3E}">
        <p14:creationId xmlns:p14="http://schemas.microsoft.com/office/powerpoint/2010/main" val="13769781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750A0C-F28F-4313-BDFD-F24BB0C3BEB6}" type="slidenum">
              <a:rPr lang="en-US" altLang="en-US" smtClean="0"/>
              <a:pPr/>
              <a:t>‹#›</a:t>
            </a:fld>
            <a:endParaRPr lang="en-US" altLang="en-US"/>
          </a:p>
        </p:txBody>
      </p:sp>
    </p:spTree>
    <p:extLst>
      <p:ext uri="{BB962C8B-B14F-4D97-AF65-F5344CB8AC3E}">
        <p14:creationId xmlns:p14="http://schemas.microsoft.com/office/powerpoint/2010/main" val="1545987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en-US" altLang="en-US"/>
          </a:p>
        </p:txBody>
      </p:sp>
      <p:sp>
        <p:nvSpPr>
          <p:cNvPr id="5" name="Footer Placeholder 4"/>
          <p:cNvSpPr>
            <a:spLocks noGrp="1"/>
          </p:cNvSpPr>
          <p:nvPr>
            <p:ph type="ftr" sz="quarter" idx="11"/>
          </p:nvPr>
        </p:nvSpPr>
        <p:spPr>
          <a:xfrm>
            <a:off x="2692397" y="5037663"/>
            <a:ext cx="5214635" cy="279400"/>
          </a:xfrm>
        </p:spPr>
        <p:txBody>
          <a:bodyPr/>
          <a:lstStyle/>
          <a:p>
            <a:endParaRPr lang="en-US" altLang="en-US"/>
          </a:p>
        </p:txBody>
      </p:sp>
      <p:sp>
        <p:nvSpPr>
          <p:cNvPr id="6" name="Slide Number Placeholder 5"/>
          <p:cNvSpPr>
            <a:spLocks noGrp="1"/>
          </p:cNvSpPr>
          <p:nvPr>
            <p:ph type="sldNum" sz="quarter" idx="12"/>
          </p:nvPr>
        </p:nvSpPr>
        <p:spPr>
          <a:xfrm>
            <a:off x="8956900" y="5037663"/>
            <a:ext cx="551167" cy="279400"/>
          </a:xfrm>
        </p:spPr>
        <p:txBody>
          <a:bodyPr/>
          <a:lstStyle/>
          <a:p>
            <a:fld id="{C08BA7ED-71F9-47F0-8EE0-E19281630749}" type="slidenum">
              <a:rPr lang="en-US" altLang="en-US" smtClean="0"/>
              <a:pPr/>
              <a:t>‹#›</a:t>
            </a:fld>
            <a:endParaRPr lang="en-US"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330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E1B7023-98E8-463B-9BDB-B8C78D72BF75}" type="slidenum">
              <a:rPr lang="en-US" altLang="en-US" smtClean="0"/>
              <a:pPr/>
              <a:t>‹#›</a:t>
            </a:fld>
            <a:endParaRPr lang="en-US" altLang="en-US"/>
          </a:p>
        </p:txBody>
      </p:sp>
    </p:spTree>
    <p:extLst>
      <p:ext uri="{BB962C8B-B14F-4D97-AF65-F5344CB8AC3E}">
        <p14:creationId xmlns:p14="http://schemas.microsoft.com/office/powerpoint/2010/main" val="2874232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FA81D3C-AE66-48B5-8BC5-49F10277F0DC}" type="slidenum">
              <a:rPr lang="en-US" altLang="en-US" smtClean="0"/>
              <a:pPr/>
              <a:t>‹#›</a:t>
            </a:fld>
            <a:endParaRPr lang="en-US"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567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CE9AE7D-8CB6-4511-AFD1-D522EAB978F7}" type="slidenum">
              <a:rPr lang="en-US" altLang="en-US" smtClean="0"/>
              <a:pPr/>
              <a:t>‹#›</a:t>
            </a:fld>
            <a:endParaRPr lang="en-US" altLang="en-US"/>
          </a:p>
        </p:txBody>
      </p:sp>
    </p:spTree>
    <p:extLst>
      <p:ext uri="{BB962C8B-B14F-4D97-AF65-F5344CB8AC3E}">
        <p14:creationId xmlns:p14="http://schemas.microsoft.com/office/powerpoint/2010/main" val="333647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E2099EC-E3BA-4E01-9612-5162711FC777}" type="slidenum">
              <a:rPr lang="en-US" altLang="en-US" smtClean="0"/>
              <a:pPr/>
              <a:t>‹#›</a:t>
            </a:fld>
            <a:endParaRPr lang="en-US"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96085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FAC6AE5-7D3E-4F63-B2C5-EB12AB21214C}" type="slidenum">
              <a:rPr lang="en-US" altLang="en-US" smtClean="0"/>
              <a:pPr/>
              <a:t>‹#›</a:t>
            </a:fld>
            <a:endParaRPr lang="en-US"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833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695DB4FE-1E88-4777-850A-44C9A620726E}" type="slidenum">
              <a:rPr lang="en-US" altLang="en-US" smtClean="0"/>
              <a:pPr/>
              <a:t>‹#›</a:t>
            </a:fld>
            <a:endParaRPr lang="en-US" altLang="en-US"/>
          </a:p>
        </p:txBody>
      </p:sp>
    </p:spTree>
    <p:extLst>
      <p:ext uri="{BB962C8B-B14F-4D97-AF65-F5344CB8AC3E}">
        <p14:creationId xmlns:p14="http://schemas.microsoft.com/office/powerpoint/2010/main" val="2123614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FA81D3C-AE66-48B5-8BC5-49F10277F0DC}" type="slidenum">
              <a:rPr lang="en-US" altLang="en-US" smtClean="0"/>
              <a:pPr/>
              <a:t>‹#›</a:t>
            </a:fld>
            <a:endParaRPr lang="en-US" altLang="en-US"/>
          </a:p>
        </p:txBody>
      </p:sp>
    </p:spTree>
    <p:extLst>
      <p:ext uri="{BB962C8B-B14F-4D97-AF65-F5344CB8AC3E}">
        <p14:creationId xmlns:p14="http://schemas.microsoft.com/office/powerpoint/2010/main" val="1808387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49909BF-5011-40B7-801D-5A00887F748F}" type="slidenum">
              <a:rPr lang="en-US" altLang="en-US" smtClean="0"/>
              <a:pPr/>
              <a:t>‹#›</a:t>
            </a:fld>
            <a:endParaRPr lang="en-US"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059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9554EBD-8DE1-4592-9905-0BCF631EC495}" type="slidenum">
              <a:rPr lang="en-US" altLang="en-US" smtClean="0"/>
              <a:pPr/>
              <a:t>‹#›</a:t>
            </a:fld>
            <a:endParaRPr lang="en-US" altLang="en-US"/>
          </a:p>
        </p:txBody>
      </p:sp>
    </p:spTree>
    <p:extLst>
      <p:ext uri="{BB962C8B-B14F-4D97-AF65-F5344CB8AC3E}">
        <p14:creationId xmlns:p14="http://schemas.microsoft.com/office/powerpoint/2010/main" val="3278327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48B7451-62E0-4A97-8BBA-3260E4D2C7FC}" type="slidenum">
              <a:rPr lang="en-US" altLang="en-US" smtClean="0"/>
              <a:pPr/>
              <a:t>‹#›</a:t>
            </a:fld>
            <a:endParaRPr lang="en-US" altLang="en-US"/>
          </a:p>
        </p:txBody>
      </p:sp>
    </p:spTree>
    <p:extLst>
      <p:ext uri="{BB962C8B-B14F-4D97-AF65-F5344CB8AC3E}">
        <p14:creationId xmlns:p14="http://schemas.microsoft.com/office/powerpoint/2010/main" val="2099541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48B7451-62E0-4A97-8BBA-3260E4D2C7FC}" type="slidenum">
              <a:rPr lang="en-US" altLang="en-US" smtClean="0"/>
              <a:pPr/>
              <a:t>‹#›</a:t>
            </a:fld>
            <a:endParaRPr lang="en-US"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6083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48B7451-62E0-4A97-8BBA-3260E4D2C7FC}" type="slidenum">
              <a:rPr lang="en-US" altLang="en-US" smtClean="0"/>
              <a:pPr/>
              <a:t>‹#›</a:t>
            </a:fld>
            <a:endParaRPr lang="en-US"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433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48B7451-62E0-4A97-8BBA-3260E4D2C7FC}" type="slidenum">
              <a:rPr lang="en-US" altLang="en-US" smtClean="0"/>
              <a:pPr/>
              <a:t>‹#›</a:t>
            </a:fld>
            <a:endParaRPr lang="en-US" altLang="en-US"/>
          </a:p>
        </p:txBody>
      </p:sp>
    </p:spTree>
    <p:extLst>
      <p:ext uri="{BB962C8B-B14F-4D97-AF65-F5344CB8AC3E}">
        <p14:creationId xmlns:p14="http://schemas.microsoft.com/office/powerpoint/2010/main" val="2833307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48B7451-62E0-4A97-8BBA-3260E4D2C7FC}" type="slidenum">
              <a:rPr lang="en-US" altLang="en-US" smtClean="0"/>
              <a:pPr/>
              <a:t>‹#›</a:t>
            </a:fld>
            <a:endParaRPr lang="en-US"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400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48B7451-62E0-4A97-8BBA-3260E4D2C7FC}" type="slidenum">
              <a:rPr lang="en-US" altLang="en-US" smtClean="0"/>
              <a:pPr/>
              <a:t>‹#›</a:t>
            </a:fld>
            <a:endParaRPr lang="en-US"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2298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703DC22-FA13-48EE-9075-5D3157A934E9}" type="slidenum">
              <a:rPr lang="en-US" altLang="en-US" smtClean="0"/>
              <a:pPr/>
              <a:t>‹#›</a:t>
            </a:fld>
            <a:endParaRPr lang="en-US"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1336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750A0C-F28F-4313-BDFD-F24BB0C3BEB6}" type="slidenum">
              <a:rPr lang="en-US" altLang="en-US" smtClean="0"/>
              <a:pPr/>
              <a:t>‹#›</a:t>
            </a:fld>
            <a:endParaRPr lang="en-US"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9264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CE9AE7D-8CB6-4511-AFD1-D522EAB978F7}" type="slidenum">
              <a:rPr lang="en-US" altLang="en-US" smtClean="0"/>
              <a:pPr/>
              <a:t>‹#›</a:t>
            </a:fld>
            <a:endParaRPr lang="en-US" altLang="en-US"/>
          </a:p>
        </p:txBody>
      </p:sp>
    </p:spTree>
    <p:extLst>
      <p:ext uri="{BB962C8B-B14F-4D97-AF65-F5344CB8AC3E}">
        <p14:creationId xmlns:p14="http://schemas.microsoft.com/office/powerpoint/2010/main" val="23812312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6F38FF0-293F-47E4-83DF-EFAECDFC33A3}" type="slidenum">
              <a:rPr lang="en-US" altLang="en-US" smtClean="0"/>
              <a:pPr/>
              <a:t>‹#›</a:t>
            </a:fld>
            <a:endParaRPr lang="en-US" altLang="en-US"/>
          </a:p>
        </p:txBody>
      </p:sp>
    </p:spTree>
    <p:extLst>
      <p:ext uri="{BB962C8B-B14F-4D97-AF65-F5344CB8AC3E}">
        <p14:creationId xmlns:p14="http://schemas.microsoft.com/office/powerpoint/2010/main" val="3216844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DEBB4F5-A85E-44D8-A994-8229B169E81D}" type="slidenum">
              <a:rPr lang="en-US" altLang="en-US" smtClean="0"/>
              <a:pPr/>
              <a:t>‹#›</a:t>
            </a:fld>
            <a:endParaRPr lang="en-US" altLang="en-US"/>
          </a:p>
        </p:txBody>
      </p:sp>
    </p:spTree>
    <p:extLst>
      <p:ext uri="{BB962C8B-B14F-4D97-AF65-F5344CB8AC3E}">
        <p14:creationId xmlns:p14="http://schemas.microsoft.com/office/powerpoint/2010/main" val="6054964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478CED5-6809-4CF6-957F-4EB20E760C27}" type="slidenum">
              <a:rPr lang="en-US" altLang="en-US" smtClean="0"/>
              <a:pPr/>
              <a:t>‹#›</a:t>
            </a:fld>
            <a:endParaRPr lang="en-US" altLang="en-US"/>
          </a:p>
        </p:txBody>
      </p:sp>
    </p:spTree>
    <p:extLst>
      <p:ext uri="{BB962C8B-B14F-4D97-AF65-F5344CB8AC3E}">
        <p14:creationId xmlns:p14="http://schemas.microsoft.com/office/powerpoint/2010/main" val="3516009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4E54D8C-4C4F-46E6-9EF4-9EACE55E23A4}" type="slidenum">
              <a:rPr lang="en-US" altLang="en-US" smtClean="0"/>
              <a:pPr/>
              <a:t>‹#›</a:t>
            </a:fld>
            <a:endParaRPr lang="en-US" altLang="en-US"/>
          </a:p>
        </p:txBody>
      </p:sp>
    </p:spTree>
    <p:extLst>
      <p:ext uri="{BB962C8B-B14F-4D97-AF65-F5344CB8AC3E}">
        <p14:creationId xmlns:p14="http://schemas.microsoft.com/office/powerpoint/2010/main" val="847869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A6D1DFD-D6C2-4B1C-A3E4-DBDC37F0C53B}" type="slidenum">
              <a:rPr lang="en-US" altLang="en-US" smtClean="0"/>
              <a:pPr/>
              <a:t>‹#›</a:t>
            </a:fld>
            <a:endParaRPr lang="en-US" altLang="en-US"/>
          </a:p>
        </p:txBody>
      </p:sp>
    </p:spTree>
    <p:extLst>
      <p:ext uri="{BB962C8B-B14F-4D97-AF65-F5344CB8AC3E}">
        <p14:creationId xmlns:p14="http://schemas.microsoft.com/office/powerpoint/2010/main" val="748146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10D36D2-0D9C-4C49-88C2-BE8EC94C52E2}" type="slidenum">
              <a:rPr lang="en-US" altLang="en-US" smtClean="0"/>
              <a:pPr/>
              <a:t>‹#›</a:t>
            </a:fld>
            <a:endParaRPr lang="en-US" altLang="en-US"/>
          </a:p>
        </p:txBody>
      </p:sp>
    </p:spTree>
    <p:extLst>
      <p:ext uri="{BB962C8B-B14F-4D97-AF65-F5344CB8AC3E}">
        <p14:creationId xmlns:p14="http://schemas.microsoft.com/office/powerpoint/2010/main" val="4284792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181C53A3-7E30-42ED-94F1-D8DFD2A75C07}" type="slidenum">
              <a:rPr lang="en-US" altLang="en-US" smtClean="0"/>
              <a:pPr/>
              <a:t>‹#›</a:t>
            </a:fld>
            <a:endParaRPr lang="en-US" altLang="en-US"/>
          </a:p>
        </p:txBody>
      </p:sp>
    </p:spTree>
    <p:extLst>
      <p:ext uri="{BB962C8B-B14F-4D97-AF65-F5344CB8AC3E}">
        <p14:creationId xmlns:p14="http://schemas.microsoft.com/office/powerpoint/2010/main" val="2734456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4161FA0-0CDB-4032-A50D-20868CB80E12}" type="slidenum">
              <a:rPr lang="en-US" altLang="en-US" smtClean="0"/>
              <a:pPr/>
              <a:t>‹#›</a:t>
            </a:fld>
            <a:endParaRPr lang="en-US" altLang="en-US"/>
          </a:p>
        </p:txBody>
      </p:sp>
    </p:spTree>
    <p:extLst>
      <p:ext uri="{BB962C8B-B14F-4D97-AF65-F5344CB8AC3E}">
        <p14:creationId xmlns:p14="http://schemas.microsoft.com/office/powerpoint/2010/main" val="1988148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2E18FAB-FDE2-43D6-B621-934C1E141EDD}" type="slidenum">
              <a:rPr lang="en-US" altLang="en-US" smtClean="0"/>
              <a:pPr/>
              <a:t>‹#›</a:t>
            </a:fld>
            <a:endParaRPr lang="en-US" altLang="en-US"/>
          </a:p>
        </p:txBody>
      </p:sp>
    </p:spTree>
    <p:extLst>
      <p:ext uri="{BB962C8B-B14F-4D97-AF65-F5344CB8AC3E}">
        <p14:creationId xmlns:p14="http://schemas.microsoft.com/office/powerpoint/2010/main" val="1460313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0284726-159C-437D-82E9-D897D6ED056D}" type="slidenum">
              <a:rPr lang="en-US" altLang="en-US" smtClean="0"/>
              <a:pPr/>
              <a:t>‹#›</a:t>
            </a:fld>
            <a:endParaRPr lang="en-US" altLang="en-US"/>
          </a:p>
        </p:txBody>
      </p:sp>
    </p:spTree>
    <p:extLst>
      <p:ext uri="{BB962C8B-B14F-4D97-AF65-F5344CB8AC3E}">
        <p14:creationId xmlns:p14="http://schemas.microsoft.com/office/powerpoint/2010/main" val="3948730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E2099EC-E3BA-4E01-9612-5162711FC777}" type="slidenum">
              <a:rPr lang="en-US" altLang="en-US" smtClean="0"/>
              <a:pPr/>
              <a:t>‹#›</a:t>
            </a:fld>
            <a:endParaRPr lang="en-US" altLang="en-US"/>
          </a:p>
        </p:txBody>
      </p:sp>
    </p:spTree>
    <p:extLst>
      <p:ext uri="{BB962C8B-B14F-4D97-AF65-F5344CB8AC3E}">
        <p14:creationId xmlns:p14="http://schemas.microsoft.com/office/powerpoint/2010/main" val="1146035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AC0CB6F-4D59-4CD3-A97A-AC9C865503D1}" type="slidenum">
              <a:rPr lang="en-US" altLang="en-US" smtClean="0"/>
              <a:pPr/>
              <a:t>‹#›</a:t>
            </a:fld>
            <a:endParaRPr lang="en-US" altLang="en-US"/>
          </a:p>
        </p:txBody>
      </p:sp>
    </p:spTree>
    <p:extLst>
      <p:ext uri="{BB962C8B-B14F-4D97-AF65-F5344CB8AC3E}">
        <p14:creationId xmlns:p14="http://schemas.microsoft.com/office/powerpoint/2010/main" val="1977236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endParaRPr lang="en-US" alt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lt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08BA7ED-71F9-47F0-8EE0-E19281630749}" type="slidenum">
              <a:rPr lang="en-US" altLang="en-US" smtClean="0"/>
              <a:pPr/>
              <a:t>‹#›</a:t>
            </a:fld>
            <a:endParaRPr lang="en-US" alt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194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E1B7023-98E8-463B-9BDB-B8C78D72BF75}" type="slidenum">
              <a:rPr lang="en-US" altLang="en-US" smtClean="0"/>
              <a:pPr/>
              <a:t>‹#›</a:t>
            </a:fld>
            <a:endParaRPr lang="en-US" altLang="en-US"/>
          </a:p>
        </p:txBody>
      </p:sp>
    </p:spTree>
    <p:extLst>
      <p:ext uri="{BB962C8B-B14F-4D97-AF65-F5344CB8AC3E}">
        <p14:creationId xmlns:p14="http://schemas.microsoft.com/office/powerpoint/2010/main" val="2560201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FA81D3C-AE66-48B5-8BC5-49F10277F0DC}" type="slidenum">
              <a:rPr lang="en-US" altLang="en-US" smtClean="0"/>
              <a:pPr/>
              <a:t>‹#›</a:t>
            </a:fld>
            <a:endParaRPr lang="en-US"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403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CE9AE7D-8CB6-4511-AFD1-D522EAB978F7}" type="slidenum">
              <a:rPr lang="en-US" altLang="en-US" smtClean="0"/>
              <a:pPr/>
              <a:t>‹#›</a:t>
            </a:fld>
            <a:endParaRPr lang="en-US" altLang="en-US"/>
          </a:p>
        </p:txBody>
      </p:sp>
    </p:spTree>
    <p:extLst>
      <p:ext uri="{BB962C8B-B14F-4D97-AF65-F5344CB8AC3E}">
        <p14:creationId xmlns:p14="http://schemas.microsoft.com/office/powerpoint/2010/main" val="3982938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E2099EC-E3BA-4E01-9612-5162711FC777}" type="slidenum">
              <a:rPr lang="en-US" altLang="en-US" smtClean="0"/>
              <a:pPr/>
              <a:t>‹#›</a:t>
            </a:fld>
            <a:endParaRPr lang="en-US" altLang="en-US"/>
          </a:p>
        </p:txBody>
      </p:sp>
    </p:spTree>
    <p:extLst>
      <p:ext uri="{BB962C8B-B14F-4D97-AF65-F5344CB8AC3E}">
        <p14:creationId xmlns:p14="http://schemas.microsoft.com/office/powerpoint/2010/main" val="4002263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FAC6AE5-7D3E-4F63-B2C5-EB12AB21214C}" type="slidenum">
              <a:rPr lang="en-US" altLang="en-US" smtClean="0"/>
              <a:pPr/>
              <a:t>‹#›</a:t>
            </a:fld>
            <a:endParaRPr lang="en-US" altLang="en-US"/>
          </a:p>
        </p:txBody>
      </p:sp>
    </p:spTree>
    <p:extLst>
      <p:ext uri="{BB962C8B-B14F-4D97-AF65-F5344CB8AC3E}">
        <p14:creationId xmlns:p14="http://schemas.microsoft.com/office/powerpoint/2010/main" val="2557153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695DB4FE-1E88-4777-850A-44C9A620726E}" type="slidenum">
              <a:rPr lang="en-US" altLang="en-US" smtClean="0"/>
              <a:pPr/>
              <a:t>‹#›</a:t>
            </a:fld>
            <a:endParaRPr lang="en-US" altLang="en-US"/>
          </a:p>
        </p:txBody>
      </p:sp>
    </p:spTree>
    <p:extLst>
      <p:ext uri="{BB962C8B-B14F-4D97-AF65-F5344CB8AC3E}">
        <p14:creationId xmlns:p14="http://schemas.microsoft.com/office/powerpoint/2010/main" val="3461138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49909BF-5011-40B7-801D-5A00887F748F}" type="slidenum">
              <a:rPr lang="en-US" altLang="en-US" smtClean="0"/>
              <a:pPr/>
              <a:t>‹#›</a:t>
            </a:fld>
            <a:endParaRPr lang="en-US" altLang="en-US"/>
          </a:p>
        </p:txBody>
      </p:sp>
    </p:spTree>
    <p:extLst>
      <p:ext uri="{BB962C8B-B14F-4D97-AF65-F5344CB8AC3E}">
        <p14:creationId xmlns:p14="http://schemas.microsoft.com/office/powerpoint/2010/main" val="2102348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9554EBD-8DE1-4592-9905-0BCF631EC495}" type="slidenum">
              <a:rPr lang="en-US" altLang="en-US" smtClean="0"/>
              <a:pPr/>
              <a:t>‹#›</a:t>
            </a:fld>
            <a:endParaRPr lang="en-US" altLang="en-US"/>
          </a:p>
        </p:txBody>
      </p:sp>
    </p:spTree>
    <p:extLst>
      <p:ext uri="{BB962C8B-B14F-4D97-AF65-F5344CB8AC3E}">
        <p14:creationId xmlns:p14="http://schemas.microsoft.com/office/powerpoint/2010/main" val="2119896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FAC6AE5-7D3E-4F63-B2C5-EB12AB21214C}" type="slidenum">
              <a:rPr lang="en-US" altLang="en-US" smtClean="0"/>
              <a:pPr/>
              <a:t>‹#›</a:t>
            </a:fld>
            <a:endParaRPr lang="en-US" altLang="en-US"/>
          </a:p>
        </p:txBody>
      </p:sp>
    </p:spTree>
    <p:extLst>
      <p:ext uri="{BB962C8B-B14F-4D97-AF65-F5344CB8AC3E}">
        <p14:creationId xmlns:p14="http://schemas.microsoft.com/office/powerpoint/2010/main" val="313313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703DC22-FA13-48EE-9075-5D3157A934E9}" type="slidenum">
              <a:rPr lang="en-US" altLang="en-US" smtClean="0"/>
              <a:pPr/>
              <a:t>‹#›</a:t>
            </a:fld>
            <a:endParaRPr lang="en-US" altLang="en-US"/>
          </a:p>
        </p:txBody>
      </p:sp>
    </p:spTree>
    <p:extLst>
      <p:ext uri="{BB962C8B-B14F-4D97-AF65-F5344CB8AC3E}">
        <p14:creationId xmlns:p14="http://schemas.microsoft.com/office/powerpoint/2010/main" val="2909066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750A0C-F28F-4313-BDFD-F24BB0C3BEB6}" type="slidenum">
              <a:rPr lang="en-US" altLang="en-US" smtClean="0"/>
              <a:pPr/>
              <a:t>‹#›</a:t>
            </a:fld>
            <a:endParaRPr lang="en-US" altLang="en-US"/>
          </a:p>
        </p:txBody>
      </p:sp>
    </p:spTree>
    <p:extLst>
      <p:ext uri="{BB962C8B-B14F-4D97-AF65-F5344CB8AC3E}">
        <p14:creationId xmlns:p14="http://schemas.microsoft.com/office/powerpoint/2010/main" val="2918990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endParaRPr lang="en-US" altLang="en-US"/>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altLang="en-US"/>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08BA7ED-71F9-47F0-8EE0-E19281630749}" type="slidenum">
              <a:rPr lang="en-US" altLang="en-US" smtClean="0"/>
              <a:pPr/>
              <a:t>‹#›</a:t>
            </a:fld>
            <a:endParaRPr lang="en-US" altLang="en-US"/>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653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E1B7023-98E8-463B-9BDB-B8C78D72BF75}" type="slidenum">
              <a:rPr lang="en-US" altLang="en-US" smtClean="0"/>
              <a:pPr/>
              <a:t>‹#›</a:t>
            </a:fld>
            <a:endParaRPr lang="en-US" altLang="en-US"/>
          </a:p>
        </p:txBody>
      </p:sp>
    </p:spTree>
    <p:extLst>
      <p:ext uri="{BB962C8B-B14F-4D97-AF65-F5344CB8AC3E}">
        <p14:creationId xmlns:p14="http://schemas.microsoft.com/office/powerpoint/2010/main" val="1732952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FA81D3C-AE66-48B5-8BC5-49F10277F0DC}" type="slidenum">
              <a:rPr lang="en-US" altLang="en-US" smtClean="0"/>
              <a:pPr/>
              <a:t>‹#›</a:t>
            </a:fld>
            <a:endParaRPr lang="en-US"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991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CE9AE7D-8CB6-4511-AFD1-D522EAB978F7}" type="slidenum">
              <a:rPr lang="en-US" altLang="en-US" smtClean="0"/>
              <a:pPr/>
              <a:t>‹#›</a:t>
            </a:fld>
            <a:endParaRPr lang="en-US" altLang="en-US"/>
          </a:p>
        </p:txBody>
      </p:sp>
    </p:spTree>
    <p:extLst>
      <p:ext uri="{BB962C8B-B14F-4D97-AF65-F5344CB8AC3E}">
        <p14:creationId xmlns:p14="http://schemas.microsoft.com/office/powerpoint/2010/main" val="3278037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E2099EC-E3BA-4E01-9612-5162711FC777}" type="slidenum">
              <a:rPr lang="en-US" altLang="en-US" smtClean="0"/>
              <a:pPr/>
              <a:t>‹#›</a:t>
            </a:fld>
            <a:endParaRPr lang="en-US" altLang="en-US"/>
          </a:p>
        </p:txBody>
      </p:sp>
    </p:spTree>
    <p:extLst>
      <p:ext uri="{BB962C8B-B14F-4D97-AF65-F5344CB8AC3E}">
        <p14:creationId xmlns:p14="http://schemas.microsoft.com/office/powerpoint/2010/main" val="1518190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FAC6AE5-7D3E-4F63-B2C5-EB12AB21214C}" type="slidenum">
              <a:rPr lang="en-US" altLang="en-US" smtClean="0"/>
              <a:pPr/>
              <a:t>‹#›</a:t>
            </a:fld>
            <a:endParaRPr lang="en-US" altLang="en-US"/>
          </a:p>
        </p:txBody>
      </p:sp>
    </p:spTree>
    <p:extLst>
      <p:ext uri="{BB962C8B-B14F-4D97-AF65-F5344CB8AC3E}">
        <p14:creationId xmlns:p14="http://schemas.microsoft.com/office/powerpoint/2010/main" val="2891822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695DB4FE-1E88-4777-850A-44C9A620726E}" type="slidenum">
              <a:rPr lang="en-US" altLang="en-US" smtClean="0"/>
              <a:pPr/>
              <a:t>‹#›</a:t>
            </a:fld>
            <a:endParaRPr lang="en-US" altLang="en-US"/>
          </a:p>
        </p:txBody>
      </p:sp>
    </p:spTree>
    <p:extLst>
      <p:ext uri="{BB962C8B-B14F-4D97-AF65-F5344CB8AC3E}">
        <p14:creationId xmlns:p14="http://schemas.microsoft.com/office/powerpoint/2010/main" val="1443387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49909BF-5011-40B7-801D-5A00887F748F}" type="slidenum">
              <a:rPr lang="en-US" altLang="en-US" smtClean="0"/>
              <a:pPr/>
              <a:t>‹#›</a:t>
            </a:fld>
            <a:endParaRPr lang="en-US" altLang="en-US"/>
          </a:p>
        </p:txBody>
      </p:sp>
    </p:spTree>
    <p:extLst>
      <p:ext uri="{BB962C8B-B14F-4D97-AF65-F5344CB8AC3E}">
        <p14:creationId xmlns:p14="http://schemas.microsoft.com/office/powerpoint/2010/main" val="4079851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695DB4FE-1E88-4777-850A-44C9A620726E}" type="slidenum">
              <a:rPr lang="en-US" altLang="en-US" smtClean="0"/>
              <a:pPr/>
              <a:t>‹#›</a:t>
            </a:fld>
            <a:endParaRPr lang="en-US" altLang="en-US"/>
          </a:p>
        </p:txBody>
      </p:sp>
    </p:spTree>
    <p:extLst>
      <p:ext uri="{BB962C8B-B14F-4D97-AF65-F5344CB8AC3E}">
        <p14:creationId xmlns:p14="http://schemas.microsoft.com/office/powerpoint/2010/main" val="2486835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9554EBD-8DE1-4592-9905-0BCF631EC495}" type="slidenum">
              <a:rPr lang="en-US" altLang="en-US" smtClean="0"/>
              <a:pPr/>
              <a:t>‹#›</a:t>
            </a:fld>
            <a:endParaRPr lang="en-US" altLang="en-US"/>
          </a:p>
        </p:txBody>
      </p:sp>
    </p:spTree>
    <p:extLst>
      <p:ext uri="{BB962C8B-B14F-4D97-AF65-F5344CB8AC3E}">
        <p14:creationId xmlns:p14="http://schemas.microsoft.com/office/powerpoint/2010/main" val="3791698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703DC22-FA13-48EE-9075-5D3157A934E9}" type="slidenum">
              <a:rPr lang="en-US" altLang="en-US" smtClean="0"/>
              <a:pPr/>
              <a:t>‹#›</a:t>
            </a:fld>
            <a:endParaRPr lang="en-US" altLang="en-US"/>
          </a:p>
        </p:txBody>
      </p:sp>
    </p:spTree>
    <p:extLst>
      <p:ext uri="{BB962C8B-B14F-4D97-AF65-F5344CB8AC3E}">
        <p14:creationId xmlns:p14="http://schemas.microsoft.com/office/powerpoint/2010/main" val="17176075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750A0C-F28F-4313-BDFD-F24BB0C3BEB6}" type="slidenum">
              <a:rPr lang="en-US" altLang="en-US" smtClean="0"/>
              <a:pPr/>
              <a:t>‹#›</a:t>
            </a:fld>
            <a:endParaRPr lang="en-US" altLang="en-US"/>
          </a:p>
        </p:txBody>
      </p:sp>
    </p:spTree>
    <p:extLst>
      <p:ext uri="{BB962C8B-B14F-4D97-AF65-F5344CB8AC3E}">
        <p14:creationId xmlns:p14="http://schemas.microsoft.com/office/powerpoint/2010/main" val="1553553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2471331780"/>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1336277362"/>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2054045833"/>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1449558161"/>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20591-F663-4133-953F-754C5B0C3A5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14164326"/>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560002805"/>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355665245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49909BF-5011-40B7-801D-5A00887F748F}" type="slidenum">
              <a:rPr lang="en-US" altLang="en-US" smtClean="0"/>
              <a:pPr/>
              <a:t>‹#›</a:t>
            </a:fld>
            <a:endParaRPr lang="en-US" altLang="en-US"/>
          </a:p>
        </p:txBody>
      </p:sp>
    </p:spTree>
    <p:extLst>
      <p:ext uri="{BB962C8B-B14F-4D97-AF65-F5344CB8AC3E}">
        <p14:creationId xmlns:p14="http://schemas.microsoft.com/office/powerpoint/2010/main" val="1710487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1787744467"/>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1571205922"/>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3318767532"/>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20591-F663-4133-953F-754C5B0C3A53}" type="slidenum">
              <a:rPr lang="en-US" smtClean="0"/>
              <a:t>‹#›</a:t>
            </a:fld>
            <a:endParaRPr lang="en-US"/>
          </a:p>
        </p:txBody>
      </p:sp>
    </p:spTree>
    <p:extLst>
      <p:ext uri="{BB962C8B-B14F-4D97-AF65-F5344CB8AC3E}">
        <p14:creationId xmlns:p14="http://schemas.microsoft.com/office/powerpoint/2010/main" val="237893009"/>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08BA7ED-71F9-47F0-8EE0-E19281630749}" type="slidenum">
              <a:rPr lang="en-US" altLang="en-US" smtClean="0"/>
              <a:pPr/>
              <a:t>‹#›</a:t>
            </a:fld>
            <a:endParaRPr lang="en-US" altLang="en-US"/>
          </a:p>
        </p:txBody>
      </p:sp>
    </p:spTree>
    <p:extLst>
      <p:ext uri="{BB962C8B-B14F-4D97-AF65-F5344CB8AC3E}">
        <p14:creationId xmlns:p14="http://schemas.microsoft.com/office/powerpoint/2010/main" val="9661672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E1B7023-98E8-463B-9BDB-B8C78D72BF75}" type="slidenum">
              <a:rPr lang="en-US" altLang="en-US" smtClean="0"/>
              <a:pPr/>
              <a:t>‹#›</a:t>
            </a:fld>
            <a:endParaRPr lang="en-US" altLang="en-US"/>
          </a:p>
        </p:txBody>
      </p:sp>
    </p:spTree>
    <p:extLst>
      <p:ext uri="{BB962C8B-B14F-4D97-AF65-F5344CB8AC3E}">
        <p14:creationId xmlns:p14="http://schemas.microsoft.com/office/powerpoint/2010/main" val="1564585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FA81D3C-AE66-48B5-8BC5-49F10277F0DC}" type="slidenum">
              <a:rPr lang="en-US" altLang="en-US" smtClean="0"/>
              <a:pPr/>
              <a:t>‹#›</a:t>
            </a:fld>
            <a:endParaRPr lang="en-US" altLang="en-US"/>
          </a:p>
        </p:txBody>
      </p:sp>
    </p:spTree>
    <p:extLst>
      <p:ext uri="{BB962C8B-B14F-4D97-AF65-F5344CB8AC3E}">
        <p14:creationId xmlns:p14="http://schemas.microsoft.com/office/powerpoint/2010/main" val="905341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CE9AE7D-8CB6-4511-AFD1-D522EAB978F7}" type="slidenum">
              <a:rPr lang="en-US" altLang="en-US" smtClean="0"/>
              <a:pPr/>
              <a:t>‹#›</a:t>
            </a:fld>
            <a:endParaRPr lang="en-US" altLang="en-US"/>
          </a:p>
        </p:txBody>
      </p:sp>
    </p:spTree>
    <p:extLst>
      <p:ext uri="{BB962C8B-B14F-4D97-AF65-F5344CB8AC3E}">
        <p14:creationId xmlns:p14="http://schemas.microsoft.com/office/powerpoint/2010/main" val="3665766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E2099EC-E3BA-4E01-9612-5162711FC777}" type="slidenum">
              <a:rPr lang="en-US" altLang="en-US" smtClean="0"/>
              <a:pPr/>
              <a:t>‹#›</a:t>
            </a:fld>
            <a:endParaRPr lang="en-US" altLang="en-US"/>
          </a:p>
        </p:txBody>
      </p:sp>
    </p:spTree>
    <p:extLst>
      <p:ext uri="{BB962C8B-B14F-4D97-AF65-F5344CB8AC3E}">
        <p14:creationId xmlns:p14="http://schemas.microsoft.com/office/powerpoint/2010/main" val="2918280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FAC6AE5-7D3E-4F63-B2C5-EB12AB21214C}" type="slidenum">
              <a:rPr lang="en-US" altLang="en-US" smtClean="0"/>
              <a:pPr/>
              <a:t>‹#›</a:t>
            </a:fld>
            <a:endParaRPr lang="en-US" altLang="en-US"/>
          </a:p>
        </p:txBody>
      </p:sp>
    </p:spTree>
    <p:extLst>
      <p:ext uri="{BB962C8B-B14F-4D97-AF65-F5344CB8AC3E}">
        <p14:creationId xmlns:p14="http://schemas.microsoft.com/office/powerpoint/2010/main" val="4168684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9554EBD-8DE1-4592-9905-0BCF631EC495}" type="slidenum">
              <a:rPr lang="en-US" altLang="en-US" smtClean="0"/>
              <a:pPr/>
              <a:t>‹#›</a:t>
            </a:fld>
            <a:endParaRPr lang="en-US" altLang="en-US"/>
          </a:p>
        </p:txBody>
      </p:sp>
    </p:spTree>
    <p:extLst>
      <p:ext uri="{BB962C8B-B14F-4D97-AF65-F5344CB8AC3E}">
        <p14:creationId xmlns:p14="http://schemas.microsoft.com/office/powerpoint/2010/main" val="3491114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695DB4FE-1E88-4777-850A-44C9A620726E}" type="slidenum">
              <a:rPr lang="en-US" altLang="en-US" smtClean="0"/>
              <a:pPr/>
              <a:t>‹#›</a:t>
            </a:fld>
            <a:endParaRPr lang="en-US" altLang="en-US"/>
          </a:p>
        </p:txBody>
      </p:sp>
    </p:spTree>
    <p:extLst>
      <p:ext uri="{BB962C8B-B14F-4D97-AF65-F5344CB8AC3E}">
        <p14:creationId xmlns:p14="http://schemas.microsoft.com/office/powerpoint/2010/main" val="34888578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49909BF-5011-40B7-801D-5A00887F748F}" type="slidenum">
              <a:rPr lang="en-US" altLang="en-US" smtClean="0"/>
              <a:pPr/>
              <a:t>‹#›</a:t>
            </a:fld>
            <a:endParaRPr lang="en-US" altLang="en-US"/>
          </a:p>
        </p:txBody>
      </p:sp>
    </p:spTree>
    <p:extLst>
      <p:ext uri="{BB962C8B-B14F-4D97-AF65-F5344CB8AC3E}">
        <p14:creationId xmlns:p14="http://schemas.microsoft.com/office/powerpoint/2010/main" val="598959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9554EBD-8DE1-4592-9905-0BCF631EC495}" type="slidenum">
              <a:rPr lang="en-US" altLang="en-US" smtClean="0"/>
              <a:pPr/>
              <a:t>‹#›</a:t>
            </a:fld>
            <a:endParaRPr lang="en-US" altLang="en-US"/>
          </a:p>
        </p:txBody>
      </p:sp>
    </p:spTree>
    <p:extLst>
      <p:ext uri="{BB962C8B-B14F-4D97-AF65-F5344CB8AC3E}">
        <p14:creationId xmlns:p14="http://schemas.microsoft.com/office/powerpoint/2010/main" val="2773759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703DC22-FA13-48EE-9075-5D3157A934E9}" type="slidenum">
              <a:rPr lang="en-US" altLang="en-US" smtClean="0"/>
              <a:pPr/>
              <a:t>‹#›</a:t>
            </a:fld>
            <a:endParaRPr lang="en-US" altLang="en-US"/>
          </a:p>
        </p:txBody>
      </p:sp>
    </p:spTree>
    <p:extLst>
      <p:ext uri="{BB962C8B-B14F-4D97-AF65-F5344CB8AC3E}">
        <p14:creationId xmlns:p14="http://schemas.microsoft.com/office/powerpoint/2010/main" val="4118334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8750A0C-F28F-4313-BDFD-F24BB0C3BEB6}" type="slidenum">
              <a:rPr lang="en-US" altLang="en-US" smtClean="0"/>
              <a:pPr/>
              <a:t>‹#›</a:t>
            </a:fld>
            <a:endParaRPr lang="en-US" altLang="en-US"/>
          </a:p>
        </p:txBody>
      </p:sp>
    </p:spTree>
    <p:extLst>
      <p:ext uri="{BB962C8B-B14F-4D97-AF65-F5344CB8AC3E}">
        <p14:creationId xmlns:p14="http://schemas.microsoft.com/office/powerpoint/2010/main" val="75384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FEA126-B7A0-42F5-B08E-E9932224EF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864D0F9-C8E2-44CA-8DE4-ADD2E12E59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60CF1A7-85E6-4212-A812-EFAE6066F098}"/>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xmlns="" id="{AD9F2F7C-98CD-4C06-A138-D1B3A6BF9BA0}"/>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xmlns="" id="{0FC01E4F-B626-4DB2-BD3A-934DA833534A}"/>
              </a:ext>
            </a:extLst>
          </p:cNvPr>
          <p:cNvSpPr>
            <a:spLocks noGrp="1"/>
          </p:cNvSpPr>
          <p:nvPr>
            <p:ph type="sldNum" sz="quarter" idx="12"/>
          </p:nvPr>
        </p:nvSpPr>
        <p:spPr/>
        <p:txBody>
          <a:bodyPr/>
          <a:lstStyle/>
          <a:p>
            <a:fld id="{C08BA7ED-71F9-47F0-8EE0-E19281630749}" type="slidenum">
              <a:rPr lang="en-US" altLang="en-US" smtClean="0"/>
              <a:pPr/>
              <a:t>‹#›</a:t>
            </a:fld>
            <a:endParaRPr lang="en-US" altLang="en-US"/>
          </a:p>
        </p:txBody>
      </p:sp>
    </p:spTree>
    <p:extLst>
      <p:ext uri="{BB962C8B-B14F-4D97-AF65-F5344CB8AC3E}">
        <p14:creationId xmlns:p14="http://schemas.microsoft.com/office/powerpoint/2010/main" val="370131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61DCEB-0A86-479B-9D1B-9F8350DEB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64EC651-B4C5-4CD8-82F2-15DFBF3ED3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0E2887-1678-481F-9B48-2BC552C6D857}"/>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xmlns="" id="{3CD8C86E-2216-445E-B779-2799B5BD04BD}"/>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xmlns="" id="{64DEDD48-3FC6-4FAA-A093-986C84CC075F}"/>
              </a:ext>
            </a:extLst>
          </p:cNvPr>
          <p:cNvSpPr>
            <a:spLocks noGrp="1"/>
          </p:cNvSpPr>
          <p:nvPr>
            <p:ph type="sldNum" sz="quarter" idx="12"/>
          </p:nvPr>
        </p:nvSpPr>
        <p:spPr/>
        <p:txBody>
          <a:bodyPr/>
          <a:lstStyle/>
          <a:p>
            <a:fld id="{2E1B7023-98E8-463B-9BDB-B8C78D72BF75}" type="slidenum">
              <a:rPr lang="en-US" altLang="en-US" smtClean="0"/>
              <a:pPr/>
              <a:t>‹#›</a:t>
            </a:fld>
            <a:endParaRPr lang="en-US" altLang="en-US"/>
          </a:p>
        </p:txBody>
      </p:sp>
    </p:spTree>
    <p:extLst>
      <p:ext uri="{BB962C8B-B14F-4D97-AF65-F5344CB8AC3E}">
        <p14:creationId xmlns:p14="http://schemas.microsoft.com/office/powerpoint/2010/main" val="31455737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1557E2-C7A4-4EE3-B119-E2F22CA7A3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A6B3F64-0344-418C-B35B-EC5C6A94E7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D4DC972-CE76-4AF1-90D2-ADB11C378C11}"/>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xmlns="" id="{6C8307E8-2C9C-45C4-A4B8-5BFEE722572F}"/>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xmlns="" id="{ADED08D8-3046-41A9-B5BE-881AF823E789}"/>
              </a:ext>
            </a:extLst>
          </p:cNvPr>
          <p:cNvSpPr>
            <a:spLocks noGrp="1"/>
          </p:cNvSpPr>
          <p:nvPr>
            <p:ph type="sldNum" sz="quarter" idx="12"/>
          </p:nvPr>
        </p:nvSpPr>
        <p:spPr/>
        <p:txBody>
          <a:bodyPr/>
          <a:lstStyle/>
          <a:p>
            <a:fld id="{1FA81D3C-AE66-48B5-8BC5-49F10277F0DC}" type="slidenum">
              <a:rPr lang="en-US" altLang="en-US" smtClean="0"/>
              <a:pPr/>
              <a:t>‹#›</a:t>
            </a:fld>
            <a:endParaRPr lang="en-US" altLang="en-US"/>
          </a:p>
        </p:txBody>
      </p:sp>
    </p:spTree>
    <p:extLst>
      <p:ext uri="{BB962C8B-B14F-4D97-AF65-F5344CB8AC3E}">
        <p14:creationId xmlns:p14="http://schemas.microsoft.com/office/powerpoint/2010/main" val="3548401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67A058-EEA7-447C-8353-5413026121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B658A88-0D2E-4593-BDD8-2527BAB6FB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D74350B-7001-4C48-9416-A6A813764B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1A83CA5-06D2-4232-AF99-EC279B4C2AE6}"/>
              </a:ext>
            </a:extLst>
          </p:cNvPr>
          <p:cNvSpPr>
            <a:spLocks noGrp="1"/>
          </p:cNvSpPr>
          <p:nvPr>
            <p:ph type="dt" sz="half" idx="10"/>
          </p:nvPr>
        </p:nvSpPr>
        <p:spPr/>
        <p:txBody>
          <a:bodyPr/>
          <a:lstStyle/>
          <a:p>
            <a:endParaRPr lang="en-US" altLang="en-US"/>
          </a:p>
        </p:txBody>
      </p:sp>
      <p:sp>
        <p:nvSpPr>
          <p:cNvPr id="6" name="Footer Placeholder 5">
            <a:extLst>
              <a:ext uri="{FF2B5EF4-FFF2-40B4-BE49-F238E27FC236}">
                <a16:creationId xmlns:a16="http://schemas.microsoft.com/office/drawing/2014/main" xmlns="" id="{DC1FED84-DEBE-48CD-9D72-B58D12AAEC19}"/>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xmlns="" id="{C1B2D82E-0B08-4854-9834-6758ABAF7456}"/>
              </a:ext>
            </a:extLst>
          </p:cNvPr>
          <p:cNvSpPr>
            <a:spLocks noGrp="1"/>
          </p:cNvSpPr>
          <p:nvPr>
            <p:ph type="sldNum" sz="quarter" idx="12"/>
          </p:nvPr>
        </p:nvSpPr>
        <p:spPr/>
        <p:txBody>
          <a:bodyPr/>
          <a:lstStyle/>
          <a:p>
            <a:fld id="{DCE9AE7D-8CB6-4511-AFD1-D522EAB978F7}" type="slidenum">
              <a:rPr lang="en-US" altLang="en-US" smtClean="0"/>
              <a:pPr/>
              <a:t>‹#›</a:t>
            </a:fld>
            <a:endParaRPr lang="en-US" altLang="en-US"/>
          </a:p>
        </p:txBody>
      </p:sp>
    </p:spTree>
    <p:extLst>
      <p:ext uri="{BB962C8B-B14F-4D97-AF65-F5344CB8AC3E}">
        <p14:creationId xmlns:p14="http://schemas.microsoft.com/office/powerpoint/2010/main" val="2969039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996F28-79C3-4E2D-A4F0-7A7147401D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E30FFD-AF47-45DF-907B-7C87A85D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AD6EEBD-8643-4754-9056-6C7206F7F7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2E453FA-3EE3-435B-8D09-B173B00DA5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B765B8B-5445-4602-ADB6-EAFE692968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C9B13B-295C-4411-AB18-B467F4DB1350}"/>
              </a:ext>
            </a:extLst>
          </p:cNvPr>
          <p:cNvSpPr>
            <a:spLocks noGrp="1"/>
          </p:cNvSpPr>
          <p:nvPr>
            <p:ph type="dt" sz="half" idx="10"/>
          </p:nvPr>
        </p:nvSpPr>
        <p:spPr/>
        <p:txBody>
          <a:bodyPr/>
          <a:lstStyle/>
          <a:p>
            <a:endParaRPr lang="en-US" altLang="en-US"/>
          </a:p>
        </p:txBody>
      </p:sp>
      <p:sp>
        <p:nvSpPr>
          <p:cNvPr id="8" name="Footer Placeholder 7">
            <a:extLst>
              <a:ext uri="{FF2B5EF4-FFF2-40B4-BE49-F238E27FC236}">
                <a16:creationId xmlns:a16="http://schemas.microsoft.com/office/drawing/2014/main" xmlns="" id="{E7BAD883-9D7A-45E3-AC0F-FA6D8945FA5C}"/>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xmlns="" id="{0AA58C92-8AF4-45C4-906D-86AA058DF996}"/>
              </a:ext>
            </a:extLst>
          </p:cNvPr>
          <p:cNvSpPr>
            <a:spLocks noGrp="1"/>
          </p:cNvSpPr>
          <p:nvPr>
            <p:ph type="sldNum" sz="quarter" idx="12"/>
          </p:nvPr>
        </p:nvSpPr>
        <p:spPr/>
        <p:txBody>
          <a:bodyPr/>
          <a:lstStyle/>
          <a:p>
            <a:fld id="{8E2099EC-E3BA-4E01-9612-5162711FC777}" type="slidenum">
              <a:rPr lang="en-US" altLang="en-US" smtClean="0"/>
              <a:pPr/>
              <a:t>‹#›</a:t>
            </a:fld>
            <a:endParaRPr lang="en-US" altLang="en-US"/>
          </a:p>
        </p:txBody>
      </p:sp>
    </p:spTree>
    <p:extLst>
      <p:ext uri="{BB962C8B-B14F-4D97-AF65-F5344CB8AC3E}">
        <p14:creationId xmlns:p14="http://schemas.microsoft.com/office/powerpoint/2010/main" val="3977005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B7451-62E0-4A97-8BBA-3260E4D2C7FC}" type="slidenum">
              <a:rPr lang="en-US" altLang="en-US" smtClean="0"/>
              <a:pPr/>
              <a:t>‹#›</a:t>
            </a:fld>
            <a:endParaRPr lang="en-US" altLang="en-US"/>
          </a:p>
        </p:txBody>
      </p:sp>
    </p:spTree>
    <p:extLst>
      <p:ext uri="{BB962C8B-B14F-4D97-AF65-F5344CB8AC3E}">
        <p14:creationId xmlns:p14="http://schemas.microsoft.com/office/powerpoint/2010/main" val="56315940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endParaRPr lang="en-US"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E86528E-09F0-47C5-BB29-FECFE5A4BD36}" type="slidenum">
              <a:rPr lang="en-US" altLang="en-US" smtClean="0"/>
              <a:pPr/>
              <a:t>‹#›</a:t>
            </a:fld>
            <a:endParaRPr lang="en-US" altLang="en-US"/>
          </a:p>
        </p:txBody>
      </p:sp>
    </p:spTree>
    <p:extLst>
      <p:ext uri="{BB962C8B-B14F-4D97-AF65-F5344CB8AC3E}">
        <p14:creationId xmlns:p14="http://schemas.microsoft.com/office/powerpoint/2010/main" val="3515612868"/>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en-US"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86528E-09F0-47C5-BB29-FECFE5A4BD36}" type="slidenum">
              <a:rPr lang="en-US" altLang="en-US" smtClean="0"/>
              <a:pPr/>
              <a:t>‹#›</a:t>
            </a:fld>
            <a:endParaRPr lang="en-US" altLang="en-US"/>
          </a:p>
        </p:txBody>
      </p:sp>
    </p:spTree>
    <p:extLst>
      <p:ext uri="{BB962C8B-B14F-4D97-AF65-F5344CB8AC3E}">
        <p14:creationId xmlns:p14="http://schemas.microsoft.com/office/powerpoint/2010/main" val="90477487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6528E-09F0-47C5-BB29-FECFE5A4BD36}" type="slidenum">
              <a:rPr lang="en-US" altLang="en-US" smtClean="0"/>
              <a:pPr/>
              <a:t>‹#›</a:t>
            </a:fld>
            <a:endParaRPr lang="en-US" altLang="en-US"/>
          </a:p>
        </p:txBody>
      </p:sp>
    </p:spTree>
    <p:extLst>
      <p:ext uri="{BB962C8B-B14F-4D97-AF65-F5344CB8AC3E}">
        <p14:creationId xmlns:p14="http://schemas.microsoft.com/office/powerpoint/2010/main" val="387902616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endParaRPr lang="en-US"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48B7451-62E0-4A97-8BBA-3260E4D2C7FC}" type="slidenum">
              <a:rPr lang="en-US" altLang="en-US" smtClean="0"/>
              <a:pPr/>
              <a:t>‹#›</a:t>
            </a:fld>
            <a:endParaRPr lang="en-US" altLang="en-US"/>
          </a:p>
        </p:txBody>
      </p:sp>
    </p:spTree>
    <p:extLst>
      <p:ext uri="{BB962C8B-B14F-4D97-AF65-F5344CB8AC3E}">
        <p14:creationId xmlns:p14="http://schemas.microsoft.com/office/powerpoint/2010/main" val="877281686"/>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endParaRPr lang="en-US"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48B7451-62E0-4A97-8BBA-3260E4D2C7FC}" type="slidenum">
              <a:rPr lang="en-US" altLang="en-US" smtClean="0"/>
              <a:pPr/>
              <a:t>‹#›</a:t>
            </a:fld>
            <a:endParaRPr lang="en-US" altLang="en-US"/>
          </a:p>
        </p:txBody>
      </p:sp>
    </p:spTree>
    <p:extLst>
      <p:ext uri="{BB962C8B-B14F-4D97-AF65-F5344CB8AC3E}">
        <p14:creationId xmlns:p14="http://schemas.microsoft.com/office/powerpoint/2010/main" val="386908284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DF20591-F663-4133-953F-754C5B0C3A53}" type="slidenum">
              <a:rPr lang="en-US" smtClean="0"/>
              <a:t>‹#›</a:t>
            </a:fld>
            <a:endParaRPr lang="en-US"/>
          </a:p>
        </p:txBody>
      </p:sp>
    </p:spTree>
    <p:extLst>
      <p:ext uri="{BB962C8B-B14F-4D97-AF65-F5344CB8AC3E}">
        <p14:creationId xmlns:p14="http://schemas.microsoft.com/office/powerpoint/2010/main" val="3475188347"/>
      </p:ext>
    </p:extLst>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ransition spd="slow">
    <p:fade/>
  </p:transition>
  <p:hf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B7451-62E0-4A97-8BBA-3260E4D2C7FC}" type="slidenum">
              <a:rPr lang="en-US" altLang="en-US" smtClean="0"/>
              <a:pPr/>
              <a:t>‹#›</a:t>
            </a:fld>
            <a:endParaRPr lang="en-US" altLang="en-US"/>
          </a:p>
        </p:txBody>
      </p:sp>
    </p:spTree>
    <p:extLst>
      <p:ext uri="{BB962C8B-B14F-4D97-AF65-F5344CB8AC3E}">
        <p14:creationId xmlns:p14="http://schemas.microsoft.com/office/powerpoint/2010/main" val="3058304878"/>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FBD6045-9D05-48A7-8D17-2E90A5735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EBDD8B2-9204-4A52-89E4-778227540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5B86EC5-854F-401A-BDD7-3C4FC791B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a:extLst>
              <a:ext uri="{FF2B5EF4-FFF2-40B4-BE49-F238E27FC236}">
                <a16:creationId xmlns:a16="http://schemas.microsoft.com/office/drawing/2014/main" xmlns="" id="{DD33BE3D-A83E-485E-B652-B59196705A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a:extLst>
              <a:ext uri="{FF2B5EF4-FFF2-40B4-BE49-F238E27FC236}">
                <a16:creationId xmlns:a16="http://schemas.microsoft.com/office/drawing/2014/main" xmlns="" id="{A873BA8F-9859-486A-B17B-30E45AC1A2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B7451-62E0-4A97-8BBA-3260E4D2C7FC}" type="slidenum">
              <a:rPr lang="en-US" altLang="en-US" smtClean="0"/>
              <a:pPr/>
              <a:t>‹#›</a:t>
            </a:fld>
            <a:endParaRPr lang="en-US" altLang="en-US"/>
          </a:p>
        </p:txBody>
      </p:sp>
    </p:spTree>
    <p:extLst>
      <p:ext uri="{BB962C8B-B14F-4D97-AF65-F5344CB8AC3E}">
        <p14:creationId xmlns:p14="http://schemas.microsoft.com/office/powerpoint/2010/main" val="3820310330"/>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90.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7.jpg"/><Relationship Id="rId7"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microsoft.com/office/2007/relationships/hdphoto" Target="../media/hdphoto2.wdp"/><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8.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0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8.png"/><Relationship Id="rId4" Type="http://schemas.openxmlformats.org/officeDocument/2006/relationships/image" Target="../media/image3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32.jpeg"/></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4.xml"/><Relationship Id="rId1" Type="http://schemas.openxmlformats.org/officeDocument/2006/relationships/slideLayout" Target="../slideLayouts/slideLayout90.xml"/><Relationship Id="rId4" Type="http://schemas.openxmlformats.org/officeDocument/2006/relationships/image" Target="../media/image8.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image" Target="../media/image8.png"/><Relationship Id="rId5" Type="http://schemas.microsoft.com/office/2007/relationships/hdphoto" Target="../media/hdphoto5.wdp"/><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79.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ags" Target="../tags/tag13.xml"/><Relationship Id="rId5" Type="http://schemas.microsoft.com/office/2007/relationships/hdphoto" Target="../media/hdphoto5.wdp"/><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8.png"/><Relationship Id="rId4" Type="http://schemas.openxmlformats.org/officeDocument/2006/relationships/image" Target="../media/image43.jpeg"/></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jpeg"/><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jpe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7.xml"/><Relationship Id="rId5" Type="http://schemas.openxmlformats.org/officeDocument/2006/relationships/image" Target="../media/image8.png"/><Relationship Id="rId4" Type="http://schemas.openxmlformats.org/officeDocument/2006/relationships/image" Target="../media/image50.jpe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8.png"/><Relationship Id="rId4" Type="http://schemas.openxmlformats.org/officeDocument/2006/relationships/image" Target="../media/image51.jpeg"/></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8.png"/><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8.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8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3.xml"/><Relationship Id="rId1" Type="http://schemas.openxmlformats.org/officeDocument/2006/relationships/slideLayout" Target="../slideLayouts/slideLayout68.xml"/><Relationship Id="rId4" Type="http://schemas.openxmlformats.org/officeDocument/2006/relationships/image" Target="../media/image8.png"/></Relationships>
</file>

<file path=ppt/slides/_rels/slide8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9.jpe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3.jpe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6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723725C-CE66-4204-BDBB-4216794FEDFD}"/>
              </a:ext>
            </a:extLst>
          </p:cNvPr>
          <p:cNvPicPr>
            <a:picLocks noChangeAspect="1"/>
          </p:cNvPicPr>
          <p:nvPr/>
        </p:nvPicPr>
        <p:blipFill>
          <a:blip r:embed="rId4"/>
          <a:stretch>
            <a:fillRect/>
          </a:stretch>
        </p:blipFill>
        <p:spPr>
          <a:xfrm>
            <a:off x="-76200" y="6457150"/>
            <a:ext cx="2103302" cy="518205"/>
          </a:xfrm>
          <a:prstGeom prst="rect">
            <a:avLst/>
          </a:prstGeom>
        </p:spPr>
      </p:pic>
      <p:sp>
        <p:nvSpPr>
          <p:cNvPr id="8" name="WordArt 5"/>
          <p:cNvSpPr>
            <a:spLocks noChangeArrowheads="1" noChangeShapeType="1" noTextEdit="1"/>
          </p:cNvSpPr>
          <p:nvPr/>
        </p:nvSpPr>
        <p:spPr bwMode="auto">
          <a:xfrm>
            <a:off x="4267200" y="4716463"/>
            <a:ext cx="7419316" cy="1871663"/>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scene3d>
              <a:camera prst="orthographicFront"/>
              <a:lightRig rig="threePt" dir="t"/>
            </a:scene3d>
            <a:sp3d extrusionH="57150">
              <a:bevelT h="25400" prst="softRound"/>
            </a:sp3d>
          </a:bodyPr>
          <a:lstStyle/>
          <a:p>
            <a:r>
              <a:rPr lang="en-US" sz="3600" kern="10" spc="300" dirty="0">
                <a:ln w="9525">
                  <a:solidFill>
                    <a:srgbClr val="000000"/>
                  </a:solidFill>
                  <a:round/>
                  <a:headEnd/>
                  <a:tailEnd/>
                </a:ln>
                <a:solidFill>
                  <a:srgbClr val="7030A0"/>
                </a:solidFill>
                <a:effectLst>
                  <a:glow rad="127000">
                    <a:schemeClr val="bg1"/>
                  </a:glow>
                </a:effectLst>
                <a:latin typeface="Rockwell" pitchFamily="18" charset="0"/>
              </a:rPr>
              <a:t>i</a:t>
            </a:r>
            <a:r>
              <a:rPr lang="en-US" sz="3600" kern="10" spc="300" dirty="0" smtClean="0">
                <a:ln w="9525">
                  <a:solidFill>
                    <a:srgbClr val="000000"/>
                  </a:solidFill>
                  <a:round/>
                  <a:headEnd/>
                  <a:tailEnd/>
                </a:ln>
                <a:solidFill>
                  <a:srgbClr val="7030A0"/>
                </a:solidFill>
                <a:effectLst>
                  <a:glow rad="127000">
                    <a:schemeClr val="bg1"/>
                  </a:glow>
                </a:effectLst>
                <a:latin typeface="Rockwell" pitchFamily="18" charset="0"/>
              </a:rPr>
              <a:t>n the </a:t>
            </a:r>
            <a:r>
              <a:rPr lang="en-US" sz="3600" b="1" kern="10" spc="300" dirty="0" smtClean="0">
                <a:ln w="9525">
                  <a:solidFill>
                    <a:srgbClr val="000000"/>
                  </a:solidFill>
                  <a:round/>
                  <a:headEnd/>
                  <a:tailEnd/>
                </a:ln>
                <a:solidFill>
                  <a:srgbClr val="7030A0"/>
                </a:solidFill>
                <a:effectLst>
                  <a:glow rad="127000">
                    <a:schemeClr val="bg1"/>
                  </a:glow>
                </a:effectLst>
                <a:latin typeface="Rockwell" pitchFamily="18" charset="0"/>
              </a:rPr>
              <a:t>Flesh</a:t>
            </a:r>
            <a:r>
              <a:rPr lang="en-US" sz="3600" kern="10" spc="300" dirty="0" smtClean="0">
                <a:ln w="9525">
                  <a:solidFill>
                    <a:srgbClr val="000000"/>
                  </a:solidFill>
                  <a:round/>
                  <a:headEnd/>
                  <a:tailEnd/>
                </a:ln>
                <a:solidFill>
                  <a:srgbClr val="7030A0"/>
                </a:solidFill>
                <a:effectLst>
                  <a:glow rad="127000">
                    <a:schemeClr val="bg1"/>
                  </a:glow>
                </a:effectLst>
                <a:latin typeface="Rockwell" pitchFamily="18" charset="0"/>
              </a:rPr>
              <a:t> of </a:t>
            </a:r>
            <a:r>
              <a:rPr lang="en-US" sz="3600" b="1" kern="10" spc="300" dirty="0" smtClean="0">
                <a:ln w="9525">
                  <a:solidFill>
                    <a:srgbClr val="000000"/>
                  </a:solidFill>
                  <a:round/>
                  <a:headEnd/>
                  <a:tailEnd/>
                </a:ln>
                <a:solidFill>
                  <a:srgbClr val="7030A0"/>
                </a:solidFill>
                <a:effectLst>
                  <a:glow rad="127000">
                    <a:schemeClr val="bg1"/>
                  </a:glow>
                </a:effectLst>
                <a:latin typeface="Rockwell" pitchFamily="18" charset="0"/>
              </a:rPr>
              <a:t>Yahusha</a:t>
            </a:r>
            <a:r>
              <a:rPr lang="en-US" sz="3600" kern="10" spc="300" dirty="0" smtClean="0">
                <a:ln w="9525">
                  <a:solidFill>
                    <a:srgbClr val="000000"/>
                  </a:solidFill>
                  <a:round/>
                  <a:headEnd/>
                  <a:tailEnd/>
                </a:ln>
                <a:solidFill>
                  <a:srgbClr val="7030A0"/>
                </a:solidFill>
                <a:effectLst>
                  <a:glow rad="127000">
                    <a:schemeClr val="bg1"/>
                  </a:glow>
                </a:effectLst>
                <a:latin typeface="Rockwell" pitchFamily="18" charset="0"/>
              </a:rPr>
              <a:t>?</a:t>
            </a:r>
            <a:endParaRPr lang="en-US" sz="3600" kern="10" spc="300" dirty="0">
              <a:ln w="9525">
                <a:solidFill>
                  <a:srgbClr val="000000"/>
                </a:solidFill>
                <a:round/>
                <a:headEnd/>
                <a:tailEnd/>
              </a:ln>
              <a:solidFill>
                <a:srgbClr val="7030A0"/>
              </a:solidFill>
              <a:effectLst>
                <a:glow rad="127000">
                  <a:schemeClr val="bg1"/>
                </a:glow>
              </a:effectLst>
              <a:latin typeface="Rockwell"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348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2600" y="1295400"/>
            <a:ext cx="9601200" cy="350734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sp3d extrusionH="57150">
              <a:bevelT w="38100" h="38100" prst="angle"/>
            </a:sp3d>
          </a:bodyPr>
          <a:lstStyle/>
          <a:p>
            <a:pPr algn="ctr"/>
            <a:r>
              <a:rPr lang="en-US" sz="4000" b="1" dirty="0">
                <a:ln>
                  <a:solidFill>
                    <a:sysClr val="windowText" lastClr="000000"/>
                  </a:solidFill>
                </a:ln>
                <a:solidFill>
                  <a:schemeClr val="bg1"/>
                </a:solidFill>
              </a:rPr>
              <a:t>Is that a serious statement “to bring yourself unknowingly to destruction?” </a:t>
            </a:r>
          </a:p>
          <a:p>
            <a:pPr algn="ctr"/>
            <a:r>
              <a:rPr lang="en-US" sz="4000" b="1" dirty="0">
                <a:ln>
                  <a:solidFill>
                    <a:sysClr val="windowText" lastClr="000000"/>
                  </a:solidFill>
                </a:ln>
                <a:solidFill>
                  <a:schemeClr val="bg1"/>
                </a:solidFill>
              </a:rPr>
              <a:t>Much of the information in this presentation is taken from a </a:t>
            </a:r>
            <a:br>
              <a:rPr lang="en-US" sz="4000" b="1" dirty="0">
                <a:ln>
                  <a:solidFill>
                    <a:sysClr val="windowText" lastClr="000000"/>
                  </a:solidFill>
                </a:ln>
                <a:solidFill>
                  <a:schemeClr val="bg1"/>
                </a:solidFill>
              </a:rPr>
            </a:br>
            <a:r>
              <a:rPr lang="en-US" sz="4000" b="1" dirty="0">
                <a:ln>
                  <a:solidFill>
                    <a:sysClr val="windowText" lastClr="000000"/>
                  </a:solidFill>
                </a:ln>
                <a:solidFill>
                  <a:schemeClr val="bg1"/>
                </a:solidFill>
              </a:rPr>
              <a:t>website called &lt;torahresource.com&gt;.</a:t>
            </a:r>
          </a:p>
        </p:txBody>
      </p:sp>
      <p:sp>
        <p:nvSpPr>
          <p:cNvPr id="3" name="Slide Number Placeholder 2">
            <a:extLst>
              <a:ext uri="{FF2B5EF4-FFF2-40B4-BE49-F238E27FC236}">
                <a16:creationId xmlns:a16="http://schemas.microsoft.com/office/drawing/2014/main" xmlns="" id="{D16FFE85-27F2-44BB-B5B0-39A0B1CCBD1D}"/>
              </a:ext>
            </a:extLst>
          </p:cNvPr>
          <p:cNvSpPr>
            <a:spLocks noGrp="1"/>
          </p:cNvSpPr>
          <p:nvPr>
            <p:ph type="sldNum" sz="quarter" idx="12"/>
          </p:nvPr>
        </p:nvSpPr>
        <p:spPr>
          <a:xfrm>
            <a:off x="9329530" y="6223828"/>
            <a:ext cx="2710070" cy="365125"/>
          </a:xfrm>
        </p:spPr>
        <p:txBody>
          <a:bodyPr/>
          <a:lstStyle/>
          <a:p>
            <a:fld id="{695DB4FE-1E88-4777-850A-44C9A620726E}" type="slidenum">
              <a:rPr lang="en-US" altLang="en-US" smtClean="0">
                <a:solidFill>
                  <a:schemeClr val="tx1"/>
                </a:solidFill>
              </a:rPr>
              <a:pPr/>
              <a:t>10</a:t>
            </a:fld>
            <a:endParaRPr lang="en-US" altLang="en-US" dirty="0">
              <a:solidFill>
                <a:schemeClr val="tx1"/>
              </a:solidFill>
            </a:endParaRPr>
          </a:p>
        </p:txBody>
      </p:sp>
      <p:pic>
        <p:nvPicPr>
          <p:cNvPr id="4" name="Picture 3">
            <a:extLst>
              <a:ext uri="{FF2B5EF4-FFF2-40B4-BE49-F238E27FC236}">
                <a16:creationId xmlns:a16="http://schemas.microsoft.com/office/drawing/2014/main" xmlns="" id="{267B8374-4B7B-4BB9-803F-341603DC844E}"/>
              </a:ext>
            </a:extLst>
          </p:cNvPr>
          <p:cNvPicPr>
            <a:picLocks noChangeAspect="1"/>
          </p:cNvPicPr>
          <p:nvPr/>
        </p:nvPicPr>
        <p:blipFill>
          <a:blip r:embed="rId3"/>
          <a:stretch>
            <a:fillRect/>
          </a:stretch>
        </p:blipFill>
        <p:spPr>
          <a:xfrm>
            <a:off x="0" y="6339795"/>
            <a:ext cx="2103302" cy="518205"/>
          </a:xfrm>
          <a:prstGeom prst="rect">
            <a:avLst/>
          </a:prstGeom>
        </p:spPr>
      </p:pic>
    </p:spTree>
    <p:extLst>
      <p:ext uri="{BB962C8B-B14F-4D97-AF65-F5344CB8AC3E}">
        <p14:creationId xmlns:p14="http://schemas.microsoft.com/office/powerpoint/2010/main" val="2518618677"/>
      </p:ext>
    </p:extLst>
  </p:cSld>
  <p:clrMapOvr>
    <a:masterClrMapping/>
  </p:clrMapOvr>
  <mc:AlternateContent xmlns:mc="http://schemas.openxmlformats.org/markup-compatibility/2006" xmlns:p14="http://schemas.microsoft.com/office/powerpoint/2010/main">
    <mc:Choice Requires="p14">
      <p:transition spd="slow" p14:dur="1500" advTm="14084">
        <p:split orient="vert"/>
      </p:transition>
    </mc:Choice>
    <mc:Fallback xmlns="">
      <p:transition spd="slow" advTm="14084">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earTRAP-7464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037" y="1752600"/>
            <a:ext cx="3733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752062" y="612844"/>
            <a:ext cx="6563137" cy="563231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sp3d extrusionH="57150">
              <a:bevelT w="38100" h="38100" prst="angle"/>
            </a:sp3d>
          </a:bodyPr>
          <a:lstStyle/>
          <a:p>
            <a:pPr algn="ctr">
              <a:spcBef>
                <a:spcPct val="50000"/>
              </a:spcBef>
            </a:pPr>
            <a:r>
              <a:rPr lang="en-US" altLang="en-US" sz="3600" dirty="0"/>
              <a:t>Peter spoke of our beloved brother, </a:t>
            </a:r>
            <a:r>
              <a:rPr lang="en-US" altLang="en-US" sz="3600" dirty="0" smtClean="0"/>
              <a:t>Paul, </a:t>
            </a:r>
            <a:r>
              <a:rPr lang="en-US" altLang="en-US" sz="3600" dirty="0"/>
              <a:t>and says: “As in all his epistles, speaking in them of these things; </a:t>
            </a:r>
            <a:r>
              <a:rPr lang="en-US" altLang="en-US" sz="3600" b="1" u="sng" dirty="0"/>
              <a:t>in which are some things hard to be understood</a:t>
            </a:r>
            <a:r>
              <a:rPr lang="en-US" altLang="en-US" sz="3600" dirty="0"/>
              <a:t>, </a:t>
            </a:r>
            <a:r>
              <a:rPr lang="en-US" altLang="en-US" sz="3600" b="1" dirty="0">
                <a:ln>
                  <a:solidFill>
                    <a:schemeClr val="tx1"/>
                  </a:solidFill>
                </a:ln>
                <a:solidFill>
                  <a:srgbClr val="663300"/>
                </a:solidFill>
                <a:effectLst>
                  <a:outerShdw blurRad="38100" dist="38100" dir="2700000" algn="tl">
                    <a:srgbClr val="000000">
                      <a:alpha val="43137"/>
                    </a:srgbClr>
                  </a:outerShdw>
                </a:effectLst>
              </a:rPr>
              <a:t>which they that are unlearned and unstable </a:t>
            </a:r>
            <a:r>
              <a:rPr lang="en-US" altLang="en-US" sz="3600" b="1" dirty="0" smtClean="0">
                <a:ln>
                  <a:solidFill>
                    <a:schemeClr val="tx1"/>
                  </a:solidFill>
                </a:ln>
                <a:solidFill>
                  <a:srgbClr val="663300"/>
                </a:solidFill>
                <a:effectLst>
                  <a:outerShdw blurRad="38100" dist="38100" dir="2700000" algn="tl">
                    <a:srgbClr val="000000">
                      <a:alpha val="43137"/>
                    </a:srgbClr>
                  </a:outerShdw>
                </a:effectLst>
              </a:rPr>
              <a:t>twist</a:t>
            </a:r>
            <a:r>
              <a:rPr lang="en-US" altLang="en-US" sz="3600" dirty="0" smtClean="0">
                <a:ln>
                  <a:solidFill>
                    <a:schemeClr val="tx1"/>
                  </a:solidFill>
                </a:ln>
                <a:solidFill>
                  <a:srgbClr val="663300"/>
                </a:solidFill>
                <a:effectLst>
                  <a:outerShdw blurRad="38100" dist="38100" dir="2700000" algn="tl">
                    <a:srgbClr val="000000">
                      <a:alpha val="43137"/>
                    </a:srgbClr>
                  </a:outerShdw>
                </a:effectLst>
              </a:rPr>
              <a:t>,</a:t>
            </a:r>
            <a:r>
              <a:rPr lang="en-US" altLang="en-US" sz="3600" dirty="0" smtClean="0">
                <a:solidFill>
                  <a:srgbClr val="663300"/>
                </a:solidFill>
              </a:rPr>
              <a:t> </a:t>
            </a:r>
            <a:r>
              <a:rPr lang="en-US" altLang="en-US" sz="3600" dirty="0"/>
              <a:t>as they do also the other scriptures, </a:t>
            </a:r>
            <a:br>
              <a:rPr lang="en-US" altLang="en-US" sz="3600" dirty="0"/>
            </a:br>
            <a:r>
              <a:rPr lang="en-US" altLang="en-US" sz="3600" b="1" u="sng" dirty="0">
                <a:ln>
                  <a:solidFill>
                    <a:schemeClr val="tx1"/>
                  </a:solidFill>
                </a:ln>
                <a:solidFill>
                  <a:srgbClr val="663300"/>
                </a:solidFill>
              </a:rPr>
              <a:t>unto their own </a:t>
            </a:r>
            <a:r>
              <a:rPr lang="en-US" altLang="en-US" sz="3600" b="1" u="sng" dirty="0" smtClean="0">
                <a:ln>
                  <a:solidFill>
                    <a:schemeClr val="tx1"/>
                  </a:solidFill>
                </a:ln>
                <a:solidFill>
                  <a:srgbClr val="663300"/>
                </a:solidFill>
              </a:rPr>
              <a:t>destruction</a:t>
            </a:r>
            <a:r>
              <a:rPr lang="en-US" altLang="en-US" sz="3600" dirty="0" smtClean="0">
                <a:ln>
                  <a:solidFill>
                    <a:schemeClr val="tx1"/>
                  </a:solidFill>
                </a:ln>
                <a:solidFill>
                  <a:srgbClr val="663300"/>
                </a:solidFill>
              </a:rPr>
              <a:t>.</a:t>
            </a:r>
            <a:r>
              <a:rPr lang="en-US" altLang="en-US" sz="3600" b="1" dirty="0" smtClean="0"/>
              <a:t>”</a:t>
            </a:r>
            <a:r>
              <a:rPr lang="en-US" altLang="en-US" sz="3600" dirty="0" smtClean="0"/>
              <a:t> </a:t>
            </a:r>
            <a:r>
              <a:rPr lang="en-US" altLang="en-US" sz="3600" dirty="0"/>
              <a:t/>
            </a:r>
            <a:br>
              <a:rPr lang="en-US" altLang="en-US" sz="3600" dirty="0"/>
            </a:br>
            <a:r>
              <a:rPr lang="en-US" altLang="en-US" sz="3600" dirty="0"/>
              <a:t>2 Peter 3:16  </a:t>
            </a:r>
            <a:r>
              <a:rPr lang="en-US" altLang="en-US" sz="2800" i="1" dirty="0"/>
              <a:t>(KJV)</a:t>
            </a:r>
          </a:p>
        </p:txBody>
      </p:sp>
      <p:sp>
        <p:nvSpPr>
          <p:cNvPr id="2" name="Slide Number Placeholder 1">
            <a:extLst>
              <a:ext uri="{FF2B5EF4-FFF2-40B4-BE49-F238E27FC236}">
                <a16:creationId xmlns:a16="http://schemas.microsoft.com/office/drawing/2014/main" xmlns="" id="{99EF95CB-1D68-4E91-AE14-659D692D97F5}"/>
              </a:ext>
            </a:extLst>
          </p:cNvPr>
          <p:cNvSpPr>
            <a:spLocks noGrp="1"/>
          </p:cNvSpPr>
          <p:nvPr>
            <p:ph type="sldNum" sz="quarter" idx="12"/>
          </p:nvPr>
        </p:nvSpPr>
        <p:spPr>
          <a:xfrm>
            <a:off x="9329530" y="6223828"/>
            <a:ext cx="2633870" cy="365125"/>
          </a:xfrm>
        </p:spPr>
        <p:txBody>
          <a:bodyPr/>
          <a:lstStyle/>
          <a:p>
            <a:fld id="{695DB4FE-1E88-4777-850A-44C9A620726E}" type="slidenum">
              <a:rPr lang="en-US" altLang="en-US" smtClean="0">
                <a:solidFill>
                  <a:schemeClr val="tx1"/>
                </a:solidFill>
              </a:rPr>
              <a:pPr/>
              <a:t>11</a:t>
            </a:fld>
            <a:endParaRPr lang="en-US" altLang="en-US" dirty="0">
              <a:solidFill>
                <a:schemeClr val="tx1"/>
              </a:solidFill>
            </a:endParaRPr>
          </a:p>
        </p:txBody>
      </p:sp>
      <p:pic>
        <p:nvPicPr>
          <p:cNvPr id="3" name="Picture 2">
            <a:extLst>
              <a:ext uri="{FF2B5EF4-FFF2-40B4-BE49-F238E27FC236}">
                <a16:creationId xmlns:a16="http://schemas.microsoft.com/office/drawing/2014/main" xmlns="" id="{A71A7A51-5BB3-422A-9B38-A603E462A2C8}"/>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5511">
        <p:split orient="vert"/>
      </p:transition>
    </mc:Choice>
    <mc:Fallback xmlns="">
      <p:transition spd="slow" advTm="25511">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1697633779_51ae67ba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31" name="Text Box 3"/>
          <p:cNvSpPr txBox="1">
            <a:spLocks noChangeArrowheads="1"/>
          </p:cNvSpPr>
          <p:nvPr/>
        </p:nvSpPr>
        <p:spPr bwMode="auto">
          <a:xfrm>
            <a:off x="1295400" y="304800"/>
            <a:ext cx="9677400" cy="1754326"/>
          </a:xfrm>
          <a:prstGeom prst="rect">
            <a:avLst/>
          </a:prstGeom>
          <a:solidFill>
            <a:schemeClr val="bg1">
              <a:alpha val="20000"/>
            </a:schemeClr>
          </a:solidFill>
          <a:ln w="38100">
            <a:solidFill>
              <a:srgbClr val="663300"/>
            </a:solidFill>
          </a:ln>
          <a:effectLst>
            <a:glow rad="228600">
              <a:schemeClr val="bg1">
                <a:alpha val="40000"/>
              </a:schemeClr>
            </a:glow>
            <a:outerShdw dist="35921" dir="2700000" algn="ctr" rotWithShape="0">
              <a:schemeClr val="bg2"/>
            </a:outerShdw>
          </a:effectLst>
          <a:extLst/>
        </p:spPr>
        <p:txBody>
          <a:bodyPr wrap="square">
            <a:spAutoFit/>
          </a:bodyPr>
          <a:lstStyle/>
          <a:p>
            <a:pPr algn="ctr">
              <a:spcBef>
                <a:spcPct val="50000"/>
              </a:spcBef>
            </a:pPr>
            <a:r>
              <a:rPr lang="en-US" altLang="en-US" sz="3600" dirty="0"/>
              <a:t>As mentioned, “Ephesians 2:14-15” is an often-used text by those who hold that YAHUSHA abolished the Torah by His death. </a:t>
            </a:r>
          </a:p>
        </p:txBody>
      </p:sp>
      <p:sp>
        <p:nvSpPr>
          <p:cNvPr id="2" name="Slide Number Placeholder 1">
            <a:extLst>
              <a:ext uri="{FF2B5EF4-FFF2-40B4-BE49-F238E27FC236}">
                <a16:creationId xmlns:a16="http://schemas.microsoft.com/office/drawing/2014/main" xmlns="" id="{CEFDE278-1876-461F-B07D-265784AD9C54}"/>
              </a:ext>
            </a:extLst>
          </p:cNvPr>
          <p:cNvSpPr>
            <a:spLocks noGrp="1"/>
          </p:cNvSpPr>
          <p:nvPr>
            <p:ph type="sldNum" sz="quarter" idx="12"/>
          </p:nvPr>
        </p:nvSpPr>
        <p:spPr>
          <a:xfrm>
            <a:off x="8610600" y="6356350"/>
            <a:ext cx="3352800" cy="365125"/>
          </a:xfrm>
        </p:spPr>
        <p:txBody>
          <a:bodyPr/>
          <a:lstStyle/>
          <a:p>
            <a:fld id="{695DB4FE-1E88-4777-850A-44C9A620726E}" type="slidenum">
              <a:rPr lang="en-US" altLang="en-US" smtClean="0"/>
              <a:pPr/>
              <a:t>12</a:t>
            </a:fld>
            <a:endParaRPr lang="en-US" altLang="en-US" dirty="0"/>
          </a:p>
        </p:txBody>
      </p:sp>
      <p:pic>
        <p:nvPicPr>
          <p:cNvPr id="3" name="Picture 2">
            <a:extLst>
              <a:ext uri="{FF2B5EF4-FFF2-40B4-BE49-F238E27FC236}">
                <a16:creationId xmlns:a16="http://schemas.microsoft.com/office/drawing/2014/main" xmlns="" id="{329420DF-2FF8-4C41-976E-390F38A0F048}"/>
              </a:ext>
            </a:extLst>
          </p:cNvPr>
          <p:cNvPicPr>
            <a:picLocks noChangeAspect="1"/>
          </p:cNvPicPr>
          <p:nvPr/>
        </p:nvPicPr>
        <p:blipFill>
          <a:blip r:embed="rId4"/>
          <a:stretch>
            <a:fillRect/>
          </a:stretch>
        </p:blipFill>
        <p:spPr>
          <a:xfrm>
            <a:off x="0" y="6339795"/>
            <a:ext cx="2103302" cy="518205"/>
          </a:xfrm>
          <a:prstGeom prst="rect">
            <a:avLst/>
          </a:prstGeom>
        </p:spPr>
      </p:pic>
      <p:sp>
        <p:nvSpPr>
          <p:cNvPr id="6" name="Rectangle 5"/>
          <p:cNvSpPr/>
          <p:nvPr/>
        </p:nvSpPr>
        <p:spPr>
          <a:xfrm>
            <a:off x="1447800" y="3962400"/>
            <a:ext cx="7159332" cy="2123658"/>
          </a:xfrm>
          <a:prstGeom prst="rect">
            <a:avLst/>
          </a:prstGeom>
          <a:noFill/>
        </p:spPr>
        <p:txBody>
          <a:bodyPr wrap="none" lIns="91440" tIns="45720" rIns="91440" bIns="45720">
            <a:spAutoFit/>
            <a:scene3d>
              <a:camera prst="perspectiveHeroicExtremeLeftFacing"/>
              <a:lightRig rig="flat" dir="tl">
                <a:rot lat="0" lon="0" rev="6600000"/>
              </a:lightRig>
            </a:scene3d>
            <a:sp3d extrusionH="25400" contourW="8890">
              <a:bevelT w="38100" h="31750"/>
              <a:contourClr>
                <a:schemeClr val="accent2">
                  <a:shade val="75000"/>
                </a:schemeClr>
              </a:contourClr>
            </a:sp3d>
          </a:bodyPr>
          <a:lstStyle/>
          <a:p>
            <a:pPr algn="ctr"/>
            <a:r>
              <a:rPr lang="en-US" sz="6600" b="1" dirty="0">
                <a:ln w="57150">
                  <a:solidFill>
                    <a:srgbClr val="002060"/>
                  </a:solidFill>
                </a:ln>
                <a:solidFill>
                  <a:schemeClr val="accent6">
                    <a:lumMod val="60000"/>
                    <a:lumOff val="40000"/>
                  </a:schemeClr>
                </a:solidFill>
                <a:effectLst>
                  <a:outerShdw blurRad="50800" dist="38100" dir="16200000" rotWithShape="0">
                    <a:prstClr val="black">
                      <a:alpha val="40000"/>
                    </a:prstClr>
                  </a:outerShdw>
                </a:effectLst>
                <a:latin typeface="Ravie" pitchFamily="82" charset="0"/>
              </a:rPr>
              <a:t>And people </a:t>
            </a:r>
          </a:p>
          <a:p>
            <a:pPr algn="ctr"/>
            <a:r>
              <a:rPr lang="en-US" sz="6600" b="1" dirty="0">
                <a:ln w="57150">
                  <a:solidFill>
                    <a:srgbClr val="002060"/>
                  </a:solidFill>
                </a:ln>
                <a:solidFill>
                  <a:schemeClr val="accent6">
                    <a:lumMod val="60000"/>
                    <a:lumOff val="40000"/>
                  </a:schemeClr>
                </a:solidFill>
                <a:effectLst>
                  <a:outerShdw blurRad="50800" dist="38100" dir="16200000" rotWithShape="0">
                    <a:prstClr val="black">
                      <a:alpha val="40000"/>
                    </a:prstClr>
                  </a:outerShdw>
                </a:effectLst>
                <a:latin typeface="Ravie" pitchFamily="82" charset="0"/>
              </a:rPr>
              <a:t>believe this!</a:t>
            </a:r>
            <a:endParaRPr lang="en-US" sz="6600" b="1" cap="none" spc="0" dirty="0">
              <a:ln w="57150">
                <a:solidFill>
                  <a:srgbClr val="002060"/>
                </a:solidFill>
              </a:ln>
              <a:solidFill>
                <a:schemeClr val="accent6">
                  <a:lumMod val="60000"/>
                  <a:lumOff val="40000"/>
                </a:schemeClr>
              </a:solidFill>
              <a:effectLst>
                <a:outerShdw blurRad="50800" dist="38100" dir="16200000" rotWithShape="0">
                  <a:prstClr val="black">
                    <a:alpha val="40000"/>
                  </a:prstClr>
                </a:outerShdw>
              </a:effectLst>
              <a:latin typeface="Ravie" pitchFamily="82" charset="0"/>
            </a:endParaRPr>
          </a:p>
        </p:txBody>
      </p:sp>
      <p:sp>
        <p:nvSpPr>
          <p:cNvPr id="7" name="TextBox 6"/>
          <p:cNvSpPr txBox="1"/>
          <p:nvPr/>
        </p:nvSpPr>
        <p:spPr>
          <a:xfrm>
            <a:off x="1176078" y="2209800"/>
            <a:ext cx="6172200" cy="1579424"/>
          </a:xfrm>
          <a:prstGeom prst="snip2DiagRect">
            <a:avLst/>
          </a:prstGeom>
          <a:solidFill>
            <a:schemeClr val="accent2">
              <a:alpha val="54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sp3d extrusionH="57150">
              <a:bevelT w="38100" h="38100"/>
            </a:sp3d>
          </a:bodyPr>
          <a:lstStyle/>
          <a:p>
            <a:pPr algn="ctr"/>
            <a:r>
              <a:rPr lang="en-US" sz="4000" b="1" dirty="0" smtClean="0">
                <a:ln>
                  <a:solidFill>
                    <a:sysClr val="windowText" lastClr="000000"/>
                  </a:solidFill>
                </a:ln>
                <a:solidFill>
                  <a:schemeClr val="bg1"/>
                </a:solidFill>
              </a:rPr>
              <a:t>In other words:  abolishing the commandments!</a:t>
            </a:r>
            <a:endParaRPr lang="en-US" sz="4000" b="1" dirty="0">
              <a:ln>
                <a:solidFill>
                  <a:sysClr val="windowText" lastClr="000000"/>
                </a:solidFill>
              </a:ln>
              <a:solidFill>
                <a:schemeClr val="bg1"/>
              </a:solidFill>
            </a:endParaRPr>
          </a:p>
        </p:txBody>
      </p:sp>
      <p:pic>
        <p:nvPicPr>
          <p:cNvPr id="1026" name="Picture 2" descr="C:\Users\Rae\Desktop\Edit Tschoepe for CCC\3-Aug 2021  Ephesians &amp; F&amp;F\abolish the law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9754">
            <a:off x="7823615" y="2482664"/>
            <a:ext cx="2466975" cy="18478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Tm="13436">
        <p:split orient="vert"/>
      </p:transition>
    </mc:Choice>
    <mc:Fallback xmlns="">
      <p:transition spd="slow" advTm="1343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47"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83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914401"/>
            <a:ext cx="9829800" cy="452431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600" b="1" dirty="0">
                <a:ln>
                  <a:solidFill>
                    <a:srgbClr val="002060"/>
                  </a:solidFill>
                </a:ln>
                <a:solidFill>
                  <a:schemeClr val="bg1"/>
                </a:solidFill>
              </a:rPr>
              <a:t>Let’s make one point very clear.  The verses in Ephesians 2:14-15 as well as Colossians 2:14 cannot be referring to the sacrificial laws or any other divine laws.  Not one of these laws were ever “against us” nor did they create “</a:t>
            </a:r>
            <a:r>
              <a:rPr lang="en-US" sz="3600" b="1" dirty="0" smtClean="0">
                <a:ln>
                  <a:solidFill>
                    <a:srgbClr val="002060"/>
                  </a:solidFill>
                </a:ln>
                <a:solidFill>
                  <a:schemeClr val="bg1"/>
                </a:solidFill>
              </a:rPr>
              <a:t>enmity.” </a:t>
            </a:r>
            <a:r>
              <a:rPr lang="en-US" sz="3600" b="1" dirty="0">
                <a:ln>
                  <a:solidFill>
                    <a:srgbClr val="002060"/>
                  </a:solidFill>
                </a:ln>
                <a:solidFill>
                  <a:schemeClr val="bg1"/>
                </a:solidFill>
              </a:rPr>
              <a:t/>
            </a:r>
            <a:br>
              <a:rPr lang="en-US" sz="3600" b="1" dirty="0">
                <a:ln>
                  <a:solidFill>
                    <a:srgbClr val="002060"/>
                  </a:solidFill>
                </a:ln>
                <a:solidFill>
                  <a:schemeClr val="bg1"/>
                </a:solidFill>
              </a:rPr>
            </a:br>
            <a:r>
              <a:rPr lang="en-US" sz="3600" b="1" dirty="0" smtClean="0">
                <a:ln>
                  <a:solidFill>
                    <a:srgbClr val="002060"/>
                  </a:solidFill>
                </a:ln>
                <a:solidFill>
                  <a:schemeClr val="bg1"/>
                </a:solidFill>
              </a:rPr>
              <a:t>All laws </a:t>
            </a:r>
            <a:r>
              <a:rPr lang="en-US" sz="3600" b="1" dirty="0">
                <a:ln>
                  <a:solidFill>
                    <a:srgbClr val="002060"/>
                  </a:solidFill>
                </a:ln>
                <a:solidFill>
                  <a:schemeClr val="bg1"/>
                </a:solidFill>
              </a:rPr>
              <a:t>were for the good of the people. </a:t>
            </a:r>
            <a:br>
              <a:rPr lang="en-US" sz="3600" b="1" dirty="0">
                <a:ln>
                  <a:solidFill>
                    <a:srgbClr val="002060"/>
                  </a:solidFill>
                </a:ln>
                <a:solidFill>
                  <a:schemeClr val="bg1"/>
                </a:solidFill>
              </a:rPr>
            </a:br>
            <a:r>
              <a:rPr lang="en-US" sz="3600" b="1" dirty="0">
                <a:ln>
                  <a:solidFill>
                    <a:srgbClr val="002060"/>
                  </a:solidFill>
                </a:ln>
                <a:solidFill>
                  <a:schemeClr val="accent2">
                    <a:lumMod val="50000"/>
                  </a:schemeClr>
                </a:solidFill>
              </a:rPr>
              <a:t>The only one that would be talking negative </a:t>
            </a:r>
            <a:br>
              <a:rPr lang="en-US" sz="3600" b="1" dirty="0">
                <a:ln>
                  <a:solidFill>
                    <a:srgbClr val="002060"/>
                  </a:solidFill>
                </a:ln>
                <a:solidFill>
                  <a:schemeClr val="accent2">
                    <a:lumMod val="50000"/>
                  </a:schemeClr>
                </a:solidFill>
              </a:rPr>
            </a:br>
            <a:r>
              <a:rPr lang="en-US" sz="3600" b="1" dirty="0">
                <a:ln>
                  <a:solidFill>
                    <a:srgbClr val="002060"/>
                  </a:solidFill>
                </a:ln>
                <a:solidFill>
                  <a:schemeClr val="accent2">
                    <a:lumMod val="50000"/>
                  </a:schemeClr>
                </a:solidFill>
              </a:rPr>
              <a:t>about any of YHVH’s laws has to be Satan. </a:t>
            </a:r>
          </a:p>
        </p:txBody>
      </p:sp>
      <p:sp>
        <p:nvSpPr>
          <p:cNvPr id="3" name="Slide Number Placeholder 2">
            <a:extLst>
              <a:ext uri="{FF2B5EF4-FFF2-40B4-BE49-F238E27FC236}">
                <a16:creationId xmlns:a16="http://schemas.microsoft.com/office/drawing/2014/main" xmlns="" id="{809302D7-A1C1-4EDD-9BBC-CEBB51618548}"/>
              </a:ext>
            </a:extLst>
          </p:cNvPr>
          <p:cNvSpPr>
            <a:spLocks noGrp="1"/>
          </p:cNvSpPr>
          <p:nvPr>
            <p:ph type="sldNum" sz="quarter" idx="12"/>
          </p:nvPr>
        </p:nvSpPr>
        <p:spPr>
          <a:xfrm>
            <a:off x="8610600" y="6356350"/>
            <a:ext cx="3352800" cy="365125"/>
          </a:xfrm>
        </p:spPr>
        <p:txBody>
          <a:bodyPr/>
          <a:lstStyle/>
          <a:p>
            <a:fld id="{695DB4FE-1E88-4777-850A-44C9A620726E}" type="slidenum">
              <a:rPr lang="en-US" altLang="en-US" smtClean="0">
                <a:solidFill>
                  <a:schemeClr val="tx1"/>
                </a:solidFill>
              </a:rPr>
              <a:pPr/>
              <a:t>13</a:t>
            </a:fld>
            <a:endParaRPr lang="en-US" altLang="en-US" dirty="0">
              <a:solidFill>
                <a:schemeClr val="tx1"/>
              </a:solidFill>
            </a:endParaRPr>
          </a:p>
        </p:txBody>
      </p:sp>
      <p:pic>
        <p:nvPicPr>
          <p:cNvPr id="4" name="Picture 3">
            <a:extLst>
              <a:ext uri="{FF2B5EF4-FFF2-40B4-BE49-F238E27FC236}">
                <a16:creationId xmlns:a16="http://schemas.microsoft.com/office/drawing/2014/main" xmlns="" id="{43A554A1-3CFD-458F-9DE6-BB136FED8AC2}"/>
              </a:ext>
            </a:extLst>
          </p:cNvPr>
          <p:cNvPicPr>
            <a:picLocks noChangeAspect="1"/>
          </p:cNvPicPr>
          <p:nvPr/>
        </p:nvPicPr>
        <p:blipFill>
          <a:blip r:embed="rId3"/>
          <a:stretch>
            <a:fillRect/>
          </a:stretch>
        </p:blipFill>
        <p:spPr>
          <a:xfrm>
            <a:off x="0" y="6339795"/>
            <a:ext cx="2103302" cy="518205"/>
          </a:xfrm>
          <a:prstGeom prst="rect">
            <a:avLst/>
          </a:prstGeom>
        </p:spPr>
      </p:pic>
    </p:spTree>
    <p:extLst>
      <p:ext uri="{BB962C8B-B14F-4D97-AF65-F5344CB8AC3E}">
        <p14:creationId xmlns:p14="http://schemas.microsoft.com/office/powerpoint/2010/main" val="1461479266"/>
      </p:ext>
    </p:extLst>
  </p:cSld>
  <p:clrMapOvr>
    <a:masterClrMapping/>
  </p:clrMapOvr>
  <p:transition spd="slow" advTm="34211">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TorahScro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707231"/>
            <a:ext cx="2209800" cy="2090738"/>
          </a:xfrm>
          <a:prstGeom prst="rect">
            <a:avLst/>
          </a:prstGeom>
          <a:noFill/>
          <a:extLst>
            <a:ext uri="{909E8E84-426E-40DD-AFC4-6F175D3DCCD1}">
              <a14:hiddenFill xmlns:a14="http://schemas.microsoft.com/office/drawing/2010/main">
                <a:solidFill>
                  <a:srgbClr val="FFFFFF"/>
                </a:solidFill>
              </a14:hiddenFill>
            </a:ext>
          </a:extLst>
        </p:spPr>
      </p:pic>
      <p:sp>
        <p:nvSpPr>
          <p:cNvPr id="24582" name="Text Box 6"/>
          <p:cNvSpPr txBox="1">
            <a:spLocks noChangeArrowheads="1"/>
          </p:cNvSpPr>
          <p:nvPr/>
        </p:nvSpPr>
        <p:spPr bwMode="auto">
          <a:xfrm>
            <a:off x="622853" y="3596224"/>
            <a:ext cx="10883348" cy="2554545"/>
          </a:xfrm>
          <a:prstGeom prst="rect">
            <a:avLst/>
          </a:prstGeom>
          <a:ln/>
          <a:effectLst>
            <a:glow rad="228600">
              <a:schemeClr val="accent2">
                <a:satMod val="175000"/>
                <a:alpha val="40000"/>
              </a:schemeClr>
            </a:glow>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en-US" altLang="en-US" sz="3200" dirty="0">
                <a:solidFill>
                  <a:schemeClr val="tx1"/>
                </a:solidFill>
              </a:rPr>
              <a:t>When Yahusha spoke of “law” He meant all of Elohim’s Word.  He said </a:t>
            </a:r>
            <a:r>
              <a:rPr lang="en-US" altLang="en-US" sz="3200" b="1" dirty="0">
                <a:solidFill>
                  <a:schemeClr val="tx1"/>
                </a:solidFill>
              </a:rPr>
              <a:t>“Thy Word is Truth” </a:t>
            </a:r>
            <a:r>
              <a:rPr lang="en-US" altLang="en-US" sz="3200" dirty="0">
                <a:solidFill>
                  <a:schemeClr val="tx1"/>
                </a:solidFill>
              </a:rPr>
              <a:t>(John 17:17 - </a:t>
            </a:r>
            <a:r>
              <a:rPr lang="en-US" altLang="en-US" sz="2400" i="1" dirty="0">
                <a:solidFill>
                  <a:schemeClr val="tx1"/>
                </a:solidFill>
              </a:rPr>
              <a:t>KJV</a:t>
            </a:r>
            <a:r>
              <a:rPr lang="en-US" altLang="en-US" sz="3200" dirty="0">
                <a:solidFill>
                  <a:schemeClr val="tx1"/>
                </a:solidFill>
              </a:rPr>
              <a:t>). </a:t>
            </a:r>
            <a:br>
              <a:rPr lang="en-US" altLang="en-US" sz="3200" dirty="0">
                <a:solidFill>
                  <a:schemeClr val="tx1"/>
                </a:solidFill>
              </a:rPr>
            </a:br>
            <a:r>
              <a:rPr lang="en-US" altLang="en-US" sz="3200" dirty="0">
                <a:solidFill>
                  <a:schemeClr val="tx1"/>
                </a:solidFill>
              </a:rPr>
              <a:t>All of YHVH’s Word is the truth just as His </a:t>
            </a:r>
            <a:r>
              <a:rPr lang="en-US" altLang="en-US" sz="3200" b="1" dirty="0">
                <a:solidFill>
                  <a:schemeClr val="tx1"/>
                </a:solidFill>
              </a:rPr>
              <a:t>“law – Torah” </a:t>
            </a:r>
            <a:r>
              <a:rPr lang="en-US" altLang="en-US" sz="3200" dirty="0">
                <a:solidFill>
                  <a:schemeClr val="tx1"/>
                </a:solidFill>
              </a:rPr>
              <a:t>according to Psalm 119:142.  </a:t>
            </a:r>
            <a:r>
              <a:rPr lang="en-US" altLang="en-US" sz="3200" b="1" dirty="0" smtClean="0">
                <a:solidFill>
                  <a:srgbClr val="FF0000"/>
                </a:solidFill>
                <a:effectLst>
                  <a:glow rad="127000">
                    <a:schemeClr val="accent2">
                      <a:lumMod val="20000"/>
                      <a:lumOff val="80000"/>
                    </a:schemeClr>
                  </a:glow>
                </a:effectLst>
              </a:rPr>
              <a:t>David </a:t>
            </a:r>
            <a:r>
              <a:rPr lang="en-US" altLang="en-US" sz="3200" b="1" dirty="0">
                <a:solidFill>
                  <a:srgbClr val="FF0000"/>
                </a:solidFill>
                <a:effectLst>
                  <a:glow rad="127000">
                    <a:schemeClr val="accent2">
                      <a:lumMod val="20000"/>
                      <a:lumOff val="80000"/>
                    </a:schemeClr>
                  </a:glow>
                </a:effectLst>
              </a:rPr>
              <a:t>understood it, yet </a:t>
            </a:r>
            <a:r>
              <a:rPr lang="en-US" altLang="en-US" sz="3200" b="1" u="sng" dirty="0">
                <a:solidFill>
                  <a:srgbClr val="FF0000"/>
                </a:solidFill>
                <a:effectLst>
                  <a:glow rad="127000">
                    <a:schemeClr val="accent2">
                      <a:lumMod val="20000"/>
                      <a:lumOff val="80000"/>
                    </a:schemeClr>
                  </a:glow>
                </a:effectLst>
              </a:rPr>
              <a:t>wh</a:t>
            </a:r>
            <a:r>
              <a:rPr lang="en-US" altLang="en-US" sz="3200" b="1" dirty="0">
                <a:solidFill>
                  <a:srgbClr val="FF0000"/>
                </a:solidFill>
                <a:effectLst>
                  <a:glow rad="127000">
                    <a:schemeClr val="accent2">
                      <a:lumMod val="20000"/>
                      <a:lumOff val="80000"/>
                    </a:schemeClr>
                  </a:glow>
                </a:effectLst>
              </a:rPr>
              <a:t>y</a:t>
            </a:r>
            <a:r>
              <a:rPr lang="en-US" altLang="en-US" sz="3200" b="1" u="sng" dirty="0">
                <a:solidFill>
                  <a:srgbClr val="FF0000"/>
                </a:solidFill>
                <a:effectLst>
                  <a:glow rad="127000">
                    <a:schemeClr val="accent2">
                      <a:lumMod val="20000"/>
                      <a:lumOff val="80000"/>
                    </a:schemeClr>
                  </a:glow>
                </a:effectLst>
              </a:rPr>
              <a:t> don’t</a:t>
            </a:r>
            <a:r>
              <a:rPr lang="en-US" altLang="en-US" sz="3200" b="1" dirty="0">
                <a:solidFill>
                  <a:srgbClr val="FF0000"/>
                </a:solidFill>
                <a:effectLst>
                  <a:glow rad="127000">
                    <a:schemeClr val="accent2">
                      <a:lumMod val="20000"/>
                      <a:lumOff val="80000"/>
                    </a:schemeClr>
                  </a:glow>
                </a:effectLst>
              </a:rPr>
              <a:t> people who profess to know </a:t>
            </a:r>
            <a:r>
              <a:rPr lang="en-US" altLang="en-US" sz="3200" b="1" dirty="0" smtClean="0">
                <a:solidFill>
                  <a:srgbClr val="FF0000"/>
                </a:solidFill>
                <a:effectLst>
                  <a:glow rad="127000">
                    <a:schemeClr val="accent2">
                      <a:lumMod val="20000"/>
                      <a:lumOff val="80000"/>
                    </a:schemeClr>
                  </a:glow>
                </a:effectLst>
              </a:rPr>
              <a:t>Yahusha, </a:t>
            </a:r>
            <a:r>
              <a:rPr lang="en-US" altLang="en-US" sz="3200" b="1" dirty="0">
                <a:solidFill>
                  <a:srgbClr val="FF0000"/>
                </a:solidFill>
                <a:effectLst>
                  <a:glow rad="127000">
                    <a:schemeClr val="accent2">
                      <a:lumMod val="20000"/>
                      <a:lumOff val="80000"/>
                    </a:schemeClr>
                  </a:glow>
                </a:effectLst>
              </a:rPr>
              <a:t>understand it?</a:t>
            </a:r>
          </a:p>
        </p:txBody>
      </p:sp>
      <p:sp>
        <p:nvSpPr>
          <p:cNvPr id="24584" name="Oval 8"/>
          <p:cNvSpPr>
            <a:spLocks noChangeArrowheads="1"/>
          </p:cNvSpPr>
          <p:nvPr/>
        </p:nvSpPr>
        <p:spPr bwMode="auto">
          <a:xfrm>
            <a:off x="4267200" y="381000"/>
            <a:ext cx="3657600" cy="2743200"/>
          </a:xfrm>
          <a:prstGeom prst="ellipse">
            <a:avLst/>
          </a:prstGeom>
          <a:noFill/>
          <a:ln w="76200">
            <a:solidFill>
              <a:srgbClr val="0000CC"/>
            </a:solid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 name="Slide Number Placeholder 1">
            <a:extLst>
              <a:ext uri="{FF2B5EF4-FFF2-40B4-BE49-F238E27FC236}">
                <a16:creationId xmlns:a16="http://schemas.microsoft.com/office/drawing/2014/main" xmlns="" id="{2AC83F61-E534-4D57-B060-92C74D4A3B93}"/>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14</a:t>
            </a:fld>
            <a:endParaRPr lang="en-US" altLang="en-US" dirty="0">
              <a:solidFill>
                <a:schemeClr val="tx1"/>
              </a:solidFill>
            </a:endParaRPr>
          </a:p>
        </p:txBody>
      </p:sp>
      <p:pic>
        <p:nvPicPr>
          <p:cNvPr id="3" name="Picture 2">
            <a:extLst>
              <a:ext uri="{FF2B5EF4-FFF2-40B4-BE49-F238E27FC236}">
                <a16:creationId xmlns:a16="http://schemas.microsoft.com/office/drawing/2014/main" xmlns="" id="{BA053A52-49BD-463D-8C17-2436B62BBCC9}"/>
              </a:ext>
            </a:extLst>
          </p:cNvPr>
          <p:cNvPicPr>
            <a:picLocks noChangeAspect="1"/>
          </p:cNvPicPr>
          <p:nvPr/>
        </p:nvPicPr>
        <p:blipFill>
          <a:blip r:embed="rId5"/>
          <a:stretch>
            <a:fillRect/>
          </a:stretch>
        </p:blipFill>
        <p:spPr>
          <a:xfrm>
            <a:off x="0" y="6339795"/>
            <a:ext cx="2103302" cy="518205"/>
          </a:xfrm>
          <a:prstGeom prst="rect">
            <a:avLst/>
          </a:prstGeom>
        </p:spPr>
      </p:pic>
    </p:spTree>
    <p:custDataLst>
      <p:tags r:id="rId1"/>
    </p:custDataLst>
  </p:cSld>
  <p:clrMapOvr>
    <a:masterClrMapping/>
  </p:clrMapOvr>
  <p:transition spd="slow" advTm="3375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wheel(1)">
                                      <p:cBhvr>
                                        <p:cTn id="7" dur="2000"/>
                                        <p:tgtEl>
                                          <p:spTgt spid="24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torah-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42" y="1969525"/>
            <a:ext cx="4198057" cy="3974075"/>
          </a:xfrm>
          <a:prstGeom prst="rect">
            <a:avLst/>
          </a:prstGeom>
          <a:noFill/>
          <a:extLst>
            <a:ext uri="{909E8E84-426E-40DD-AFC4-6F175D3DCCD1}">
              <a14:hiddenFill xmlns:a14="http://schemas.microsoft.com/office/drawing/2010/main">
                <a:solidFill>
                  <a:srgbClr val="FFFFFF"/>
                </a:solidFill>
              </a14:hiddenFill>
            </a:ext>
          </a:extLst>
        </p:spPr>
      </p:pic>
      <p:pic>
        <p:nvPicPr>
          <p:cNvPr id="26633" name="Picture 9" descr="hamme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8763">
            <a:off x="9021789" y="1807806"/>
            <a:ext cx="3238754" cy="2861847"/>
          </a:xfrm>
          <a:prstGeom prst="rect">
            <a:avLst/>
          </a:prstGeom>
          <a:noFill/>
          <a:extLst>
            <a:ext uri="{909E8E84-426E-40DD-AFC4-6F175D3DCCD1}">
              <a14:hiddenFill xmlns:a14="http://schemas.microsoft.com/office/drawing/2010/main">
                <a:solidFill>
                  <a:srgbClr val="FFFFFF"/>
                </a:solidFill>
              </a14:hiddenFill>
            </a:ext>
          </a:extLst>
        </p:spPr>
      </p:pic>
      <p:sp>
        <p:nvSpPr>
          <p:cNvPr id="26635" name="Text Box 11"/>
          <p:cNvSpPr txBox="1">
            <a:spLocks noChangeArrowheads="1"/>
          </p:cNvSpPr>
          <p:nvPr/>
        </p:nvSpPr>
        <p:spPr bwMode="auto">
          <a:xfrm>
            <a:off x="609600" y="920621"/>
            <a:ext cx="6096000" cy="5016758"/>
          </a:xfrm>
          <a:prstGeom prst="rect">
            <a:avLst/>
          </a:prstGeom>
          <a:ln/>
          <a:effectLst>
            <a:glow rad="139700">
              <a:schemeClr val="accent2">
                <a:satMod val="175000"/>
                <a:alpha val="40000"/>
              </a:schemeClr>
            </a:glow>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en-US" altLang="en-US" sz="3200" b="1" i="1" dirty="0">
                <a:solidFill>
                  <a:schemeClr val="tx1"/>
                </a:solidFill>
              </a:rPr>
              <a:t>We know the familiar verses in Matthew 5:17-18 where Yahusha said, </a:t>
            </a:r>
            <a:r>
              <a:rPr lang="en-US" altLang="en-US" sz="3200" b="1" dirty="0">
                <a:solidFill>
                  <a:schemeClr val="tx1"/>
                </a:solidFill>
              </a:rPr>
              <a:t>“Think not that I am come to destroy the Torah, or the prophets:  </a:t>
            </a:r>
            <a:r>
              <a:rPr lang="en-US" altLang="en-US" sz="3200" b="1" dirty="0">
                <a:ln>
                  <a:solidFill>
                    <a:sysClr val="windowText" lastClr="000000"/>
                  </a:solidFill>
                </a:ln>
                <a:solidFill>
                  <a:schemeClr val="accent3">
                    <a:lumMod val="40000"/>
                    <a:lumOff val="60000"/>
                  </a:schemeClr>
                </a:solidFill>
              </a:rPr>
              <a:t>I am not come to destroy, but to fulfill.  </a:t>
            </a:r>
            <a:r>
              <a:rPr lang="en-US" altLang="en-US" sz="3200" b="1" dirty="0">
                <a:solidFill>
                  <a:schemeClr val="tx1"/>
                </a:solidFill>
              </a:rPr>
              <a:t>For verily </a:t>
            </a:r>
            <a:br>
              <a:rPr lang="en-US" altLang="en-US" sz="3200" b="1" dirty="0">
                <a:solidFill>
                  <a:schemeClr val="tx1"/>
                </a:solidFill>
              </a:rPr>
            </a:br>
            <a:r>
              <a:rPr lang="en-US" altLang="en-US" sz="3200" b="1" dirty="0">
                <a:solidFill>
                  <a:schemeClr val="tx1"/>
                </a:solidFill>
              </a:rPr>
              <a:t>I say to you, till heaven and earth pass, one jot or one tittle shall </a:t>
            </a:r>
            <a:br>
              <a:rPr lang="en-US" altLang="en-US" sz="3200" b="1" dirty="0">
                <a:solidFill>
                  <a:schemeClr val="tx1"/>
                </a:solidFill>
              </a:rPr>
            </a:br>
            <a:r>
              <a:rPr lang="en-US" altLang="en-US" sz="3200" b="1" dirty="0">
                <a:solidFill>
                  <a:schemeClr val="tx1"/>
                </a:solidFill>
              </a:rPr>
              <a:t>in no wise pass from the Torah, till all be fulfilled.”</a:t>
            </a:r>
          </a:p>
        </p:txBody>
      </p:sp>
      <p:sp>
        <p:nvSpPr>
          <p:cNvPr id="2" name="Slide Number Placeholder 1">
            <a:extLst>
              <a:ext uri="{FF2B5EF4-FFF2-40B4-BE49-F238E27FC236}">
                <a16:creationId xmlns:a16="http://schemas.microsoft.com/office/drawing/2014/main" xmlns="" id="{3592F0E9-1E9A-4F9A-8605-B03961566F71}"/>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15</a:t>
            </a:fld>
            <a:endParaRPr lang="en-US" altLang="en-US" dirty="0">
              <a:solidFill>
                <a:schemeClr val="tx1"/>
              </a:solidFill>
            </a:endParaRPr>
          </a:p>
        </p:txBody>
      </p:sp>
      <p:pic>
        <p:nvPicPr>
          <p:cNvPr id="3" name="Picture 2">
            <a:extLst>
              <a:ext uri="{FF2B5EF4-FFF2-40B4-BE49-F238E27FC236}">
                <a16:creationId xmlns:a16="http://schemas.microsoft.com/office/drawing/2014/main" xmlns="" id="{DAB42CA4-E4DB-47D7-AD99-2485CFAD02C0}"/>
              </a:ext>
            </a:extLst>
          </p:cNvPr>
          <p:cNvPicPr>
            <a:picLocks noChangeAspect="1"/>
          </p:cNvPicPr>
          <p:nvPr/>
        </p:nvPicPr>
        <p:blipFill>
          <a:blip r:embed="rId6"/>
          <a:stretch>
            <a:fillRect/>
          </a:stretch>
        </p:blipFill>
        <p:spPr>
          <a:xfrm>
            <a:off x="0" y="6339795"/>
            <a:ext cx="2103302" cy="518205"/>
          </a:xfrm>
          <a:prstGeom prst="rect">
            <a:avLst/>
          </a:prstGeom>
        </p:spPr>
      </p:pic>
    </p:spTree>
  </p:cSld>
  <p:clrMapOvr>
    <a:masterClrMapping/>
  </p:clrMapOvr>
  <p:transition spd="slow" advTm="30469">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5" name="Picture 9" descr="business_men_shaking_hands"/>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89901">
            <a:off x="2362200" y="3200400"/>
            <a:ext cx="7134835" cy="4534996"/>
          </a:xfrm>
          <a:prstGeom prst="rect">
            <a:avLst/>
          </a:prstGeom>
          <a:noFill/>
          <a:extLst>
            <a:ext uri="{909E8E84-426E-40DD-AFC4-6F175D3DCCD1}">
              <a14:hiddenFill xmlns:a14="http://schemas.microsoft.com/office/drawing/2010/main">
                <a:solidFill>
                  <a:srgbClr val="FFFFFF"/>
                </a:solidFill>
              </a14:hiddenFill>
            </a:ext>
          </a:extLst>
        </p:spPr>
      </p:pic>
      <p:sp>
        <p:nvSpPr>
          <p:cNvPr id="29706" name="Text Box 10"/>
          <p:cNvSpPr txBox="1">
            <a:spLocks noChangeArrowheads="1"/>
          </p:cNvSpPr>
          <p:nvPr/>
        </p:nvSpPr>
        <p:spPr bwMode="auto">
          <a:xfrm>
            <a:off x="685800" y="533400"/>
            <a:ext cx="10439400" cy="35394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en-US" altLang="en-US" sz="3200" dirty="0"/>
              <a:t>When one reads the 2</a:t>
            </a:r>
            <a:r>
              <a:rPr lang="en-US" altLang="en-US" sz="3200" baseline="30000" dirty="0"/>
              <a:t>nd</a:t>
            </a:r>
            <a:r>
              <a:rPr lang="en-US" altLang="en-US" sz="3200" dirty="0"/>
              <a:t> Chapter of Ephesians, it can be seen that </a:t>
            </a:r>
            <a:r>
              <a:rPr lang="en-US" altLang="en-US" sz="3200" b="1" dirty="0">
                <a:solidFill>
                  <a:srgbClr val="0000CC"/>
                </a:solidFill>
              </a:rPr>
              <a:t>the central theme of Paul is the </a:t>
            </a:r>
            <a:br>
              <a:rPr lang="en-US" altLang="en-US" sz="3200" b="1" dirty="0">
                <a:solidFill>
                  <a:srgbClr val="0000CC"/>
                </a:solidFill>
              </a:rPr>
            </a:br>
            <a:r>
              <a:rPr lang="en-US" altLang="en-US" sz="3200" b="1" u="sng" dirty="0">
                <a:solidFill>
                  <a:srgbClr val="0000CC"/>
                </a:solidFill>
              </a:rPr>
              <a:t>oneness of Jew and Gentile as united in Messiah</a:t>
            </a:r>
            <a:r>
              <a:rPr lang="en-US" altLang="en-US" sz="3200" b="1" dirty="0">
                <a:solidFill>
                  <a:srgbClr val="0000CC"/>
                </a:solidFill>
              </a:rPr>
              <a:t>.</a:t>
            </a:r>
            <a:r>
              <a:rPr lang="en-US" altLang="en-US" sz="3200" dirty="0"/>
              <a:t> </a:t>
            </a:r>
            <a:br>
              <a:rPr lang="en-US" altLang="en-US" sz="3200" dirty="0"/>
            </a:br>
            <a:r>
              <a:rPr lang="en-US" altLang="en-US" sz="3200" dirty="0"/>
              <a:t> That the Gentiles should be blessed within the scope of the Abrahamic promise was never questioned.  </a:t>
            </a:r>
            <a:br>
              <a:rPr lang="en-US" altLang="en-US" sz="3200" dirty="0"/>
            </a:br>
            <a:r>
              <a:rPr lang="en-US" altLang="en-US" sz="3200" dirty="0"/>
              <a:t>What had been left a mystery was </a:t>
            </a:r>
            <a:r>
              <a:rPr lang="en-US" altLang="en-US" sz="3200" u="sng" dirty="0"/>
              <a:t>the manner</a:t>
            </a:r>
            <a:r>
              <a:rPr lang="en-US" altLang="en-US" sz="3200" dirty="0"/>
              <a:t> </a:t>
            </a:r>
            <a:br>
              <a:rPr lang="en-US" altLang="en-US" sz="3200" dirty="0"/>
            </a:br>
            <a:r>
              <a:rPr lang="en-US" altLang="en-US" sz="3200" dirty="0"/>
              <a:t>in which the blessing would come upon the nations!</a:t>
            </a:r>
          </a:p>
        </p:txBody>
      </p:sp>
      <p:sp>
        <p:nvSpPr>
          <p:cNvPr id="2" name="Slide Number Placeholder 1">
            <a:extLst>
              <a:ext uri="{FF2B5EF4-FFF2-40B4-BE49-F238E27FC236}">
                <a16:creationId xmlns:a16="http://schemas.microsoft.com/office/drawing/2014/main" xmlns="" id="{F7704F94-538B-4FE0-AC68-AD9A5CD37970}"/>
              </a:ext>
            </a:extLst>
          </p:cNvPr>
          <p:cNvSpPr>
            <a:spLocks noGrp="1"/>
          </p:cNvSpPr>
          <p:nvPr>
            <p:ph type="sldNum" sz="quarter" idx="12"/>
          </p:nvPr>
        </p:nvSpPr>
        <p:spPr>
          <a:xfrm>
            <a:off x="9329530" y="6223828"/>
            <a:ext cx="2481470" cy="365125"/>
          </a:xfrm>
        </p:spPr>
        <p:txBody>
          <a:bodyPr/>
          <a:lstStyle/>
          <a:p>
            <a:fld id="{695DB4FE-1E88-4777-850A-44C9A620726E}" type="slidenum">
              <a:rPr lang="en-US" altLang="en-US" smtClean="0">
                <a:solidFill>
                  <a:schemeClr val="tx1"/>
                </a:solidFill>
              </a:rPr>
              <a:pPr/>
              <a:t>16</a:t>
            </a:fld>
            <a:endParaRPr lang="en-US" altLang="en-US" dirty="0">
              <a:solidFill>
                <a:schemeClr val="tx1"/>
              </a:solidFill>
            </a:endParaRPr>
          </a:p>
        </p:txBody>
      </p:sp>
      <p:pic>
        <p:nvPicPr>
          <p:cNvPr id="3" name="Picture 2">
            <a:extLst>
              <a:ext uri="{FF2B5EF4-FFF2-40B4-BE49-F238E27FC236}">
                <a16:creationId xmlns:a16="http://schemas.microsoft.com/office/drawing/2014/main" xmlns="" id="{87A7192E-3E36-4388-A983-7430C3E24EF9}"/>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282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454" y="832650"/>
            <a:ext cx="3416978" cy="2596350"/>
          </a:xfrm>
          <a:prstGeom prst="rect">
            <a:avLst/>
          </a:prstGeom>
          <a:noFill/>
          <a:extLst>
            <a:ext uri="{909E8E84-426E-40DD-AFC4-6F175D3DCCD1}">
              <a14:hiddenFill xmlns:a14="http://schemas.microsoft.com/office/drawing/2010/main">
                <a:solidFill>
                  <a:srgbClr val="FFFFFF"/>
                </a:solidFill>
              </a14:hiddenFill>
            </a:ext>
          </a:extLst>
        </p:spPr>
      </p:pic>
      <p:sp>
        <p:nvSpPr>
          <p:cNvPr id="32776" name="Text Box 8"/>
          <p:cNvSpPr txBox="1">
            <a:spLocks noChangeArrowheads="1"/>
          </p:cNvSpPr>
          <p:nvPr/>
        </p:nvSpPr>
        <p:spPr bwMode="auto">
          <a:xfrm>
            <a:off x="884582" y="1321186"/>
            <a:ext cx="498281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t>18.  For through him </a:t>
            </a:r>
            <a:r>
              <a:rPr lang="en-US" altLang="en-US" sz="2800" u="sng" dirty="0">
                <a:solidFill>
                  <a:srgbClr val="0000CC"/>
                </a:solidFill>
              </a:rPr>
              <a:t>we both</a:t>
            </a:r>
            <a:r>
              <a:rPr lang="en-US" altLang="en-US" sz="2800" dirty="0"/>
              <a:t> have access by one Spirit unto the Father. 19.  Now therefore ye are </a:t>
            </a:r>
            <a:r>
              <a:rPr lang="en-US" altLang="en-US" sz="2800" dirty="0">
                <a:solidFill>
                  <a:srgbClr val="0000CC"/>
                </a:solidFill>
              </a:rPr>
              <a:t>no more strangers and foreigners, </a:t>
            </a:r>
          </a:p>
        </p:txBody>
      </p:sp>
      <p:sp>
        <p:nvSpPr>
          <p:cNvPr id="32777" name="Text Box 9"/>
          <p:cNvSpPr txBox="1">
            <a:spLocks noChangeArrowheads="1"/>
          </p:cNvSpPr>
          <p:nvPr/>
        </p:nvSpPr>
        <p:spPr bwMode="auto">
          <a:xfrm>
            <a:off x="884582" y="3510419"/>
            <a:ext cx="1069781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t>But </a:t>
            </a:r>
            <a:r>
              <a:rPr lang="en-US" altLang="en-US" sz="2800" u="sng" dirty="0">
                <a:solidFill>
                  <a:srgbClr val="0000CC"/>
                </a:solidFill>
              </a:rPr>
              <a:t>fellow citizens</a:t>
            </a:r>
            <a:r>
              <a:rPr lang="en-US" altLang="en-US" sz="2800" dirty="0"/>
              <a:t> with the saints and of the household of Elohim. 20.  And are built upon the foundation of the apostles and prophets, Y’shua Ha Mashiach himself being the chief corner stone; In whom all the building fitly framed together </a:t>
            </a:r>
            <a:r>
              <a:rPr lang="en-US" altLang="en-US" sz="2800" dirty="0" err="1"/>
              <a:t>groweth</a:t>
            </a:r>
            <a:r>
              <a:rPr lang="en-US" altLang="en-US" sz="2800" dirty="0"/>
              <a:t> unto an holy temple in Yahweh. In whom ye also are </a:t>
            </a:r>
            <a:r>
              <a:rPr lang="en-US" altLang="en-US" sz="2800" u="sng" dirty="0" err="1">
                <a:solidFill>
                  <a:srgbClr val="0000CC"/>
                </a:solidFill>
              </a:rPr>
              <a:t>builded</a:t>
            </a:r>
            <a:r>
              <a:rPr lang="en-US" altLang="en-US" sz="2800" u="sng" dirty="0">
                <a:solidFill>
                  <a:srgbClr val="0000CC"/>
                </a:solidFill>
              </a:rPr>
              <a:t> to</a:t>
            </a:r>
            <a:r>
              <a:rPr lang="en-US" altLang="en-US" sz="2800" dirty="0">
                <a:solidFill>
                  <a:srgbClr val="0000CC"/>
                </a:solidFill>
              </a:rPr>
              <a:t>g</a:t>
            </a:r>
            <a:r>
              <a:rPr lang="en-US" altLang="en-US" sz="2800" u="sng" dirty="0">
                <a:solidFill>
                  <a:srgbClr val="0000CC"/>
                </a:solidFill>
              </a:rPr>
              <a:t>ether</a:t>
            </a:r>
            <a:r>
              <a:rPr lang="en-US" altLang="en-US" sz="2800" dirty="0"/>
              <a:t> for an habitation of Elohim through the Spirit. </a:t>
            </a:r>
          </a:p>
        </p:txBody>
      </p:sp>
      <p:sp>
        <p:nvSpPr>
          <p:cNvPr id="32778" name="Rectangle 10"/>
          <p:cNvSpPr>
            <a:spLocks noChangeArrowheads="1"/>
          </p:cNvSpPr>
          <p:nvPr/>
        </p:nvSpPr>
        <p:spPr bwMode="auto">
          <a:xfrm>
            <a:off x="457200" y="457200"/>
            <a:ext cx="11201400" cy="6096000"/>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779" name="Text Box 11"/>
          <p:cNvSpPr txBox="1">
            <a:spLocks noChangeArrowheads="1"/>
          </p:cNvSpPr>
          <p:nvPr/>
        </p:nvSpPr>
        <p:spPr bwMode="auto">
          <a:xfrm rot="-1175537">
            <a:off x="6729413" y="1657350"/>
            <a:ext cx="3116262"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a:spAutoFit/>
          </a:bodyPr>
          <a:lstStyle/>
          <a:p>
            <a:pPr>
              <a:spcBef>
                <a:spcPct val="50000"/>
              </a:spcBef>
            </a:pPr>
            <a:r>
              <a:rPr lang="en-US" altLang="en-US" sz="2400" b="1" dirty="0">
                <a:solidFill>
                  <a:schemeClr val="bg1"/>
                </a:solidFill>
              </a:rPr>
              <a:t>Ephesians 2:18-20</a:t>
            </a:r>
          </a:p>
        </p:txBody>
      </p:sp>
      <p:sp>
        <p:nvSpPr>
          <p:cNvPr id="2" name="Slide Number Placeholder 1">
            <a:extLst>
              <a:ext uri="{FF2B5EF4-FFF2-40B4-BE49-F238E27FC236}">
                <a16:creationId xmlns:a16="http://schemas.microsoft.com/office/drawing/2014/main" xmlns="" id="{2ABD6DAC-9028-466B-87D2-1B1D87AF667B}"/>
              </a:ext>
            </a:extLst>
          </p:cNvPr>
          <p:cNvSpPr>
            <a:spLocks noGrp="1"/>
          </p:cNvSpPr>
          <p:nvPr>
            <p:ph type="sldNum" sz="quarter" idx="12"/>
          </p:nvPr>
        </p:nvSpPr>
        <p:spPr>
          <a:xfrm>
            <a:off x="9329530" y="6223828"/>
            <a:ext cx="2252870" cy="365125"/>
          </a:xfrm>
        </p:spPr>
        <p:txBody>
          <a:bodyPr/>
          <a:lstStyle/>
          <a:p>
            <a:fld id="{695DB4FE-1E88-4777-850A-44C9A620726E}" type="slidenum">
              <a:rPr lang="en-US" altLang="en-US" smtClean="0">
                <a:solidFill>
                  <a:schemeClr val="tx1"/>
                </a:solidFill>
              </a:rPr>
              <a:pPr/>
              <a:t>17</a:t>
            </a:fld>
            <a:endParaRPr lang="en-US" altLang="en-US" dirty="0">
              <a:solidFill>
                <a:schemeClr val="tx1"/>
              </a:solidFill>
            </a:endParaRPr>
          </a:p>
        </p:txBody>
      </p:sp>
      <p:pic>
        <p:nvPicPr>
          <p:cNvPr id="3" name="Picture 2">
            <a:extLst>
              <a:ext uri="{FF2B5EF4-FFF2-40B4-BE49-F238E27FC236}">
                <a16:creationId xmlns:a16="http://schemas.microsoft.com/office/drawing/2014/main" xmlns="" id="{23337823-36BF-4AF1-BA16-41B1E7884333}"/>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45974">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5" descr="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8" name="Text Box 6"/>
          <p:cNvSpPr txBox="1">
            <a:spLocks noChangeArrowheads="1"/>
          </p:cNvSpPr>
          <p:nvPr/>
        </p:nvSpPr>
        <p:spPr bwMode="auto">
          <a:xfrm>
            <a:off x="1600200" y="2819400"/>
            <a:ext cx="9448800" cy="3108543"/>
          </a:xfrm>
          <a:prstGeom prst="rect">
            <a:avLst/>
          </a:prstGeom>
          <a:solidFill>
            <a:srgbClr val="000000">
              <a:alpha val="57001"/>
            </a:srgbClr>
          </a:solidFill>
          <a:ln>
            <a:noFill/>
          </a:ln>
          <a:effectLst>
            <a:glow rad="228600">
              <a:schemeClr val="accent3">
                <a:satMod val="175000"/>
                <a:alpha val="40000"/>
              </a:schemeClr>
            </a:glow>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u="sng" dirty="0">
                <a:solidFill>
                  <a:schemeClr val="bg1"/>
                </a:solidFill>
              </a:rPr>
              <a:t>The method of blessin</a:t>
            </a:r>
            <a:r>
              <a:rPr lang="en-US" altLang="en-US" sz="2800" dirty="0">
                <a:solidFill>
                  <a:schemeClr val="bg1"/>
                </a:solidFill>
              </a:rPr>
              <a:t>g</a:t>
            </a:r>
            <a:r>
              <a:rPr lang="en-US" altLang="en-US" sz="2800" u="sng" dirty="0">
                <a:solidFill>
                  <a:schemeClr val="bg1"/>
                </a:solidFill>
              </a:rPr>
              <a:t> the Gentiles</a:t>
            </a:r>
            <a:r>
              <a:rPr lang="en-US" altLang="en-US" sz="2800" dirty="0">
                <a:solidFill>
                  <a:schemeClr val="bg1"/>
                </a:solidFill>
              </a:rPr>
              <a:t> is emphasized by the words like </a:t>
            </a:r>
            <a:r>
              <a:rPr lang="en-US" altLang="en-US" sz="2800" b="1" dirty="0">
                <a:ln>
                  <a:solidFill>
                    <a:schemeClr val="bg2">
                      <a:lumMod val="25000"/>
                    </a:schemeClr>
                  </a:solidFill>
                </a:ln>
                <a:solidFill>
                  <a:schemeClr val="accent4">
                    <a:lumMod val="60000"/>
                    <a:lumOff val="40000"/>
                  </a:schemeClr>
                </a:solidFill>
              </a:rPr>
              <a:t>fellow-citizen, fellow-heirs, fellow-members, fellow-partakers. </a:t>
            </a:r>
            <a:r>
              <a:rPr lang="en-US" altLang="en-US" sz="2800" dirty="0">
                <a:ln>
                  <a:solidFill>
                    <a:schemeClr val="bg2">
                      <a:lumMod val="25000"/>
                    </a:schemeClr>
                  </a:solidFill>
                </a:ln>
                <a:solidFill>
                  <a:schemeClr val="accent4">
                    <a:lumMod val="60000"/>
                    <a:lumOff val="40000"/>
                  </a:schemeClr>
                </a:solidFill>
              </a:rPr>
              <a:t> </a:t>
            </a:r>
            <a:r>
              <a:rPr lang="en-US" altLang="en-US" sz="2800" dirty="0">
                <a:solidFill>
                  <a:schemeClr val="bg1"/>
                </a:solidFill>
              </a:rPr>
              <a:t>The Gentiles would be blessed not in a separate community, a separate entity but by being </a:t>
            </a:r>
            <a:r>
              <a:rPr lang="en-US" altLang="en-US" sz="2800" dirty="0" smtClean="0">
                <a:solidFill>
                  <a:schemeClr val="bg1"/>
                </a:solidFill>
              </a:rPr>
              <a:t/>
            </a:r>
            <a:br>
              <a:rPr lang="en-US" altLang="en-US" sz="2800" dirty="0" smtClean="0">
                <a:solidFill>
                  <a:schemeClr val="bg1"/>
                </a:solidFill>
              </a:rPr>
            </a:br>
            <a:r>
              <a:rPr lang="en-US" altLang="en-US" sz="2800" dirty="0" smtClean="0">
                <a:solidFill>
                  <a:schemeClr val="bg1"/>
                </a:solidFill>
              </a:rPr>
              <a:t>grafted </a:t>
            </a:r>
            <a:r>
              <a:rPr lang="en-US" altLang="en-US" sz="2800" dirty="0">
                <a:solidFill>
                  <a:schemeClr val="bg1"/>
                </a:solidFill>
              </a:rPr>
              <a:t>into the ancient community of YHVH. </a:t>
            </a:r>
            <a:br>
              <a:rPr lang="en-US" altLang="en-US" sz="2800" dirty="0">
                <a:solidFill>
                  <a:schemeClr val="bg1"/>
                </a:solidFill>
              </a:rPr>
            </a:br>
            <a:r>
              <a:rPr lang="en-US" altLang="en-US" sz="2800" dirty="0">
                <a:solidFill>
                  <a:schemeClr val="bg1"/>
                </a:solidFill>
              </a:rPr>
              <a:t>Both Jews and Gentiles would </a:t>
            </a:r>
            <a:r>
              <a:rPr lang="en-US" altLang="en-US" sz="2800" b="1" u="sng" dirty="0">
                <a:ln>
                  <a:solidFill>
                    <a:schemeClr val="tx1"/>
                  </a:solidFill>
                </a:ln>
                <a:solidFill>
                  <a:srgbClr val="00FF00"/>
                </a:solidFill>
              </a:rPr>
              <a:t>be wedded into one</a:t>
            </a:r>
            <a:r>
              <a:rPr lang="en-US" altLang="en-US" sz="2800" dirty="0">
                <a:ln>
                  <a:solidFill>
                    <a:schemeClr val="tx1"/>
                  </a:solidFill>
                </a:ln>
                <a:solidFill>
                  <a:schemeClr val="bg1"/>
                </a:solidFill>
              </a:rPr>
              <a:t> </a:t>
            </a:r>
            <a:br>
              <a:rPr lang="en-US" altLang="en-US" sz="2800" dirty="0">
                <a:ln>
                  <a:solidFill>
                    <a:schemeClr val="tx1"/>
                  </a:solidFill>
                </a:ln>
                <a:solidFill>
                  <a:schemeClr val="bg1"/>
                </a:solidFill>
              </a:rPr>
            </a:br>
            <a:r>
              <a:rPr lang="en-US" altLang="en-US" sz="2800" dirty="0">
                <a:solidFill>
                  <a:schemeClr val="bg1"/>
                </a:solidFill>
              </a:rPr>
              <a:t>and thus mutually share the blessings of Elohim. </a:t>
            </a:r>
          </a:p>
        </p:txBody>
      </p:sp>
      <p:sp>
        <p:nvSpPr>
          <p:cNvPr id="2" name="Slide Number Placeholder 1">
            <a:extLst>
              <a:ext uri="{FF2B5EF4-FFF2-40B4-BE49-F238E27FC236}">
                <a16:creationId xmlns:a16="http://schemas.microsoft.com/office/drawing/2014/main" xmlns="" id="{6B98AA77-45D3-4ED8-8D08-9B49B0BC4978}"/>
              </a:ext>
            </a:extLst>
          </p:cNvPr>
          <p:cNvSpPr>
            <a:spLocks noGrp="1"/>
          </p:cNvSpPr>
          <p:nvPr>
            <p:ph type="sldNum" sz="quarter" idx="12"/>
          </p:nvPr>
        </p:nvSpPr>
        <p:spPr>
          <a:xfrm>
            <a:off x="8610600" y="6356350"/>
            <a:ext cx="3505200" cy="365125"/>
          </a:xfrm>
        </p:spPr>
        <p:txBody>
          <a:bodyPr/>
          <a:lstStyle/>
          <a:p>
            <a:fld id="{695DB4FE-1E88-4777-850A-44C9A620726E}" type="slidenum">
              <a:rPr lang="en-US" altLang="en-US" smtClean="0">
                <a:solidFill>
                  <a:schemeClr val="bg1"/>
                </a:solidFill>
              </a:rPr>
              <a:pPr/>
              <a:t>18</a:t>
            </a:fld>
            <a:endParaRPr lang="en-US" altLang="en-US" dirty="0">
              <a:solidFill>
                <a:schemeClr val="bg1"/>
              </a:solidFill>
            </a:endParaRPr>
          </a:p>
        </p:txBody>
      </p:sp>
      <p:pic>
        <p:nvPicPr>
          <p:cNvPr id="3" name="Picture 2">
            <a:extLst>
              <a:ext uri="{FF2B5EF4-FFF2-40B4-BE49-F238E27FC236}">
                <a16:creationId xmlns:a16="http://schemas.microsoft.com/office/drawing/2014/main" xmlns="" id="{91F21908-6937-428A-B69D-DE96BA7B2D53}"/>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30496">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23" name="Text Box 3"/>
          <p:cNvSpPr txBox="1">
            <a:spLocks noChangeArrowheads="1"/>
          </p:cNvSpPr>
          <p:nvPr/>
        </p:nvSpPr>
        <p:spPr bwMode="auto">
          <a:xfrm rot="-550500">
            <a:off x="3141822" y="3091292"/>
            <a:ext cx="8229600" cy="2996205"/>
          </a:xfrm>
          <a:prstGeom prst="rect">
            <a:avLst/>
          </a:prstGeom>
          <a:solidFill>
            <a:srgbClr val="000000">
              <a:alpha val="57001"/>
            </a:srgbClr>
          </a:solidFill>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30000"/>
              </a:spcBef>
            </a:pPr>
            <a:endParaRPr lang="en-US" altLang="en-US" sz="1050" dirty="0">
              <a:solidFill>
                <a:schemeClr val="bg1"/>
              </a:solidFill>
            </a:endParaRPr>
          </a:p>
          <a:p>
            <a:pPr algn="ctr">
              <a:spcBef>
                <a:spcPct val="30000"/>
              </a:spcBef>
            </a:pPr>
            <a:r>
              <a:rPr lang="en-US" altLang="en-US" sz="3600" dirty="0">
                <a:solidFill>
                  <a:schemeClr val="bg1"/>
                </a:solidFill>
              </a:rPr>
              <a:t>Gentile believers were </a:t>
            </a:r>
            <a:r>
              <a:rPr lang="en-US" altLang="en-US" sz="3600" b="1" u="sng" dirty="0">
                <a:ln>
                  <a:solidFill>
                    <a:schemeClr val="bg2">
                      <a:lumMod val="25000"/>
                    </a:schemeClr>
                  </a:solidFill>
                </a:ln>
                <a:solidFill>
                  <a:schemeClr val="accent4">
                    <a:lumMod val="60000"/>
                    <a:lumOff val="40000"/>
                  </a:schemeClr>
                </a:solidFill>
              </a:rPr>
              <a:t>to be acce</a:t>
            </a:r>
            <a:r>
              <a:rPr lang="en-US" altLang="en-US" sz="3600" b="1" dirty="0">
                <a:ln>
                  <a:solidFill>
                    <a:schemeClr val="bg2">
                      <a:lumMod val="25000"/>
                    </a:schemeClr>
                  </a:solidFill>
                </a:ln>
                <a:solidFill>
                  <a:schemeClr val="accent4">
                    <a:lumMod val="60000"/>
                    <a:lumOff val="40000"/>
                  </a:schemeClr>
                </a:solidFill>
              </a:rPr>
              <a:t>p</a:t>
            </a:r>
            <a:r>
              <a:rPr lang="en-US" altLang="en-US" sz="3600" b="1" u="sng" dirty="0">
                <a:ln>
                  <a:solidFill>
                    <a:schemeClr val="bg2">
                      <a:lumMod val="25000"/>
                    </a:schemeClr>
                  </a:solidFill>
                </a:ln>
                <a:solidFill>
                  <a:schemeClr val="accent4">
                    <a:lumMod val="60000"/>
                    <a:lumOff val="40000"/>
                  </a:schemeClr>
                </a:solidFill>
              </a:rPr>
              <a:t>ted as full </a:t>
            </a:r>
            <a:r>
              <a:rPr lang="en-US" altLang="en-US" sz="3600" b="1" u="sng" dirty="0" smtClean="0">
                <a:ln>
                  <a:solidFill>
                    <a:schemeClr val="bg2">
                      <a:lumMod val="25000"/>
                    </a:schemeClr>
                  </a:solidFill>
                </a:ln>
                <a:solidFill>
                  <a:schemeClr val="accent4">
                    <a:lumMod val="60000"/>
                    <a:lumOff val="40000"/>
                  </a:schemeClr>
                </a:solidFill>
              </a:rPr>
              <a:t>citizens</a:t>
            </a:r>
            <a:r>
              <a:rPr lang="en-US" altLang="en-US" sz="3600" dirty="0" smtClean="0">
                <a:ln>
                  <a:solidFill>
                    <a:schemeClr val="bg2">
                      <a:lumMod val="25000"/>
                    </a:schemeClr>
                  </a:solidFill>
                </a:ln>
                <a:solidFill>
                  <a:schemeClr val="accent4">
                    <a:lumMod val="60000"/>
                    <a:lumOff val="40000"/>
                  </a:schemeClr>
                </a:solidFill>
              </a:rPr>
              <a:t> </a:t>
            </a:r>
            <a:r>
              <a:rPr lang="en-US" altLang="en-US" sz="3600" dirty="0" smtClean="0">
                <a:solidFill>
                  <a:schemeClr val="bg1"/>
                </a:solidFill>
              </a:rPr>
              <a:t>within the </a:t>
            </a:r>
            <a:r>
              <a:rPr lang="en-US" altLang="en-US" sz="3600" dirty="0">
                <a:solidFill>
                  <a:schemeClr val="bg1"/>
                </a:solidFill>
              </a:rPr>
              <a:t>believing community </a:t>
            </a:r>
            <a:r>
              <a:rPr lang="en-US" altLang="en-US" sz="3600" b="1" u="sng" dirty="0">
                <a:ln>
                  <a:solidFill>
                    <a:schemeClr val="bg2">
                      <a:lumMod val="25000"/>
                    </a:schemeClr>
                  </a:solidFill>
                </a:ln>
                <a:solidFill>
                  <a:schemeClr val="accent4">
                    <a:lumMod val="60000"/>
                    <a:lumOff val="40000"/>
                  </a:schemeClr>
                </a:solidFill>
              </a:rPr>
              <a:t>without under</a:t>
            </a:r>
            <a:r>
              <a:rPr lang="en-US" altLang="en-US" sz="3600" b="1" dirty="0">
                <a:ln>
                  <a:solidFill>
                    <a:schemeClr val="bg2">
                      <a:lumMod val="25000"/>
                    </a:schemeClr>
                  </a:solidFill>
                </a:ln>
                <a:solidFill>
                  <a:schemeClr val="accent4">
                    <a:lumMod val="60000"/>
                    <a:lumOff val="40000"/>
                  </a:schemeClr>
                </a:solidFill>
              </a:rPr>
              <a:t>g</a:t>
            </a:r>
            <a:r>
              <a:rPr lang="en-US" altLang="en-US" sz="3600" b="1" u="sng" dirty="0">
                <a:ln>
                  <a:solidFill>
                    <a:schemeClr val="bg2">
                      <a:lumMod val="25000"/>
                    </a:schemeClr>
                  </a:solidFill>
                </a:ln>
                <a:solidFill>
                  <a:schemeClr val="accent4">
                    <a:lumMod val="60000"/>
                    <a:lumOff val="40000"/>
                  </a:schemeClr>
                </a:solidFill>
              </a:rPr>
              <a:t>oing </a:t>
            </a:r>
            <a:br>
              <a:rPr lang="en-US" altLang="en-US" sz="3600" b="1" u="sng" dirty="0">
                <a:ln>
                  <a:solidFill>
                    <a:schemeClr val="bg2">
                      <a:lumMod val="25000"/>
                    </a:schemeClr>
                  </a:solidFill>
                </a:ln>
                <a:solidFill>
                  <a:schemeClr val="accent4">
                    <a:lumMod val="60000"/>
                    <a:lumOff val="40000"/>
                  </a:schemeClr>
                </a:solidFill>
              </a:rPr>
            </a:br>
            <a:r>
              <a:rPr lang="en-US" altLang="en-US" sz="3600" b="1" u="sng" dirty="0">
                <a:ln>
                  <a:solidFill>
                    <a:schemeClr val="bg2">
                      <a:lumMod val="25000"/>
                    </a:schemeClr>
                  </a:solidFill>
                </a:ln>
                <a:solidFill>
                  <a:schemeClr val="accent4">
                    <a:lumMod val="60000"/>
                    <a:lumOff val="40000"/>
                  </a:schemeClr>
                </a:solidFill>
              </a:rPr>
              <a:t>the ritual of a </a:t>
            </a:r>
            <a:r>
              <a:rPr lang="en-US" altLang="en-US" sz="3600" b="1" dirty="0">
                <a:ln>
                  <a:solidFill>
                    <a:schemeClr val="bg2">
                      <a:lumMod val="25000"/>
                    </a:schemeClr>
                  </a:solidFill>
                </a:ln>
                <a:solidFill>
                  <a:schemeClr val="accent4">
                    <a:lumMod val="60000"/>
                    <a:lumOff val="40000"/>
                  </a:schemeClr>
                </a:solidFill>
              </a:rPr>
              <a:t>p</a:t>
            </a:r>
            <a:r>
              <a:rPr lang="en-US" altLang="en-US" sz="3600" b="1" u="sng" dirty="0">
                <a:ln>
                  <a:solidFill>
                    <a:schemeClr val="bg2">
                      <a:lumMod val="25000"/>
                    </a:schemeClr>
                  </a:solidFill>
                </a:ln>
                <a:solidFill>
                  <a:schemeClr val="accent4">
                    <a:lumMod val="60000"/>
                    <a:lumOff val="40000"/>
                  </a:schemeClr>
                </a:solidFill>
              </a:rPr>
              <a:t>rosel</a:t>
            </a:r>
            <a:r>
              <a:rPr lang="en-US" altLang="en-US" sz="3600" b="1" dirty="0">
                <a:ln>
                  <a:solidFill>
                    <a:schemeClr val="bg2">
                      <a:lumMod val="25000"/>
                    </a:schemeClr>
                  </a:solidFill>
                </a:ln>
                <a:solidFill>
                  <a:schemeClr val="accent4">
                    <a:lumMod val="60000"/>
                    <a:lumOff val="40000"/>
                  </a:schemeClr>
                </a:solidFill>
              </a:rPr>
              <a:t>y</a:t>
            </a:r>
            <a:r>
              <a:rPr lang="en-US" altLang="en-US" sz="3600" b="1" u="sng" dirty="0">
                <a:ln>
                  <a:solidFill>
                    <a:schemeClr val="bg2">
                      <a:lumMod val="25000"/>
                    </a:schemeClr>
                  </a:solidFill>
                </a:ln>
                <a:solidFill>
                  <a:schemeClr val="accent4">
                    <a:lumMod val="60000"/>
                    <a:lumOff val="40000"/>
                  </a:schemeClr>
                </a:solidFill>
              </a:rPr>
              <a:t>te</a:t>
            </a:r>
            <a:r>
              <a:rPr lang="en-US" altLang="en-US" sz="3600" b="1" dirty="0">
                <a:ln>
                  <a:solidFill>
                    <a:schemeClr val="bg2">
                      <a:lumMod val="25000"/>
                    </a:schemeClr>
                  </a:solidFill>
                </a:ln>
                <a:solidFill>
                  <a:schemeClr val="accent4">
                    <a:lumMod val="60000"/>
                    <a:lumOff val="40000"/>
                  </a:schemeClr>
                </a:solidFill>
              </a:rPr>
              <a:t>.</a:t>
            </a:r>
          </a:p>
          <a:p>
            <a:pPr algn="ctr">
              <a:spcBef>
                <a:spcPct val="30000"/>
              </a:spcBef>
            </a:pPr>
            <a:endParaRPr lang="en-US" altLang="en-US" dirty="0">
              <a:ln>
                <a:solidFill>
                  <a:schemeClr val="bg2">
                    <a:lumMod val="25000"/>
                  </a:schemeClr>
                </a:solidFill>
              </a:ln>
              <a:solidFill>
                <a:schemeClr val="accent4">
                  <a:lumMod val="60000"/>
                  <a:lumOff val="40000"/>
                </a:schemeClr>
              </a:solidFill>
            </a:endParaRPr>
          </a:p>
        </p:txBody>
      </p:sp>
      <p:sp>
        <p:nvSpPr>
          <p:cNvPr id="2" name="Slide Number Placeholder 1">
            <a:extLst>
              <a:ext uri="{FF2B5EF4-FFF2-40B4-BE49-F238E27FC236}">
                <a16:creationId xmlns:a16="http://schemas.microsoft.com/office/drawing/2014/main" xmlns="" id="{FB5167CD-7285-4FA3-AB7F-31B5908F5C02}"/>
              </a:ext>
            </a:extLst>
          </p:cNvPr>
          <p:cNvSpPr>
            <a:spLocks noGrp="1"/>
          </p:cNvSpPr>
          <p:nvPr>
            <p:ph type="sldNum" sz="quarter" idx="12"/>
          </p:nvPr>
        </p:nvSpPr>
        <p:spPr>
          <a:xfrm>
            <a:off x="8610600" y="6356350"/>
            <a:ext cx="3505200" cy="365125"/>
          </a:xfrm>
        </p:spPr>
        <p:txBody>
          <a:bodyPr/>
          <a:lstStyle/>
          <a:p>
            <a:fld id="{695DB4FE-1E88-4777-850A-44C9A620726E}" type="slidenum">
              <a:rPr lang="en-US" altLang="en-US" smtClean="0">
                <a:solidFill>
                  <a:schemeClr val="bg1"/>
                </a:solidFill>
              </a:rPr>
              <a:pPr/>
              <a:t>19</a:t>
            </a:fld>
            <a:endParaRPr lang="en-US" altLang="en-US" dirty="0">
              <a:solidFill>
                <a:schemeClr val="bg1"/>
              </a:solidFill>
            </a:endParaRPr>
          </a:p>
        </p:txBody>
      </p:sp>
      <p:pic>
        <p:nvPicPr>
          <p:cNvPr id="3" name="Picture 2">
            <a:extLst>
              <a:ext uri="{FF2B5EF4-FFF2-40B4-BE49-F238E27FC236}">
                <a16:creationId xmlns:a16="http://schemas.microsoft.com/office/drawing/2014/main" xmlns="" id="{5E70A945-0B73-4E22-9353-76A80366D5D0}"/>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1386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B0B8E34-3BB6-4BF8-B73F-3DA5D77C85EE}"/>
              </a:ext>
            </a:extLst>
          </p:cNvPr>
          <p:cNvSpPr>
            <a:spLocks noGrp="1"/>
          </p:cNvSpPr>
          <p:nvPr>
            <p:ph type="sldNum" sz="quarter" idx="12"/>
          </p:nvPr>
        </p:nvSpPr>
        <p:spPr>
          <a:xfrm>
            <a:off x="9390743" y="6457150"/>
            <a:ext cx="2743200" cy="365125"/>
          </a:xfrm>
        </p:spPr>
        <p:txBody>
          <a:bodyPr/>
          <a:lstStyle/>
          <a:p>
            <a:fld id="{695DB4FE-1E88-4777-850A-44C9A620726E}" type="slidenum">
              <a:rPr lang="en-US" altLang="en-US" smtClean="0">
                <a:solidFill>
                  <a:schemeClr val="tx1"/>
                </a:solidFill>
              </a:rPr>
              <a:pPr/>
              <a:t>2</a:t>
            </a:fld>
            <a:endParaRPr lang="en-US" altLang="en-US" dirty="0">
              <a:solidFill>
                <a:schemeClr val="tx1"/>
              </a:solidFill>
            </a:endParaRPr>
          </a:p>
        </p:txBody>
      </p:sp>
      <p:pic>
        <p:nvPicPr>
          <p:cNvPr id="3" name="Picture 2">
            <a:extLst>
              <a:ext uri="{FF2B5EF4-FFF2-40B4-BE49-F238E27FC236}">
                <a16:creationId xmlns:a16="http://schemas.microsoft.com/office/drawing/2014/main" xmlns="" id="{6723725C-CE66-4204-BDBB-4216794FEDFD}"/>
              </a:ext>
            </a:extLst>
          </p:cNvPr>
          <p:cNvPicPr>
            <a:picLocks noChangeAspect="1"/>
          </p:cNvPicPr>
          <p:nvPr/>
        </p:nvPicPr>
        <p:blipFill>
          <a:blip r:embed="rId4"/>
          <a:stretch>
            <a:fillRect/>
          </a:stretch>
        </p:blipFill>
        <p:spPr>
          <a:xfrm>
            <a:off x="-76200" y="6457150"/>
            <a:ext cx="2103302" cy="518205"/>
          </a:xfrm>
          <a:prstGeom prst="rect">
            <a:avLst/>
          </a:prstGeom>
        </p:spPr>
      </p:pic>
      <p:sp>
        <p:nvSpPr>
          <p:cNvPr id="9" name="WordArt 5"/>
          <p:cNvSpPr>
            <a:spLocks noChangeArrowheads="1" noChangeShapeType="1" noTextEdit="1"/>
          </p:cNvSpPr>
          <p:nvPr/>
        </p:nvSpPr>
        <p:spPr bwMode="auto">
          <a:xfrm>
            <a:off x="4267200" y="685800"/>
            <a:ext cx="7696200" cy="1143000"/>
          </a:xfrm>
          <a:prstGeom prst="rect">
            <a:avLst/>
          </a:prstGeom>
          <a:extLst>
            <a:ext uri="{AF507438-7753-43E0-B8FC-AC1667EBCBE1}">
              <a14:hiddenEffects xmlns:a14="http://schemas.microsoft.com/office/drawing/2010/main">
                <a:effectLst/>
              </a14:hiddenEffects>
            </a:ext>
          </a:extLst>
        </p:spPr>
        <p:txBody>
          <a:bodyPr wrap="none" fromWordArt="1">
            <a:scene3d>
              <a:camera prst="orthographicFront"/>
              <a:lightRig rig="threePt" dir="t"/>
            </a:scene3d>
            <a:sp3d extrusionH="57150">
              <a:bevelT h="25400" prst="softRound"/>
            </a:sp3d>
          </a:bodyPr>
          <a:lstStyle/>
          <a:p>
            <a:pPr algn="ctr"/>
            <a:r>
              <a:rPr lang="en-US" sz="6600" kern="10" spc="300" dirty="0" smtClean="0">
                <a:ln w="9525">
                  <a:solidFill>
                    <a:srgbClr val="000000"/>
                  </a:solidFill>
                  <a:round/>
                  <a:headEnd/>
                  <a:tailEnd/>
                </a:ln>
                <a:solidFill>
                  <a:srgbClr val="7030A0"/>
                </a:solidFill>
                <a:effectLst>
                  <a:glow rad="127000">
                    <a:schemeClr val="bg1"/>
                  </a:glow>
                </a:effectLst>
                <a:latin typeface="Rockwell" pitchFamily="18" charset="0"/>
              </a:rPr>
              <a:t>When reading</a:t>
            </a:r>
            <a:endParaRPr lang="en-US" sz="6600" kern="10" spc="300" dirty="0">
              <a:ln w="9525">
                <a:solidFill>
                  <a:srgbClr val="000000"/>
                </a:solidFill>
                <a:round/>
                <a:headEnd/>
                <a:tailEnd/>
              </a:ln>
              <a:solidFill>
                <a:srgbClr val="7030A0"/>
              </a:solidFill>
              <a:effectLst>
                <a:glow rad="127000">
                  <a:schemeClr val="bg1"/>
                </a:glow>
              </a:effectLst>
              <a:latin typeface="Rockwell" pitchFamily="18" charset="0"/>
            </a:endParaRPr>
          </a:p>
        </p:txBody>
      </p:sp>
      <p:sp>
        <p:nvSpPr>
          <p:cNvPr id="10" name="WordArt 5"/>
          <p:cNvSpPr>
            <a:spLocks noChangeArrowheads="1" noChangeShapeType="1" noTextEdit="1"/>
          </p:cNvSpPr>
          <p:nvPr/>
        </p:nvSpPr>
        <p:spPr bwMode="auto">
          <a:xfrm>
            <a:off x="4114800" y="2590800"/>
            <a:ext cx="8019143" cy="4125452"/>
          </a:xfrm>
          <a:prstGeom prst="rect">
            <a:avLst/>
          </a:prstGeom>
          <a:extLst>
            <a:ext uri="{AF507438-7753-43E0-B8FC-AC1667EBCBE1}">
              <a14:hiddenEffects xmlns:a14="http://schemas.microsoft.com/office/drawing/2010/main">
                <a:effectLst/>
              </a14:hiddenEffects>
            </a:ext>
          </a:extLst>
        </p:spPr>
        <p:txBody>
          <a:bodyPr wrap="none" fromWordArt="1">
            <a:scene3d>
              <a:camera prst="orthographicFront"/>
              <a:lightRig rig="threePt" dir="t"/>
            </a:scene3d>
            <a:sp3d extrusionH="57150">
              <a:bevelT h="25400" prst="softRound"/>
            </a:sp3d>
          </a:bodyPr>
          <a:lstStyle/>
          <a:p>
            <a:pPr algn="ctr"/>
            <a:r>
              <a:rPr lang="en-US" sz="6600" kern="10" spc="300" dirty="0">
                <a:ln w="9525">
                  <a:solidFill>
                    <a:srgbClr val="000000"/>
                  </a:solidFill>
                  <a:round/>
                  <a:headEnd/>
                  <a:tailEnd/>
                </a:ln>
                <a:solidFill>
                  <a:srgbClr val="7030A0"/>
                </a:solidFill>
                <a:effectLst>
                  <a:glow rad="127000">
                    <a:schemeClr val="bg1"/>
                  </a:glow>
                </a:effectLst>
                <a:latin typeface="Rockwell" pitchFamily="18" charset="0"/>
              </a:rPr>
              <a:t>w</a:t>
            </a:r>
            <a:r>
              <a:rPr lang="en-US" sz="6600" kern="10" spc="300" dirty="0" smtClean="0">
                <a:ln w="9525">
                  <a:solidFill>
                    <a:srgbClr val="000000"/>
                  </a:solidFill>
                  <a:round/>
                  <a:headEnd/>
                  <a:tailEnd/>
                </a:ln>
                <a:solidFill>
                  <a:srgbClr val="7030A0"/>
                </a:solidFill>
                <a:effectLst>
                  <a:glow rad="127000">
                    <a:schemeClr val="bg1"/>
                  </a:glow>
                </a:effectLst>
                <a:latin typeface="Rockwell" pitchFamily="18" charset="0"/>
              </a:rPr>
              <a:t>hat is the </a:t>
            </a:r>
            <a:br>
              <a:rPr lang="en-US" sz="6600" kern="10" spc="300" dirty="0" smtClean="0">
                <a:ln w="9525">
                  <a:solidFill>
                    <a:srgbClr val="000000"/>
                  </a:solidFill>
                  <a:round/>
                  <a:headEnd/>
                  <a:tailEnd/>
                </a:ln>
                <a:solidFill>
                  <a:srgbClr val="7030A0"/>
                </a:solidFill>
                <a:effectLst>
                  <a:glow rad="127000">
                    <a:schemeClr val="bg1"/>
                  </a:glow>
                </a:effectLst>
                <a:latin typeface="Rockwell" pitchFamily="18" charset="0"/>
              </a:rPr>
            </a:br>
            <a:r>
              <a:rPr lang="en-US" sz="6600" b="1" kern="10" spc="300" dirty="0" smtClean="0">
                <a:ln w="9525">
                  <a:solidFill>
                    <a:srgbClr val="000000"/>
                  </a:solidFill>
                  <a:round/>
                  <a:headEnd/>
                  <a:tailEnd/>
                </a:ln>
                <a:solidFill>
                  <a:srgbClr val="7030A0"/>
                </a:solidFill>
                <a:effectLst>
                  <a:glow rad="127000">
                    <a:schemeClr val="bg1"/>
                  </a:glow>
                </a:effectLst>
                <a:latin typeface="Rockwell" pitchFamily="18" charset="0"/>
              </a:rPr>
              <a:t>middle wall </a:t>
            </a:r>
            <a:r>
              <a:rPr lang="en-US" sz="6600" kern="10" spc="300" dirty="0" smtClean="0">
                <a:ln w="9525">
                  <a:solidFill>
                    <a:srgbClr val="000000"/>
                  </a:solidFill>
                  <a:round/>
                  <a:headEnd/>
                  <a:tailEnd/>
                </a:ln>
                <a:solidFill>
                  <a:srgbClr val="7030A0"/>
                </a:solidFill>
                <a:effectLst>
                  <a:glow rad="127000">
                    <a:schemeClr val="bg1"/>
                  </a:glow>
                </a:effectLst>
                <a:latin typeface="Rockwell" pitchFamily="18" charset="0"/>
              </a:rPr>
              <a:t>of </a:t>
            </a:r>
            <a:br>
              <a:rPr lang="en-US" sz="6600" kern="10" spc="300" dirty="0" smtClean="0">
                <a:ln w="9525">
                  <a:solidFill>
                    <a:srgbClr val="000000"/>
                  </a:solidFill>
                  <a:round/>
                  <a:headEnd/>
                  <a:tailEnd/>
                </a:ln>
                <a:solidFill>
                  <a:srgbClr val="7030A0"/>
                </a:solidFill>
                <a:effectLst>
                  <a:glow rad="127000">
                    <a:schemeClr val="bg1"/>
                  </a:glow>
                </a:effectLst>
                <a:latin typeface="Rockwell" pitchFamily="18" charset="0"/>
              </a:rPr>
            </a:br>
            <a:r>
              <a:rPr lang="en-US" sz="6600" b="1" kern="10" spc="300" dirty="0" smtClean="0">
                <a:ln w="9525">
                  <a:solidFill>
                    <a:srgbClr val="000000"/>
                  </a:solidFill>
                  <a:round/>
                  <a:headEnd/>
                  <a:tailEnd/>
                </a:ln>
                <a:solidFill>
                  <a:srgbClr val="7030A0"/>
                </a:solidFill>
                <a:effectLst>
                  <a:glow rad="127000">
                    <a:schemeClr val="bg1"/>
                  </a:glow>
                </a:effectLst>
                <a:latin typeface="Rockwell" pitchFamily="18" charset="0"/>
              </a:rPr>
              <a:t>partition</a:t>
            </a:r>
            <a:r>
              <a:rPr lang="en-US" sz="6600" kern="10" spc="300" dirty="0" smtClean="0">
                <a:ln w="9525">
                  <a:solidFill>
                    <a:srgbClr val="000000"/>
                  </a:solidFill>
                  <a:round/>
                  <a:headEnd/>
                  <a:tailEnd/>
                </a:ln>
                <a:solidFill>
                  <a:srgbClr val="7030A0"/>
                </a:solidFill>
                <a:effectLst>
                  <a:glow rad="127000">
                    <a:schemeClr val="bg1"/>
                  </a:glow>
                </a:effectLst>
                <a:latin typeface="Rockwell" pitchFamily="18" charset="0"/>
              </a:rPr>
              <a:t> that has </a:t>
            </a:r>
            <a:br>
              <a:rPr lang="en-US" sz="6600" kern="10" spc="300" dirty="0" smtClean="0">
                <a:ln w="9525">
                  <a:solidFill>
                    <a:srgbClr val="000000"/>
                  </a:solidFill>
                  <a:round/>
                  <a:headEnd/>
                  <a:tailEnd/>
                </a:ln>
                <a:solidFill>
                  <a:srgbClr val="7030A0"/>
                </a:solidFill>
                <a:effectLst>
                  <a:glow rad="127000">
                    <a:schemeClr val="bg1"/>
                  </a:glow>
                </a:effectLst>
                <a:latin typeface="Rockwell" pitchFamily="18" charset="0"/>
              </a:rPr>
            </a:br>
            <a:r>
              <a:rPr lang="en-US" sz="6600" kern="10" spc="300" dirty="0" smtClean="0">
                <a:ln w="9525">
                  <a:solidFill>
                    <a:srgbClr val="000000"/>
                  </a:solidFill>
                  <a:round/>
                  <a:headEnd/>
                  <a:tailEnd/>
                </a:ln>
                <a:solidFill>
                  <a:srgbClr val="7030A0"/>
                </a:solidFill>
                <a:effectLst>
                  <a:glow rad="127000">
                    <a:schemeClr val="bg1"/>
                  </a:glow>
                </a:effectLst>
                <a:latin typeface="Rockwell" pitchFamily="18" charset="0"/>
              </a:rPr>
              <a:t>been abolished</a:t>
            </a:r>
            <a:r>
              <a:rPr lang="en-US" sz="6600" b="1" kern="10" spc="300" dirty="0" smtClean="0">
                <a:ln w="9525">
                  <a:solidFill>
                    <a:srgbClr val="000000"/>
                  </a:solidFill>
                  <a:round/>
                  <a:headEnd/>
                  <a:tailEnd/>
                </a:ln>
                <a:solidFill>
                  <a:srgbClr val="7030A0"/>
                </a:solidFill>
                <a:effectLst>
                  <a:glow rad="127000">
                    <a:schemeClr val="bg1"/>
                  </a:glow>
                </a:effectLst>
                <a:latin typeface="Rockwell" pitchFamily="18" charset="0"/>
              </a:rPr>
              <a:t>?</a:t>
            </a:r>
            <a:endParaRPr lang="en-US" sz="6600" kern="10" spc="300" dirty="0">
              <a:ln w="9525">
                <a:solidFill>
                  <a:srgbClr val="000000"/>
                </a:solidFill>
                <a:round/>
                <a:headEnd/>
                <a:tailEnd/>
              </a:ln>
              <a:solidFill>
                <a:srgbClr val="7030A0"/>
              </a:solidFill>
              <a:effectLst>
                <a:glow rad="127000">
                  <a:schemeClr val="bg1"/>
                </a:glow>
              </a:effectLst>
              <a:latin typeface="Rockwell" pitchFamily="18" charset="0"/>
            </a:endParaRPr>
          </a:p>
        </p:txBody>
      </p:sp>
    </p:spTree>
    <p:extLst>
      <p:ext uri="{BB962C8B-B14F-4D97-AF65-F5344CB8AC3E}">
        <p14:creationId xmlns:p14="http://schemas.microsoft.com/office/powerpoint/2010/main" val="11072614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6869" name="Picture 5" descr="k21129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04800"/>
            <a:ext cx="3324225" cy="2306638"/>
          </a:xfrm>
          <a:prstGeom prst="rect">
            <a:avLst/>
          </a:prstGeom>
          <a:noFill/>
          <a:extLst>
            <a:ext uri="{909E8E84-426E-40DD-AFC4-6F175D3DCCD1}">
              <a14:hiddenFill xmlns:a14="http://schemas.microsoft.com/office/drawing/2010/main">
                <a:solidFill>
                  <a:srgbClr val="FFFFFF"/>
                </a:solidFill>
              </a14:hiddenFill>
            </a:ext>
          </a:extLst>
        </p:spPr>
      </p:pic>
      <p:sp>
        <p:nvSpPr>
          <p:cNvPr id="36872" name="Text Box 8"/>
          <p:cNvSpPr txBox="1">
            <a:spLocks noChangeArrowheads="1"/>
          </p:cNvSpPr>
          <p:nvPr/>
        </p:nvSpPr>
        <p:spPr bwMode="auto">
          <a:xfrm>
            <a:off x="533400" y="2514600"/>
            <a:ext cx="10972800" cy="3539430"/>
          </a:xfrm>
          <a:prstGeom prst="rect">
            <a:avLst/>
          </a:prstGeom>
          <a:solidFill>
            <a:srgbClr val="002060">
              <a:alpha val="57001"/>
            </a:srgbClr>
          </a:solidFill>
          <a:ln>
            <a:noFill/>
          </a:ln>
          <a:effectLst/>
          <a:scene3d>
            <a:camera prst="orthographicFront"/>
            <a:lightRig rig="threePt" dir="t"/>
          </a:scene3d>
          <a:sp3d>
            <a:bevelT w="152400" h="50800" prst="softRound"/>
          </a:sp3d>
        </p:spPr>
        <p:txBody>
          <a:bodyPr wrap="square">
            <a:spAutoFit/>
            <a:sp3d extrusionH="57150">
              <a:bevelT w="38100" h="38100"/>
            </a:sp3d>
          </a:bodyPr>
          <a:lstStyle/>
          <a:p>
            <a:pPr algn="ctr">
              <a:spcBef>
                <a:spcPct val="50000"/>
              </a:spcBef>
            </a:pPr>
            <a:r>
              <a:rPr lang="en-US" altLang="en-US" sz="3200" b="1" dirty="0">
                <a:solidFill>
                  <a:srgbClr val="002060"/>
                </a:solidFill>
              </a:rPr>
              <a:t>This issue brought </a:t>
            </a:r>
            <a:r>
              <a:rPr lang="en-US" altLang="en-US" sz="3200" b="1" u="sng" dirty="0">
                <a:solidFill>
                  <a:schemeClr val="accent2">
                    <a:lumMod val="75000"/>
                  </a:schemeClr>
                </a:solidFill>
              </a:rPr>
              <a:t>division</a:t>
            </a:r>
            <a:r>
              <a:rPr lang="en-US" altLang="en-US" sz="3200" b="1" dirty="0">
                <a:solidFill>
                  <a:srgbClr val="002060"/>
                </a:solidFill>
              </a:rPr>
              <a:t> within the early emerging Believers. Some felt that a non-Jew had fewer privileges within the community than a Jew; </a:t>
            </a:r>
            <a:br>
              <a:rPr lang="en-US" altLang="en-US" sz="3200" b="1" dirty="0">
                <a:solidFill>
                  <a:srgbClr val="002060"/>
                </a:solidFill>
              </a:rPr>
            </a:br>
            <a:r>
              <a:rPr lang="en-US" altLang="en-US" sz="3200" b="1" dirty="0">
                <a:solidFill>
                  <a:srgbClr val="002060"/>
                </a:solidFill>
              </a:rPr>
              <a:t>some considered full ﬂedged salvation impossible apart from becoming a proselyte, </a:t>
            </a:r>
            <a:br>
              <a:rPr lang="en-US" altLang="en-US" sz="3200" b="1" dirty="0">
                <a:solidFill>
                  <a:srgbClr val="002060"/>
                </a:solidFill>
              </a:rPr>
            </a:br>
            <a:r>
              <a:rPr lang="en-US" altLang="en-US" sz="3200" b="1" dirty="0">
                <a:solidFill>
                  <a:srgbClr val="002060"/>
                </a:solidFill>
              </a:rPr>
              <a:t>and still others refused to fellowship </a:t>
            </a:r>
            <a:br>
              <a:rPr lang="en-US" altLang="en-US" sz="3200" b="1" dirty="0">
                <a:solidFill>
                  <a:srgbClr val="002060"/>
                </a:solidFill>
              </a:rPr>
            </a:br>
            <a:r>
              <a:rPr lang="en-US" altLang="en-US" sz="3200" b="1" dirty="0">
                <a:solidFill>
                  <a:srgbClr val="002060"/>
                </a:solidFill>
              </a:rPr>
              <a:t>in fullness with the non-Jews of The Way.</a:t>
            </a:r>
          </a:p>
        </p:txBody>
      </p:sp>
      <p:sp>
        <p:nvSpPr>
          <p:cNvPr id="36873" name="Rectangle 9"/>
          <p:cNvSpPr>
            <a:spLocks noChangeArrowheads="1"/>
          </p:cNvSpPr>
          <p:nvPr/>
        </p:nvSpPr>
        <p:spPr bwMode="auto">
          <a:xfrm>
            <a:off x="381000" y="381000"/>
            <a:ext cx="11277600" cy="6096000"/>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a:extLst>
              <a:ext uri="{FF2B5EF4-FFF2-40B4-BE49-F238E27FC236}">
                <a16:creationId xmlns:a16="http://schemas.microsoft.com/office/drawing/2014/main" xmlns="" id="{DEDD1D1B-872B-45CC-A89C-E5B5290B0FAC}"/>
              </a:ext>
            </a:extLst>
          </p:cNvPr>
          <p:cNvSpPr>
            <a:spLocks noGrp="1"/>
          </p:cNvSpPr>
          <p:nvPr>
            <p:ph type="sldNum" sz="quarter" idx="12"/>
          </p:nvPr>
        </p:nvSpPr>
        <p:spPr>
          <a:xfrm>
            <a:off x="9296400" y="6416334"/>
            <a:ext cx="2743200" cy="365125"/>
          </a:xfrm>
        </p:spPr>
        <p:txBody>
          <a:bodyPr/>
          <a:lstStyle/>
          <a:p>
            <a:fld id="{695DB4FE-1E88-4777-850A-44C9A620726E}" type="slidenum">
              <a:rPr lang="en-US" altLang="en-US" smtClean="0">
                <a:solidFill>
                  <a:schemeClr val="bg1"/>
                </a:solidFill>
              </a:rPr>
              <a:pPr/>
              <a:t>20</a:t>
            </a:fld>
            <a:endParaRPr lang="en-US" altLang="en-US" dirty="0">
              <a:solidFill>
                <a:schemeClr val="bg1"/>
              </a:solidFill>
            </a:endParaRPr>
          </a:p>
        </p:txBody>
      </p:sp>
      <p:pic>
        <p:nvPicPr>
          <p:cNvPr id="3" name="Picture 2">
            <a:extLst>
              <a:ext uri="{FF2B5EF4-FFF2-40B4-BE49-F238E27FC236}">
                <a16:creationId xmlns:a16="http://schemas.microsoft.com/office/drawing/2014/main" xmlns="" id="{02FADDF3-F0DE-4FB5-9A41-20D02BF73D61}"/>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6885">
        <p:split orient="vert"/>
      </p:transition>
    </mc:Choice>
    <mc:Fallback xmlns="">
      <p:transition spd="slow" advTm="26885">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199"/>
            <a:ext cx="12192000" cy="69336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0600" y="1143000"/>
            <a:ext cx="9906000" cy="39703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sp3d extrusionH="57150">
              <a:bevelT w="38100" h="38100"/>
            </a:sp3d>
          </a:bodyPr>
          <a:lstStyle/>
          <a:p>
            <a:pPr algn="ctr"/>
            <a:r>
              <a:rPr lang="en-US" sz="3600" b="1" dirty="0">
                <a:ln>
                  <a:solidFill>
                    <a:srgbClr val="002060"/>
                  </a:solidFill>
                </a:ln>
                <a:solidFill>
                  <a:schemeClr val="bg1"/>
                </a:solidFill>
              </a:rPr>
              <a:t>Each of these perspectives was for Paul </a:t>
            </a:r>
            <a:br>
              <a:rPr lang="en-US" sz="3600" b="1" dirty="0">
                <a:ln>
                  <a:solidFill>
                    <a:srgbClr val="002060"/>
                  </a:solidFill>
                </a:ln>
                <a:solidFill>
                  <a:schemeClr val="bg1"/>
                </a:solidFill>
              </a:rPr>
            </a:br>
            <a:r>
              <a:rPr lang="en-US" sz="3600" b="1" dirty="0">
                <a:ln>
                  <a:solidFill>
                    <a:srgbClr val="002060"/>
                  </a:solidFill>
                </a:ln>
                <a:solidFill>
                  <a:schemeClr val="bg1"/>
                </a:solidFill>
              </a:rPr>
              <a:t>a “different gospel,” since union with Messiah </a:t>
            </a:r>
            <a:br>
              <a:rPr lang="en-US" sz="3600" b="1" dirty="0">
                <a:ln>
                  <a:solidFill>
                    <a:srgbClr val="002060"/>
                  </a:solidFill>
                </a:ln>
                <a:solidFill>
                  <a:schemeClr val="bg1"/>
                </a:solidFill>
              </a:rPr>
            </a:br>
            <a:r>
              <a:rPr lang="en-US" sz="3600" b="1" dirty="0">
                <a:ln>
                  <a:solidFill>
                    <a:srgbClr val="002060"/>
                  </a:solidFill>
                </a:ln>
                <a:solidFill>
                  <a:schemeClr val="bg1"/>
                </a:solidFill>
              </a:rPr>
              <a:t>was the sole basis of entrance and privilege </a:t>
            </a:r>
            <a:br>
              <a:rPr lang="en-US" sz="3600" b="1" dirty="0">
                <a:ln>
                  <a:solidFill>
                    <a:srgbClr val="002060"/>
                  </a:solidFill>
                </a:ln>
                <a:solidFill>
                  <a:schemeClr val="bg1"/>
                </a:solidFill>
              </a:rPr>
            </a:br>
            <a:r>
              <a:rPr lang="en-US" sz="3600" b="1" dirty="0">
                <a:ln>
                  <a:solidFill>
                    <a:srgbClr val="002060"/>
                  </a:solidFill>
                </a:ln>
                <a:solidFill>
                  <a:schemeClr val="bg1"/>
                </a:solidFill>
              </a:rPr>
              <a:t>within the family of Elohim.  This union was a matter of grace, not of the works of the Torah.  </a:t>
            </a:r>
            <a:br>
              <a:rPr lang="en-US" sz="3600" b="1" dirty="0">
                <a:ln>
                  <a:solidFill>
                    <a:srgbClr val="002060"/>
                  </a:solidFill>
                </a:ln>
                <a:solidFill>
                  <a:schemeClr val="bg1"/>
                </a:solidFill>
              </a:rPr>
            </a:br>
            <a:r>
              <a:rPr lang="en-US" sz="3600" b="1" dirty="0">
                <a:ln>
                  <a:solidFill>
                    <a:srgbClr val="002060"/>
                  </a:solidFill>
                </a:ln>
                <a:solidFill>
                  <a:schemeClr val="bg1"/>
                </a:solidFill>
              </a:rPr>
              <a:t>All members had the same position before the Father, because all members were in Messiah. </a:t>
            </a:r>
          </a:p>
        </p:txBody>
      </p:sp>
      <p:sp>
        <p:nvSpPr>
          <p:cNvPr id="3" name="Slide Number Placeholder 2">
            <a:extLst>
              <a:ext uri="{FF2B5EF4-FFF2-40B4-BE49-F238E27FC236}">
                <a16:creationId xmlns:a16="http://schemas.microsoft.com/office/drawing/2014/main" xmlns="" id="{724ED9F5-E464-40CE-84BC-D79CBB319EAE}"/>
              </a:ext>
            </a:extLst>
          </p:cNvPr>
          <p:cNvSpPr>
            <a:spLocks noGrp="1"/>
          </p:cNvSpPr>
          <p:nvPr>
            <p:ph type="sldNum" sz="quarter" idx="12"/>
          </p:nvPr>
        </p:nvSpPr>
        <p:spPr/>
        <p:txBody>
          <a:bodyPr/>
          <a:lstStyle/>
          <a:p>
            <a:fld id="{695DB4FE-1E88-4777-850A-44C9A620726E}" type="slidenum">
              <a:rPr lang="en-US" altLang="en-US" smtClean="0">
                <a:solidFill>
                  <a:schemeClr val="tx1"/>
                </a:solidFill>
              </a:rPr>
              <a:pPr/>
              <a:t>21</a:t>
            </a:fld>
            <a:endParaRPr lang="en-US" altLang="en-US" dirty="0">
              <a:solidFill>
                <a:schemeClr val="tx1"/>
              </a:solidFill>
            </a:endParaRPr>
          </a:p>
        </p:txBody>
      </p:sp>
      <p:pic>
        <p:nvPicPr>
          <p:cNvPr id="4" name="Picture 3">
            <a:extLst>
              <a:ext uri="{FF2B5EF4-FFF2-40B4-BE49-F238E27FC236}">
                <a16:creationId xmlns:a16="http://schemas.microsoft.com/office/drawing/2014/main" xmlns="" id="{81621543-34F0-4A3A-A3D6-ED5BACB7AA93}"/>
              </a:ext>
            </a:extLst>
          </p:cNvPr>
          <p:cNvPicPr>
            <a:picLocks noChangeAspect="1"/>
          </p:cNvPicPr>
          <p:nvPr/>
        </p:nvPicPr>
        <p:blipFill>
          <a:blip r:embed="rId3"/>
          <a:stretch>
            <a:fillRect/>
          </a:stretch>
        </p:blipFill>
        <p:spPr>
          <a:xfrm>
            <a:off x="0" y="6339795"/>
            <a:ext cx="2103302" cy="518205"/>
          </a:xfrm>
          <a:prstGeom prst="rect">
            <a:avLst/>
          </a:prstGeom>
        </p:spPr>
      </p:pic>
    </p:spTree>
    <p:extLst>
      <p:ext uri="{BB962C8B-B14F-4D97-AF65-F5344CB8AC3E}">
        <p14:creationId xmlns:p14="http://schemas.microsoft.com/office/powerpoint/2010/main" val="1331229404"/>
      </p:ext>
    </p:extLst>
  </p:cSld>
  <p:clrMapOvr>
    <a:masterClrMapping/>
  </p:clrMapOvr>
  <mc:AlternateContent xmlns:mc="http://schemas.openxmlformats.org/markup-compatibility/2006" xmlns:p14="http://schemas.microsoft.com/office/powerpoint/2010/main">
    <mc:Choice Requires="p14">
      <p:transition spd="slow" p14:dur="1500" advTm="26580">
        <p:split orient="vert"/>
      </p:transition>
    </mc:Choice>
    <mc:Fallback xmlns="">
      <p:transition spd="slow" advTm="26580">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199"/>
            <a:ext cx="12192000" cy="69336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03302" y="1219200"/>
            <a:ext cx="7924800" cy="37856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sp3d extrusionH="57150">
              <a:bevelT w="38100" h="38100"/>
            </a:sp3d>
          </a:bodyPr>
          <a:lstStyle/>
          <a:p>
            <a:pPr algn="ctr"/>
            <a:r>
              <a:rPr lang="en-US" sz="4000" b="1" dirty="0">
                <a:ln>
                  <a:solidFill>
                    <a:srgbClr val="002060"/>
                  </a:solidFill>
                </a:ln>
                <a:solidFill>
                  <a:schemeClr val="bg1"/>
                </a:solidFill>
              </a:rPr>
              <a:t>Any activity that taught something different than this was to be cursed. We could assume that each party was sincere in their stand but grossly influenced by their past upbringing and teachings. </a:t>
            </a:r>
          </a:p>
        </p:txBody>
      </p:sp>
      <p:sp>
        <p:nvSpPr>
          <p:cNvPr id="3" name="Slide Number Placeholder 2">
            <a:extLst>
              <a:ext uri="{FF2B5EF4-FFF2-40B4-BE49-F238E27FC236}">
                <a16:creationId xmlns:a16="http://schemas.microsoft.com/office/drawing/2014/main" xmlns="" id="{C8D0F099-77BB-4D62-B229-383F4EF6B1B1}"/>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tx1"/>
                </a:solidFill>
              </a:rPr>
              <a:pPr/>
              <a:t>22</a:t>
            </a:fld>
            <a:endParaRPr lang="en-US" altLang="en-US" dirty="0">
              <a:solidFill>
                <a:schemeClr val="tx1"/>
              </a:solidFill>
            </a:endParaRPr>
          </a:p>
        </p:txBody>
      </p:sp>
      <p:pic>
        <p:nvPicPr>
          <p:cNvPr id="4" name="Picture 3">
            <a:extLst>
              <a:ext uri="{FF2B5EF4-FFF2-40B4-BE49-F238E27FC236}">
                <a16:creationId xmlns:a16="http://schemas.microsoft.com/office/drawing/2014/main" xmlns="" id="{37BA00C0-8FC7-4C6A-98E8-372E36EEC313}"/>
              </a:ext>
            </a:extLst>
          </p:cNvPr>
          <p:cNvPicPr>
            <a:picLocks noChangeAspect="1"/>
          </p:cNvPicPr>
          <p:nvPr/>
        </p:nvPicPr>
        <p:blipFill>
          <a:blip r:embed="rId3"/>
          <a:stretch>
            <a:fillRect/>
          </a:stretch>
        </p:blipFill>
        <p:spPr>
          <a:xfrm>
            <a:off x="0" y="6339795"/>
            <a:ext cx="2103302" cy="518205"/>
          </a:xfrm>
          <a:prstGeom prst="rect">
            <a:avLst/>
          </a:prstGeom>
        </p:spPr>
      </p:pic>
    </p:spTree>
    <p:extLst>
      <p:ext uri="{BB962C8B-B14F-4D97-AF65-F5344CB8AC3E}">
        <p14:creationId xmlns:p14="http://schemas.microsoft.com/office/powerpoint/2010/main" val="683205946"/>
      </p:ext>
    </p:extLst>
  </p:cSld>
  <p:clrMapOvr>
    <a:masterClrMapping/>
  </p:clrMapOvr>
  <mc:AlternateContent xmlns:mc="http://schemas.openxmlformats.org/markup-compatibility/2006" xmlns:p14="http://schemas.microsoft.com/office/powerpoint/2010/main">
    <mc:Choice Requires="p14">
      <p:transition spd="slow" p14:dur="1500" advTm="17498">
        <p:split orient="vert"/>
      </p:transition>
    </mc:Choice>
    <mc:Fallback xmlns="">
      <p:transition spd="slow" advTm="17498">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descr="purpose-christ-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8" name="Text Box 6"/>
          <p:cNvSpPr txBox="1">
            <a:spLocks noChangeArrowheads="1"/>
          </p:cNvSpPr>
          <p:nvPr/>
        </p:nvSpPr>
        <p:spPr bwMode="auto">
          <a:xfrm>
            <a:off x="1219200" y="2667000"/>
            <a:ext cx="9601200" cy="3046988"/>
          </a:xfrm>
          <a:prstGeom prst="rect">
            <a:avLst/>
          </a:prstGeom>
          <a:solidFill>
            <a:srgbClr val="66330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square">
            <a:spAutoFit/>
            <a:sp3d extrusionH="57150">
              <a:bevelT w="38100" h="38100"/>
            </a:sp3d>
          </a:bodyPr>
          <a:lstStyle/>
          <a:p>
            <a:pPr algn="ctr">
              <a:spcBef>
                <a:spcPct val="50000"/>
              </a:spcBef>
            </a:pPr>
            <a:r>
              <a:rPr lang="en-US" altLang="en-US" sz="3200" dirty="0">
                <a:solidFill>
                  <a:schemeClr val="bg1"/>
                </a:solidFill>
              </a:rPr>
              <a:t>The text in Ephesians centers upon this uniﬁcation of Jew and Gentile in Messiah but does so from the perspective of the cross.  </a:t>
            </a:r>
            <a:r>
              <a:rPr lang="en-US" altLang="en-US" sz="3200" b="1" dirty="0">
                <a:solidFill>
                  <a:schemeClr val="bg1"/>
                </a:solidFill>
              </a:rPr>
              <a:t>It is </a:t>
            </a:r>
            <a:r>
              <a:rPr lang="en-US" altLang="en-US" sz="3200" b="1" u="sng" dirty="0">
                <a:solidFill>
                  <a:srgbClr val="513E37"/>
                </a:solidFill>
                <a:effectLst>
                  <a:glow rad="127000">
                    <a:schemeClr val="bg1"/>
                  </a:glow>
                </a:effectLst>
              </a:rPr>
              <a:t>the sacriﬁcial death</a:t>
            </a:r>
            <a:r>
              <a:rPr lang="en-US" altLang="en-US" sz="3200" b="1" dirty="0">
                <a:solidFill>
                  <a:srgbClr val="513E37"/>
                </a:solidFill>
                <a:effectLst>
                  <a:glow rad="127000">
                    <a:schemeClr val="bg1"/>
                  </a:glow>
                </a:effectLst>
              </a:rPr>
              <a:t> </a:t>
            </a:r>
            <a:r>
              <a:rPr lang="en-US" altLang="en-US" sz="3200" b="1" dirty="0">
                <a:solidFill>
                  <a:schemeClr val="bg1"/>
                </a:solidFill>
              </a:rPr>
              <a:t>of Messiah </a:t>
            </a:r>
            <a:r>
              <a:rPr lang="en-US" altLang="en-US" sz="3200" b="1" u="sng" dirty="0">
                <a:solidFill>
                  <a:srgbClr val="513E37"/>
                </a:solidFill>
                <a:effectLst>
                  <a:glow rad="127000">
                    <a:schemeClr val="bg1"/>
                  </a:glow>
                </a:effectLst>
              </a:rPr>
              <a:t>that has established the means of unit</a:t>
            </a:r>
            <a:r>
              <a:rPr lang="en-US" altLang="en-US" sz="3200" b="1" dirty="0">
                <a:solidFill>
                  <a:srgbClr val="513E37"/>
                </a:solidFill>
                <a:effectLst>
                  <a:glow rad="127000">
                    <a:schemeClr val="bg1"/>
                  </a:glow>
                </a:effectLst>
              </a:rPr>
              <a:t>y, </a:t>
            </a:r>
            <a:r>
              <a:rPr lang="en-US" altLang="en-US" sz="3200" b="1" dirty="0">
                <a:solidFill>
                  <a:schemeClr val="bg1"/>
                </a:solidFill>
              </a:rPr>
              <a:t>for it was by His death that the enmity between Jew and Gentile was destroyed.</a:t>
            </a:r>
          </a:p>
        </p:txBody>
      </p:sp>
      <p:sp>
        <p:nvSpPr>
          <p:cNvPr id="2" name="Slide Number Placeholder 1">
            <a:extLst>
              <a:ext uri="{FF2B5EF4-FFF2-40B4-BE49-F238E27FC236}">
                <a16:creationId xmlns:a16="http://schemas.microsoft.com/office/drawing/2014/main" xmlns="" id="{DA47BB2F-BE63-4D48-85DB-67D588AA7830}"/>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tx1"/>
                </a:solidFill>
              </a:rPr>
              <a:pPr/>
              <a:t>23</a:t>
            </a:fld>
            <a:endParaRPr lang="en-US" altLang="en-US" dirty="0">
              <a:solidFill>
                <a:schemeClr val="tx1"/>
              </a:solidFill>
            </a:endParaRPr>
          </a:p>
        </p:txBody>
      </p:sp>
      <p:pic>
        <p:nvPicPr>
          <p:cNvPr id="3" name="Picture 2">
            <a:extLst>
              <a:ext uri="{FF2B5EF4-FFF2-40B4-BE49-F238E27FC236}">
                <a16:creationId xmlns:a16="http://schemas.microsoft.com/office/drawing/2014/main" xmlns="" id="{48974B9F-50BA-486A-8F3B-81D1CB24CD36}"/>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5642">
        <p:split orient="vert"/>
      </p:transition>
    </mc:Choice>
    <mc:Fallback xmlns="">
      <p:transition spd="slow" advTm="25642">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4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03302" y="1066799"/>
            <a:ext cx="8305800" cy="452431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sp3d extrusionH="57150">
              <a:bevelT w="38100" h="38100"/>
            </a:sp3d>
          </a:bodyPr>
          <a:lstStyle/>
          <a:p>
            <a:pPr algn="ctr"/>
            <a:r>
              <a:rPr lang="en-US" sz="3600" b="1" dirty="0">
                <a:ln>
                  <a:solidFill>
                    <a:srgbClr val="002060"/>
                  </a:solidFill>
                </a:ln>
                <a:solidFill>
                  <a:schemeClr val="bg1"/>
                </a:solidFill>
              </a:rPr>
              <a:t>For </a:t>
            </a:r>
            <a:r>
              <a:rPr lang="en-US" sz="3600" b="1" dirty="0">
                <a:ln>
                  <a:solidFill>
                    <a:srgbClr val="002060"/>
                  </a:solidFill>
                </a:ln>
                <a:solidFill>
                  <a:srgbClr val="0070C0"/>
                </a:solidFill>
              </a:rPr>
              <a:t>Paul</a:t>
            </a:r>
            <a:r>
              <a:rPr lang="en-US" sz="3600" b="1" dirty="0">
                <a:ln>
                  <a:solidFill>
                    <a:srgbClr val="002060"/>
                  </a:solidFill>
                </a:ln>
                <a:solidFill>
                  <a:schemeClr val="bg1"/>
                </a:solidFill>
              </a:rPr>
              <a:t> the sacrifice of Yahusha not only made atonement for sin, but it also </a:t>
            </a:r>
            <a:r>
              <a:rPr lang="en-US" sz="3600" b="1" dirty="0">
                <a:ln>
                  <a:solidFill>
                    <a:srgbClr val="002060"/>
                  </a:solidFill>
                </a:ln>
                <a:solidFill>
                  <a:srgbClr val="0070C0"/>
                </a:solidFill>
              </a:rPr>
              <a:t>established the </a:t>
            </a:r>
            <a:r>
              <a:rPr lang="en-US" sz="3600" b="1" dirty="0">
                <a:ln>
                  <a:solidFill>
                    <a:srgbClr val="002060"/>
                  </a:solidFill>
                </a:ln>
                <a:solidFill>
                  <a:schemeClr val="bg1"/>
                </a:solidFill>
              </a:rPr>
              <a:t>basis for </a:t>
            </a:r>
            <a:r>
              <a:rPr lang="en-US" sz="3600" b="1" dirty="0">
                <a:ln>
                  <a:solidFill>
                    <a:srgbClr val="002060"/>
                  </a:solidFill>
                </a:ln>
                <a:solidFill>
                  <a:srgbClr val="0070C0"/>
                </a:solidFill>
              </a:rPr>
              <a:t>blessing</a:t>
            </a:r>
            <a:r>
              <a:rPr lang="en-US" sz="3600" b="1" dirty="0">
                <a:ln>
                  <a:solidFill>
                    <a:srgbClr val="002060"/>
                  </a:solidFill>
                </a:ln>
                <a:solidFill>
                  <a:schemeClr val="bg1"/>
                </a:solidFill>
              </a:rPr>
              <a:t> the Gentiles </a:t>
            </a:r>
            <a:r>
              <a:rPr lang="en-US" sz="3600" b="1" dirty="0">
                <a:ln>
                  <a:solidFill>
                    <a:srgbClr val="002060"/>
                  </a:solidFill>
                </a:ln>
                <a:solidFill>
                  <a:srgbClr val="0070C0"/>
                </a:solidFill>
              </a:rPr>
              <a:t>by removing all the obstacles to unity </a:t>
            </a:r>
            <a:r>
              <a:rPr lang="en-US" sz="3600" b="1" dirty="0">
                <a:ln>
                  <a:solidFill>
                    <a:srgbClr val="002060"/>
                  </a:solidFill>
                </a:ln>
                <a:solidFill>
                  <a:schemeClr val="bg1"/>
                </a:solidFill>
              </a:rPr>
              <a:t>with the chosen people. </a:t>
            </a:r>
            <a:br>
              <a:rPr lang="en-US" sz="3600" b="1" dirty="0">
                <a:ln>
                  <a:solidFill>
                    <a:srgbClr val="002060"/>
                  </a:solidFill>
                </a:ln>
                <a:solidFill>
                  <a:schemeClr val="bg1"/>
                </a:solidFill>
              </a:rPr>
            </a:br>
            <a:r>
              <a:rPr lang="en-US" sz="3600" b="1" dirty="0">
                <a:ln>
                  <a:solidFill>
                    <a:srgbClr val="002060"/>
                  </a:solidFill>
                </a:ln>
                <a:solidFill>
                  <a:schemeClr val="bg1"/>
                </a:solidFill>
              </a:rPr>
              <a:t>Both Jew and Gentile, </a:t>
            </a:r>
            <a:r>
              <a:rPr lang="en-US" sz="3600" b="1" dirty="0">
                <a:ln>
                  <a:solidFill>
                    <a:srgbClr val="002060"/>
                  </a:solidFill>
                </a:ln>
                <a:solidFill>
                  <a:srgbClr val="C00000"/>
                </a:solidFill>
              </a:rPr>
              <a:t>apart from union with Messiah, </a:t>
            </a:r>
            <a:r>
              <a:rPr lang="en-US" sz="3600" b="1" dirty="0">
                <a:ln>
                  <a:solidFill>
                    <a:srgbClr val="002060"/>
                  </a:solidFill>
                </a:ln>
                <a:solidFill>
                  <a:schemeClr val="bg1"/>
                </a:solidFill>
              </a:rPr>
              <a:t>are excluded from </a:t>
            </a:r>
            <a:br>
              <a:rPr lang="en-US" sz="3600" b="1" dirty="0">
                <a:ln>
                  <a:solidFill>
                    <a:srgbClr val="002060"/>
                  </a:solidFill>
                </a:ln>
                <a:solidFill>
                  <a:schemeClr val="bg1"/>
                </a:solidFill>
              </a:rPr>
            </a:br>
            <a:r>
              <a:rPr lang="en-US" sz="3600" b="1" dirty="0">
                <a:ln>
                  <a:solidFill>
                    <a:srgbClr val="002060"/>
                  </a:solidFill>
                </a:ln>
                <a:solidFill>
                  <a:schemeClr val="bg1"/>
                </a:solidFill>
              </a:rPr>
              <a:t>the blessing of YAH.</a:t>
            </a:r>
          </a:p>
        </p:txBody>
      </p:sp>
      <p:sp>
        <p:nvSpPr>
          <p:cNvPr id="3" name="Slide Number Placeholder 2">
            <a:extLst>
              <a:ext uri="{FF2B5EF4-FFF2-40B4-BE49-F238E27FC236}">
                <a16:creationId xmlns:a16="http://schemas.microsoft.com/office/drawing/2014/main" xmlns="" id="{793C64A0-F0FA-4160-8AF6-37CB209D64B0}"/>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tx1"/>
                </a:solidFill>
              </a:rPr>
              <a:pPr/>
              <a:t>24</a:t>
            </a:fld>
            <a:endParaRPr lang="en-US" altLang="en-US" dirty="0">
              <a:solidFill>
                <a:schemeClr val="tx1"/>
              </a:solidFill>
            </a:endParaRPr>
          </a:p>
        </p:txBody>
      </p:sp>
      <p:pic>
        <p:nvPicPr>
          <p:cNvPr id="4" name="Picture 3">
            <a:extLst>
              <a:ext uri="{FF2B5EF4-FFF2-40B4-BE49-F238E27FC236}">
                <a16:creationId xmlns:a16="http://schemas.microsoft.com/office/drawing/2014/main" xmlns="" id="{2BEF36B9-375A-4660-A2A3-6871F90E834F}"/>
              </a:ext>
            </a:extLst>
          </p:cNvPr>
          <p:cNvPicPr>
            <a:picLocks noChangeAspect="1"/>
          </p:cNvPicPr>
          <p:nvPr/>
        </p:nvPicPr>
        <p:blipFill>
          <a:blip r:embed="rId3"/>
          <a:stretch>
            <a:fillRect/>
          </a:stretch>
        </p:blipFill>
        <p:spPr>
          <a:xfrm>
            <a:off x="0" y="6339795"/>
            <a:ext cx="2103302" cy="518205"/>
          </a:xfrm>
          <a:prstGeom prst="rect">
            <a:avLst/>
          </a:prstGeom>
        </p:spPr>
      </p:pic>
    </p:spTree>
    <p:extLst>
      <p:ext uri="{BB962C8B-B14F-4D97-AF65-F5344CB8AC3E}">
        <p14:creationId xmlns:p14="http://schemas.microsoft.com/office/powerpoint/2010/main" val="2317667135"/>
      </p:ext>
    </p:extLst>
  </p:cSld>
  <p:clrMapOvr>
    <a:masterClrMapping/>
  </p:clrMapOvr>
  <mc:AlternateContent xmlns:mc="http://schemas.openxmlformats.org/markup-compatibility/2006" xmlns:p14="http://schemas.microsoft.com/office/powerpoint/2010/main">
    <mc:Choice Requires="p14">
      <p:transition spd="slow" p14:dur="1500" advTm="30160">
        <p:split orient="vert"/>
      </p:transition>
    </mc:Choice>
    <mc:Fallback xmlns="">
      <p:transition spd="slow" advTm="30160">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gra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806" y="762000"/>
            <a:ext cx="4624388" cy="1763713"/>
          </a:xfrm>
          <a:prstGeom prst="rect">
            <a:avLst/>
          </a:prstGeom>
          <a:noFill/>
          <a:extLst>
            <a:ext uri="{909E8E84-426E-40DD-AFC4-6F175D3DCCD1}">
              <a14:hiddenFill xmlns:a14="http://schemas.microsoft.com/office/drawing/2010/main">
                <a:solidFill>
                  <a:srgbClr val="FFFFFF"/>
                </a:solidFill>
              </a14:hiddenFill>
            </a:ext>
          </a:extLst>
        </p:spPr>
      </p:pic>
      <p:sp>
        <p:nvSpPr>
          <p:cNvPr id="40966" name="Text Box 6"/>
          <p:cNvSpPr txBox="1">
            <a:spLocks noChangeArrowheads="1"/>
          </p:cNvSpPr>
          <p:nvPr/>
        </p:nvSpPr>
        <p:spPr bwMode="auto">
          <a:xfrm>
            <a:off x="1257301" y="2589213"/>
            <a:ext cx="9677398" cy="304698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spcBef>
                <a:spcPct val="50000"/>
              </a:spcBef>
            </a:pPr>
            <a:r>
              <a:rPr lang="en-US" altLang="en-US" sz="4800" b="1" dirty="0"/>
              <a:t>Placement in the kingdom is a matter of Yahuwah’s grace and leaves no room for anyone to boast, </a:t>
            </a:r>
            <a:r>
              <a:rPr lang="en-US" altLang="en-US" sz="4800" b="1" dirty="0" smtClean="0"/>
              <a:t>not even </a:t>
            </a:r>
            <a:r>
              <a:rPr lang="en-US" altLang="en-US" sz="4800" b="1" dirty="0"/>
              <a:t>the Jew.</a:t>
            </a:r>
          </a:p>
        </p:txBody>
      </p:sp>
      <p:sp>
        <p:nvSpPr>
          <p:cNvPr id="2" name="Slide Number Placeholder 1">
            <a:extLst>
              <a:ext uri="{FF2B5EF4-FFF2-40B4-BE49-F238E27FC236}">
                <a16:creationId xmlns:a16="http://schemas.microsoft.com/office/drawing/2014/main" xmlns="" id="{8E2593E2-0AB7-4A9E-816F-0B3E7C25448C}"/>
              </a:ext>
            </a:extLst>
          </p:cNvPr>
          <p:cNvSpPr>
            <a:spLocks noGrp="1"/>
          </p:cNvSpPr>
          <p:nvPr>
            <p:ph type="sldNum" sz="quarter" idx="12"/>
          </p:nvPr>
        </p:nvSpPr>
        <p:spPr>
          <a:xfrm>
            <a:off x="10353901" y="5969000"/>
            <a:ext cx="1228499" cy="279400"/>
          </a:xfrm>
        </p:spPr>
        <p:txBody>
          <a:bodyPr/>
          <a:lstStyle/>
          <a:p>
            <a:fld id="{695DB4FE-1E88-4777-850A-44C9A620726E}" type="slidenum">
              <a:rPr lang="en-US" altLang="en-US" sz="1050" b="1" smtClean="0"/>
              <a:pPr/>
              <a:t>25</a:t>
            </a:fld>
            <a:endParaRPr lang="en-US" altLang="en-US" b="1" dirty="0"/>
          </a:p>
        </p:txBody>
      </p:sp>
      <p:pic>
        <p:nvPicPr>
          <p:cNvPr id="3" name="Picture 2">
            <a:extLst>
              <a:ext uri="{FF2B5EF4-FFF2-40B4-BE49-F238E27FC236}">
                <a16:creationId xmlns:a16="http://schemas.microsoft.com/office/drawing/2014/main" xmlns="" id="{6CD508AC-94ED-42B5-BB19-357E90CD5213}"/>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13884">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1"/>
            <a:ext cx="10896600" cy="5509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200" b="1" dirty="0">
                <a:solidFill>
                  <a:schemeClr val="tx1"/>
                </a:solidFill>
              </a:rPr>
              <a:t>Biblical Grace is not only unmerited favor, or mercy, or forgiveness, but a change in the human condition, </a:t>
            </a:r>
            <a:br>
              <a:rPr lang="en-US" sz="3200" b="1" dirty="0">
                <a:solidFill>
                  <a:schemeClr val="tx1"/>
                </a:solidFill>
              </a:rPr>
            </a:br>
            <a:r>
              <a:rPr lang="en-US" sz="3200" b="1" dirty="0">
                <a:solidFill>
                  <a:schemeClr val="tx1"/>
                </a:solidFill>
              </a:rPr>
              <a:t>because of a change in the human heart by YHVH!  </a:t>
            </a:r>
            <a:br>
              <a:rPr lang="en-US" sz="3200" b="1" dirty="0">
                <a:solidFill>
                  <a:schemeClr val="tx1"/>
                </a:solidFill>
              </a:rPr>
            </a:br>
            <a:r>
              <a:rPr lang="en-US" sz="3200" b="1" dirty="0">
                <a:ln>
                  <a:solidFill>
                    <a:schemeClr val="accent1">
                      <a:lumMod val="50000"/>
                    </a:schemeClr>
                  </a:solidFill>
                </a:ln>
                <a:solidFill>
                  <a:schemeClr val="accent5">
                    <a:lumMod val="60000"/>
                    <a:lumOff val="40000"/>
                  </a:schemeClr>
                </a:solidFill>
                <a:latin typeface="Comic Sans MS" pitchFamily="66" charset="0"/>
              </a:rPr>
              <a:t>Many bible translations and bible scholars </a:t>
            </a:r>
            <a:br>
              <a:rPr lang="en-US" sz="3200" b="1" dirty="0">
                <a:ln>
                  <a:solidFill>
                    <a:schemeClr val="accent1">
                      <a:lumMod val="50000"/>
                    </a:schemeClr>
                  </a:solidFill>
                </a:ln>
                <a:solidFill>
                  <a:schemeClr val="accent5">
                    <a:lumMod val="60000"/>
                    <a:lumOff val="40000"/>
                  </a:schemeClr>
                </a:solidFill>
                <a:latin typeface="Comic Sans MS" pitchFamily="66" charset="0"/>
              </a:rPr>
            </a:br>
            <a:r>
              <a:rPr lang="en-US" sz="3200" b="1" dirty="0">
                <a:ln>
                  <a:solidFill>
                    <a:schemeClr val="accent1">
                      <a:lumMod val="50000"/>
                    </a:schemeClr>
                  </a:solidFill>
                </a:ln>
                <a:solidFill>
                  <a:schemeClr val="accent5">
                    <a:lumMod val="60000"/>
                    <a:lumOff val="40000"/>
                  </a:schemeClr>
                </a:solidFill>
                <a:latin typeface="Comic Sans MS" pitchFamily="66" charset="0"/>
              </a:rPr>
              <a:t>explain grace as simply unmerited favor.  </a:t>
            </a:r>
            <a:r>
              <a:rPr lang="en-US" sz="3200" b="1" dirty="0">
                <a:ln>
                  <a:solidFill>
                    <a:schemeClr val="accent1">
                      <a:lumMod val="50000"/>
                    </a:schemeClr>
                  </a:solidFill>
                </a:ln>
                <a:solidFill>
                  <a:schemeClr val="accent5">
                    <a:lumMod val="60000"/>
                    <a:lumOff val="40000"/>
                  </a:schemeClr>
                </a:solidFill>
              </a:rPr>
              <a:t/>
            </a:r>
            <a:br>
              <a:rPr lang="en-US" sz="3200" b="1" dirty="0">
                <a:ln>
                  <a:solidFill>
                    <a:schemeClr val="accent1">
                      <a:lumMod val="50000"/>
                    </a:schemeClr>
                  </a:solidFill>
                </a:ln>
                <a:solidFill>
                  <a:schemeClr val="accent5">
                    <a:lumMod val="60000"/>
                    <a:lumOff val="40000"/>
                  </a:schemeClr>
                </a:solidFill>
              </a:rPr>
            </a:br>
            <a:r>
              <a:rPr lang="en-US" sz="3200" b="1" dirty="0">
                <a:solidFill>
                  <a:schemeClr val="tx1"/>
                </a:solidFill>
              </a:rPr>
              <a:t>However, according to Strong's Exhaustive Concordance, </a:t>
            </a:r>
            <a:br>
              <a:rPr lang="en-US" sz="3200" b="1" dirty="0">
                <a:solidFill>
                  <a:schemeClr val="tx1"/>
                </a:solidFill>
              </a:rPr>
            </a:br>
            <a:r>
              <a:rPr lang="en-US" sz="3200" b="1" dirty="0">
                <a:solidFill>
                  <a:schemeClr val="tx1"/>
                </a:solidFill>
              </a:rPr>
              <a:t>the main connotation is, "</a:t>
            </a:r>
            <a:r>
              <a:rPr lang="en-US" sz="3200" b="1" dirty="0">
                <a:solidFill>
                  <a:srgbClr val="0000CC"/>
                </a:solidFill>
              </a:rPr>
              <a:t>that grace is that divine influence upon the heart, and its reflection in that life.</a:t>
            </a:r>
            <a:r>
              <a:rPr lang="en-US" sz="3200" b="1" dirty="0">
                <a:solidFill>
                  <a:schemeClr val="tx1"/>
                </a:solidFill>
              </a:rPr>
              <a:t>"</a:t>
            </a:r>
            <a:br>
              <a:rPr lang="en-US" sz="3200" b="1" dirty="0">
                <a:solidFill>
                  <a:schemeClr val="tx1"/>
                </a:solidFill>
              </a:rPr>
            </a:br>
            <a:r>
              <a:rPr lang="en-US" sz="3200" b="1" dirty="0">
                <a:solidFill>
                  <a:schemeClr val="tx1"/>
                </a:solidFill>
              </a:rPr>
              <a:t>In 21</a:t>
            </a:r>
            <a:r>
              <a:rPr lang="en-US" sz="3200" b="1" baseline="30000" dirty="0">
                <a:solidFill>
                  <a:schemeClr val="tx1"/>
                </a:solidFill>
              </a:rPr>
              <a:t>st</a:t>
            </a:r>
            <a:r>
              <a:rPr lang="en-US" sz="3200" b="1" dirty="0">
                <a:solidFill>
                  <a:schemeClr val="tx1"/>
                </a:solidFill>
              </a:rPr>
              <a:t> century language this means, </a:t>
            </a:r>
            <a:br>
              <a:rPr lang="en-US" sz="3200" b="1" dirty="0">
                <a:solidFill>
                  <a:schemeClr val="tx1"/>
                </a:solidFill>
              </a:rPr>
            </a:br>
            <a:r>
              <a:rPr lang="en-US" sz="3200" b="1" dirty="0">
                <a:solidFill>
                  <a:schemeClr val="tx1"/>
                </a:solidFill>
              </a:rPr>
              <a:t>YHVH touches your heart and changes you. </a:t>
            </a:r>
            <a:br>
              <a:rPr lang="en-US" sz="3200" b="1" dirty="0">
                <a:solidFill>
                  <a:schemeClr val="tx1"/>
                </a:solidFill>
              </a:rPr>
            </a:br>
            <a:r>
              <a:rPr lang="en-US" sz="3200" b="1" dirty="0">
                <a:solidFill>
                  <a:srgbClr val="0000CC"/>
                </a:solidFill>
              </a:rPr>
              <a:t>When that change is reflected in your life, that's Grace!!</a:t>
            </a:r>
          </a:p>
        </p:txBody>
      </p:sp>
      <p:sp>
        <p:nvSpPr>
          <p:cNvPr id="3" name="Slide Number Placeholder 2">
            <a:extLst>
              <a:ext uri="{FF2B5EF4-FFF2-40B4-BE49-F238E27FC236}">
                <a16:creationId xmlns:a16="http://schemas.microsoft.com/office/drawing/2014/main" xmlns="" id="{48EEE51D-0019-40EB-A0A6-8358AFAED0F5}"/>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26</a:t>
            </a:fld>
            <a:endParaRPr lang="en-US" altLang="en-US" dirty="0">
              <a:solidFill>
                <a:schemeClr val="tx1"/>
              </a:solidFill>
            </a:endParaRPr>
          </a:p>
        </p:txBody>
      </p:sp>
      <p:pic>
        <p:nvPicPr>
          <p:cNvPr id="5" name="Picture 4">
            <a:extLst>
              <a:ext uri="{FF2B5EF4-FFF2-40B4-BE49-F238E27FC236}">
                <a16:creationId xmlns:a16="http://schemas.microsoft.com/office/drawing/2014/main" xmlns="" id="{21B267B6-9837-493B-A68C-6E8AA396E674}"/>
              </a:ext>
            </a:extLst>
          </p:cNvPr>
          <p:cNvPicPr>
            <a:picLocks noChangeAspect="1"/>
          </p:cNvPicPr>
          <p:nvPr/>
        </p:nvPicPr>
        <p:blipFill>
          <a:blip r:embed="rId3"/>
          <a:stretch>
            <a:fillRect/>
          </a:stretch>
        </p:blipFill>
        <p:spPr>
          <a:xfrm>
            <a:off x="0" y="6339795"/>
            <a:ext cx="2103302" cy="518205"/>
          </a:xfrm>
          <a:prstGeom prst="rect">
            <a:avLst/>
          </a:prstGeom>
        </p:spPr>
      </p:pic>
    </p:spTree>
    <p:extLst>
      <p:ext uri="{BB962C8B-B14F-4D97-AF65-F5344CB8AC3E}">
        <p14:creationId xmlns:p14="http://schemas.microsoft.com/office/powerpoint/2010/main" val="443580559"/>
      </p:ext>
    </p:extLst>
  </p:cSld>
  <p:clrMapOvr>
    <a:masterClrMapping/>
  </p:clrMapOvr>
  <p:transition spd="slow" advTm="48203">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762000" y="533400"/>
            <a:ext cx="10591800" cy="565399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a:normAutofit fontScale="92500"/>
            <a:sp3d extrusionH="57150">
              <a:bevelT w="38100" h="38100" prst="angle"/>
            </a:sp3d>
          </a:bodyPr>
          <a:lstStyle/>
          <a:p>
            <a:pPr algn="ctr">
              <a:buFontTx/>
              <a:buNone/>
            </a:pPr>
            <a:r>
              <a:rPr lang="en-US" altLang="en-US" sz="3600" b="1" i="1" dirty="0" smtClean="0">
                <a:solidFill>
                  <a:srgbClr val="FF0000"/>
                </a:solidFill>
              </a:rPr>
              <a:t>Grace </a:t>
            </a:r>
            <a:r>
              <a:rPr lang="en-US" altLang="en-US" sz="3600" b="1" i="1" dirty="0">
                <a:solidFill>
                  <a:srgbClr val="FF0000"/>
                </a:solidFill>
              </a:rPr>
              <a:t>is not divine permission to sin and do as we want, thinking it's all covered by grace anyway.</a:t>
            </a:r>
            <a:r>
              <a:rPr lang="en-US" altLang="en-US" sz="3600" b="1" i="1" dirty="0">
                <a:solidFill>
                  <a:schemeClr val="tx1"/>
                </a:solidFill>
              </a:rPr>
              <a:t> </a:t>
            </a:r>
            <a:br>
              <a:rPr lang="en-US" altLang="en-US" sz="3600" b="1" i="1" dirty="0">
                <a:solidFill>
                  <a:schemeClr val="tx1"/>
                </a:solidFill>
              </a:rPr>
            </a:br>
            <a:r>
              <a:rPr lang="en-US" altLang="en-US" sz="3600" b="1" i="1" dirty="0">
                <a:solidFill>
                  <a:srgbClr val="0000CC"/>
                </a:solidFill>
              </a:rPr>
              <a:t>If you are going to sin, knowing that you shouldn’t, </a:t>
            </a:r>
            <a:br>
              <a:rPr lang="en-US" altLang="en-US" sz="3600" b="1" i="1" dirty="0">
                <a:solidFill>
                  <a:srgbClr val="0000CC"/>
                </a:solidFill>
              </a:rPr>
            </a:br>
            <a:r>
              <a:rPr lang="en-US" altLang="en-US" sz="3600" b="1" i="1" dirty="0">
                <a:solidFill>
                  <a:srgbClr val="0000CC"/>
                </a:solidFill>
              </a:rPr>
              <a:t>you do not need grace, you need mercy, and forgiveness</a:t>
            </a:r>
            <a:r>
              <a:rPr lang="en-US" altLang="en-US" sz="3600" b="1" i="1" dirty="0" smtClean="0">
                <a:solidFill>
                  <a:srgbClr val="0000CC"/>
                </a:solidFill>
              </a:rPr>
              <a:t>.</a:t>
            </a:r>
            <a:br>
              <a:rPr lang="en-US" altLang="en-US" sz="3600" b="1" i="1" dirty="0" smtClean="0">
                <a:solidFill>
                  <a:srgbClr val="0000CC"/>
                </a:solidFill>
              </a:rPr>
            </a:br>
            <a:r>
              <a:rPr lang="en-US" altLang="en-US" sz="3600" b="1" i="1" dirty="0" smtClean="0">
                <a:solidFill>
                  <a:srgbClr val="0000CC"/>
                </a:solidFill>
              </a:rPr>
              <a:t/>
            </a:r>
            <a:br>
              <a:rPr lang="en-US" altLang="en-US" sz="3600" b="1" i="1" dirty="0" smtClean="0">
                <a:solidFill>
                  <a:srgbClr val="0000CC"/>
                </a:solidFill>
              </a:rPr>
            </a:br>
            <a:r>
              <a:rPr lang="en-US" altLang="en-US" sz="3600" b="1" i="1" dirty="0" smtClean="0">
                <a:solidFill>
                  <a:srgbClr val="0000CC"/>
                </a:solidFill>
              </a:rPr>
              <a:t> </a:t>
            </a:r>
            <a:r>
              <a:rPr lang="en-US" altLang="en-US" sz="3600" b="1" i="1" dirty="0">
                <a:solidFill>
                  <a:schemeClr val="tx1"/>
                </a:solidFill>
              </a:rPr>
              <a:t>Grace is, in fact, a divine power that allows us to think </a:t>
            </a:r>
            <a:br>
              <a:rPr lang="en-US" altLang="en-US" sz="3600" b="1" i="1" dirty="0">
                <a:solidFill>
                  <a:schemeClr val="tx1"/>
                </a:solidFill>
              </a:rPr>
            </a:br>
            <a:r>
              <a:rPr lang="en-US" altLang="en-US" sz="3600" b="1" i="1" dirty="0">
                <a:solidFill>
                  <a:schemeClr val="tx1"/>
                </a:solidFill>
              </a:rPr>
              <a:t>as YHVH thinks.  It changes our heart; and it heals our hate, anger, hurt, fear, and betrayal</a:t>
            </a:r>
            <a:r>
              <a:rPr lang="en-US" altLang="en-US" sz="3600" b="1" i="1" dirty="0" smtClean="0">
                <a:solidFill>
                  <a:schemeClr val="tx1"/>
                </a:solidFill>
              </a:rPr>
              <a:t>.</a:t>
            </a:r>
            <a:br>
              <a:rPr lang="en-US" altLang="en-US" sz="3600" b="1" i="1" dirty="0" smtClean="0">
                <a:solidFill>
                  <a:schemeClr val="tx1"/>
                </a:solidFill>
              </a:rPr>
            </a:br>
            <a:r>
              <a:rPr lang="en-US" altLang="en-US" sz="3600" b="1" i="1" dirty="0">
                <a:solidFill>
                  <a:schemeClr val="tx1"/>
                </a:solidFill>
              </a:rPr>
              <a:t/>
            </a:r>
            <a:br>
              <a:rPr lang="en-US" altLang="en-US" sz="3600" b="1" i="1" dirty="0">
                <a:solidFill>
                  <a:schemeClr val="tx1"/>
                </a:solidFill>
              </a:rPr>
            </a:br>
            <a:r>
              <a:rPr lang="en-US" altLang="en-US" sz="3600" b="1" i="1" dirty="0">
                <a:solidFill>
                  <a:schemeClr val="tx1"/>
                </a:solidFill>
              </a:rPr>
              <a:t> </a:t>
            </a:r>
            <a:r>
              <a:rPr lang="en-US" altLang="en-US" sz="3600" b="1" i="1" dirty="0">
                <a:solidFill>
                  <a:srgbClr val="0000CC"/>
                </a:solidFill>
              </a:rPr>
              <a:t>Grace is the power of Elohim that gives us the desire to live right, and the ability to do so.  </a:t>
            </a:r>
            <a:r>
              <a:rPr lang="en-US" altLang="en-US" sz="3600" b="1" i="1" dirty="0">
                <a:solidFill>
                  <a:schemeClr val="tx1"/>
                </a:solidFill>
              </a:rPr>
              <a:t>It gives us the desire and the ability to please YHVH; and point people to Him. </a:t>
            </a:r>
            <a:endParaRPr lang="en-US" altLang="en-US" sz="3600" b="1" dirty="0">
              <a:solidFill>
                <a:schemeClr val="tx1"/>
              </a:solidFill>
            </a:endParaRPr>
          </a:p>
        </p:txBody>
      </p:sp>
      <p:sp>
        <p:nvSpPr>
          <p:cNvPr id="2" name="Slide Number Placeholder 1">
            <a:extLst>
              <a:ext uri="{FF2B5EF4-FFF2-40B4-BE49-F238E27FC236}">
                <a16:creationId xmlns:a16="http://schemas.microsoft.com/office/drawing/2014/main" xmlns="" id="{085E7E72-C092-4099-9C36-675DD418B897}"/>
              </a:ext>
            </a:extLst>
          </p:cNvPr>
          <p:cNvSpPr>
            <a:spLocks noGrp="1"/>
          </p:cNvSpPr>
          <p:nvPr>
            <p:ph type="sldNum" sz="quarter" idx="12"/>
          </p:nvPr>
        </p:nvSpPr>
        <p:spPr>
          <a:xfrm>
            <a:off x="9329530" y="6223828"/>
            <a:ext cx="2557670" cy="365125"/>
          </a:xfrm>
        </p:spPr>
        <p:txBody>
          <a:bodyPr/>
          <a:lstStyle/>
          <a:p>
            <a:fld id="{2E1B7023-98E8-463B-9BDB-B8C78D72BF75}" type="slidenum">
              <a:rPr lang="en-US" altLang="en-US" smtClean="0">
                <a:solidFill>
                  <a:schemeClr val="tx1"/>
                </a:solidFill>
              </a:rPr>
              <a:pPr/>
              <a:t>27</a:t>
            </a:fld>
            <a:endParaRPr lang="en-US" altLang="en-US" dirty="0">
              <a:solidFill>
                <a:schemeClr val="tx1"/>
              </a:solidFill>
            </a:endParaRPr>
          </a:p>
        </p:txBody>
      </p:sp>
      <p:pic>
        <p:nvPicPr>
          <p:cNvPr id="3" name="Picture 2">
            <a:extLst>
              <a:ext uri="{FF2B5EF4-FFF2-40B4-BE49-F238E27FC236}">
                <a16:creationId xmlns:a16="http://schemas.microsoft.com/office/drawing/2014/main" xmlns="" id="{16BC3380-782A-4ABD-9315-3AF77F0012D1}"/>
              </a:ext>
            </a:extLst>
          </p:cNvPr>
          <p:cNvPicPr>
            <a:picLocks noChangeAspect="1"/>
          </p:cNvPicPr>
          <p:nvPr/>
        </p:nvPicPr>
        <p:blipFill>
          <a:blip r:embed="rId2"/>
          <a:stretch>
            <a:fillRect/>
          </a:stretch>
        </p:blipFill>
        <p:spPr>
          <a:xfrm>
            <a:off x="0" y="6339795"/>
            <a:ext cx="2103302" cy="518205"/>
          </a:xfrm>
          <a:prstGeom prst="rect">
            <a:avLst/>
          </a:prstGeom>
        </p:spPr>
      </p:pic>
    </p:spTree>
  </p:cSld>
  <p:clrMapOvr>
    <a:masterClrMapping/>
  </p:clrMapOvr>
  <p:transition spd="slow" advTm="48773">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788" y="3085914"/>
            <a:ext cx="2978316" cy="3010085"/>
          </a:xfrm>
          <a:prstGeom prst="rect">
            <a:avLst/>
          </a:prstGeom>
          <a:noFill/>
          <a:extLst>
            <a:ext uri="{909E8E84-426E-40DD-AFC4-6F175D3DCCD1}">
              <a14:hiddenFill xmlns:a14="http://schemas.microsoft.com/office/drawing/2010/main">
                <a:solidFill>
                  <a:srgbClr val="FFFFFF"/>
                </a:solidFill>
              </a14:hiddenFill>
            </a:ext>
          </a:extLst>
        </p:spPr>
      </p:pic>
      <p:sp>
        <p:nvSpPr>
          <p:cNvPr id="44038" name="Text Box 6"/>
          <p:cNvSpPr txBox="1">
            <a:spLocks noChangeArrowheads="1"/>
          </p:cNvSpPr>
          <p:nvPr/>
        </p:nvSpPr>
        <p:spPr bwMode="auto">
          <a:xfrm>
            <a:off x="838200" y="446038"/>
            <a:ext cx="10439400" cy="230832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en-US" altLang="en-US" sz="3600" b="1" dirty="0">
                <a:ln>
                  <a:solidFill>
                    <a:schemeClr val="bg2">
                      <a:lumMod val="25000"/>
                    </a:schemeClr>
                  </a:solidFill>
                </a:ln>
              </a:rPr>
              <a:t>The</a:t>
            </a:r>
            <a:r>
              <a:rPr lang="en-US" altLang="en-US" sz="3600" b="1" dirty="0"/>
              <a:t> </a:t>
            </a:r>
            <a:r>
              <a:rPr lang="en-US" altLang="en-US" sz="3600" b="1" u="sng" dirty="0">
                <a:solidFill>
                  <a:srgbClr val="0000CC"/>
                </a:solidFill>
              </a:rPr>
              <a:t>external labels</a:t>
            </a:r>
            <a:r>
              <a:rPr lang="en-US" altLang="en-US" sz="3600" b="1" dirty="0"/>
              <a:t> </a:t>
            </a:r>
            <a:r>
              <a:rPr lang="en-US" altLang="en-US" sz="3600" b="1" dirty="0">
                <a:ln>
                  <a:solidFill>
                    <a:schemeClr val="bg2">
                      <a:lumMod val="25000"/>
                    </a:schemeClr>
                  </a:solidFill>
                </a:ln>
              </a:rPr>
              <a:t>given by the established, religious churches or denominations are of </a:t>
            </a:r>
            <a:r>
              <a:rPr lang="en-US" altLang="en-US" sz="3600" b="1" dirty="0" smtClean="0">
                <a:ln>
                  <a:solidFill>
                    <a:schemeClr val="bg2">
                      <a:lumMod val="25000"/>
                    </a:schemeClr>
                  </a:solidFill>
                </a:ln>
              </a:rPr>
              <a:t/>
            </a:r>
            <a:br>
              <a:rPr lang="en-US" altLang="en-US" sz="3600" b="1" dirty="0" smtClean="0">
                <a:ln>
                  <a:solidFill>
                    <a:schemeClr val="bg2">
                      <a:lumMod val="25000"/>
                    </a:schemeClr>
                  </a:solidFill>
                </a:ln>
              </a:rPr>
            </a:br>
            <a:r>
              <a:rPr lang="en-US" altLang="en-US" sz="3600" b="1" dirty="0" smtClean="0">
                <a:ln>
                  <a:solidFill>
                    <a:schemeClr val="bg2">
                      <a:lumMod val="25000"/>
                    </a:schemeClr>
                  </a:solidFill>
                </a:ln>
              </a:rPr>
              <a:t>no </a:t>
            </a:r>
            <a:r>
              <a:rPr lang="en-US" altLang="en-US" sz="3600" b="1" dirty="0">
                <a:ln>
                  <a:solidFill>
                    <a:schemeClr val="bg2">
                      <a:lumMod val="25000"/>
                    </a:schemeClr>
                  </a:solidFill>
                </a:ln>
              </a:rPr>
              <a:t>real consequence, for</a:t>
            </a:r>
            <a:r>
              <a:rPr lang="en-US" altLang="en-US" sz="3600" b="1" dirty="0"/>
              <a:t>  </a:t>
            </a:r>
            <a:r>
              <a:rPr lang="en-US" altLang="en-US" sz="3600" b="1" u="sng" dirty="0">
                <a:solidFill>
                  <a:srgbClr val="0000CC"/>
                </a:solidFill>
              </a:rPr>
              <a:t>YHVH is more </a:t>
            </a:r>
            <a:r>
              <a:rPr lang="en-US" altLang="en-US" sz="3600" b="1" u="sng" dirty="0" smtClean="0">
                <a:solidFill>
                  <a:srgbClr val="0000CC"/>
                </a:solidFill>
              </a:rPr>
              <a:t/>
            </a:r>
            <a:br>
              <a:rPr lang="en-US" altLang="en-US" sz="3600" b="1" u="sng" dirty="0" smtClean="0">
                <a:solidFill>
                  <a:srgbClr val="0000CC"/>
                </a:solidFill>
              </a:rPr>
            </a:br>
            <a:r>
              <a:rPr lang="en-US" altLang="en-US" sz="3600" b="1" u="sng" dirty="0" smtClean="0">
                <a:solidFill>
                  <a:srgbClr val="0000CC"/>
                </a:solidFill>
              </a:rPr>
              <a:t>interested </a:t>
            </a:r>
            <a:r>
              <a:rPr lang="en-US" altLang="en-US" sz="3600" b="1" u="sng" dirty="0">
                <a:solidFill>
                  <a:srgbClr val="0000CC"/>
                </a:solidFill>
              </a:rPr>
              <a:t>in the heart than in one's pedi</a:t>
            </a:r>
            <a:r>
              <a:rPr lang="en-US" altLang="en-US" sz="3600" b="1" dirty="0">
                <a:solidFill>
                  <a:srgbClr val="0000CC"/>
                </a:solidFill>
              </a:rPr>
              <a:t>g</a:t>
            </a:r>
            <a:r>
              <a:rPr lang="en-US" altLang="en-US" sz="3600" b="1" u="sng" dirty="0">
                <a:solidFill>
                  <a:srgbClr val="0000CC"/>
                </a:solidFill>
              </a:rPr>
              <a:t>ree</a:t>
            </a:r>
            <a:r>
              <a:rPr lang="en-US" altLang="en-US" sz="3600" b="1" dirty="0">
                <a:solidFill>
                  <a:srgbClr val="0000CC"/>
                </a:solidFill>
              </a:rPr>
              <a:t>.</a:t>
            </a:r>
          </a:p>
        </p:txBody>
      </p:sp>
      <p:pic>
        <p:nvPicPr>
          <p:cNvPr id="44040" name="Picture 8" descr="sda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1900" y="4112035"/>
            <a:ext cx="1295400" cy="1039812"/>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descr="istockphoto_6003136-jewish-symbo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9362" y="3109025"/>
            <a:ext cx="3678238" cy="2769104"/>
          </a:xfrm>
          <a:prstGeom prst="rect">
            <a:avLst/>
          </a:prstGeom>
          <a:noFill/>
          <a:extLst>
            <a:ext uri="{909E8E84-426E-40DD-AFC4-6F175D3DCCD1}">
              <a14:hiddenFill xmlns:a14="http://schemas.microsoft.com/office/drawing/2010/main">
                <a:solidFill>
                  <a:srgbClr val="FFFFFF"/>
                </a:solidFill>
              </a14:hiddenFill>
            </a:ext>
          </a:extLst>
        </p:spPr>
      </p:pic>
      <p:pic>
        <p:nvPicPr>
          <p:cNvPr id="44046" name="Picture 14" descr="occult_symbols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9200" y="5283201"/>
            <a:ext cx="1143000" cy="1044575"/>
          </a:xfrm>
          <a:prstGeom prst="rect">
            <a:avLst/>
          </a:prstGeom>
          <a:noFill/>
          <a:extLst>
            <a:ext uri="{909E8E84-426E-40DD-AFC4-6F175D3DCCD1}">
              <a14:hiddenFill xmlns:a14="http://schemas.microsoft.com/office/drawing/2010/main">
                <a:solidFill>
                  <a:srgbClr val="FFFFFF"/>
                </a:solidFill>
              </a14:hiddenFill>
            </a:ext>
          </a:extLst>
        </p:spPr>
      </p:pic>
      <p:pic>
        <p:nvPicPr>
          <p:cNvPr id="44048" name="Picture 16" descr="ANd9GcRqKzVg4SGzrtddfuGURB-oMZNoQ5iOM57vUnMhh_YVz-4kbFK5E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400" y="309168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F212F62A-3B19-487A-ABA3-8A29A1857CC3}"/>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28</a:t>
            </a:fld>
            <a:endParaRPr lang="en-US" altLang="en-US" dirty="0">
              <a:solidFill>
                <a:schemeClr val="tx1"/>
              </a:solidFill>
            </a:endParaRPr>
          </a:p>
        </p:txBody>
      </p:sp>
      <p:pic>
        <p:nvPicPr>
          <p:cNvPr id="3" name="Picture 2">
            <a:extLst>
              <a:ext uri="{FF2B5EF4-FFF2-40B4-BE49-F238E27FC236}">
                <a16:creationId xmlns:a16="http://schemas.microsoft.com/office/drawing/2014/main" xmlns="" id="{30027EB2-142C-4D7D-8DB3-8C04B54F5E9C}"/>
              </a:ext>
            </a:extLst>
          </p:cNvPr>
          <p:cNvPicPr>
            <a:picLocks noChangeAspect="1"/>
          </p:cNvPicPr>
          <p:nvPr/>
        </p:nvPicPr>
        <p:blipFill>
          <a:blip r:embed="rId8"/>
          <a:stretch>
            <a:fillRect/>
          </a:stretch>
        </p:blipFill>
        <p:spPr>
          <a:xfrm>
            <a:off x="0" y="6339795"/>
            <a:ext cx="2103302" cy="518205"/>
          </a:xfrm>
          <a:prstGeom prst="rect">
            <a:avLst/>
          </a:prstGeom>
        </p:spPr>
      </p:pic>
    </p:spTree>
  </p:cSld>
  <p:clrMapOvr>
    <a:masterClrMapping/>
  </p:clrMapOvr>
  <p:transition spd="slow" advTm="18949">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44"/>
            <a:ext cx="12192000" cy="68627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685801"/>
            <a:ext cx="10668000" cy="452431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600" b="1" dirty="0">
                <a:ln>
                  <a:solidFill>
                    <a:srgbClr val="002060"/>
                  </a:solidFill>
                </a:ln>
                <a:solidFill>
                  <a:schemeClr val="bg1"/>
                </a:solidFill>
              </a:rPr>
              <a:t>YHVH accepts into His family those whose sins have been forgiven by the death of </a:t>
            </a:r>
            <a:r>
              <a:rPr lang="en-US" sz="3600" b="1" dirty="0" smtClean="0">
                <a:ln>
                  <a:solidFill>
                    <a:srgbClr val="002060"/>
                  </a:solidFill>
                </a:ln>
                <a:solidFill>
                  <a:schemeClr val="bg1"/>
                </a:solidFill>
              </a:rPr>
              <a:t>the Messiah</a:t>
            </a:r>
            <a:r>
              <a:rPr lang="en-US" sz="3600" b="1" dirty="0">
                <a:ln>
                  <a:solidFill>
                    <a:srgbClr val="002060"/>
                  </a:solidFill>
                </a:ln>
                <a:solidFill>
                  <a:schemeClr val="bg1"/>
                </a:solidFill>
              </a:rPr>
              <a:t>.</a:t>
            </a:r>
          </a:p>
          <a:p>
            <a:pPr algn="ctr"/>
            <a:r>
              <a:rPr lang="en-US" sz="3600" b="1" dirty="0">
                <a:ln>
                  <a:solidFill>
                    <a:srgbClr val="002060"/>
                  </a:solidFill>
                </a:ln>
                <a:solidFill>
                  <a:srgbClr val="FFFF00"/>
                </a:solidFill>
              </a:rPr>
              <a:t>The Gentiles have been “brought near” because </a:t>
            </a:r>
            <a:r>
              <a:rPr lang="en-US" sz="3600" b="1" dirty="0" smtClean="0">
                <a:ln>
                  <a:solidFill>
                    <a:srgbClr val="002060"/>
                  </a:solidFill>
                </a:ln>
                <a:solidFill>
                  <a:srgbClr val="FFFF00"/>
                </a:solidFill>
              </a:rPr>
              <a:t/>
            </a:r>
            <a:br>
              <a:rPr lang="en-US" sz="3600" b="1" dirty="0" smtClean="0">
                <a:ln>
                  <a:solidFill>
                    <a:srgbClr val="002060"/>
                  </a:solidFill>
                </a:ln>
                <a:solidFill>
                  <a:srgbClr val="FFFF00"/>
                </a:solidFill>
              </a:rPr>
            </a:br>
            <a:r>
              <a:rPr lang="en-US" sz="3600" b="1" dirty="0" smtClean="0">
                <a:ln>
                  <a:solidFill>
                    <a:srgbClr val="002060"/>
                  </a:solidFill>
                </a:ln>
                <a:solidFill>
                  <a:srgbClr val="FFFF00"/>
                </a:solidFill>
              </a:rPr>
              <a:t>the </a:t>
            </a:r>
            <a:r>
              <a:rPr lang="en-US" sz="3600" b="1" dirty="0">
                <a:ln>
                  <a:solidFill>
                    <a:srgbClr val="002060"/>
                  </a:solidFill>
                </a:ln>
                <a:solidFill>
                  <a:srgbClr val="FFFF00"/>
                </a:solidFill>
              </a:rPr>
              <a:t>dividing wall that prohibited them from coming near has been broken down through the cross. </a:t>
            </a:r>
            <a:br>
              <a:rPr lang="en-US" sz="3600" b="1" dirty="0">
                <a:ln>
                  <a:solidFill>
                    <a:srgbClr val="002060"/>
                  </a:solidFill>
                </a:ln>
                <a:solidFill>
                  <a:srgbClr val="FFFF00"/>
                </a:solidFill>
              </a:rPr>
            </a:br>
            <a:r>
              <a:rPr lang="en-US" sz="3600" b="1" dirty="0">
                <a:ln>
                  <a:solidFill>
                    <a:srgbClr val="002060"/>
                  </a:solidFill>
                </a:ln>
                <a:solidFill>
                  <a:schemeClr val="bg1"/>
                </a:solidFill>
              </a:rPr>
              <a:t>If Elohim the Father has accepted all who </a:t>
            </a:r>
            <a:br>
              <a:rPr lang="en-US" sz="3600" b="1" dirty="0">
                <a:ln>
                  <a:solidFill>
                    <a:srgbClr val="002060"/>
                  </a:solidFill>
                </a:ln>
                <a:solidFill>
                  <a:schemeClr val="bg1"/>
                </a:solidFill>
              </a:rPr>
            </a:br>
            <a:r>
              <a:rPr lang="en-US" sz="3600" b="1" dirty="0">
                <a:ln>
                  <a:solidFill>
                    <a:srgbClr val="002060"/>
                  </a:solidFill>
                </a:ln>
                <a:solidFill>
                  <a:schemeClr val="bg1"/>
                </a:solidFill>
              </a:rPr>
              <a:t>come by faith in Yahusha, then clearly </a:t>
            </a:r>
            <a:br>
              <a:rPr lang="en-US" sz="3600" b="1" dirty="0">
                <a:ln>
                  <a:solidFill>
                    <a:srgbClr val="002060"/>
                  </a:solidFill>
                </a:ln>
                <a:solidFill>
                  <a:schemeClr val="bg1"/>
                </a:solidFill>
              </a:rPr>
            </a:br>
            <a:r>
              <a:rPr lang="en-US" sz="3600" b="1" dirty="0">
                <a:ln>
                  <a:solidFill>
                    <a:srgbClr val="002060"/>
                  </a:solidFill>
                </a:ln>
                <a:solidFill>
                  <a:schemeClr val="bg1"/>
                </a:solidFill>
              </a:rPr>
              <a:t>the children ought also to accept each other.</a:t>
            </a:r>
          </a:p>
        </p:txBody>
      </p:sp>
      <p:sp>
        <p:nvSpPr>
          <p:cNvPr id="3" name="Slide Number Placeholder 2">
            <a:extLst>
              <a:ext uri="{FF2B5EF4-FFF2-40B4-BE49-F238E27FC236}">
                <a16:creationId xmlns:a16="http://schemas.microsoft.com/office/drawing/2014/main" xmlns="" id="{00557D21-1D9A-472F-8E37-EE8281413E1F}"/>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tx1"/>
                </a:solidFill>
              </a:rPr>
              <a:pPr/>
              <a:t>29</a:t>
            </a:fld>
            <a:endParaRPr lang="en-US" altLang="en-US" dirty="0">
              <a:solidFill>
                <a:schemeClr val="tx1"/>
              </a:solidFill>
            </a:endParaRPr>
          </a:p>
        </p:txBody>
      </p:sp>
      <p:pic>
        <p:nvPicPr>
          <p:cNvPr id="4" name="Picture 3">
            <a:extLst>
              <a:ext uri="{FF2B5EF4-FFF2-40B4-BE49-F238E27FC236}">
                <a16:creationId xmlns:a16="http://schemas.microsoft.com/office/drawing/2014/main" xmlns="" id="{4BE5C23C-BE25-4CCC-A275-0B5218217230}"/>
              </a:ext>
            </a:extLst>
          </p:cNvPr>
          <p:cNvPicPr>
            <a:picLocks noChangeAspect="1"/>
          </p:cNvPicPr>
          <p:nvPr/>
        </p:nvPicPr>
        <p:blipFill>
          <a:blip r:embed="rId3"/>
          <a:stretch>
            <a:fillRect/>
          </a:stretch>
        </p:blipFill>
        <p:spPr>
          <a:xfrm>
            <a:off x="0" y="6339795"/>
            <a:ext cx="2103302" cy="518205"/>
          </a:xfrm>
          <a:prstGeom prst="rect">
            <a:avLst/>
          </a:prstGeom>
        </p:spPr>
      </p:pic>
    </p:spTree>
    <p:extLst>
      <p:ext uri="{BB962C8B-B14F-4D97-AF65-F5344CB8AC3E}">
        <p14:creationId xmlns:p14="http://schemas.microsoft.com/office/powerpoint/2010/main" val="3673864489"/>
      </p:ext>
    </p:extLst>
  </p:cSld>
  <p:clrMapOvr>
    <a:masterClrMapping/>
  </p:clrMapOvr>
  <p:transition spd="slow" advTm="3092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bwMode="auto">
          <a:xfrm flipH="1">
            <a:off x="6096000" y="228600"/>
            <a:ext cx="5779665" cy="448422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DB0B8E34-3BB6-4BF8-B73F-3DA5D77C85EE}"/>
              </a:ext>
            </a:extLst>
          </p:cNvPr>
          <p:cNvSpPr>
            <a:spLocks noGrp="1"/>
          </p:cNvSpPr>
          <p:nvPr>
            <p:ph type="sldNum" sz="quarter" idx="12"/>
          </p:nvPr>
        </p:nvSpPr>
        <p:spPr>
          <a:xfrm>
            <a:off x="9448800" y="6492875"/>
            <a:ext cx="2743200" cy="365125"/>
          </a:xfrm>
        </p:spPr>
        <p:txBody>
          <a:bodyPr/>
          <a:lstStyle/>
          <a:p>
            <a:fld id="{695DB4FE-1E88-4777-850A-44C9A620726E}" type="slidenum">
              <a:rPr lang="en-US" altLang="en-US" smtClean="0">
                <a:solidFill>
                  <a:schemeClr val="bg1"/>
                </a:solidFill>
              </a:rPr>
              <a:pPr/>
              <a:t>3</a:t>
            </a:fld>
            <a:endParaRPr lang="en-US" altLang="en-US" dirty="0">
              <a:solidFill>
                <a:schemeClr val="bg1"/>
              </a:solidFill>
            </a:endParaRPr>
          </a:p>
        </p:txBody>
      </p:sp>
      <p:pic>
        <p:nvPicPr>
          <p:cNvPr id="3" name="Picture 2">
            <a:extLst>
              <a:ext uri="{FF2B5EF4-FFF2-40B4-BE49-F238E27FC236}">
                <a16:creationId xmlns:a16="http://schemas.microsoft.com/office/drawing/2014/main" xmlns="" id="{6723725C-CE66-4204-BDBB-4216794FEDFD}"/>
              </a:ext>
            </a:extLst>
          </p:cNvPr>
          <p:cNvPicPr>
            <a:picLocks noChangeAspect="1"/>
          </p:cNvPicPr>
          <p:nvPr/>
        </p:nvPicPr>
        <p:blipFill>
          <a:blip r:embed="rId5"/>
          <a:stretch>
            <a:fillRect/>
          </a:stretch>
        </p:blipFill>
        <p:spPr>
          <a:xfrm>
            <a:off x="0" y="6339795"/>
            <a:ext cx="2103302" cy="518205"/>
          </a:xfrm>
          <a:prstGeom prst="rect">
            <a:avLst/>
          </a:prstGeom>
        </p:spPr>
      </p:pic>
      <p:sp>
        <p:nvSpPr>
          <p:cNvPr id="8" name="Rectangle 7"/>
          <p:cNvSpPr/>
          <p:nvPr/>
        </p:nvSpPr>
        <p:spPr>
          <a:xfrm>
            <a:off x="219075" y="170405"/>
            <a:ext cx="5724525" cy="1754326"/>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5400" b="1" cap="none" spc="0" dirty="0">
                <a:ln w="1905">
                  <a:solidFill>
                    <a:schemeClr val="bg1"/>
                  </a:solidFill>
                </a:ln>
                <a:solidFill>
                  <a:schemeClr val="accent2">
                    <a:lumMod val="75000"/>
                  </a:schemeClr>
                </a:solidFill>
                <a:effectLst>
                  <a:innerShdw blurRad="69850" dist="43180" dir="5400000">
                    <a:srgbClr val="000000">
                      <a:alpha val="65000"/>
                    </a:srgbClr>
                  </a:innerShdw>
                </a:effectLst>
                <a:latin typeface="Showcard Gothic" pitchFamily="82" charset="0"/>
              </a:rPr>
              <a:t>A  teaching  from:</a:t>
            </a:r>
          </a:p>
        </p:txBody>
      </p:sp>
      <p:sp>
        <p:nvSpPr>
          <p:cNvPr id="9" name="Rectangle 8"/>
          <p:cNvSpPr/>
          <p:nvPr/>
        </p:nvSpPr>
        <p:spPr>
          <a:xfrm>
            <a:off x="238124" y="5616520"/>
            <a:ext cx="11953876"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a:ln w="11430"/>
                <a:solidFill>
                  <a:srgbClr val="92D050"/>
                </a:solidFill>
                <a:effectLst>
                  <a:outerShdw blurRad="50800" dist="39000" dir="5460000" algn="tl">
                    <a:srgbClr val="000000">
                      <a:alpha val="38000"/>
                    </a:srgbClr>
                  </a:outerShdw>
                </a:effectLst>
                <a:latin typeface="Rockwell" pitchFamily="18" charset="0"/>
              </a:rPr>
              <a:t>Addressing Yahuah’s Feasts in Ephesians 2</a:t>
            </a:r>
          </a:p>
        </p:txBody>
      </p:sp>
      <p:pic>
        <p:nvPicPr>
          <p:cNvPr id="10" name="Picture 9">
            <a:extLst>
              <a:ext uri="{FF2B5EF4-FFF2-40B4-BE49-F238E27FC236}">
                <a16:creationId xmlns:a16="http://schemas.microsoft.com/office/drawing/2014/main" xmlns="" id="{CC478BF0-5398-4D43-9957-141A72B0900B}"/>
              </a:ext>
            </a:extLst>
          </p:cNvPr>
          <p:cNvPicPr>
            <a:picLocks noChangeAspect="1"/>
          </p:cNvPicPr>
          <p:nvPr/>
        </p:nvPicPr>
        <p:blipFill>
          <a:blip r:embed="rId6" cstate="email">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a:ext>
            </a:extLst>
          </a:blip>
          <a:stretch>
            <a:fillRect/>
          </a:stretch>
        </p:blipFill>
        <p:spPr>
          <a:xfrm>
            <a:off x="238125" y="1880284"/>
            <a:ext cx="6511092" cy="3834716"/>
          </a:xfrm>
          <a:prstGeom prst="rect">
            <a:avLst/>
          </a:prstGeom>
          <a:noFill/>
          <a:ln>
            <a:noFill/>
          </a:ln>
        </p:spPr>
      </p:pic>
    </p:spTree>
    <p:extLst>
      <p:ext uri="{BB962C8B-B14F-4D97-AF65-F5344CB8AC3E}">
        <p14:creationId xmlns:p14="http://schemas.microsoft.com/office/powerpoint/2010/main" val="7262266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081"/>
                                        </p:tgtEl>
                                        <p:attrNameLst>
                                          <p:attrName>style.visibility</p:attrName>
                                        </p:attrNameLst>
                                      </p:cBhvr>
                                      <p:to>
                                        <p:strVal val="visible"/>
                                      </p:to>
                                    </p:set>
                                    <p:animEffect transition="in" filter="fade">
                                      <p:cBhvr>
                                        <p:cTn id="7" dur="1000"/>
                                        <p:tgtEl>
                                          <p:spTgt spid="3081"/>
                                        </p:tgtEl>
                                      </p:cBhvr>
                                    </p:animEffect>
                                    <p:anim calcmode="lin" valueType="num">
                                      <p:cBhvr>
                                        <p:cTn id="8" dur="1000" fill="hold"/>
                                        <p:tgtEl>
                                          <p:spTgt spid="3081"/>
                                        </p:tgtEl>
                                        <p:attrNameLst>
                                          <p:attrName>ppt_x</p:attrName>
                                        </p:attrNameLst>
                                      </p:cBhvr>
                                      <p:tavLst>
                                        <p:tav tm="0">
                                          <p:val>
                                            <p:strVal val="#ppt_x"/>
                                          </p:val>
                                        </p:tav>
                                        <p:tav tm="100000">
                                          <p:val>
                                            <p:strVal val="#ppt_x"/>
                                          </p:val>
                                        </p:tav>
                                      </p:tavLst>
                                    </p:anim>
                                    <p:anim calcmode="lin" valueType="num">
                                      <p:cBhvr>
                                        <p:cTn id="9" dur="1000" fill="hold"/>
                                        <p:tgtEl>
                                          <p:spTgt spid="30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1752600"/>
            <a:ext cx="2743200" cy="2084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8132" name="Text Box 4"/>
          <p:cNvSpPr txBox="1">
            <a:spLocks noChangeArrowheads="1"/>
          </p:cNvSpPr>
          <p:nvPr/>
        </p:nvSpPr>
        <p:spPr bwMode="auto">
          <a:xfrm>
            <a:off x="946150" y="996821"/>
            <a:ext cx="7010400" cy="50167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3200" i="1" dirty="0"/>
              <a:t>Let’s look at some other Bible translations of Ephesians </a:t>
            </a:r>
            <a:r>
              <a:rPr lang="en-US" altLang="en-US" sz="3200" i="1" dirty="0" smtClean="0"/>
              <a:t>2:14-15: </a:t>
            </a:r>
            <a:r>
              <a:rPr lang="en-US" altLang="en-US" sz="3200" i="1" dirty="0"/>
              <a:t/>
            </a:r>
            <a:br>
              <a:rPr lang="en-US" altLang="en-US" sz="3200" i="1" dirty="0"/>
            </a:br>
            <a:r>
              <a:rPr lang="en-US" altLang="en-US" sz="3200" dirty="0"/>
              <a:t>“For He Himself is our peace, who made both groups </a:t>
            </a:r>
            <a:r>
              <a:rPr lang="en-US" altLang="en-US" sz="3200" b="1" u="sng" dirty="0"/>
              <a:t>into one</a:t>
            </a:r>
            <a:r>
              <a:rPr lang="en-US" altLang="en-US" sz="3200" dirty="0"/>
              <a:t>, and </a:t>
            </a:r>
            <a:r>
              <a:rPr lang="en-US" altLang="en-US" sz="3200" u="sng" dirty="0"/>
              <a:t>broke down the barrier of the dividin</a:t>
            </a:r>
            <a:r>
              <a:rPr lang="en-US" altLang="en-US" sz="3200" dirty="0"/>
              <a:t>g</a:t>
            </a:r>
            <a:r>
              <a:rPr lang="en-US" altLang="en-US" sz="3200" u="sng" dirty="0"/>
              <a:t> wall</a:t>
            </a:r>
            <a:r>
              <a:rPr lang="en-US" altLang="en-US" sz="3200" dirty="0"/>
              <a:t>, </a:t>
            </a:r>
            <a:br>
              <a:rPr lang="en-US" altLang="en-US" sz="3200" dirty="0"/>
            </a:br>
            <a:r>
              <a:rPr lang="en-US" altLang="en-US" sz="3200" dirty="0"/>
              <a:t>by abolishing in His ﬂesh the enmity, which is the Law of commandments contained in ordinances, that in Himself He might make the two into one new man, thus establishing peace.”  </a:t>
            </a:r>
            <a:r>
              <a:rPr lang="en-US" altLang="en-US" sz="2400" i="1" dirty="0"/>
              <a:t>NASB</a:t>
            </a:r>
            <a:endParaRPr lang="en-US" altLang="en-US" sz="3200" i="1" dirty="0"/>
          </a:p>
        </p:txBody>
      </p:sp>
      <p:sp>
        <p:nvSpPr>
          <p:cNvPr id="48133" name="Rectangle 5"/>
          <p:cNvSpPr>
            <a:spLocks noChangeArrowheads="1"/>
          </p:cNvSpPr>
          <p:nvPr/>
        </p:nvSpPr>
        <p:spPr bwMode="auto">
          <a:xfrm>
            <a:off x="381000" y="457200"/>
            <a:ext cx="11430000" cy="6096000"/>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a:extLst>
              <a:ext uri="{FF2B5EF4-FFF2-40B4-BE49-F238E27FC236}">
                <a16:creationId xmlns:a16="http://schemas.microsoft.com/office/drawing/2014/main" xmlns="" id="{33E53E61-262D-4A11-98A9-49F0AC38D2C4}"/>
              </a:ext>
            </a:extLst>
          </p:cNvPr>
          <p:cNvSpPr>
            <a:spLocks noGrp="1"/>
          </p:cNvSpPr>
          <p:nvPr>
            <p:ph type="sldNum" sz="quarter" idx="12"/>
          </p:nvPr>
        </p:nvSpPr>
        <p:spPr>
          <a:xfrm>
            <a:off x="9067800" y="6170613"/>
            <a:ext cx="2743200" cy="365125"/>
          </a:xfrm>
        </p:spPr>
        <p:txBody>
          <a:bodyPr/>
          <a:lstStyle/>
          <a:p>
            <a:fld id="{181C53A3-7E30-42ED-94F1-D8DFD2A75C07}" type="slidenum">
              <a:rPr lang="en-US" altLang="en-US" smtClean="0">
                <a:solidFill>
                  <a:schemeClr val="tx1"/>
                </a:solidFill>
              </a:rPr>
              <a:pPr/>
              <a:t>30</a:t>
            </a:fld>
            <a:endParaRPr lang="en-US" altLang="en-US" dirty="0">
              <a:solidFill>
                <a:schemeClr val="tx1"/>
              </a:solidFill>
            </a:endParaRPr>
          </a:p>
        </p:txBody>
      </p:sp>
      <p:pic>
        <p:nvPicPr>
          <p:cNvPr id="3" name="Picture 2">
            <a:extLst>
              <a:ext uri="{FF2B5EF4-FFF2-40B4-BE49-F238E27FC236}">
                <a16:creationId xmlns:a16="http://schemas.microsoft.com/office/drawing/2014/main" xmlns="" id="{240FAC83-939E-4F00-B4AD-B8DE2EDB0308}"/>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29986">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1676400"/>
            <a:ext cx="2743200" cy="2084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4275" name="Text Box 3"/>
          <p:cNvSpPr txBox="1">
            <a:spLocks noChangeArrowheads="1"/>
          </p:cNvSpPr>
          <p:nvPr/>
        </p:nvSpPr>
        <p:spPr bwMode="auto">
          <a:xfrm>
            <a:off x="609600" y="612844"/>
            <a:ext cx="6858000" cy="563231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3600" dirty="0"/>
              <a:t>“For He himself is our peace, who has </a:t>
            </a:r>
            <a:r>
              <a:rPr lang="en-US" altLang="en-US" sz="3600" u="sng" dirty="0"/>
              <a:t>made the two one and has destro</a:t>
            </a:r>
            <a:r>
              <a:rPr lang="en-US" altLang="en-US" sz="3600" dirty="0"/>
              <a:t>y</a:t>
            </a:r>
            <a:r>
              <a:rPr lang="en-US" altLang="en-US" sz="3600" u="sng" dirty="0"/>
              <a:t>ed the barrier, the dividin</a:t>
            </a:r>
            <a:r>
              <a:rPr lang="en-US" altLang="en-US" sz="3600" dirty="0"/>
              <a:t>g</a:t>
            </a:r>
            <a:r>
              <a:rPr lang="en-US" altLang="en-US" sz="3600" u="sng" dirty="0"/>
              <a:t> wall of hostilit</a:t>
            </a:r>
            <a:r>
              <a:rPr lang="en-US" altLang="en-US" sz="3600" dirty="0"/>
              <a:t>y, by abolishing </a:t>
            </a:r>
            <a:br>
              <a:rPr lang="en-US" altLang="en-US" sz="3600" dirty="0"/>
            </a:br>
            <a:r>
              <a:rPr lang="en-US" altLang="en-US" sz="3600" dirty="0"/>
              <a:t>in his ﬂesh the law with </a:t>
            </a:r>
            <a:br>
              <a:rPr lang="en-US" altLang="en-US" sz="3600" dirty="0"/>
            </a:br>
            <a:r>
              <a:rPr lang="en-US" altLang="en-US" sz="3600" dirty="0"/>
              <a:t>its commandments and regulations. His purpose was to create in himself one new man out of the two, thus making peace.” </a:t>
            </a:r>
            <a:br>
              <a:rPr lang="en-US" altLang="en-US" sz="3600" dirty="0"/>
            </a:br>
            <a:r>
              <a:rPr lang="en-US" altLang="en-US" sz="3600" i="1" dirty="0"/>
              <a:t>Ephesians 2:14-15  </a:t>
            </a:r>
            <a:r>
              <a:rPr lang="en-US" altLang="en-US" sz="2400" i="1" dirty="0"/>
              <a:t>(NIV) </a:t>
            </a:r>
            <a:endParaRPr lang="en-US" altLang="en-US" sz="3600" i="1" dirty="0"/>
          </a:p>
        </p:txBody>
      </p:sp>
      <p:sp>
        <p:nvSpPr>
          <p:cNvPr id="54276" name="Rectangle 4"/>
          <p:cNvSpPr>
            <a:spLocks noChangeArrowheads="1"/>
          </p:cNvSpPr>
          <p:nvPr/>
        </p:nvSpPr>
        <p:spPr bwMode="auto">
          <a:xfrm>
            <a:off x="304800" y="457200"/>
            <a:ext cx="11506200" cy="6096000"/>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a:extLst>
              <a:ext uri="{FF2B5EF4-FFF2-40B4-BE49-F238E27FC236}">
                <a16:creationId xmlns:a16="http://schemas.microsoft.com/office/drawing/2014/main" xmlns="" id="{17492307-9A8A-4D90-B594-3F1577D33CE7}"/>
              </a:ext>
            </a:extLst>
          </p:cNvPr>
          <p:cNvSpPr>
            <a:spLocks noGrp="1"/>
          </p:cNvSpPr>
          <p:nvPr>
            <p:ph type="sldNum" sz="quarter" idx="12"/>
          </p:nvPr>
        </p:nvSpPr>
        <p:spPr>
          <a:xfrm>
            <a:off x="9067800" y="6157232"/>
            <a:ext cx="2743200" cy="365125"/>
          </a:xfrm>
        </p:spPr>
        <p:txBody>
          <a:bodyPr/>
          <a:lstStyle/>
          <a:p>
            <a:fld id="{181C53A3-7E30-42ED-94F1-D8DFD2A75C07}" type="slidenum">
              <a:rPr lang="en-US" altLang="en-US" smtClean="0">
                <a:solidFill>
                  <a:schemeClr val="tx1"/>
                </a:solidFill>
              </a:rPr>
              <a:pPr/>
              <a:t>31</a:t>
            </a:fld>
            <a:endParaRPr lang="en-US" altLang="en-US" dirty="0">
              <a:solidFill>
                <a:schemeClr val="tx1"/>
              </a:solidFill>
            </a:endParaRPr>
          </a:p>
        </p:txBody>
      </p:sp>
      <p:pic>
        <p:nvPicPr>
          <p:cNvPr id="3" name="Picture 2">
            <a:extLst>
              <a:ext uri="{FF2B5EF4-FFF2-40B4-BE49-F238E27FC236}">
                <a16:creationId xmlns:a16="http://schemas.microsoft.com/office/drawing/2014/main" xmlns="" id="{887B4BAC-2CBF-483E-90E7-F9205D69259E}"/>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30042">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0" y="1676400"/>
            <a:ext cx="2743200" cy="2084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6323" name="Text Box 3"/>
          <p:cNvSpPr txBox="1">
            <a:spLocks noChangeArrowheads="1"/>
          </p:cNvSpPr>
          <p:nvPr/>
        </p:nvSpPr>
        <p:spPr bwMode="auto">
          <a:xfrm>
            <a:off x="1066800" y="996821"/>
            <a:ext cx="6857999" cy="52629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3200" dirty="0">
                <a:ln>
                  <a:solidFill>
                    <a:srgbClr val="002060"/>
                  </a:solidFill>
                </a:ln>
              </a:rPr>
              <a:t>“</a:t>
            </a:r>
            <a:r>
              <a:rPr lang="en-US" altLang="en-US" sz="3200" b="1" dirty="0">
                <a:ln>
                  <a:solidFill>
                    <a:srgbClr val="002060"/>
                  </a:solidFill>
                </a:ln>
              </a:rPr>
              <a:t>For he is our peace; in his ﬂesh </a:t>
            </a:r>
            <a:r>
              <a:rPr lang="en-US" altLang="en-US" sz="3200" b="1" u="sng" dirty="0">
                <a:ln>
                  <a:solidFill>
                    <a:srgbClr val="002060"/>
                  </a:solidFill>
                </a:ln>
              </a:rPr>
              <a:t>he has made both </a:t>
            </a:r>
            <a:r>
              <a:rPr lang="en-US" altLang="en-US" sz="3200" b="1" dirty="0">
                <a:ln>
                  <a:solidFill>
                    <a:srgbClr val="002060"/>
                  </a:solidFill>
                </a:ln>
              </a:rPr>
              <a:t>g</a:t>
            </a:r>
            <a:r>
              <a:rPr lang="en-US" altLang="en-US" sz="3200" b="1" u="sng" dirty="0">
                <a:ln>
                  <a:solidFill>
                    <a:srgbClr val="002060"/>
                  </a:solidFill>
                </a:ln>
              </a:rPr>
              <a:t>roups into one and has broken down the dividin</a:t>
            </a:r>
            <a:r>
              <a:rPr lang="en-US" altLang="en-US" sz="3200" b="1" dirty="0">
                <a:ln>
                  <a:solidFill>
                    <a:srgbClr val="002060"/>
                  </a:solidFill>
                </a:ln>
              </a:rPr>
              <a:t>g</a:t>
            </a:r>
            <a:r>
              <a:rPr lang="en-US" altLang="en-US" sz="3200" b="1" u="sng" dirty="0">
                <a:ln>
                  <a:solidFill>
                    <a:srgbClr val="002060"/>
                  </a:solidFill>
                </a:ln>
              </a:rPr>
              <a:t> wall</a:t>
            </a:r>
            <a:r>
              <a:rPr lang="en-US" altLang="en-US" sz="3200" b="1" dirty="0">
                <a:ln>
                  <a:solidFill>
                    <a:srgbClr val="002060"/>
                  </a:solidFill>
                </a:ln>
              </a:rPr>
              <a:t>, </a:t>
            </a:r>
            <a:r>
              <a:rPr lang="en-US" altLang="en-US" sz="3200" b="1" u="sng" dirty="0">
                <a:ln>
                  <a:solidFill>
                    <a:srgbClr val="002060"/>
                  </a:solidFill>
                </a:ln>
              </a:rPr>
              <a:t/>
            </a:r>
            <a:br>
              <a:rPr lang="en-US" altLang="en-US" sz="3200" b="1" u="sng" dirty="0">
                <a:ln>
                  <a:solidFill>
                    <a:srgbClr val="002060"/>
                  </a:solidFill>
                </a:ln>
              </a:rPr>
            </a:br>
            <a:r>
              <a:rPr lang="en-US" altLang="en-US" sz="3200" b="1" u="sng" dirty="0">
                <a:ln>
                  <a:solidFill>
                    <a:srgbClr val="002060"/>
                  </a:solidFill>
                </a:ln>
              </a:rPr>
              <a:t>that is</a:t>
            </a:r>
            <a:r>
              <a:rPr lang="en-US" altLang="en-US" sz="3200" b="1" dirty="0">
                <a:ln>
                  <a:solidFill>
                    <a:srgbClr val="002060"/>
                  </a:solidFill>
                </a:ln>
              </a:rPr>
              <a:t>,</a:t>
            </a:r>
            <a:r>
              <a:rPr lang="en-US" altLang="en-US" sz="3200" b="1" u="sng" dirty="0">
                <a:ln>
                  <a:solidFill>
                    <a:srgbClr val="002060"/>
                  </a:solidFill>
                </a:ln>
              </a:rPr>
              <a:t> the hostilit</a:t>
            </a:r>
            <a:r>
              <a:rPr lang="en-US" altLang="en-US" sz="3200" b="1" dirty="0">
                <a:ln>
                  <a:solidFill>
                    <a:srgbClr val="002060"/>
                  </a:solidFill>
                </a:ln>
              </a:rPr>
              <a:t>y</a:t>
            </a:r>
            <a:r>
              <a:rPr lang="en-US" altLang="en-US" sz="3200" b="1" u="sng" dirty="0">
                <a:ln>
                  <a:solidFill>
                    <a:srgbClr val="002060"/>
                  </a:solidFill>
                </a:ln>
              </a:rPr>
              <a:t> between us</a:t>
            </a:r>
            <a:r>
              <a:rPr lang="en-US" altLang="en-US" sz="3200" b="1" dirty="0">
                <a:ln>
                  <a:solidFill>
                    <a:srgbClr val="002060"/>
                  </a:solidFill>
                </a:ln>
              </a:rPr>
              <a:t>. </a:t>
            </a:r>
            <a:br>
              <a:rPr lang="en-US" altLang="en-US" sz="3200" b="1" dirty="0">
                <a:ln>
                  <a:solidFill>
                    <a:srgbClr val="002060"/>
                  </a:solidFill>
                </a:ln>
              </a:rPr>
            </a:br>
            <a:r>
              <a:rPr lang="en-US" altLang="en-US" sz="3200" b="1" dirty="0">
                <a:ln>
                  <a:solidFill>
                    <a:srgbClr val="002060"/>
                  </a:solidFill>
                </a:ln>
              </a:rPr>
              <a:t>He has abolished the law with </a:t>
            </a:r>
            <a:br>
              <a:rPr lang="en-US" altLang="en-US" sz="3200" b="1" dirty="0">
                <a:ln>
                  <a:solidFill>
                    <a:srgbClr val="002060"/>
                  </a:solidFill>
                </a:ln>
              </a:rPr>
            </a:br>
            <a:r>
              <a:rPr lang="en-US" altLang="en-US" sz="3200" b="1" dirty="0">
                <a:ln>
                  <a:solidFill>
                    <a:srgbClr val="002060"/>
                  </a:solidFill>
                </a:ln>
              </a:rPr>
              <a:t>its commandments and ordinances, that he might create in himself </a:t>
            </a:r>
            <a:br>
              <a:rPr lang="en-US" altLang="en-US" sz="3200" b="1" dirty="0">
                <a:ln>
                  <a:solidFill>
                    <a:srgbClr val="002060"/>
                  </a:solidFill>
                </a:ln>
              </a:rPr>
            </a:br>
            <a:r>
              <a:rPr lang="en-US" altLang="en-US" sz="3200" b="1" dirty="0">
                <a:ln>
                  <a:solidFill>
                    <a:srgbClr val="002060"/>
                  </a:solidFill>
                </a:ln>
              </a:rPr>
              <a:t>one new humanity in place of the two, thus making peace.”</a:t>
            </a:r>
            <a:r>
              <a:rPr lang="en-US" altLang="en-US" sz="2400" b="1" i="1" dirty="0">
                <a:ln>
                  <a:solidFill>
                    <a:srgbClr val="002060"/>
                  </a:solidFill>
                </a:ln>
              </a:rPr>
              <a:t> </a:t>
            </a:r>
          </a:p>
          <a:p>
            <a:pPr algn="ctr">
              <a:spcBef>
                <a:spcPct val="50000"/>
              </a:spcBef>
            </a:pPr>
            <a:r>
              <a:rPr lang="en-US" altLang="en-US" sz="3200" b="1" i="1" dirty="0">
                <a:ln>
                  <a:solidFill>
                    <a:srgbClr val="002060"/>
                  </a:solidFill>
                </a:ln>
              </a:rPr>
              <a:t>Ephesians 2:14-15  </a:t>
            </a:r>
            <a:r>
              <a:rPr lang="en-US" altLang="en-US" sz="2400" b="1" i="1" dirty="0">
                <a:ln>
                  <a:solidFill>
                    <a:srgbClr val="002060"/>
                  </a:solidFill>
                </a:ln>
              </a:rPr>
              <a:t>(NRSV)</a:t>
            </a:r>
          </a:p>
        </p:txBody>
      </p:sp>
      <p:sp>
        <p:nvSpPr>
          <p:cNvPr id="56324" name="Rectangle 4"/>
          <p:cNvSpPr>
            <a:spLocks noChangeArrowheads="1"/>
          </p:cNvSpPr>
          <p:nvPr/>
        </p:nvSpPr>
        <p:spPr bwMode="auto">
          <a:xfrm>
            <a:off x="457200" y="457200"/>
            <a:ext cx="11353800" cy="6096000"/>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a:extLst>
              <a:ext uri="{FF2B5EF4-FFF2-40B4-BE49-F238E27FC236}">
                <a16:creationId xmlns:a16="http://schemas.microsoft.com/office/drawing/2014/main" xmlns="" id="{8C7956BA-B9EF-43AD-AC7B-FC7BC1892185}"/>
              </a:ext>
            </a:extLst>
          </p:cNvPr>
          <p:cNvSpPr>
            <a:spLocks noGrp="1"/>
          </p:cNvSpPr>
          <p:nvPr>
            <p:ph type="sldNum" sz="quarter" idx="12"/>
          </p:nvPr>
        </p:nvSpPr>
        <p:spPr>
          <a:xfrm>
            <a:off x="9067800" y="6170613"/>
            <a:ext cx="2743200" cy="365125"/>
          </a:xfrm>
        </p:spPr>
        <p:txBody>
          <a:bodyPr/>
          <a:lstStyle/>
          <a:p>
            <a:fld id="{181C53A3-7E30-42ED-94F1-D8DFD2A75C07}" type="slidenum">
              <a:rPr lang="en-US" altLang="en-US" smtClean="0">
                <a:solidFill>
                  <a:schemeClr val="tx1"/>
                </a:solidFill>
              </a:rPr>
              <a:pPr/>
              <a:t>32</a:t>
            </a:fld>
            <a:endParaRPr lang="en-US" altLang="en-US" dirty="0">
              <a:solidFill>
                <a:schemeClr val="tx1"/>
              </a:solidFill>
            </a:endParaRPr>
          </a:p>
        </p:txBody>
      </p:sp>
      <p:pic>
        <p:nvPicPr>
          <p:cNvPr id="3" name="Picture 2">
            <a:extLst>
              <a:ext uri="{FF2B5EF4-FFF2-40B4-BE49-F238E27FC236}">
                <a16:creationId xmlns:a16="http://schemas.microsoft.com/office/drawing/2014/main" xmlns="" id="{A1F8D7E6-4AE9-414F-BF99-211492203613}"/>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28844">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0" y="1458912"/>
            <a:ext cx="2743200" cy="2084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8371" name="Text Box 3"/>
          <p:cNvSpPr txBox="1">
            <a:spLocks noChangeArrowheads="1"/>
          </p:cNvSpPr>
          <p:nvPr/>
        </p:nvSpPr>
        <p:spPr bwMode="auto">
          <a:xfrm>
            <a:off x="914400" y="996821"/>
            <a:ext cx="6807200" cy="50167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altLang="en-US" sz="3200" dirty="0"/>
              <a:t>“For he is himself our peace. </a:t>
            </a:r>
            <a:br>
              <a:rPr lang="en-US" altLang="en-US" sz="3200" dirty="0"/>
            </a:br>
            <a:r>
              <a:rPr lang="en-US" altLang="en-US" sz="3200" dirty="0"/>
              <a:t>Gentiles and Jews, </a:t>
            </a:r>
            <a:r>
              <a:rPr lang="en-US" altLang="en-US" sz="3200" u="sng" dirty="0"/>
              <a:t>he has made the two one</a:t>
            </a:r>
            <a:r>
              <a:rPr lang="en-US" altLang="en-US" sz="3200" dirty="0"/>
              <a:t>, </a:t>
            </a:r>
            <a:r>
              <a:rPr lang="en-US" altLang="en-US" sz="3200" u="sng" dirty="0"/>
              <a:t>and in his own bod</a:t>
            </a:r>
            <a:r>
              <a:rPr lang="en-US" altLang="en-US" sz="3200" dirty="0"/>
              <a:t>y</a:t>
            </a:r>
            <a:r>
              <a:rPr lang="en-US" altLang="en-US" sz="3200" u="sng" dirty="0"/>
              <a:t> of ﬂesh and blood has broken down the barrier of enmit</a:t>
            </a:r>
            <a:r>
              <a:rPr lang="en-US" altLang="en-US" sz="3200" dirty="0"/>
              <a:t>y</a:t>
            </a:r>
            <a:r>
              <a:rPr lang="en-US" altLang="en-US" sz="3200" u="sng" dirty="0"/>
              <a:t> which se</a:t>
            </a:r>
            <a:r>
              <a:rPr lang="en-US" altLang="en-US" sz="3200" dirty="0"/>
              <a:t>p</a:t>
            </a:r>
            <a:r>
              <a:rPr lang="en-US" altLang="en-US" sz="3200" u="sng" dirty="0"/>
              <a:t>arated them</a:t>
            </a:r>
            <a:r>
              <a:rPr lang="en-US" altLang="en-US" sz="3200" dirty="0"/>
              <a:t>; </a:t>
            </a:r>
            <a:br>
              <a:rPr lang="en-US" altLang="en-US" sz="3200" dirty="0"/>
            </a:br>
            <a:r>
              <a:rPr lang="en-US" altLang="en-US" sz="3200" dirty="0"/>
              <a:t>for he annulled the law with its rules and regulations, so as to create out of the two a single new humanity in himself, thereby making peace.” </a:t>
            </a:r>
            <a:br>
              <a:rPr lang="en-US" altLang="en-US" sz="3200" dirty="0"/>
            </a:br>
            <a:r>
              <a:rPr lang="en-US" altLang="en-US" sz="3200" i="1" dirty="0"/>
              <a:t>Ephesians 2:14-15  </a:t>
            </a:r>
            <a:r>
              <a:rPr lang="en-US" altLang="en-US" sz="2400" i="1" dirty="0"/>
              <a:t>(RSV)</a:t>
            </a:r>
            <a:endParaRPr lang="en-US" altLang="en-US" sz="3200" i="1" dirty="0"/>
          </a:p>
        </p:txBody>
      </p:sp>
      <p:sp>
        <p:nvSpPr>
          <p:cNvPr id="58372" name="Rectangle 4"/>
          <p:cNvSpPr>
            <a:spLocks noChangeArrowheads="1"/>
          </p:cNvSpPr>
          <p:nvPr/>
        </p:nvSpPr>
        <p:spPr bwMode="auto">
          <a:xfrm>
            <a:off x="533400" y="457200"/>
            <a:ext cx="11201400" cy="6096000"/>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a:extLst>
              <a:ext uri="{FF2B5EF4-FFF2-40B4-BE49-F238E27FC236}">
                <a16:creationId xmlns:a16="http://schemas.microsoft.com/office/drawing/2014/main" xmlns="" id="{94719614-3F6C-456C-86AF-2CDF4791C74F}"/>
              </a:ext>
            </a:extLst>
          </p:cNvPr>
          <p:cNvSpPr>
            <a:spLocks noGrp="1"/>
          </p:cNvSpPr>
          <p:nvPr>
            <p:ph type="sldNum" sz="quarter" idx="12"/>
          </p:nvPr>
        </p:nvSpPr>
        <p:spPr>
          <a:xfrm>
            <a:off x="8962571" y="6170613"/>
            <a:ext cx="2743200" cy="365125"/>
          </a:xfrm>
        </p:spPr>
        <p:txBody>
          <a:bodyPr/>
          <a:lstStyle/>
          <a:p>
            <a:fld id="{181C53A3-7E30-42ED-94F1-D8DFD2A75C07}" type="slidenum">
              <a:rPr lang="en-US" altLang="en-US" smtClean="0">
                <a:solidFill>
                  <a:schemeClr val="tx1"/>
                </a:solidFill>
              </a:rPr>
              <a:pPr/>
              <a:t>33</a:t>
            </a:fld>
            <a:endParaRPr lang="en-US" altLang="en-US" dirty="0">
              <a:solidFill>
                <a:schemeClr val="tx1"/>
              </a:solidFill>
            </a:endParaRPr>
          </a:p>
        </p:txBody>
      </p:sp>
      <p:pic>
        <p:nvPicPr>
          <p:cNvPr id="3" name="Picture 2">
            <a:extLst>
              <a:ext uri="{FF2B5EF4-FFF2-40B4-BE49-F238E27FC236}">
                <a16:creationId xmlns:a16="http://schemas.microsoft.com/office/drawing/2014/main" xmlns="" id="{4F7317FD-25B4-4D17-BEDE-CBC7BA465827}"/>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34684">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1600200"/>
            <a:ext cx="2743200" cy="2084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0419" name="Text Box 3"/>
          <p:cNvSpPr txBox="1">
            <a:spLocks noChangeArrowheads="1"/>
          </p:cNvSpPr>
          <p:nvPr/>
        </p:nvSpPr>
        <p:spPr bwMode="auto">
          <a:xfrm>
            <a:off x="762000" y="674400"/>
            <a:ext cx="7162800" cy="5509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altLang="en-US" sz="3200" dirty="0"/>
              <a:t>“For he himself is our </a:t>
            </a:r>
            <a:r>
              <a:rPr lang="en-US" altLang="en-US" sz="3200" u="sng" dirty="0"/>
              <a:t>shalom — he has made us both one and has broken down the </a:t>
            </a:r>
            <a:r>
              <a:rPr lang="en-US" altLang="en-US" sz="3200" u="sng" dirty="0" err="1"/>
              <a:t>m’chitzah</a:t>
            </a:r>
            <a:r>
              <a:rPr lang="en-US" altLang="en-US" sz="3200" u="sng" dirty="0"/>
              <a:t> which divided us b</a:t>
            </a:r>
            <a:r>
              <a:rPr lang="en-US" altLang="en-US" sz="3200" dirty="0"/>
              <a:t>y</a:t>
            </a:r>
            <a:r>
              <a:rPr lang="en-US" altLang="en-US" sz="3200" u="sng" dirty="0"/>
              <a:t> destro</a:t>
            </a:r>
            <a:r>
              <a:rPr lang="en-US" altLang="en-US" sz="3200" dirty="0"/>
              <a:t>y</a:t>
            </a:r>
            <a:r>
              <a:rPr lang="en-US" altLang="en-US" sz="3200" u="sng" dirty="0"/>
              <a:t>in</a:t>
            </a:r>
            <a:r>
              <a:rPr lang="en-US" altLang="en-US" sz="3200" dirty="0"/>
              <a:t>g</a:t>
            </a:r>
            <a:r>
              <a:rPr lang="en-US" altLang="en-US" sz="3200" u="sng" dirty="0"/>
              <a:t> in his own bod</a:t>
            </a:r>
            <a:r>
              <a:rPr lang="en-US" altLang="en-US" sz="3200" dirty="0"/>
              <a:t>y</a:t>
            </a:r>
            <a:r>
              <a:rPr lang="en-US" altLang="en-US" sz="3200" u="sng" dirty="0"/>
              <a:t> the enmit</a:t>
            </a:r>
            <a:r>
              <a:rPr lang="en-US" altLang="en-US" sz="3200" dirty="0"/>
              <a:t>y</a:t>
            </a:r>
            <a:r>
              <a:rPr lang="en-US" altLang="en-US" sz="3200" u="sng" dirty="0"/>
              <a:t> occasioned by the Torah</a:t>
            </a:r>
            <a:r>
              <a:rPr lang="en-US" altLang="en-US" sz="3200" dirty="0"/>
              <a:t>, </a:t>
            </a:r>
            <a:br>
              <a:rPr lang="en-US" altLang="en-US" sz="3200" dirty="0"/>
            </a:br>
            <a:r>
              <a:rPr lang="en-US" altLang="en-US" sz="3200" dirty="0"/>
              <a:t>with its commands set forth in </a:t>
            </a:r>
            <a:br>
              <a:rPr lang="en-US" altLang="en-US" sz="3200" dirty="0"/>
            </a:br>
            <a:r>
              <a:rPr lang="en-US" altLang="en-US" sz="3200" dirty="0"/>
              <a:t>the form of ordinances.</a:t>
            </a:r>
          </a:p>
          <a:p>
            <a:pPr algn="ctr"/>
            <a:r>
              <a:rPr lang="en-US" altLang="en-US" sz="3200" dirty="0"/>
              <a:t>He did this in order to create in union with himself from the two groups a single new humanity and thus make shalom.” </a:t>
            </a:r>
            <a:r>
              <a:rPr lang="en-US" altLang="en-US" sz="3200" b="1" dirty="0">
                <a:ln>
                  <a:solidFill>
                    <a:schemeClr val="bg2">
                      <a:lumMod val="25000"/>
                    </a:schemeClr>
                  </a:solidFill>
                </a:ln>
              </a:rPr>
              <a:t>Ephesians 2:14-15 </a:t>
            </a:r>
            <a:r>
              <a:rPr lang="en-US" altLang="en-US" sz="2400" i="1" dirty="0"/>
              <a:t>[Jewish New Testament] </a:t>
            </a:r>
          </a:p>
        </p:txBody>
      </p:sp>
      <p:sp>
        <p:nvSpPr>
          <p:cNvPr id="60420" name="Rectangle 4"/>
          <p:cNvSpPr>
            <a:spLocks noChangeArrowheads="1"/>
          </p:cNvSpPr>
          <p:nvPr/>
        </p:nvSpPr>
        <p:spPr bwMode="auto">
          <a:xfrm>
            <a:off x="304800" y="228600"/>
            <a:ext cx="11430000" cy="6293991"/>
          </a:xfrm>
          <a:prstGeom prst="rect">
            <a:avLst/>
          </a:prstGeom>
          <a:noFill/>
          <a:ln w="571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a:extLst>
              <a:ext uri="{FF2B5EF4-FFF2-40B4-BE49-F238E27FC236}">
                <a16:creationId xmlns:a16="http://schemas.microsoft.com/office/drawing/2014/main" xmlns="" id="{A8056380-FC65-42C9-A1D6-CDA9127EF4E5}"/>
              </a:ext>
            </a:extLst>
          </p:cNvPr>
          <p:cNvSpPr>
            <a:spLocks noGrp="1"/>
          </p:cNvSpPr>
          <p:nvPr>
            <p:ph type="sldNum" sz="quarter" idx="12"/>
          </p:nvPr>
        </p:nvSpPr>
        <p:spPr>
          <a:xfrm>
            <a:off x="8980714" y="6154518"/>
            <a:ext cx="2743200" cy="365125"/>
          </a:xfrm>
        </p:spPr>
        <p:txBody>
          <a:bodyPr/>
          <a:lstStyle/>
          <a:p>
            <a:fld id="{181C53A3-7E30-42ED-94F1-D8DFD2A75C07}" type="slidenum">
              <a:rPr lang="en-US" altLang="en-US" smtClean="0">
                <a:solidFill>
                  <a:schemeClr val="tx1"/>
                </a:solidFill>
              </a:rPr>
              <a:pPr/>
              <a:t>34</a:t>
            </a:fld>
            <a:endParaRPr lang="en-US" altLang="en-US" dirty="0">
              <a:solidFill>
                <a:schemeClr val="tx1"/>
              </a:solidFill>
            </a:endParaRPr>
          </a:p>
        </p:txBody>
      </p:sp>
      <p:pic>
        <p:nvPicPr>
          <p:cNvPr id="3" name="Picture 2">
            <a:extLst>
              <a:ext uri="{FF2B5EF4-FFF2-40B4-BE49-F238E27FC236}">
                <a16:creationId xmlns:a16="http://schemas.microsoft.com/office/drawing/2014/main" xmlns="" id="{083A38F1-9E76-4C04-923C-F5C29201CA1C}"/>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33673">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bib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2467" name="Text Box 3"/>
          <p:cNvSpPr txBox="1">
            <a:spLocks noChangeArrowheads="1"/>
          </p:cNvSpPr>
          <p:nvPr/>
        </p:nvSpPr>
        <p:spPr bwMode="auto">
          <a:xfrm>
            <a:off x="1143000" y="838200"/>
            <a:ext cx="5181600" cy="50167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3200" dirty="0">
                <a:solidFill>
                  <a:schemeClr val="bg1"/>
                </a:solidFill>
              </a:rPr>
              <a:t>Taken at face value, some feel these translations present the text </a:t>
            </a:r>
            <a:r>
              <a:rPr lang="en-US" altLang="en-US" sz="3200" u="sng" dirty="0">
                <a:solidFill>
                  <a:schemeClr val="bg1"/>
                </a:solidFill>
              </a:rPr>
              <a:t>as a </a:t>
            </a:r>
            <a:r>
              <a:rPr lang="en-US" altLang="en-US" sz="3200" dirty="0">
                <a:solidFill>
                  <a:schemeClr val="bg1"/>
                </a:solidFill>
              </a:rPr>
              <a:t>p</a:t>
            </a:r>
            <a:r>
              <a:rPr lang="en-US" altLang="en-US" sz="3200" u="sng" dirty="0">
                <a:solidFill>
                  <a:schemeClr val="bg1"/>
                </a:solidFill>
              </a:rPr>
              <a:t>ointed assertion b</a:t>
            </a:r>
            <a:r>
              <a:rPr lang="en-US" altLang="en-US" sz="3200" dirty="0">
                <a:solidFill>
                  <a:schemeClr val="bg1"/>
                </a:solidFill>
              </a:rPr>
              <a:t>y</a:t>
            </a:r>
            <a:r>
              <a:rPr lang="en-US" altLang="en-US" sz="3200" u="sng" dirty="0">
                <a:solidFill>
                  <a:schemeClr val="bg1"/>
                </a:solidFill>
              </a:rPr>
              <a:t> the a</a:t>
            </a:r>
            <a:r>
              <a:rPr lang="en-US" altLang="en-US" sz="3200" dirty="0">
                <a:solidFill>
                  <a:schemeClr val="bg1"/>
                </a:solidFill>
              </a:rPr>
              <a:t>p</a:t>
            </a:r>
            <a:r>
              <a:rPr lang="en-US" altLang="en-US" sz="3200" u="sng" dirty="0">
                <a:solidFill>
                  <a:schemeClr val="bg1"/>
                </a:solidFill>
              </a:rPr>
              <a:t>ostle Paul that Messiah abolished the Mosaic Torah b</a:t>
            </a:r>
            <a:r>
              <a:rPr lang="en-US" altLang="en-US" sz="3200" dirty="0">
                <a:solidFill>
                  <a:schemeClr val="bg1"/>
                </a:solidFill>
              </a:rPr>
              <a:t>y</a:t>
            </a:r>
            <a:r>
              <a:rPr lang="en-US" altLang="en-US" sz="3200" u="sng" dirty="0">
                <a:solidFill>
                  <a:schemeClr val="bg1"/>
                </a:solidFill>
              </a:rPr>
              <a:t> His sacriﬁcial death</a:t>
            </a:r>
            <a:r>
              <a:rPr lang="en-US" altLang="en-US" sz="3200" dirty="0">
                <a:solidFill>
                  <a:schemeClr val="bg1"/>
                </a:solidFill>
              </a:rPr>
              <a:t>, </a:t>
            </a:r>
            <a:br>
              <a:rPr lang="en-US" altLang="en-US" sz="3200" dirty="0">
                <a:solidFill>
                  <a:schemeClr val="bg1"/>
                </a:solidFill>
              </a:rPr>
            </a:br>
            <a:r>
              <a:rPr lang="en-US" altLang="en-US" sz="3200" dirty="0">
                <a:solidFill>
                  <a:schemeClr val="bg1"/>
                </a:solidFill>
              </a:rPr>
              <a:t>and that the Torah was the instrument of hostility that erected a dividing wall between Jew and Gentile.</a:t>
            </a:r>
          </a:p>
        </p:txBody>
      </p:sp>
      <p:sp>
        <p:nvSpPr>
          <p:cNvPr id="62468" name="WordArt 4"/>
          <p:cNvSpPr>
            <a:spLocks noChangeArrowheads="1" noChangeShapeType="1" noTextEdit="1"/>
          </p:cNvSpPr>
          <p:nvPr/>
        </p:nvSpPr>
        <p:spPr bwMode="auto">
          <a:xfrm>
            <a:off x="7086600" y="3733800"/>
            <a:ext cx="4038599" cy="1904999"/>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scene3d>
              <a:camera prst="orthographicFront"/>
              <a:lightRig rig="threePt" dir="t"/>
            </a:scene3d>
            <a:sp3d extrusionH="57150">
              <a:bevelT w="38100" h="38100"/>
            </a:sp3d>
          </a:bodyPr>
          <a:lstStyle/>
          <a:p>
            <a:pPr algn="ctr"/>
            <a:r>
              <a:rPr lang="en-US" sz="3600" kern="10" dirty="0">
                <a:ln w="9525">
                  <a:solidFill>
                    <a:srgbClr val="000000"/>
                  </a:solidFill>
                  <a:round/>
                  <a:headEnd/>
                  <a:tailEnd/>
                </a:ln>
                <a:solidFill>
                  <a:schemeClr val="accent2">
                    <a:lumMod val="75000"/>
                  </a:schemeClr>
                </a:solidFill>
                <a:effectLst>
                  <a:glow rad="127000">
                    <a:schemeClr val="bg1"/>
                  </a:glow>
                </a:effectLst>
                <a:latin typeface="Arial Black" panose="020B0A04020102020204" pitchFamily="34" charset="0"/>
              </a:rPr>
              <a:t>Is that true?</a:t>
            </a:r>
          </a:p>
        </p:txBody>
      </p:sp>
      <p:sp>
        <p:nvSpPr>
          <p:cNvPr id="2" name="Slide Number Placeholder 1">
            <a:extLst>
              <a:ext uri="{FF2B5EF4-FFF2-40B4-BE49-F238E27FC236}">
                <a16:creationId xmlns:a16="http://schemas.microsoft.com/office/drawing/2014/main" xmlns="" id="{FD1B67BE-C375-4B5F-83DD-745D3EA1F112}"/>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b="1" smtClean="0">
                <a:solidFill>
                  <a:schemeClr val="bg1"/>
                </a:solidFill>
              </a:rPr>
              <a:pPr/>
              <a:t>35</a:t>
            </a:fld>
            <a:endParaRPr lang="en-US" altLang="en-US" b="1" dirty="0">
              <a:solidFill>
                <a:schemeClr val="bg1"/>
              </a:solidFill>
            </a:endParaRPr>
          </a:p>
        </p:txBody>
      </p:sp>
      <p:pic>
        <p:nvPicPr>
          <p:cNvPr id="3" name="Picture 2">
            <a:extLst>
              <a:ext uri="{FF2B5EF4-FFF2-40B4-BE49-F238E27FC236}">
                <a16:creationId xmlns:a16="http://schemas.microsoft.com/office/drawing/2014/main" xmlns="" id="{981CBBB6-46FB-4D58-A1C8-5F15790C6654}"/>
              </a:ext>
            </a:extLst>
          </p:cNvPr>
          <p:cNvPicPr>
            <a:picLocks noChangeAspect="1"/>
          </p:cNvPicPr>
          <p:nvPr/>
        </p:nvPicPr>
        <p:blipFill>
          <a:blip r:embed="rId5"/>
          <a:stretch>
            <a:fillRect/>
          </a:stretch>
        </p:blipFill>
        <p:spPr>
          <a:xfrm>
            <a:off x="0" y="6339795"/>
            <a:ext cx="2103302" cy="5182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2700">
        <p:split orient="vert"/>
      </p:transition>
    </mc:Choice>
    <mc:Fallback xmlns="">
      <p:transition spd="slow" advTm="327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p:cTn id="7" dur="1000" fill="hold"/>
                                        <p:tgtEl>
                                          <p:spTgt spid="62468"/>
                                        </p:tgtEl>
                                        <p:attrNameLst>
                                          <p:attrName>ppt_w</p:attrName>
                                        </p:attrNameLst>
                                      </p:cBhvr>
                                      <p:tavLst>
                                        <p:tav tm="0">
                                          <p:val>
                                            <p:fltVal val="0"/>
                                          </p:val>
                                        </p:tav>
                                        <p:tav tm="100000">
                                          <p:val>
                                            <p:strVal val="#ppt_w"/>
                                          </p:val>
                                        </p:tav>
                                      </p:tavLst>
                                    </p:anim>
                                    <p:anim calcmode="lin" valueType="num">
                                      <p:cBhvr>
                                        <p:cTn id="8" dur="1000" fill="hold"/>
                                        <p:tgtEl>
                                          <p:spTgt spid="624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199"/>
            <a:ext cx="12192000" cy="69336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09700" y="762000"/>
            <a:ext cx="9486900" cy="50167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4000" b="1" dirty="0">
                <a:ln>
                  <a:solidFill>
                    <a:srgbClr val="002060"/>
                  </a:solidFill>
                </a:ln>
                <a:solidFill>
                  <a:schemeClr val="bg1"/>
                </a:solidFill>
              </a:rPr>
              <a:t>Just reading these verses in </a:t>
            </a:r>
            <a:r>
              <a:rPr lang="en-US" sz="4000" b="1" dirty="0" err="1">
                <a:ln>
                  <a:solidFill>
                    <a:srgbClr val="002060"/>
                  </a:solidFill>
                </a:ln>
                <a:solidFill>
                  <a:schemeClr val="bg1"/>
                </a:solidFill>
              </a:rPr>
              <a:t>Eph</a:t>
            </a:r>
            <a:r>
              <a:rPr lang="en-US" sz="4000" b="1" dirty="0">
                <a:ln>
                  <a:solidFill>
                    <a:srgbClr val="002060"/>
                  </a:solidFill>
                </a:ln>
                <a:solidFill>
                  <a:schemeClr val="bg1"/>
                </a:solidFill>
              </a:rPr>
              <a:t> 2:14-15, </a:t>
            </a:r>
            <a:r>
              <a:rPr lang="en-US" sz="4000" b="1" dirty="0">
                <a:ln>
                  <a:solidFill>
                    <a:srgbClr val="002060"/>
                  </a:solidFill>
                </a:ln>
                <a:solidFill>
                  <a:schemeClr val="accent6">
                    <a:lumMod val="60000"/>
                    <a:lumOff val="40000"/>
                  </a:schemeClr>
                </a:solidFill>
              </a:rPr>
              <a:t>you </a:t>
            </a:r>
            <a:r>
              <a:rPr lang="en-US" sz="4000" b="1" dirty="0" smtClean="0">
                <a:ln>
                  <a:solidFill>
                    <a:srgbClr val="002060"/>
                  </a:solidFill>
                </a:ln>
                <a:solidFill>
                  <a:schemeClr val="accent6">
                    <a:lumMod val="60000"/>
                    <a:lumOff val="40000"/>
                  </a:schemeClr>
                </a:solidFill>
              </a:rPr>
              <a:t>could </a:t>
            </a:r>
            <a:r>
              <a:rPr lang="en-US" sz="4000" b="1" dirty="0">
                <a:ln>
                  <a:solidFill>
                    <a:srgbClr val="002060"/>
                  </a:solidFill>
                </a:ln>
                <a:solidFill>
                  <a:schemeClr val="accent6">
                    <a:lumMod val="60000"/>
                    <a:lumOff val="40000"/>
                  </a:schemeClr>
                </a:solidFill>
              </a:rPr>
              <a:t>come to the conclusion </a:t>
            </a:r>
            <a:r>
              <a:rPr lang="en-US" sz="4000" b="1" dirty="0" smtClean="0">
                <a:ln>
                  <a:solidFill>
                    <a:srgbClr val="002060"/>
                  </a:solidFill>
                </a:ln>
                <a:solidFill>
                  <a:schemeClr val="accent6">
                    <a:lumMod val="60000"/>
                    <a:lumOff val="40000"/>
                  </a:schemeClr>
                </a:solidFill>
              </a:rPr>
              <a:t/>
            </a:r>
            <a:br>
              <a:rPr lang="en-US" sz="4000" b="1" dirty="0" smtClean="0">
                <a:ln>
                  <a:solidFill>
                    <a:srgbClr val="002060"/>
                  </a:solidFill>
                </a:ln>
                <a:solidFill>
                  <a:schemeClr val="accent6">
                    <a:lumMod val="60000"/>
                    <a:lumOff val="40000"/>
                  </a:schemeClr>
                </a:solidFill>
              </a:rPr>
            </a:br>
            <a:r>
              <a:rPr lang="en-US" sz="3200" b="1" dirty="0" smtClean="0">
                <a:ln>
                  <a:solidFill>
                    <a:srgbClr val="002060"/>
                  </a:solidFill>
                </a:ln>
                <a:solidFill>
                  <a:schemeClr val="bg1"/>
                </a:solidFill>
              </a:rPr>
              <a:t>(</a:t>
            </a:r>
            <a:r>
              <a:rPr lang="en-US" sz="3200" b="1" dirty="0">
                <a:ln>
                  <a:solidFill>
                    <a:srgbClr val="002060"/>
                  </a:solidFill>
                </a:ln>
                <a:solidFill>
                  <a:schemeClr val="bg1"/>
                </a:solidFill>
              </a:rPr>
              <a:t>as most Christian Churches come to) </a:t>
            </a:r>
            <a:r>
              <a:rPr lang="en-US" sz="3200" b="1" dirty="0" smtClean="0">
                <a:ln>
                  <a:solidFill>
                    <a:srgbClr val="002060"/>
                  </a:solidFill>
                </a:ln>
                <a:solidFill>
                  <a:schemeClr val="bg1"/>
                </a:solidFill>
              </a:rPr>
              <a:t/>
            </a:r>
            <a:br>
              <a:rPr lang="en-US" sz="3200" b="1" dirty="0" smtClean="0">
                <a:ln>
                  <a:solidFill>
                    <a:srgbClr val="002060"/>
                  </a:solidFill>
                </a:ln>
                <a:solidFill>
                  <a:schemeClr val="bg1"/>
                </a:solidFill>
              </a:rPr>
            </a:br>
            <a:r>
              <a:rPr lang="en-US" sz="4000" b="1" dirty="0" smtClean="0">
                <a:ln>
                  <a:solidFill>
                    <a:srgbClr val="002060"/>
                  </a:solidFill>
                </a:ln>
                <a:solidFill>
                  <a:schemeClr val="bg1"/>
                </a:solidFill>
              </a:rPr>
              <a:t>that </a:t>
            </a:r>
            <a:r>
              <a:rPr lang="en-US" sz="4000" b="1" dirty="0">
                <a:ln>
                  <a:solidFill>
                    <a:srgbClr val="002060"/>
                  </a:solidFill>
                </a:ln>
                <a:solidFill>
                  <a:schemeClr val="bg1"/>
                </a:solidFill>
              </a:rPr>
              <a:t>the Messiah abolished, </a:t>
            </a:r>
            <a:r>
              <a:rPr lang="en-US" sz="4000" b="1" dirty="0" smtClean="0">
                <a:ln>
                  <a:solidFill>
                    <a:srgbClr val="002060"/>
                  </a:solidFill>
                </a:ln>
                <a:solidFill>
                  <a:schemeClr val="bg1"/>
                </a:solidFill>
              </a:rPr>
              <a:t/>
            </a:r>
            <a:br>
              <a:rPr lang="en-US" sz="4000" b="1" dirty="0" smtClean="0">
                <a:ln>
                  <a:solidFill>
                    <a:srgbClr val="002060"/>
                  </a:solidFill>
                </a:ln>
                <a:solidFill>
                  <a:schemeClr val="bg1"/>
                </a:solidFill>
              </a:rPr>
            </a:br>
            <a:r>
              <a:rPr lang="en-US" sz="4000" b="1" dirty="0" smtClean="0">
                <a:ln>
                  <a:solidFill>
                    <a:srgbClr val="002060"/>
                  </a:solidFill>
                </a:ln>
                <a:solidFill>
                  <a:schemeClr val="bg1"/>
                </a:solidFill>
              </a:rPr>
              <a:t>and </a:t>
            </a:r>
            <a:r>
              <a:rPr lang="en-US" sz="4000" b="1" dirty="0">
                <a:ln>
                  <a:solidFill>
                    <a:srgbClr val="002060"/>
                  </a:solidFill>
                </a:ln>
                <a:solidFill>
                  <a:schemeClr val="bg1"/>
                </a:solidFill>
              </a:rPr>
              <a:t>did away with the Law, </a:t>
            </a:r>
            <a:br>
              <a:rPr lang="en-US" sz="4000" b="1" dirty="0">
                <a:ln>
                  <a:solidFill>
                    <a:srgbClr val="002060"/>
                  </a:solidFill>
                </a:ln>
                <a:solidFill>
                  <a:schemeClr val="bg1"/>
                </a:solidFill>
              </a:rPr>
            </a:br>
            <a:r>
              <a:rPr lang="en-US" sz="3600" b="1" dirty="0">
                <a:ln>
                  <a:solidFill>
                    <a:srgbClr val="002060"/>
                  </a:solidFill>
                </a:ln>
                <a:solidFill>
                  <a:srgbClr val="0070C0"/>
                </a:solidFill>
              </a:rPr>
              <a:t>(or the everlasting Torah) </a:t>
            </a:r>
            <a:r>
              <a:rPr lang="en-US" sz="4000" b="1" dirty="0">
                <a:ln>
                  <a:solidFill>
                    <a:srgbClr val="002060"/>
                  </a:solidFill>
                </a:ln>
                <a:solidFill>
                  <a:schemeClr val="bg1"/>
                </a:solidFill>
              </a:rPr>
              <a:t>at His death. However, the difficulty with such an interpretation is twofold:</a:t>
            </a:r>
          </a:p>
        </p:txBody>
      </p:sp>
      <p:sp>
        <p:nvSpPr>
          <p:cNvPr id="3" name="Slide Number Placeholder 2">
            <a:extLst>
              <a:ext uri="{FF2B5EF4-FFF2-40B4-BE49-F238E27FC236}">
                <a16:creationId xmlns:a16="http://schemas.microsoft.com/office/drawing/2014/main" xmlns="" id="{D9FFE224-5A65-480C-AC93-DFBF4651FCB0}"/>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tx1"/>
                </a:solidFill>
              </a:rPr>
              <a:pPr/>
              <a:t>36</a:t>
            </a:fld>
            <a:endParaRPr lang="en-US" altLang="en-US" dirty="0">
              <a:solidFill>
                <a:schemeClr val="tx1"/>
              </a:solidFill>
            </a:endParaRPr>
          </a:p>
        </p:txBody>
      </p:sp>
      <p:pic>
        <p:nvPicPr>
          <p:cNvPr id="4" name="Picture 3">
            <a:extLst>
              <a:ext uri="{FF2B5EF4-FFF2-40B4-BE49-F238E27FC236}">
                <a16:creationId xmlns:a16="http://schemas.microsoft.com/office/drawing/2014/main" xmlns="" id="{285889DF-4AC9-4C78-AE4C-3DE976FE0AA6}"/>
              </a:ext>
            </a:extLst>
          </p:cNvPr>
          <p:cNvPicPr>
            <a:picLocks noChangeAspect="1"/>
          </p:cNvPicPr>
          <p:nvPr/>
        </p:nvPicPr>
        <p:blipFill>
          <a:blip r:embed="rId4"/>
          <a:stretch>
            <a:fillRect/>
          </a:stretch>
        </p:blipFill>
        <p:spPr>
          <a:xfrm>
            <a:off x="0" y="6339795"/>
            <a:ext cx="2103302" cy="518205"/>
          </a:xfrm>
          <a:prstGeom prst="rect">
            <a:avLst/>
          </a:prstGeom>
        </p:spPr>
      </p:pic>
    </p:spTree>
    <p:extLst>
      <p:ext uri="{BB962C8B-B14F-4D97-AF65-F5344CB8AC3E}">
        <p14:creationId xmlns:p14="http://schemas.microsoft.com/office/powerpoint/2010/main" val="4270013183"/>
      </p:ext>
    </p:extLst>
  </p:cSld>
  <p:clrMapOvr>
    <a:masterClrMapping/>
  </p:clrMapOvr>
  <mc:AlternateContent xmlns:mc="http://schemas.openxmlformats.org/markup-compatibility/2006" xmlns:p14="http://schemas.microsoft.com/office/powerpoint/2010/main">
    <mc:Choice Requires="p14">
      <p:transition spd="slow" p14:dur="1500" advTm="23258">
        <p:split orient="vert"/>
      </p:transition>
    </mc:Choice>
    <mc:Fallback xmlns="">
      <p:transition spd="slow" advTm="23258">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bibl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4515" name="Text Box 3"/>
          <p:cNvSpPr txBox="1">
            <a:spLocks noChangeArrowheads="1"/>
          </p:cNvSpPr>
          <p:nvPr/>
        </p:nvSpPr>
        <p:spPr bwMode="auto">
          <a:xfrm>
            <a:off x="914400" y="685800"/>
            <a:ext cx="6477000" cy="49859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3600" u="sng" dirty="0">
                <a:ln>
                  <a:solidFill>
                    <a:srgbClr val="002060"/>
                  </a:solidFill>
                </a:ln>
                <a:solidFill>
                  <a:schemeClr val="accent2">
                    <a:lumMod val="40000"/>
                    <a:lumOff val="60000"/>
                  </a:schemeClr>
                </a:solidFill>
                <a:latin typeface="Arial Black" panose="020B0A04020102020204" pitchFamily="34" charset="0"/>
              </a:rPr>
              <a:t>First</a:t>
            </a:r>
            <a:r>
              <a:rPr lang="en-US" altLang="en-US" sz="3600" dirty="0">
                <a:ln>
                  <a:solidFill>
                    <a:srgbClr val="002060"/>
                  </a:solidFill>
                </a:ln>
                <a:solidFill>
                  <a:schemeClr val="accent2">
                    <a:lumMod val="40000"/>
                    <a:lumOff val="60000"/>
                  </a:schemeClr>
                </a:solidFill>
                <a:latin typeface="Arial Black" panose="020B0A04020102020204" pitchFamily="34" charset="0"/>
              </a:rPr>
              <a:t>,</a:t>
            </a:r>
            <a:r>
              <a:rPr lang="en-US" altLang="en-US" sz="3600" dirty="0">
                <a:solidFill>
                  <a:schemeClr val="bg1"/>
                </a:solidFill>
              </a:rPr>
              <a:t> it contradicts the clear teaching of Yahusha Himself that He did not abolish the written Torah (see Matthew 5:17-18) </a:t>
            </a:r>
            <a:br>
              <a:rPr lang="en-US" altLang="en-US" sz="3600" dirty="0">
                <a:solidFill>
                  <a:schemeClr val="bg1"/>
                </a:solidFill>
              </a:rPr>
            </a:br>
            <a:r>
              <a:rPr lang="en-US" altLang="en-US" sz="4800" b="1" dirty="0">
                <a:ln>
                  <a:solidFill>
                    <a:srgbClr val="002060"/>
                  </a:solidFill>
                </a:ln>
                <a:solidFill>
                  <a:schemeClr val="accent2">
                    <a:lumMod val="40000"/>
                    <a:lumOff val="60000"/>
                  </a:schemeClr>
                </a:solidFill>
              </a:rPr>
              <a:t>and</a:t>
            </a:r>
            <a:r>
              <a:rPr lang="en-US" altLang="en-US" sz="3600" dirty="0">
                <a:solidFill>
                  <a:schemeClr val="bg1"/>
                </a:solidFill>
              </a:rPr>
              <a:t> </a:t>
            </a:r>
          </a:p>
          <a:p>
            <a:pPr algn="ctr">
              <a:spcBef>
                <a:spcPct val="50000"/>
              </a:spcBef>
            </a:pPr>
            <a:r>
              <a:rPr lang="en-US" altLang="en-US" sz="3600" u="sng" dirty="0">
                <a:ln>
                  <a:solidFill>
                    <a:srgbClr val="002060"/>
                  </a:solidFill>
                </a:ln>
                <a:solidFill>
                  <a:schemeClr val="accent2">
                    <a:lumMod val="40000"/>
                    <a:lumOff val="60000"/>
                  </a:schemeClr>
                </a:solidFill>
                <a:latin typeface="Arial Black" panose="020B0A04020102020204" pitchFamily="34" charset="0"/>
              </a:rPr>
              <a:t>Secondl</a:t>
            </a:r>
            <a:r>
              <a:rPr lang="en-US" altLang="en-US" sz="3600" dirty="0">
                <a:ln>
                  <a:solidFill>
                    <a:srgbClr val="002060"/>
                  </a:solidFill>
                </a:ln>
                <a:solidFill>
                  <a:schemeClr val="accent2">
                    <a:lumMod val="40000"/>
                    <a:lumOff val="60000"/>
                  </a:schemeClr>
                </a:solidFill>
                <a:latin typeface="Arial Black" panose="020B0A04020102020204" pitchFamily="34" charset="0"/>
              </a:rPr>
              <a:t>y,</a:t>
            </a:r>
            <a:r>
              <a:rPr lang="en-US" altLang="en-US" sz="3600" dirty="0">
                <a:solidFill>
                  <a:schemeClr val="accent2">
                    <a:lumMod val="40000"/>
                    <a:lumOff val="60000"/>
                  </a:schemeClr>
                </a:solidFill>
              </a:rPr>
              <a:t> </a:t>
            </a:r>
            <a:r>
              <a:rPr lang="en-US" altLang="en-US" sz="3600" dirty="0">
                <a:solidFill>
                  <a:schemeClr val="bg1"/>
                </a:solidFill>
              </a:rPr>
              <a:t>the written Torah never demanded a wall </a:t>
            </a:r>
            <a:br>
              <a:rPr lang="en-US" altLang="en-US" sz="3600" dirty="0">
                <a:solidFill>
                  <a:schemeClr val="bg1"/>
                </a:solidFill>
              </a:rPr>
            </a:br>
            <a:r>
              <a:rPr lang="en-US" altLang="en-US" sz="3600" dirty="0">
                <a:solidFill>
                  <a:schemeClr val="bg1"/>
                </a:solidFill>
              </a:rPr>
              <a:t>between Jew and Gentile!</a:t>
            </a:r>
          </a:p>
        </p:txBody>
      </p:sp>
      <p:sp>
        <p:nvSpPr>
          <p:cNvPr id="2" name="Slide Number Placeholder 1">
            <a:extLst>
              <a:ext uri="{FF2B5EF4-FFF2-40B4-BE49-F238E27FC236}">
                <a16:creationId xmlns:a16="http://schemas.microsoft.com/office/drawing/2014/main" xmlns="" id="{B0284DF9-FC91-4C94-909B-D811999444A8}"/>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bg1"/>
                </a:solidFill>
              </a:rPr>
              <a:pPr/>
              <a:t>37</a:t>
            </a:fld>
            <a:endParaRPr lang="en-US" altLang="en-US" dirty="0">
              <a:solidFill>
                <a:schemeClr val="bg1"/>
              </a:solidFill>
            </a:endParaRPr>
          </a:p>
        </p:txBody>
      </p:sp>
      <p:pic>
        <p:nvPicPr>
          <p:cNvPr id="3" name="Picture 2">
            <a:extLst>
              <a:ext uri="{FF2B5EF4-FFF2-40B4-BE49-F238E27FC236}">
                <a16:creationId xmlns:a16="http://schemas.microsoft.com/office/drawing/2014/main" xmlns="" id="{CB26E6C5-88F3-4E4C-A1B2-5E337A88F097}"/>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2008">
        <p:split orient="vert"/>
      </p:transition>
    </mc:Choice>
    <mc:Fallback xmlns="">
      <p:transition spd="slow" advTm="2200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 calcmode="lin" valueType="num">
                                      <p:cBhvr>
                                        <p:cTn id="7" dur="1000" fill="hold"/>
                                        <p:tgtEl>
                                          <p:spTgt spid="64515">
                                            <p:txEl>
                                              <p:pRg st="1" end="1"/>
                                            </p:txEl>
                                          </p:spTgt>
                                        </p:tgtEl>
                                        <p:attrNameLst>
                                          <p:attrName>ppt_w</p:attrName>
                                        </p:attrNameLst>
                                      </p:cBhvr>
                                      <p:tavLst>
                                        <p:tav tm="0">
                                          <p:val>
                                            <p:strVal val="#ppt_w+.3"/>
                                          </p:val>
                                        </p:tav>
                                        <p:tav tm="100000">
                                          <p:val>
                                            <p:strVal val="#ppt_w"/>
                                          </p:val>
                                        </p:tav>
                                      </p:tavLst>
                                    </p:anim>
                                    <p:anim calcmode="lin" valueType="num">
                                      <p:cBhvr>
                                        <p:cTn id="8" dur="1000" fill="hold"/>
                                        <p:tgtEl>
                                          <p:spTgt spid="6451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F999A"/>
        </a:solidFill>
        <a:effectLst/>
      </p:bgPr>
    </p:bg>
    <p:spTree>
      <p:nvGrpSpPr>
        <p:cNvPr id="1" name=""/>
        <p:cNvGrpSpPr/>
        <p:nvPr/>
      </p:nvGrpSpPr>
      <p:grpSpPr>
        <a:xfrm>
          <a:off x="0" y="0"/>
          <a:ext cx="0" cy="0"/>
          <a:chOff x="0" y="0"/>
          <a:chExt cx="0" cy="0"/>
        </a:xfrm>
      </p:grpSpPr>
      <p:pic>
        <p:nvPicPr>
          <p:cNvPr id="136197" name="Picture 5" descr="DSCF15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12179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6198" name="Text Box 6"/>
          <p:cNvSpPr txBox="1">
            <a:spLocks noChangeArrowheads="1"/>
          </p:cNvSpPr>
          <p:nvPr/>
        </p:nvSpPr>
        <p:spPr bwMode="auto">
          <a:xfrm>
            <a:off x="8458200" y="381000"/>
            <a:ext cx="3276600" cy="52629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4800" b="1" dirty="0">
                <a:ln>
                  <a:solidFill>
                    <a:schemeClr val="accent2">
                      <a:lumMod val="50000"/>
                    </a:schemeClr>
                  </a:solidFill>
                </a:ln>
                <a:solidFill>
                  <a:schemeClr val="bg1"/>
                </a:solidFill>
              </a:rPr>
              <a:t>The dividing wall between Jews and Gentiles was 100% man-made!</a:t>
            </a:r>
          </a:p>
        </p:txBody>
      </p:sp>
      <p:sp>
        <p:nvSpPr>
          <p:cNvPr id="2" name="Slide Number Placeholder 1">
            <a:extLst>
              <a:ext uri="{FF2B5EF4-FFF2-40B4-BE49-F238E27FC236}">
                <a16:creationId xmlns:a16="http://schemas.microsoft.com/office/drawing/2014/main" xmlns="" id="{4C97EE81-9666-4D87-9B86-ED678A4B23A7}"/>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b="1" smtClean="0">
                <a:solidFill>
                  <a:schemeClr val="bg1"/>
                </a:solidFill>
              </a:rPr>
              <a:pPr/>
              <a:t>38</a:t>
            </a:fld>
            <a:endParaRPr lang="en-US" altLang="en-US" b="1" dirty="0">
              <a:solidFill>
                <a:schemeClr val="bg1"/>
              </a:solidFill>
            </a:endParaRPr>
          </a:p>
        </p:txBody>
      </p:sp>
      <p:pic>
        <p:nvPicPr>
          <p:cNvPr id="3" name="Picture 2">
            <a:extLst>
              <a:ext uri="{FF2B5EF4-FFF2-40B4-BE49-F238E27FC236}">
                <a16:creationId xmlns:a16="http://schemas.microsoft.com/office/drawing/2014/main" xmlns="" id="{F1ADF1AF-4733-4351-9126-84E0136308FA}"/>
              </a:ext>
            </a:extLst>
          </p:cNvPr>
          <p:cNvPicPr>
            <a:picLocks noChangeAspect="1"/>
          </p:cNvPicPr>
          <p:nvPr/>
        </p:nvPicPr>
        <p:blipFill>
          <a:blip r:embed="rId3"/>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0029">
        <p:split orient="vert"/>
      </p:transition>
    </mc:Choice>
    <mc:Fallback xmlns="">
      <p:transition spd="slow" advTm="10029">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pic>
        <p:nvPicPr>
          <p:cNvPr id="66565" name="Picture 5" descr="brick_w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4148" y="3272489"/>
            <a:ext cx="4336252" cy="305211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6566" name="Text Box 6"/>
          <p:cNvSpPr txBox="1">
            <a:spLocks noChangeArrowheads="1"/>
          </p:cNvSpPr>
          <p:nvPr/>
        </p:nvSpPr>
        <p:spPr bwMode="auto">
          <a:xfrm>
            <a:off x="1219200" y="304800"/>
            <a:ext cx="9601200" cy="2246769"/>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pPr>
            <a:r>
              <a:rPr lang="en-US" altLang="en-US" sz="2800" dirty="0">
                <a:solidFill>
                  <a:schemeClr val="bg1"/>
                </a:solidFill>
              </a:rPr>
              <a:t>Ephesians 2:14 is making the plain statement that Yahusha didn’t create the wall but he “broke down” the dividing wall.  The Greek term translated “</a:t>
            </a:r>
            <a:r>
              <a:rPr lang="en-US" altLang="en-US" sz="2800" b="1" dirty="0">
                <a:ln>
                  <a:solidFill>
                    <a:schemeClr val="bg2">
                      <a:lumMod val="25000"/>
                    </a:schemeClr>
                  </a:solidFill>
                </a:ln>
                <a:solidFill>
                  <a:schemeClr val="bg1"/>
                </a:solidFill>
              </a:rPr>
              <a:t>broke down</a:t>
            </a:r>
            <a:r>
              <a:rPr lang="en-US" altLang="en-US" sz="2800" dirty="0">
                <a:solidFill>
                  <a:schemeClr val="bg1"/>
                </a:solidFill>
              </a:rPr>
              <a:t>” </a:t>
            </a:r>
            <a:br>
              <a:rPr lang="en-US" altLang="en-US" sz="2800" dirty="0">
                <a:solidFill>
                  <a:schemeClr val="bg1"/>
                </a:solidFill>
              </a:rPr>
            </a:br>
            <a:r>
              <a:rPr lang="en-US" altLang="en-US" sz="2800" dirty="0">
                <a:solidFill>
                  <a:schemeClr val="bg1"/>
                </a:solidFill>
              </a:rPr>
              <a:t>can mean “</a:t>
            </a:r>
            <a:r>
              <a:rPr lang="en-US" altLang="en-US" sz="2800" dirty="0">
                <a:solidFill>
                  <a:srgbClr val="FFFF00"/>
                </a:solidFill>
              </a:rPr>
              <a:t>to </a:t>
            </a:r>
            <a:r>
              <a:rPr lang="en-US" altLang="en-US" sz="2800" dirty="0" smtClean="0">
                <a:solidFill>
                  <a:srgbClr val="FFFF00"/>
                </a:solidFill>
              </a:rPr>
              <a:t>loose,</a:t>
            </a:r>
            <a:r>
              <a:rPr lang="en-US" altLang="en-US" sz="2800" dirty="0" smtClean="0">
                <a:solidFill>
                  <a:schemeClr val="bg1"/>
                </a:solidFill>
              </a:rPr>
              <a:t>” </a:t>
            </a:r>
            <a:r>
              <a:rPr lang="en-US" altLang="en-US" sz="2800" dirty="0">
                <a:solidFill>
                  <a:schemeClr val="bg1"/>
                </a:solidFill>
              </a:rPr>
              <a:t>“</a:t>
            </a:r>
            <a:r>
              <a:rPr lang="en-US" altLang="en-US" sz="2800" dirty="0" smtClean="0">
                <a:solidFill>
                  <a:srgbClr val="FFFF00"/>
                </a:solidFill>
              </a:rPr>
              <a:t>untie,</a:t>
            </a:r>
            <a:r>
              <a:rPr lang="en-US" altLang="en-US" sz="2800" dirty="0" smtClean="0">
                <a:solidFill>
                  <a:schemeClr val="bg1"/>
                </a:solidFill>
              </a:rPr>
              <a:t>” </a:t>
            </a:r>
            <a:r>
              <a:rPr lang="en-US" altLang="en-US" sz="2800" dirty="0">
                <a:solidFill>
                  <a:schemeClr val="bg1"/>
                </a:solidFill>
              </a:rPr>
              <a:t>“</a:t>
            </a:r>
            <a:r>
              <a:rPr lang="en-US" altLang="en-US" sz="2800" dirty="0">
                <a:solidFill>
                  <a:srgbClr val="FFFF00"/>
                </a:solidFill>
              </a:rPr>
              <a:t>set </a:t>
            </a:r>
            <a:r>
              <a:rPr lang="en-US" altLang="en-US" sz="2800" dirty="0" smtClean="0">
                <a:solidFill>
                  <a:srgbClr val="FFFF00"/>
                </a:solidFill>
              </a:rPr>
              <a:t>free,</a:t>
            </a:r>
            <a:r>
              <a:rPr lang="en-US" altLang="en-US" sz="2800" dirty="0" smtClean="0">
                <a:solidFill>
                  <a:schemeClr val="bg1"/>
                </a:solidFill>
              </a:rPr>
              <a:t>” </a:t>
            </a:r>
            <a:r>
              <a:rPr lang="en-US" altLang="en-US" sz="2800" dirty="0">
                <a:solidFill>
                  <a:schemeClr val="bg1"/>
                </a:solidFill>
              </a:rPr>
              <a:t>“</a:t>
            </a:r>
            <a:r>
              <a:rPr lang="en-US" altLang="en-US" sz="2800" dirty="0">
                <a:solidFill>
                  <a:srgbClr val="FFFF00"/>
                </a:solidFill>
              </a:rPr>
              <a:t>break </a:t>
            </a:r>
            <a:r>
              <a:rPr lang="en-US" altLang="en-US" sz="2800" dirty="0" smtClean="0">
                <a:solidFill>
                  <a:srgbClr val="FFFF00"/>
                </a:solidFill>
              </a:rPr>
              <a:t>up,</a:t>
            </a:r>
            <a:r>
              <a:rPr lang="en-US" altLang="en-US" sz="2800" dirty="0" smtClean="0">
                <a:solidFill>
                  <a:schemeClr val="bg1"/>
                </a:solidFill>
              </a:rPr>
              <a:t>” </a:t>
            </a:r>
            <a:r>
              <a:rPr lang="en-US" altLang="en-US" sz="2800" dirty="0">
                <a:solidFill>
                  <a:schemeClr val="bg1"/>
                </a:solidFill>
              </a:rPr>
              <a:t>“</a:t>
            </a:r>
            <a:r>
              <a:rPr lang="en-US" altLang="en-US" sz="2800" dirty="0" smtClean="0">
                <a:solidFill>
                  <a:srgbClr val="FFFF00"/>
                </a:solidFill>
              </a:rPr>
              <a:t>destroy,</a:t>
            </a:r>
            <a:r>
              <a:rPr lang="en-US" altLang="en-US" sz="2800" dirty="0" smtClean="0">
                <a:solidFill>
                  <a:schemeClr val="bg1"/>
                </a:solidFill>
              </a:rPr>
              <a:t>” </a:t>
            </a:r>
            <a:r>
              <a:rPr lang="en-US" altLang="en-US" sz="2800" dirty="0">
                <a:solidFill>
                  <a:schemeClr val="bg1"/>
                </a:solidFill>
              </a:rPr>
              <a:t>“</a:t>
            </a:r>
            <a:r>
              <a:rPr lang="en-US" altLang="en-US" sz="2800" dirty="0">
                <a:solidFill>
                  <a:srgbClr val="FFFF00"/>
                </a:solidFill>
              </a:rPr>
              <a:t>bring to an </a:t>
            </a:r>
            <a:r>
              <a:rPr lang="en-US" altLang="en-US" sz="2800" dirty="0" smtClean="0">
                <a:solidFill>
                  <a:srgbClr val="FFFF00"/>
                </a:solidFill>
              </a:rPr>
              <a:t>end,</a:t>
            </a:r>
            <a:r>
              <a:rPr lang="en-US" altLang="en-US" sz="2800" dirty="0" smtClean="0">
                <a:solidFill>
                  <a:schemeClr val="bg1"/>
                </a:solidFill>
              </a:rPr>
              <a:t>” </a:t>
            </a:r>
            <a:r>
              <a:rPr lang="en-US" altLang="en-US" sz="2800" dirty="0">
                <a:solidFill>
                  <a:schemeClr val="bg1"/>
                </a:solidFill>
              </a:rPr>
              <a:t>“</a:t>
            </a:r>
            <a:r>
              <a:rPr lang="en-US" altLang="en-US" sz="2800" dirty="0" smtClean="0">
                <a:solidFill>
                  <a:srgbClr val="FFFF00"/>
                </a:solidFill>
              </a:rPr>
              <a:t>abolish,</a:t>
            </a:r>
            <a:r>
              <a:rPr lang="en-US" altLang="en-US" sz="2800" dirty="0" smtClean="0">
                <a:solidFill>
                  <a:schemeClr val="bg1"/>
                </a:solidFill>
              </a:rPr>
              <a:t>” </a:t>
            </a:r>
            <a:r>
              <a:rPr lang="en-US" altLang="en-US" sz="2800" dirty="0">
                <a:solidFill>
                  <a:schemeClr val="bg1"/>
                </a:solidFill>
              </a:rPr>
              <a:t>or </a:t>
            </a:r>
            <a:r>
              <a:rPr lang="en-US" altLang="en-US" sz="2800" dirty="0">
                <a:solidFill>
                  <a:srgbClr val="FF0000"/>
                </a:solidFill>
                <a:effectLst>
                  <a:glow rad="127000">
                    <a:schemeClr val="bg1"/>
                  </a:glow>
                </a:effectLst>
              </a:rPr>
              <a:t>“do away with.”</a:t>
            </a:r>
          </a:p>
        </p:txBody>
      </p:sp>
      <p:sp>
        <p:nvSpPr>
          <p:cNvPr id="2" name="Rectangle 1"/>
          <p:cNvSpPr/>
          <p:nvPr/>
        </p:nvSpPr>
        <p:spPr>
          <a:xfrm>
            <a:off x="1279661" y="3272488"/>
            <a:ext cx="4572000" cy="3046988"/>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a:spAutoFit/>
          </a:bodyPr>
          <a:lstStyle/>
          <a:p>
            <a:pPr algn="ctr"/>
            <a:r>
              <a:rPr lang="en-US" sz="3200" dirty="0">
                <a:solidFill>
                  <a:schemeClr val="bg1"/>
                </a:solidFill>
              </a:rPr>
              <a:t>Contextually, the abolishing action is viewed as final = as a death. Thus, the barrier, whatever that barrier was,  is done away with forever.</a:t>
            </a:r>
          </a:p>
        </p:txBody>
      </p:sp>
      <p:sp>
        <p:nvSpPr>
          <p:cNvPr id="3" name="Rectangle 2"/>
          <p:cNvSpPr/>
          <p:nvPr/>
        </p:nvSpPr>
        <p:spPr>
          <a:xfrm>
            <a:off x="365088" y="172496"/>
            <a:ext cx="11430000" cy="6477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62BBE8A4-EF39-4251-807B-A73376970D20}"/>
              </a:ext>
            </a:extLst>
          </p:cNvPr>
          <p:cNvSpPr>
            <a:spLocks noGrp="1"/>
          </p:cNvSpPr>
          <p:nvPr>
            <p:ph type="sldNum" sz="quarter" idx="12"/>
          </p:nvPr>
        </p:nvSpPr>
        <p:spPr>
          <a:xfrm>
            <a:off x="9051888" y="6233772"/>
            <a:ext cx="2743200" cy="365125"/>
          </a:xfrm>
        </p:spPr>
        <p:txBody>
          <a:bodyPr/>
          <a:lstStyle/>
          <a:p>
            <a:fld id="{695DB4FE-1E88-4777-850A-44C9A620726E}" type="slidenum">
              <a:rPr lang="en-US" altLang="en-US" smtClean="0">
                <a:solidFill>
                  <a:schemeClr val="bg1"/>
                </a:solidFill>
              </a:rPr>
              <a:pPr/>
              <a:t>39</a:t>
            </a:fld>
            <a:endParaRPr lang="en-US" altLang="en-US" dirty="0">
              <a:solidFill>
                <a:schemeClr val="bg1"/>
              </a:solidFill>
            </a:endParaRPr>
          </a:p>
        </p:txBody>
      </p:sp>
      <p:pic>
        <p:nvPicPr>
          <p:cNvPr id="5" name="Picture 4">
            <a:extLst>
              <a:ext uri="{FF2B5EF4-FFF2-40B4-BE49-F238E27FC236}">
                <a16:creationId xmlns:a16="http://schemas.microsoft.com/office/drawing/2014/main" xmlns="" id="{F301EBAF-0DC4-4373-B742-F0547A8B35DD}"/>
              </a:ext>
            </a:extLst>
          </p:cNvPr>
          <p:cNvPicPr>
            <a:picLocks noChangeAspect="1"/>
          </p:cNvPicPr>
          <p:nvPr/>
        </p:nvPicPr>
        <p:blipFill>
          <a:blip r:embed="rId5"/>
          <a:stretch>
            <a:fillRect/>
          </a:stretch>
        </p:blipFill>
        <p:spPr>
          <a:xfrm>
            <a:off x="0" y="6339795"/>
            <a:ext cx="2103302" cy="518205"/>
          </a:xfrm>
          <a:prstGeom prst="rect">
            <a:avLst/>
          </a:prstGeom>
        </p:spPr>
      </p:pic>
      <p:sp>
        <p:nvSpPr>
          <p:cNvPr id="6" name="Rectangle 5"/>
          <p:cNvSpPr/>
          <p:nvPr/>
        </p:nvSpPr>
        <p:spPr>
          <a:xfrm>
            <a:off x="559880" y="2616200"/>
            <a:ext cx="11072262"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600" b="1" cap="none" spc="150" dirty="0">
                <a:ln w="11430"/>
                <a:solidFill>
                  <a:srgbClr val="F8F8F8"/>
                </a:solidFill>
                <a:effectLst>
                  <a:outerShdw blurRad="25400" algn="tl" rotWithShape="0">
                    <a:srgbClr val="000000">
                      <a:alpha val="43000"/>
                    </a:srgbClr>
                  </a:outerShdw>
                </a:effectLst>
              </a:rPr>
              <a:t>Notice, the LAST definition is “do away with.”</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37275">
        <p:split orient="vert"/>
      </p:transition>
    </mc:Choice>
    <mc:Fallback xmlns="">
      <p:transition spd="slow" advTm="3727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6937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838200"/>
            <a:ext cx="9319054" cy="34778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wrap="square" rtlCol="0">
            <a:spAutoFit/>
            <a:sp3d extrusionH="57150">
              <a:bevelT w="38100" h="38100"/>
            </a:sp3d>
          </a:bodyPr>
          <a:lstStyle/>
          <a:p>
            <a:pPr algn="ctr"/>
            <a:r>
              <a:rPr lang="en-US" sz="4400" b="1" dirty="0">
                <a:ln>
                  <a:solidFill>
                    <a:sysClr val="windowText" lastClr="000000"/>
                  </a:solidFill>
                </a:ln>
                <a:solidFill>
                  <a:schemeClr val="bg1"/>
                </a:solidFill>
              </a:rPr>
              <a:t>Today we want to consider Ephesians 2:14-16, because this is a text which is often being used by those who hold that Yahusha abolished the Torah </a:t>
            </a:r>
            <a:br>
              <a:rPr lang="en-US" sz="4400" b="1" dirty="0">
                <a:ln>
                  <a:solidFill>
                    <a:sysClr val="windowText" lastClr="000000"/>
                  </a:solidFill>
                </a:ln>
                <a:solidFill>
                  <a:schemeClr val="bg1"/>
                </a:solidFill>
              </a:rPr>
            </a:br>
            <a:r>
              <a:rPr lang="en-US" sz="4400" b="1" dirty="0">
                <a:ln>
                  <a:solidFill>
                    <a:sysClr val="windowText" lastClr="000000"/>
                  </a:solidFill>
                </a:ln>
                <a:solidFill>
                  <a:schemeClr val="bg1"/>
                </a:solidFill>
              </a:rPr>
              <a:t>by His death at calvary! </a:t>
            </a:r>
          </a:p>
        </p:txBody>
      </p:sp>
      <p:sp>
        <p:nvSpPr>
          <p:cNvPr id="3" name="Slide Number Placeholder 2">
            <a:extLst>
              <a:ext uri="{FF2B5EF4-FFF2-40B4-BE49-F238E27FC236}">
                <a16:creationId xmlns:a16="http://schemas.microsoft.com/office/drawing/2014/main" xmlns="" id="{9A3B2C23-0A00-4AA9-A9A9-4A6224404D67}"/>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tx1"/>
                </a:solidFill>
              </a:rPr>
              <a:pPr/>
              <a:t>4</a:t>
            </a:fld>
            <a:endParaRPr lang="en-US" altLang="en-US" dirty="0">
              <a:solidFill>
                <a:schemeClr val="tx1"/>
              </a:solidFill>
            </a:endParaRPr>
          </a:p>
        </p:txBody>
      </p:sp>
      <p:pic>
        <p:nvPicPr>
          <p:cNvPr id="4" name="Picture 3">
            <a:extLst>
              <a:ext uri="{FF2B5EF4-FFF2-40B4-BE49-F238E27FC236}">
                <a16:creationId xmlns:a16="http://schemas.microsoft.com/office/drawing/2014/main" xmlns="" id="{9AC0D712-F88C-49B6-86DA-12E39E7BEB5C}"/>
              </a:ext>
            </a:extLst>
          </p:cNvPr>
          <p:cNvPicPr>
            <a:picLocks noChangeAspect="1"/>
          </p:cNvPicPr>
          <p:nvPr/>
        </p:nvPicPr>
        <p:blipFill>
          <a:blip r:embed="rId3"/>
          <a:stretch>
            <a:fillRect/>
          </a:stretch>
        </p:blipFill>
        <p:spPr>
          <a:xfrm>
            <a:off x="0" y="6339795"/>
            <a:ext cx="2103302" cy="518205"/>
          </a:xfrm>
          <a:prstGeom prst="rect">
            <a:avLst/>
          </a:prstGeom>
        </p:spPr>
      </p:pic>
      <p:sp>
        <p:nvSpPr>
          <p:cNvPr id="5" name="Rectangle 4"/>
          <p:cNvSpPr/>
          <p:nvPr/>
        </p:nvSpPr>
        <p:spPr>
          <a:xfrm>
            <a:off x="3534946" y="4800600"/>
            <a:ext cx="4828566" cy="1200329"/>
          </a:xfrm>
          <a:prstGeom prst="rect">
            <a:avLst/>
          </a:prstGeom>
          <a:noFill/>
        </p:spPr>
        <p:txBody>
          <a:bodyPr wrap="none" lIns="91440" tIns="45720" rIns="91440" bIns="45720">
            <a:spAutoFit/>
            <a:scene3d>
              <a:camera prst="perspectiveHeroicExtremeRightFacing"/>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57150">
                  <a:solidFill>
                    <a:srgbClr val="002060"/>
                  </a:solidFill>
                </a:ln>
                <a:solidFill>
                  <a:schemeClr val="accent6">
                    <a:lumMod val="60000"/>
                    <a:lumOff val="40000"/>
                  </a:schemeClr>
                </a:solidFill>
                <a:effectLst>
                  <a:outerShdw blurRad="50800" dist="38100" dir="16200000" rotWithShape="0">
                    <a:prstClr val="black">
                      <a:alpha val="40000"/>
                    </a:prstClr>
                  </a:outerShdw>
                </a:effectLst>
                <a:latin typeface="Ravie" pitchFamily="82" charset="0"/>
              </a:rPr>
              <a:t>Really?</a:t>
            </a:r>
          </a:p>
        </p:txBody>
      </p:sp>
    </p:spTree>
    <p:extLst>
      <p:ext uri="{BB962C8B-B14F-4D97-AF65-F5344CB8AC3E}">
        <p14:creationId xmlns:p14="http://schemas.microsoft.com/office/powerpoint/2010/main" val="3144284646"/>
      </p:ext>
    </p:extLst>
  </p:cSld>
  <p:clrMapOvr>
    <a:masterClrMapping/>
  </p:clrMapOvr>
  <p:transition spd="slow" advTm="1860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fltVal val="0"/>
                                          </p:val>
                                        </p:tav>
                                        <p:tav tm="100000">
                                          <p:val>
                                            <p:strVal val="#ppt_h"/>
                                          </p:val>
                                        </p:tav>
                                      </p:tavLst>
                                    </p:anim>
                                    <p:animEffect transition="in" filter="fade">
                                      <p:cBhvr>
                                        <p:cTn id="9"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60033"/>
        </a:solidFill>
        <a:effectLst/>
      </p:bgPr>
    </p:bg>
    <p:spTree>
      <p:nvGrpSpPr>
        <p:cNvPr id="1" name=""/>
        <p:cNvGrpSpPr/>
        <p:nvPr/>
      </p:nvGrpSpPr>
      <p:grpSpPr>
        <a:xfrm>
          <a:off x="0" y="0"/>
          <a:ext cx="0" cy="0"/>
          <a:chOff x="0" y="0"/>
          <a:chExt cx="0" cy="0"/>
        </a:xfrm>
      </p:grpSpPr>
      <p:pic>
        <p:nvPicPr>
          <p:cNvPr id="68610" name="Picture 2" descr="brick_w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213617"/>
            <a:ext cx="4648200" cy="303478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8611" name="Text Box 3"/>
          <p:cNvSpPr txBox="1">
            <a:spLocks noChangeArrowheads="1"/>
          </p:cNvSpPr>
          <p:nvPr/>
        </p:nvSpPr>
        <p:spPr bwMode="auto">
          <a:xfrm>
            <a:off x="762000" y="381001"/>
            <a:ext cx="10591800" cy="2677656"/>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spcBef>
                <a:spcPct val="50000"/>
              </a:spcBef>
            </a:pPr>
            <a:r>
              <a:rPr lang="en-US" altLang="en-US" sz="2800" dirty="0">
                <a:solidFill>
                  <a:schemeClr val="bg1"/>
                </a:solidFill>
              </a:rPr>
              <a:t>Then we have the word </a:t>
            </a:r>
            <a:r>
              <a:rPr lang="en-US" altLang="en-US" sz="2400" i="1" dirty="0">
                <a:solidFill>
                  <a:schemeClr val="bg1"/>
                </a:solidFill>
              </a:rPr>
              <a:t>“</a:t>
            </a:r>
            <a:r>
              <a:rPr lang="en-US" altLang="en-US" sz="2400" i="1" dirty="0" err="1">
                <a:solidFill>
                  <a:schemeClr val="bg1"/>
                </a:solidFill>
              </a:rPr>
              <a:t>Katargew</a:t>
            </a:r>
            <a:r>
              <a:rPr lang="en-US" altLang="en-US" sz="2400" i="1" dirty="0">
                <a:solidFill>
                  <a:schemeClr val="bg1"/>
                </a:solidFill>
              </a:rPr>
              <a:t>” (</a:t>
            </a:r>
            <a:r>
              <a:rPr lang="en-US" altLang="en-US" sz="2400" i="1" dirty="0" err="1">
                <a:solidFill>
                  <a:schemeClr val="bg1"/>
                </a:solidFill>
              </a:rPr>
              <a:t>katargeo</a:t>
            </a:r>
            <a:r>
              <a:rPr lang="en-US" altLang="en-US" sz="2400" i="1" dirty="0">
                <a:solidFill>
                  <a:schemeClr val="bg1"/>
                </a:solidFill>
              </a:rPr>
              <a:t>),</a:t>
            </a:r>
            <a:r>
              <a:rPr lang="en-US" altLang="en-US" sz="2800" dirty="0">
                <a:solidFill>
                  <a:schemeClr val="bg1"/>
                </a:solidFill>
              </a:rPr>
              <a:t> translated as “</a:t>
            </a:r>
            <a:r>
              <a:rPr lang="en-US" altLang="en-US" sz="2800" b="1" dirty="0">
                <a:ln>
                  <a:solidFill>
                    <a:schemeClr val="bg2">
                      <a:lumMod val="25000"/>
                    </a:schemeClr>
                  </a:solidFill>
                </a:ln>
                <a:solidFill>
                  <a:schemeClr val="bg1"/>
                </a:solidFill>
              </a:rPr>
              <a:t>abolished</a:t>
            </a:r>
            <a:r>
              <a:rPr lang="en-US" altLang="en-US" sz="2800" dirty="0">
                <a:solidFill>
                  <a:schemeClr val="bg1"/>
                </a:solidFill>
              </a:rPr>
              <a:t>” describing what Yahusha did to the “enmity” between Jew and Gentile.  It usually </a:t>
            </a:r>
            <a:r>
              <a:rPr lang="en-US" altLang="en-US" sz="2800" b="1" dirty="0">
                <a:ln>
                  <a:solidFill>
                    <a:schemeClr val="bg2">
                      <a:lumMod val="25000"/>
                    </a:schemeClr>
                  </a:solidFill>
                </a:ln>
                <a:solidFill>
                  <a:schemeClr val="bg1"/>
                </a:solidFill>
              </a:rPr>
              <a:t>means</a:t>
            </a:r>
            <a:r>
              <a:rPr lang="en-US" altLang="en-US" sz="2800" dirty="0">
                <a:solidFill>
                  <a:schemeClr val="bg1"/>
                </a:solidFill>
              </a:rPr>
              <a:t> “</a:t>
            </a:r>
            <a:r>
              <a:rPr lang="en-US" altLang="en-US" sz="2800" dirty="0">
                <a:solidFill>
                  <a:srgbClr val="FFFF00"/>
                </a:solidFill>
              </a:rPr>
              <a:t>to render </a:t>
            </a:r>
            <a:r>
              <a:rPr lang="en-US" altLang="en-US" sz="2800" dirty="0" smtClean="0">
                <a:solidFill>
                  <a:srgbClr val="FFFF00"/>
                </a:solidFill>
              </a:rPr>
              <a:t>void,</a:t>
            </a:r>
            <a:r>
              <a:rPr lang="en-US" altLang="en-US" sz="2800" dirty="0" smtClean="0">
                <a:solidFill>
                  <a:schemeClr val="bg1"/>
                </a:solidFill>
              </a:rPr>
              <a:t>” </a:t>
            </a:r>
            <a:r>
              <a:rPr lang="en-US" altLang="en-US" sz="2800" dirty="0">
                <a:solidFill>
                  <a:schemeClr val="bg1"/>
                </a:solidFill>
              </a:rPr>
              <a:t>“</a:t>
            </a:r>
            <a:r>
              <a:rPr lang="en-US" altLang="en-US" sz="2800" dirty="0">
                <a:solidFill>
                  <a:srgbClr val="FFFF00"/>
                </a:solidFill>
              </a:rPr>
              <a:t>make</a:t>
            </a:r>
            <a:r>
              <a:rPr lang="en-US" altLang="en-US" sz="2800" dirty="0">
                <a:solidFill>
                  <a:schemeClr val="bg1"/>
                </a:solidFill>
              </a:rPr>
              <a:t> </a:t>
            </a:r>
            <a:r>
              <a:rPr lang="en-US" altLang="en-US" sz="2800" dirty="0" smtClean="0">
                <a:solidFill>
                  <a:srgbClr val="FFFF00"/>
                </a:solidFill>
              </a:rPr>
              <a:t>ineffective,</a:t>
            </a:r>
            <a:r>
              <a:rPr lang="en-US" altLang="en-US" sz="2800" dirty="0" smtClean="0">
                <a:solidFill>
                  <a:schemeClr val="bg1"/>
                </a:solidFill>
              </a:rPr>
              <a:t>” </a:t>
            </a:r>
            <a:r>
              <a:rPr lang="en-US" altLang="en-US" sz="2800" dirty="0">
                <a:solidFill>
                  <a:schemeClr val="bg1"/>
                </a:solidFill>
              </a:rPr>
              <a:t>“</a:t>
            </a:r>
            <a:r>
              <a:rPr lang="en-US" altLang="en-US" sz="2800" dirty="0" smtClean="0">
                <a:solidFill>
                  <a:srgbClr val="FFFF00"/>
                </a:solidFill>
              </a:rPr>
              <a:t>powerless,</a:t>
            </a:r>
            <a:r>
              <a:rPr lang="en-US" altLang="en-US" sz="2800" dirty="0" smtClean="0">
                <a:solidFill>
                  <a:schemeClr val="bg1"/>
                </a:solidFill>
              </a:rPr>
              <a:t>” </a:t>
            </a:r>
            <a:r>
              <a:rPr lang="en-US" altLang="en-US" sz="2800" dirty="0">
                <a:solidFill>
                  <a:schemeClr val="bg1"/>
                </a:solidFill>
              </a:rPr>
              <a:t>“</a:t>
            </a:r>
            <a:r>
              <a:rPr lang="en-US" altLang="en-US" sz="2800" dirty="0" smtClean="0">
                <a:solidFill>
                  <a:srgbClr val="FFFF00"/>
                </a:solidFill>
              </a:rPr>
              <a:t>abolish,</a:t>
            </a:r>
            <a:r>
              <a:rPr lang="en-US" altLang="en-US" sz="2800" dirty="0" smtClean="0">
                <a:solidFill>
                  <a:schemeClr val="bg1"/>
                </a:solidFill>
              </a:rPr>
              <a:t>” </a:t>
            </a:r>
            <a:r>
              <a:rPr lang="en-US" altLang="en-US" sz="2800" dirty="0">
                <a:solidFill>
                  <a:schemeClr val="bg1"/>
                </a:solidFill>
              </a:rPr>
              <a:t>“</a:t>
            </a:r>
            <a:r>
              <a:rPr lang="en-US" altLang="en-US" sz="2800" dirty="0">
                <a:solidFill>
                  <a:srgbClr val="FFFF00"/>
                </a:solidFill>
              </a:rPr>
              <a:t>wipe out,</a:t>
            </a:r>
            <a:r>
              <a:rPr lang="en-US" altLang="en-US" sz="2800" dirty="0">
                <a:solidFill>
                  <a:schemeClr val="bg1"/>
                </a:solidFill>
              </a:rPr>
              <a:t>” or “</a:t>
            </a:r>
            <a:r>
              <a:rPr lang="en-US" altLang="en-US" sz="2800" dirty="0">
                <a:solidFill>
                  <a:srgbClr val="FFFF00"/>
                </a:solidFill>
              </a:rPr>
              <a:t>set </a:t>
            </a:r>
            <a:r>
              <a:rPr lang="en-US" altLang="en-US" sz="2800" dirty="0" smtClean="0">
                <a:solidFill>
                  <a:srgbClr val="FFFF00"/>
                </a:solidFill>
              </a:rPr>
              <a:t>aside,</a:t>
            </a:r>
            <a:r>
              <a:rPr lang="en-US" altLang="en-US" sz="2800" dirty="0" smtClean="0">
                <a:solidFill>
                  <a:schemeClr val="bg1"/>
                </a:solidFill>
              </a:rPr>
              <a:t>”</a:t>
            </a:r>
            <a:r>
              <a:rPr lang="en-US" altLang="en-US" sz="2800" dirty="0">
                <a:solidFill>
                  <a:schemeClr val="bg1"/>
                </a:solidFill>
              </a:rPr>
              <a:t/>
            </a:r>
            <a:br>
              <a:rPr lang="en-US" altLang="en-US" sz="2800" dirty="0">
                <a:solidFill>
                  <a:schemeClr val="bg1"/>
                </a:solidFill>
              </a:rPr>
            </a:br>
            <a:r>
              <a:rPr lang="en-US" altLang="en-US" sz="2800" dirty="0">
                <a:solidFill>
                  <a:schemeClr val="bg1"/>
                </a:solidFill>
              </a:rPr>
              <a:t> and is used in the </a:t>
            </a:r>
            <a:r>
              <a:rPr lang="en-US" altLang="en-US" sz="2800" b="1" dirty="0">
                <a:ln>
                  <a:solidFill>
                    <a:schemeClr val="bg2">
                      <a:lumMod val="25000"/>
                    </a:schemeClr>
                  </a:solidFill>
                </a:ln>
                <a:solidFill>
                  <a:schemeClr val="bg1"/>
                </a:solidFill>
              </a:rPr>
              <a:t>context</a:t>
            </a:r>
            <a:r>
              <a:rPr lang="en-US" altLang="en-US" sz="2800" dirty="0">
                <a:solidFill>
                  <a:schemeClr val="bg1"/>
                </a:solidFill>
              </a:rPr>
              <a:t> </a:t>
            </a:r>
            <a:r>
              <a:rPr lang="en-US" altLang="en-US" sz="2800" dirty="0" smtClean="0">
                <a:solidFill>
                  <a:schemeClr val="bg1"/>
                </a:solidFill>
              </a:rPr>
              <a:t>of: </a:t>
            </a:r>
            <a:br>
              <a:rPr lang="en-US" altLang="en-US" sz="2800" dirty="0" smtClean="0">
                <a:solidFill>
                  <a:schemeClr val="bg1"/>
                </a:solidFill>
              </a:rPr>
            </a:br>
            <a:r>
              <a:rPr lang="en-US" altLang="en-US" sz="2800" b="1" dirty="0" smtClean="0">
                <a:ln>
                  <a:solidFill>
                    <a:schemeClr val="bg2">
                      <a:lumMod val="25000"/>
                    </a:schemeClr>
                  </a:solidFill>
                </a:ln>
                <a:solidFill>
                  <a:schemeClr val="bg1"/>
                </a:solidFill>
              </a:rPr>
              <a:t>rendering </a:t>
            </a:r>
            <a:r>
              <a:rPr lang="en-US" altLang="en-US" sz="2800" b="1" dirty="0">
                <a:ln>
                  <a:solidFill>
                    <a:schemeClr val="bg2">
                      <a:lumMod val="25000"/>
                    </a:schemeClr>
                  </a:solidFill>
                </a:ln>
                <a:solidFill>
                  <a:schemeClr val="bg1"/>
                </a:solidFill>
              </a:rPr>
              <a:t>laws or edicts </a:t>
            </a:r>
            <a:r>
              <a:rPr lang="en-US" altLang="en-US" sz="2800" b="1" dirty="0" smtClean="0">
                <a:ln>
                  <a:solidFill>
                    <a:schemeClr val="bg2">
                      <a:lumMod val="25000"/>
                    </a:schemeClr>
                  </a:solidFill>
                </a:ln>
                <a:solidFill>
                  <a:schemeClr val="bg1"/>
                </a:solidFill>
              </a:rPr>
              <a:t>of </a:t>
            </a:r>
            <a:r>
              <a:rPr lang="en-US" altLang="en-US" sz="2800" b="1" dirty="0">
                <a:ln>
                  <a:solidFill>
                    <a:schemeClr val="bg2">
                      <a:lumMod val="25000"/>
                    </a:schemeClr>
                  </a:solidFill>
                </a:ln>
                <a:solidFill>
                  <a:schemeClr val="bg1"/>
                </a:solidFill>
              </a:rPr>
              <a:t>no more effect.</a:t>
            </a:r>
          </a:p>
        </p:txBody>
      </p:sp>
      <p:sp>
        <p:nvSpPr>
          <p:cNvPr id="2" name="TextBox 1"/>
          <p:cNvSpPr txBox="1"/>
          <p:nvPr/>
        </p:nvSpPr>
        <p:spPr>
          <a:xfrm>
            <a:off x="762000" y="3213617"/>
            <a:ext cx="5638800" cy="3046988"/>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200" dirty="0">
                <a:solidFill>
                  <a:schemeClr val="bg1"/>
                </a:solidFill>
              </a:rPr>
              <a:t>That is in verse 15 </a:t>
            </a:r>
            <a:r>
              <a:rPr lang="en-US" sz="3200" i="1" dirty="0">
                <a:solidFill>
                  <a:schemeClr val="bg1"/>
                </a:solidFill>
              </a:rPr>
              <a:t>(Having abolished in his flesh the enmity, even the law of commandments, contained in ordinances)</a:t>
            </a:r>
            <a:r>
              <a:rPr lang="en-US" sz="3200" dirty="0">
                <a:solidFill>
                  <a:schemeClr val="bg1"/>
                </a:solidFill>
              </a:rPr>
              <a:t> for to make in himself of twain one new man, so making peace. </a:t>
            </a:r>
          </a:p>
        </p:txBody>
      </p:sp>
      <p:sp>
        <p:nvSpPr>
          <p:cNvPr id="3" name="Rectangle 2"/>
          <p:cNvSpPr/>
          <p:nvPr/>
        </p:nvSpPr>
        <p:spPr>
          <a:xfrm>
            <a:off x="381000" y="228600"/>
            <a:ext cx="11430000" cy="6477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BA3BBF32-052B-4D2A-84ED-8C505E80B11F}"/>
              </a:ext>
            </a:extLst>
          </p:cNvPr>
          <p:cNvSpPr>
            <a:spLocks noGrp="1"/>
          </p:cNvSpPr>
          <p:nvPr>
            <p:ph type="sldNum" sz="quarter" idx="12"/>
          </p:nvPr>
        </p:nvSpPr>
        <p:spPr>
          <a:xfrm>
            <a:off x="8610600" y="6356350"/>
            <a:ext cx="3200400" cy="365125"/>
          </a:xfrm>
        </p:spPr>
        <p:txBody>
          <a:bodyPr/>
          <a:lstStyle/>
          <a:p>
            <a:fld id="{695DB4FE-1E88-4777-850A-44C9A620726E}" type="slidenum">
              <a:rPr lang="en-US" altLang="en-US" smtClean="0">
                <a:solidFill>
                  <a:schemeClr val="bg1"/>
                </a:solidFill>
              </a:rPr>
              <a:pPr/>
              <a:t>40</a:t>
            </a:fld>
            <a:endParaRPr lang="en-US" altLang="en-US" dirty="0">
              <a:solidFill>
                <a:schemeClr val="bg1"/>
              </a:solidFill>
            </a:endParaRPr>
          </a:p>
        </p:txBody>
      </p:sp>
      <p:pic>
        <p:nvPicPr>
          <p:cNvPr id="5" name="Picture 4">
            <a:extLst>
              <a:ext uri="{FF2B5EF4-FFF2-40B4-BE49-F238E27FC236}">
                <a16:creationId xmlns:a16="http://schemas.microsoft.com/office/drawing/2014/main" xmlns="" id="{1246D632-71AA-48F9-9F91-0B7B56284AC9}"/>
              </a:ext>
            </a:extLst>
          </p:cNvPr>
          <p:cNvPicPr>
            <a:picLocks noChangeAspect="1"/>
          </p:cNvPicPr>
          <p:nvPr/>
        </p:nvPicPr>
        <p:blipFill>
          <a:blip r:embed="rId5"/>
          <a:stretch>
            <a:fillRect/>
          </a:stretch>
        </p:blipFill>
        <p:spPr>
          <a:xfrm>
            <a:off x="0" y="6339795"/>
            <a:ext cx="2103302" cy="5182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41038">
        <p:split orient="vert"/>
      </p:transition>
    </mc:Choice>
    <mc:Fallback xmlns="">
      <p:transition spd="slow" advTm="4103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5" descr="27103-x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662" name="WordArt 6"/>
          <p:cNvSpPr>
            <a:spLocks noChangeArrowheads="1" noChangeShapeType="1" noTextEdit="1"/>
          </p:cNvSpPr>
          <p:nvPr/>
        </p:nvSpPr>
        <p:spPr bwMode="auto">
          <a:xfrm>
            <a:off x="342900" y="4724400"/>
            <a:ext cx="11506200" cy="1457325"/>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scene3d>
              <a:camera prst="orthographicFront"/>
              <a:lightRig rig="threePt" dir="t"/>
            </a:scene3d>
            <a:sp3d extrusionH="57150">
              <a:bevelT w="38100" h="38100" prst="angle"/>
            </a:sp3d>
          </a:bodyPr>
          <a:lstStyle/>
          <a:p>
            <a:pPr algn="ctr"/>
            <a:r>
              <a:rPr lang="en-US" sz="3600" kern="10" dirty="0">
                <a:ln w="9525">
                  <a:solidFill>
                    <a:srgbClr val="000000"/>
                  </a:solidFill>
                  <a:round/>
                  <a:headEnd/>
                  <a:tailEnd/>
                </a:ln>
                <a:solidFill>
                  <a:srgbClr val="00FFFF"/>
                </a:solidFill>
                <a:latin typeface="Arial Black" panose="020B0A04020102020204" pitchFamily="34" charset="0"/>
              </a:rPr>
              <a:t>But what is that dividing wall?</a:t>
            </a:r>
          </a:p>
        </p:txBody>
      </p:sp>
      <p:sp>
        <p:nvSpPr>
          <p:cNvPr id="2" name="TextBox 1"/>
          <p:cNvSpPr txBox="1"/>
          <p:nvPr/>
        </p:nvSpPr>
        <p:spPr>
          <a:xfrm>
            <a:off x="1676400" y="409361"/>
            <a:ext cx="8839200" cy="1938992"/>
          </a:xfrm>
          <a:prstGeom prst="rect">
            <a:avLst/>
          </a:prstGeom>
          <a:solidFill>
            <a:schemeClr val="accent2">
              <a:alpha val="6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sp3d extrusionH="57150">
              <a:bevelT w="38100" h="38100"/>
            </a:sp3d>
          </a:bodyPr>
          <a:lstStyle/>
          <a:p>
            <a:pPr algn="ctr"/>
            <a:r>
              <a:rPr lang="en-US" sz="4000" b="1" dirty="0"/>
              <a:t>The object of the verb “to destroy” is </a:t>
            </a:r>
            <a:br>
              <a:rPr lang="en-US" sz="4000" b="1" dirty="0"/>
            </a:br>
            <a:r>
              <a:rPr lang="en-US" sz="4000" b="1" dirty="0"/>
              <a:t>“the dividing wall of the barrier” </a:t>
            </a:r>
            <a:br>
              <a:rPr lang="en-US" sz="4000" b="1" dirty="0"/>
            </a:br>
            <a:r>
              <a:rPr lang="en-US" sz="4000" b="1" dirty="0"/>
              <a:t>or the “middle wall of partition!”</a:t>
            </a:r>
          </a:p>
        </p:txBody>
      </p:sp>
      <p:sp>
        <p:nvSpPr>
          <p:cNvPr id="3" name="Slide Number Placeholder 2">
            <a:extLst>
              <a:ext uri="{FF2B5EF4-FFF2-40B4-BE49-F238E27FC236}">
                <a16:creationId xmlns:a16="http://schemas.microsoft.com/office/drawing/2014/main" xmlns="" id="{0DA5BA64-ABB1-4C3D-94BE-3B4CA546EF33}"/>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tx1"/>
                </a:solidFill>
              </a:rPr>
              <a:pPr/>
              <a:t>41</a:t>
            </a:fld>
            <a:endParaRPr lang="en-US" altLang="en-US" dirty="0">
              <a:solidFill>
                <a:schemeClr val="tx1"/>
              </a:solidFill>
            </a:endParaRPr>
          </a:p>
        </p:txBody>
      </p:sp>
      <p:pic>
        <p:nvPicPr>
          <p:cNvPr id="4" name="Picture 3">
            <a:extLst>
              <a:ext uri="{FF2B5EF4-FFF2-40B4-BE49-F238E27FC236}">
                <a16:creationId xmlns:a16="http://schemas.microsoft.com/office/drawing/2014/main" xmlns="" id="{3705C9B1-46CA-4592-98DA-ED99B571D46F}"/>
              </a:ext>
            </a:extLst>
          </p:cNvPr>
          <p:cNvPicPr>
            <a:picLocks noChangeAspect="1"/>
          </p:cNvPicPr>
          <p:nvPr/>
        </p:nvPicPr>
        <p:blipFill>
          <a:blip r:embed="rId5"/>
          <a:stretch>
            <a:fillRect/>
          </a:stretch>
        </p:blipFill>
        <p:spPr>
          <a:xfrm>
            <a:off x="0" y="6339795"/>
            <a:ext cx="2103302" cy="5182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16280">
        <p:split orient="vert"/>
      </p:transition>
    </mc:Choice>
    <mc:Fallback xmlns="">
      <p:transition spd="slow" advTm="1628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barn(inVertical)">
                                      <p:cBhvr>
                                        <p:cTn id="7" dur="5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The soreg is the small wall right before the stairs to go up to the Temple.  It was meant to keep Gentiles (non-Jews) away from this most holy pl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996"/>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8483" name="Text Box 3"/>
          <p:cNvSpPr txBox="1">
            <a:spLocks noChangeArrowheads="1"/>
          </p:cNvSpPr>
          <p:nvPr/>
        </p:nvSpPr>
        <p:spPr bwMode="auto">
          <a:xfrm>
            <a:off x="1447800" y="228600"/>
            <a:ext cx="6629400" cy="2062103"/>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ct val="50000"/>
              </a:spcBef>
            </a:pPr>
            <a:r>
              <a:rPr lang="en-US" altLang="en-US" sz="3200" b="1" dirty="0">
                <a:ln>
                  <a:solidFill>
                    <a:srgbClr val="002060"/>
                  </a:solidFill>
                </a:ln>
                <a:solidFill>
                  <a:schemeClr val="bg1"/>
                </a:solidFill>
              </a:rPr>
              <a:t>The Jews had actually a physical wall constructed even in the court of the temple to physically separate out the Gentiles. </a:t>
            </a:r>
          </a:p>
        </p:txBody>
      </p:sp>
      <p:sp>
        <p:nvSpPr>
          <p:cNvPr id="2" name="TextBox 1"/>
          <p:cNvSpPr txBox="1"/>
          <p:nvPr/>
        </p:nvSpPr>
        <p:spPr>
          <a:xfrm>
            <a:off x="2057400" y="4803096"/>
            <a:ext cx="7848600" cy="15696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200" b="1" dirty="0">
                <a:ln>
                  <a:solidFill>
                    <a:schemeClr val="accent2">
                      <a:lumMod val="50000"/>
                    </a:schemeClr>
                  </a:solidFill>
                </a:ln>
              </a:rPr>
              <a:t>Yet, spiritually, both were cut off from YHVH because both were sinners. </a:t>
            </a:r>
            <a:br>
              <a:rPr lang="en-US" sz="3200" b="1" dirty="0">
                <a:ln>
                  <a:solidFill>
                    <a:schemeClr val="accent2">
                      <a:lumMod val="50000"/>
                    </a:schemeClr>
                  </a:solidFill>
                </a:ln>
              </a:rPr>
            </a:br>
            <a:r>
              <a:rPr lang="en-US" sz="3200" b="1" dirty="0">
                <a:ln>
                  <a:solidFill>
                    <a:schemeClr val="accent2">
                      <a:lumMod val="50000"/>
                    </a:schemeClr>
                  </a:solidFill>
                </a:ln>
              </a:rPr>
              <a:t>“All have sinned…” we read in Romans 3:23.</a:t>
            </a:r>
          </a:p>
        </p:txBody>
      </p:sp>
      <p:sp>
        <p:nvSpPr>
          <p:cNvPr id="3" name="Slide Number Placeholder 2">
            <a:extLst>
              <a:ext uri="{FF2B5EF4-FFF2-40B4-BE49-F238E27FC236}">
                <a16:creationId xmlns:a16="http://schemas.microsoft.com/office/drawing/2014/main" xmlns="" id="{70564715-FAFE-45DD-B44A-D7F99BADBEE5}"/>
              </a:ext>
            </a:extLst>
          </p:cNvPr>
          <p:cNvSpPr>
            <a:spLocks noGrp="1"/>
          </p:cNvSpPr>
          <p:nvPr>
            <p:ph type="sldNum" sz="quarter" idx="12"/>
          </p:nvPr>
        </p:nvSpPr>
        <p:spPr/>
        <p:txBody>
          <a:bodyPr/>
          <a:lstStyle/>
          <a:p>
            <a:fld id="{695DB4FE-1E88-4777-850A-44C9A620726E}" type="slidenum">
              <a:rPr lang="en-US" altLang="en-US" smtClean="0"/>
              <a:pPr/>
              <a:t>42</a:t>
            </a:fld>
            <a:endParaRPr lang="en-US" altLang="en-US"/>
          </a:p>
        </p:txBody>
      </p:sp>
      <p:pic>
        <p:nvPicPr>
          <p:cNvPr id="4" name="Picture 3">
            <a:extLst>
              <a:ext uri="{FF2B5EF4-FFF2-40B4-BE49-F238E27FC236}">
                <a16:creationId xmlns:a16="http://schemas.microsoft.com/office/drawing/2014/main" xmlns="" id="{C406C4BC-0D80-4DF8-8E1D-E94A6B8C8C12}"/>
              </a:ext>
            </a:extLst>
          </p:cNvPr>
          <p:cNvPicPr>
            <a:picLocks noChangeAspect="1"/>
          </p:cNvPicPr>
          <p:nvPr/>
        </p:nvPicPr>
        <p:blipFill>
          <a:blip r:embed="rId5"/>
          <a:stretch>
            <a:fillRect/>
          </a:stretch>
        </p:blipFill>
        <p:spPr>
          <a:xfrm>
            <a:off x="0" y="6339795"/>
            <a:ext cx="2103302" cy="518205"/>
          </a:xfrm>
          <a:prstGeom prst="rect">
            <a:avLst/>
          </a:prstGeom>
        </p:spPr>
      </p:pic>
      <p:sp>
        <p:nvSpPr>
          <p:cNvPr id="7" name="Slide Number Placeholder 2">
            <a:extLst>
              <a:ext uri="{FF2B5EF4-FFF2-40B4-BE49-F238E27FC236}">
                <a16:creationId xmlns:a16="http://schemas.microsoft.com/office/drawing/2014/main" xmlns="" id="{0DA5BA64-ABB1-4C3D-94BE-3B4CA546EF33}"/>
              </a:ext>
            </a:extLst>
          </p:cNvPr>
          <p:cNvSpPr txBox="1">
            <a:spLocks/>
          </p:cNvSpPr>
          <p:nvPr/>
        </p:nvSpPr>
        <p:spPr>
          <a:xfrm>
            <a:off x="8763000" y="6508750"/>
            <a:ext cx="3200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695DB4FE-1E88-4777-850A-44C9A620726E}" type="slidenum">
              <a:rPr lang="en-US" altLang="en-US" smtClean="0">
                <a:solidFill>
                  <a:schemeClr val="tx1"/>
                </a:solidFill>
              </a:rPr>
              <a:pPr/>
              <a:t>42</a:t>
            </a:fld>
            <a:endParaRPr lang="en-US" altLang="en-US" dirty="0">
              <a:solidFill>
                <a:schemeClr val="tx1"/>
              </a:solidFill>
            </a:endParaRPr>
          </a:p>
        </p:txBody>
      </p:sp>
    </p:spTree>
    <p:custDataLst>
      <p:tags r:id="rId1"/>
    </p:custDataLst>
  </p:cSld>
  <p:clrMapOvr>
    <a:masterClrMapping/>
  </p:clrMapOvr>
  <p:transition spd="slow" advTm="261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The soreg is the small wall right before the stairs to go up to the Temple.  It was meant to keep Gentiles (non-Jews) away from this most holy 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1555" name="Text Box 3"/>
          <p:cNvSpPr txBox="1">
            <a:spLocks noChangeArrowheads="1"/>
          </p:cNvSpPr>
          <p:nvPr/>
        </p:nvSpPr>
        <p:spPr bwMode="auto">
          <a:xfrm>
            <a:off x="825500" y="3652580"/>
            <a:ext cx="9144000" cy="255454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4000" dirty="0">
                <a:solidFill>
                  <a:schemeClr val="bg1"/>
                </a:solidFill>
              </a:rPr>
              <a:t>The Soreg is the small wall right before the stairs to go up to the Temple. </a:t>
            </a:r>
            <a:br>
              <a:rPr lang="en-US" altLang="en-US" sz="4000" dirty="0">
                <a:solidFill>
                  <a:schemeClr val="bg1"/>
                </a:solidFill>
              </a:rPr>
            </a:br>
            <a:r>
              <a:rPr lang="en-US" altLang="en-US" sz="4000" dirty="0">
                <a:solidFill>
                  <a:schemeClr val="bg1"/>
                </a:solidFill>
              </a:rPr>
              <a:t>It was meant to keep Gentiles (non-Jews) away from this most holy place. </a:t>
            </a:r>
          </a:p>
        </p:txBody>
      </p:sp>
      <p:sp>
        <p:nvSpPr>
          <p:cNvPr id="2" name="Slide Number Placeholder 1">
            <a:extLst>
              <a:ext uri="{FF2B5EF4-FFF2-40B4-BE49-F238E27FC236}">
                <a16:creationId xmlns:a16="http://schemas.microsoft.com/office/drawing/2014/main" xmlns="" id="{978FC729-82CD-4740-9D90-3DCA1FB8F2B7}"/>
              </a:ext>
            </a:extLst>
          </p:cNvPr>
          <p:cNvSpPr>
            <a:spLocks noGrp="1"/>
          </p:cNvSpPr>
          <p:nvPr>
            <p:ph type="sldNum" sz="quarter" idx="12"/>
          </p:nvPr>
        </p:nvSpPr>
        <p:spPr/>
        <p:txBody>
          <a:bodyPr/>
          <a:lstStyle/>
          <a:p>
            <a:fld id="{695DB4FE-1E88-4777-850A-44C9A620726E}" type="slidenum">
              <a:rPr lang="en-US" altLang="en-US" smtClean="0"/>
              <a:pPr/>
              <a:t>43</a:t>
            </a:fld>
            <a:endParaRPr lang="en-US" altLang="en-US"/>
          </a:p>
        </p:txBody>
      </p:sp>
      <p:pic>
        <p:nvPicPr>
          <p:cNvPr id="3" name="Picture 2">
            <a:extLst>
              <a:ext uri="{FF2B5EF4-FFF2-40B4-BE49-F238E27FC236}">
                <a16:creationId xmlns:a16="http://schemas.microsoft.com/office/drawing/2014/main" xmlns="" id="{52A0C4B4-A16D-48A8-AB65-B48DA5A01A62}"/>
              </a:ext>
            </a:extLst>
          </p:cNvPr>
          <p:cNvPicPr>
            <a:picLocks noChangeAspect="1"/>
          </p:cNvPicPr>
          <p:nvPr/>
        </p:nvPicPr>
        <p:blipFill>
          <a:blip r:embed="rId4"/>
          <a:stretch>
            <a:fillRect/>
          </a:stretch>
        </p:blipFill>
        <p:spPr>
          <a:xfrm>
            <a:off x="0" y="6339795"/>
            <a:ext cx="2103302" cy="518205"/>
          </a:xfrm>
          <a:prstGeom prst="rect">
            <a:avLst/>
          </a:prstGeom>
        </p:spPr>
      </p:pic>
      <p:sp>
        <p:nvSpPr>
          <p:cNvPr id="6" name="Slide Number Placeholder 2">
            <a:extLst>
              <a:ext uri="{FF2B5EF4-FFF2-40B4-BE49-F238E27FC236}">
                <a16:creationId xmlns:a16="http://schemas.microsoft.com/office/drawing/2014/main" xmlns="" id="{0DA5BA64-ABB1-4C3D-94BE-3B4CA546EF33}"/>
              </a:ext>
            </a:extLst>
          </p:cNvPr>
          <p:cNvSpPr txBox="1">
            <a:spLocks/>
          </p:cNvSpPr>
          <p:nvPr/>
        </p:nvSpPr>
        <p:spPr>
          <a:xfrm>
            <a:off x="8763000" y="6508750"/>
            <a:ext cx="3200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695DB4FE-1E88-4777-850A-44C9A620726E}" type="slidenum">
              <a:rPr lang="en-US" altLang="en-US" smtClean="0">
                <a:solidFill>
                  <a:schemeClr val="tx1"/>
                </a:solidFill>
              </a:rPr>
              <a:pPr/>
              <a:t>43</a:t>
            </a:fld>
            <a:endParaRPr lang="en-US" altLang="en-US" dirty="0">
              <a:solidFill>
                <a:schemeClr val="tx1"/>
              </a:solidFill>
            </a:endParaRPr>
          </a:p>
        </p:txBody>
      </p:sp>
    </p:spTree>
  </p:cSld>
  <p:clrMapOvr>
    <a:masterClrMapping/>
  </p:clrMapOvr>
  <p:transition spd="slow" advTm="14881">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8500" y="305494"/>
            <a:ext cx="10820400" cy="62478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a:t>The Soreg was </a:t>
            </a:r>
            <a:r>
              <a:rPr lang="en-US" sz="3200" b="1" dirty="0">
                <a:solidFill>
                  <a:schemeClr val="accent2">
                    <a:lumMod val="50000"/>
                  </a:schemeClr>
                </a:solidFill>
              </a:rPr>
              <a:t>a five foot wall </a:t>
            </a:r>
            <a:r>
              <a:rPr lang="en-US" sz="3200" b="1" dirty="0"/>
              <a:t>on the Temple Mount that </a:t>
            </a:r>
            <a:r>
              <a:rPr lang="en-US" sz="3200" b="1" dirty="0">
                <a:solidFill>
                  <a:schemeClr val="accent2">
                    <a:lumMod val="50000"/>
                  </a:schemeClr>
                </a:solidFill>
              </a:rPr>
              <a:t>kept the Gentiles away from approaching the Temple </a:t>
            </a:r>
            <a:r>
              <a:rPr lang="en-US" sz="3200" b="1" dirty="0"/>
              <a:t>itself.  The Temple area was considered holy and clean.  </a:t>
            </a:r>
            <a:r>
              <a:rPr lang="en-US" sz="3200" b="1" dirty="0">
                <a:solidFill>
                  <a:schemeClr val="accent2">
                    <a:lumMod val="50000"/>
                  </a:schemeClr>
                </a:solidFill>
              </a:rPr>
              <a:t>Gentiles, on the other hand, were considered unrighteous and defiled.</a:t>
            </a:r>
            <a:r>
              <a:rPr lang="en-US" sz="3200" b="1" dirty="0"/>
              <a:t>  Thus, Jews could approach the Temple, </a:t>
            </a:r>
            <a:r>
              <a:rPr lang="en-US" sz="3200" b="1" dirty="0">
                <a:solidFill>
                  <a:schemeClr val="accent2">
                    <a:lumMod val="50000"/>
                  </a:schemeClr>
                </a:solidFill>
              </a:rPr>
              <a:t>Gentiles could not.</a:t>
            </a:r>
            <a:r>
              <a:rPr lang="en-US" sz="3200" b="1" dirty="0"/>
              <a:t>  In A.D. 1871, archeologists discovered the “</a:t>
            </a:r>
            <a:r>
              <a:rPr lang="en-US" sz="3200" b="1" dirty="0" err="1"/>
              <a:t>Soreg</a:t>
            </a:r>
            <a:r>
              <a:rPr lang="en-US" sz="3200" b="1" dirty="0"/>
              <a:t> Inscription.”  The inscription was written in Greek with this chilling warning: </a:t>
            </a:r>
            <a:br>
              <a:rPr lang="en-US" sz="3200" b="1" dirty="0"/>
            </a:br>
            <a:r>
              <a:rPr lang="en-US" sz="3600" b="1" dirty="0">
                <a:solidFill>
                  <a:schemeClr val="accent2">
                    <a:lumMod val="50000"/>
                  </a:schemeClr>
                </a:solidFill>
              </a:rPr>
              <a:t>No Gentile may enter within the railing around the Sanctuary and within the enclosure.  </a:t>
            </a:r>
            <a:br>
              <a:rPr lang="en-US" sz="3600" b="1" dirty="0">
                <a:solidFill>
                  <a:schemeClr val="accent2">
                    <a:lumMod val="50000"/>
                  </a:schemeClr>
                </a:solidFill>
              </a:rPr>
            </a:br>
            <a:r>
              <a:rPr lang="en-US" sz="3600" b="1" dirty="0">
                <a:solidFill>
                  <a:srgbClr val="C00000"/>
                </a:solidFill>
              </a:rPr>
              <a:t>Whosoever should be caught will render himself </a:t>
            </a:r>
            <a:r>
              <a:rPr lang="en-US" sz="3600" b="1" dirty="0" smtClean="0">
                <a:solidFill>
                  <a:srgbClr val="C00000"/>
                </a:solidFill>
              </a:rPr>
              <a:t/>
            </a:r>
            <a:br>
              <a:rPr lang="en-US" sz="3600" b="1" dirty="0" smtClean="0">
                <a:solidFill>
                  <a:srgbClr val="C00000"/>
                </a:solidFill>
              </a:rPr>
            </a:br>
            <a:r>
              <a:rPr lang="en-US" sz="3600" b="1" dirty="0" smtClean="0">
                <a:solidFill>
                  <a:srgbClr val="C00000"/>
                </a:solidFill>
              </a:rPr>
              <a:t>liable to </a:t>
            </a:r>
            <a:r>
              <a:rPr lang="en-US" sz="3600" b="1" dirty="0">
                <a:solidFill>
                  <a:srgbClr val="C00000"/>
                </a:solidFill>
              </a:rPr>
              <a:t>the death penalty which will inevitably flow.</a:t>
            </a:r>
          </a:p>
        </p:txBody>
      </p:sp>
      <p:sp>
        <p:nvSpPr>
          <p:cNvPr id="3" name="Slide Number Placeholder 2">
            <a:extLst>
              <a:ext uri="{FF2B5EF4-FFF2-40B4-BE49-F238E27FC236}">
                <a16:creationId xmlns:a16="http://schemas.microsoft.com/office/drawing/2014/main" xmlns="" id="{55B87C0D-C52A-43E2-806C-169CC3D96195}"/>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44</a:t>
            </a:fld>
            <a:endParaRPr lang="en-US" altLang="en-US" dirty="0">
              <a:solidFill>
                <a:schemeClr val="tx1"/>
              </a:solidFill>
            </a:endParaRPr>
          </a:p>
        </p:txBody>
      </p:sp>
      <p:pic>
        <p:nvPicPr>
          <p:cNvPr id="5" name="Picture 4">
            <a:extLst>
              <a:ext uri="{FF2B5EF4-FFF2-40B4-BE49-F238E27FC236}">
                <a16:creationId xmlns:a16="http://schemas.microsoft.com/office/drawing/2014/main" xmlns="" id="{C1C6C4FB-AF71-4C65-9637-5492BF900AFA}"/>
              </a:ext>
            </a:extLst>
          </p:cNvPr>
          <p:cNvPicPr>
            <a:picLocks noChangeAspect="1"/>
          </p:cNvPicPr>
          <p:nvPr/>
        </p:nvPicPr>
        <p:blipFill>
          <a:blip r:embed="rId3"/>
          <a:stretch>
            <a:fillRect/>
          </a:stretch>
        </p:blipFill>
        <p:spPr>
          <a:xfrm>
            <a:off x="0" y="6339795"/>
            <a:ext cx="2103302" cy="518205"/>
          </a:xfrm>
          <a:prstGeom prst="rect">
            <a:avLst/>
          </a:prstGeom>
        </p:spPr>
      </p:pic>
    </p:spTree>
    <p:extLst>
      <p:ext uri="{BB962C8B-B14F-4D97-AF65-F5344CB8AC3E}">
        <p14:creationId xmlns:p14="http://schemas.microsoft.com/office/powerpoint/2010/main" val="587865882"/>
      </p:ext>
    </p:extLst>
  </p:cSld>
  <p:clrMapOvr>
    <a:masterClrMapping/>
  </p:clrMapOvr>
  <p:transition spd="slow" advTm="53979">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5" name="Picture 5" descr="warning_inscription-trespassers-in-Temple1-150x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43176"/>
            <a:ext cx="6553200" cy="4281424"/>
          </a:xfrm>
          <a:prstGeom prst="rect">
            <a:avLst/>
          </a:prstGeom>
          <a:noFill/>
          <a:extLst>
            <a:ext uri="{909E8E84-426E-40DD-AFC4-6F175D3DCCD1}">
              <a14:hiddenFill xmlns:a14="http://schemas.microsoft.com/office/drawing/2010/main">
                <a:solidFill>
                  <a:srgbClr val="FFFFFF"/>
                </a:solidFill>
              </a14:hiddenFill>
            </a:ext>
          </a:extLst>
        </p:spPr>
      </p:pic>
      <p:sp>
        <p:nvSpPr>
          <p:cNvPr id="153606" name="Text Box 6"/>
          <p:cNvSpPr txBox="1">
            <a:spLocks noChangeArrowheads="1"/>
          </p:cNvSpPr>
          <p:nvPr/>
        </p:nvSpPr>
        <p:spPr bwMode="auto">
          <a:xfrm>
            <a:off x="914400" y="609600"/>
            <a:ext cx="10363200"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3600" b="1" dirty="0">
                <a:ln>
                  <a:solidFill>
                    <a:schemeClr val="accent2">
                      <a:lumMod val="50000"/>
                    </a:schemeClr>
                  </a:solidFill>
                </a:ln>
              </a:rPr>
              <a:t>Here is a stone block from the original </a:t>
            </a:r>
            <a:r>
              <a:rPr lang="en-US" altLang="en-US" sz="3600" b="1" dirty="0" err="1">
                <a:ln>
                  <a:solidFill>
                    <a:schemeClr val="accent2">
                      <a:lumMod val="50000"/>
                    </a:schemeClr>
                  </a:solidFill>
                </a:ln>
              </a:rPr>
              <a:t>Soreg</a:t>
            </a:r>
            <a:r>
              <a:rPr lang="en-US" altLang="en-US" sz="3600" b="1" dirty="0">
                <a:ln>
                  <a:solidFill>
                    <a:schemeClr val="accent2">
                      <a:lumMod val="50000"/>
                    </a:schemeClr>
                  </a:solidFill>
                </a:ln>
              </a:rPr>
              <a:t> </a:t>
            </a:r>
            <a:br>
              <a:rPr lang="en-US" altLang="en-US" sz="3600" b="1" dirty="0">
                <a:ln>
                  <a:solidFill>
                    <a:schemeClr val="accent2">
                      <a:lumMod val="50000"/>
                    </a:schemeClr>
                  </a:solidFill>
                </a:ln>
              </a:rPr>
            </a:br>
            <a:r>
              <a:rPr lang="en-US" altLang="en-US" sz="3600" b="1" dirty="0">
                <a:ln>
                  <a:solidFill>
                    <a:schemeClr val="accent2">
                      <a:lumMod val="50000"/>
                    </a:schemeClr>
                  </a:solidFill>
                </a:ln>
              </a:rPr>
              <a:t>(the Middle Wall) - The Temple Warning to Gentiles!</a:t>
            </a:r>
          </a:p>
        </p:txBody>
      </p:sp>
      <p:pic>
        <p:nvPicPr>
          <p:cNvPr id="3" name="Picture 2">
            <a:extLst>
              <a:ext uri="{FF2B5EF4-FFF2-40B4-BE49-F238E27FC236}">
                <a16:creationId xmlns:a16="http://schemas.microsoft.com/office/drawing/2014/main" xmlns="" id="{EEDF1F91-FDB7-4D08-8A45-BD4F38C115B3}"/>
              </a:ext>
            </a:extLst>
          </p:cNvPr>
          <p:cNvPicPr>
            <a:picLocks noChangeAspect="1"/>
          </p:cNvPicPr>
          <p:nvPr/>
        </p:nvPicPr>
        <p:blipFill>
          <a:blip r:embed="rId3"/>
          <a:stretch>
            <a:fillRect/>
          </a:stretch>
        </p:blipFill>
        <p:spPr>
          <a:xfrm>
            <a:off x="0" y="6339795"/>
            <a:ext cx="2103302" cy="518205"/>
          </a:xfrm>
          <a:prstGeom prst="rect">
            <a:avLst/>
          </a:prstGeom>
        </p:spPr>
      </p:pic>
      <p:sp>
        <p:nvSpPr>
          <p:cNvPr id="6" name="Slide Number Placeholder 2">
            <a:extLst>
              <a:ext uri="{FF2B5EF4-FFF2-40B4-BE49-F238E27FC236}">
                <a16:creationId xmlns:a16="http://schemas.microsoft.com/office/drawing/2014/main" xmlns="" id="{0DA5BA64-ABB1-4C3D-94BE-3B4CA546EF33}"/>
              </a:ext>
            </a:extLst>
          </p:cNvPr>
          <p:cNvSpPr>
            <a:spLocks noGrp="1"/>
          </p:cNvSpPr>
          <p:nvPr>
            <p:ph type="sldNum" sz="quarter" idx="12"/>
          </p:nvPr>
        </p:nvSpPr>
        <p:spPr>
          <a:xfrm>
            <a:off x="8610600" y="6233772"/>
            <a:ext cx="3276600" cy="365125"/>
          </a:xfrm>
        </p:spPr>
        <p:txBody>
          <a:bodyPr/>
          <a:lstStyle/>
          <a:p>
            <a:fld id="{695DB4FE-1E88-4777-850A-44C9A620726E}" type="slidenum">
              <a:rPr lang="en-US" altLang="en-US" smtClean="0">
                <a:solidFill>
                  <a:schemeClr val="tx1"/>
                </a:solidFill>
              </a:rPr>
              <a:pPr/>
              <a:t>45</a:t>
            </a:fld>
            <a:endParaRPr lang="en-US" altLang="en-US" dirty="0">
              <a:solidFill>
                <a:schemeClr val="tx1"/>
              </a:solidFill>
            </a:endParaRPr>
          </a:p>
        </p:txBody>
      </p:sp>
    </p:spTree>
  </p:cSld>
  <p:clrMapOvr>
    <a:masterClrMapping/>
  </p:clrMapOvr>
  <p:transition spd="slow" advTm="12288">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27103-x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8" name="Text Box 4"/>
          <p:cNvSpPr txBox="1">
            <a:spLocks noChangeArrowheads="1"/>
          </p:cNvSpPr>
          <p:nvPr/>
        </p:nvSpPr>
        <p:spPr bwMode="auto">
          <a:xfrm>
            <a:off x="1051650" y="1166842"/>
            <a:ext cx="9921149" cy="4524315"/>
          </a:xfrm>
          <a:prstGeom prst="rect">
            <a:avLst/>
          </a:prstGeom>
          <a:solidFill>
            <a:srgbClr val="000000">
              <a:alpha val="50000"/>
            </a:srgbClr>
          </a:solidFill>
          <a:ln>
            <a:noFill/>
          </a:ln>
          <a:effectLst>
            <a:glow rad="228600">
              <a:schemeClr val="accent1">
                <a:satMod val="175000"/>
                <a:alpha val="40000"/>
              </a:schemeClr>
            </a:glow>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3200" b="1" u="sng" dirty="0">
                <a:solidFill>
                  <a:schemeClr val="bg1"/>
                </a:solidFill>
              </a:rPr>
              <a:t>However</a:t>
            </a:r>
            <a:r>
              <a:rPr lang="en-US" altLang="en-US" sz="3200" b="1" dirty="0">
                <a:solidFill>
                  <a:schemeClr val="bg1"/>
                </a:solidFill>
              </a:rPr>
              <a:t>,</a:t>
            </a:r>
            <a:r>
              <a:rPr lang="en-US" altLang="en-US" sz="3200" dirty="0">
                <a:solidFill>
                  <a:schemeClr val="bg1"/>
                </a:solidFill>
              </a:rPr>
              <a:t> the wall spoken of by Paul in Eph. 2:14 </a:t>
            </a:r>
            <a:r>
              <a:rPr lang="en-US" altLang="en-US" sz="3200" b="1" u="sng" dirty="0">
                <a:solidFill>
                  <a:srgbClr val="FFFF00"/>
                </a:solidFill>
              </a:rPr>
              <a:t>could not be the ph</a:t>
            </a:r>
            <a:r>
              <a:rPr lang="en-US" altLang="en-US" sz="3200" b="1" dirty="0">
                <a:solidFill>
                  <a:srgbClr val="FFFF00"/>
                </a:solidFill>
              </a:rPr>
              <a:t>y</a:t>
            </a:r>
            <a:r>
              <a:rPr lang="en-US" altLang="en-US" sz="3200" b="1" u="sng" dirty="0">
                <a:solidFill>
                  <a:srgbClr val="FFFF00"/>
                </a:solidFill>
              </a:rPr>
              <a:t>sical dividin</a:t>
            </a:r>
            <a:r>
              <a:rPr lang="en-US" altLang="en-US" sz="3200" b="1" dirty="0">
                <a:solidFill>
                  <a:srgbClr val="FFFF00"/>
                </a:solidFill>
              </a:rPr>
              <a:t>g</a:t>
            </a:r>
            <a:r>
              <a:rPr lang="en-US" altLang="en-US" sz="3200" b="1" u="sng" dirty="0">
                <a:solidFill>
                  <a:srgbClr val="FFFF00"/>
                </a:solidFill>
              </a:rPr>
              <a:t> wall </a:t>
            </a:r>
            <a:br>
              <a:rPr lang="en-US" altLang="en-US" sz="3200" b="1" u="sng" dirty="0">
                <a:solidFill>
                  <a:srgbClr val="FFFF00"/>
                </a:solidFill>
              </a:rPr>
            </a:br>
            <a:r>
              <a:rPr lang="en-US" altLang="en-US" sz="3200" b="1" u="sng" dirty="0">
                <a:solidFill>
                  <a:srgbClr val="FFFF00"/>
                </a:solidFill>
              </a:rPr>
              <a:t>made out of stone in the 2</a:t>
            </a:r>
            <a:r>
              <a:rPr lang="en-US" altLang="en-US" sz="3200" b="1" u="sng" baseline="30000" dirty="0">
                <a:solidFill>
                  <a:srgbClr val="FFFF00"/>
                </a:solidFill>
              </a:rPr>
              <a:t>nd</a:t>
            </a:r>
            <a:r>
              <a:rPr lang="en-US" altLang="en-US" sz="3200" b="1" u="sng" dirty="0">
                <a:solidFill>
                  <a:srgbClr val="FFFF00"/>
                </a:solidFill>
              </a:rPr>
              <a:t> Tem</a:t>
            </a:r>
            <a:r>
              <a:rPr lang="en-US" altLang="en-US" sz="3200" b="1" dirty="0">
                <a:solidFill>
                  <a:srgbClr val="FFFF00"/>
                </a:solidFill>
              </a:rPr>
              <a:t>p</a:t>
            </a:r>
            <a:r>
              <a:rPr lang="en-US" altLang="en-US" sz="3200" b="1" u="sng" dirty="0">
                <a:solidFill>
                  <a:srgbClr val="FFFF00"/>
                </a:solidFill>
              </a:rPr>
              <a:t>le</a:t>
            </a:r>
            <a:r>
              <a:rPr lang="en-US" altLang="en-US" sz="3200" dirty="0">
                <a:solidFill>
                  <a:schemeClr val="bg1"/>
                </a:solidFill>
              </a:rPr>
              <a:t> </a:t>
            </a:r>
            <a:br>
              <a:rPr lang="en-US" altLang="en-US" sz="3200" dirty="0">
                <a:solidFill>
                  <a:schemeClr val="bg1"/>
                </a:solidFill>
              </a:rPr>
            </a:br>
            <a:r>
              <a:rPr lang="en-US" altLang="en-US" sz="3200" dirty="0">
                <a:solidFill>
                  <a:schemeClr val="bg1"/>
                </a:solidFill>
              </a:rPr>
              <a:t>as some commentators have assumed.  Why?  Because:  </a:t>
            </a:r>
            <a:r>
              <a:rPr lang="en-US" altLang="en-US" sz="3200" dirty="0">
                <a:solidFill>
                  <a:srgbClr val="FFFF00"/>
                </a:solidFill>
              </a:rPr>
              <a:t>(a)</a:t>
            </a:r>
            <a:r>
              <a:rPr lang="en-US" altLang="en-US" sz="3200" dirty="0">
                <a:solidFill>
                  <a:schemeClr val="bg1"/>
                </a:solidFill>
              </a:rPr>
              <a:t> it was still standing at the time Paul wrote Ephesians, and </a:t>
            </a:r>
            <a:r>
              <a:rPr lang="en-US" altLang="en-US" sz="3200" dirty="0">
                <a:solidFill>
                  <a:srgbClr val="FFFF00"/>
                </a:solidFill>
              </a:rPr>
              <a:t>(b)</a:t>
            </a:r>
            <a:r>
              <a:rPr lang="en-US" altLang="en-US" sz="3200" dirty="0">
                <a:solidFill>
                  <a:schemeClr val="bg1"/>
                </a:solidFill>
              </a:rPr>
              <a:t> the terminology Paul uses to describe the wall is different than the terms regularly used for that dividing wall in the Temple.   </a:t>
            </a:r>
            <a:r>
              <a:rPr lang="en-US" altLang="en-US" sz="3200" b="1" dirty="0">
                <a:ln>
                  <a:solidFill>
                    <a:schemeClr val="bg2">
                      <a:lumMod val="25000"/>
                    </a:schemeClr>
                  </a:solidFill>
                </a:ln>
                <a:solidFill>
                  <a:schemeClr val="bg1"/>
                </a:solidFill>
              </a:rPr>
              <a:t>&lt;torahresource.com&gt;</a:t>
            </a:r>
          </a:p>
        </p:txBody>
      </p:sp>
      <p:pic>
        <p:nvPicPr>
          <p:cNvPr id="3" name="Picture 2">
            <a:extLst>
              <a:ext uri="{FF2B5EF4-FFF2-40B4-BE49-F238E27FC236}">
                <a16:creationId xmlns:a16="http://schemas.microsoft.com/office/drawing/2014/main" xmlns="" id="{CF650D59-AA99-445B-875F-44B88738735B}"/>
              </a:ext>
            </a:extLst>
          </p:cNvPr>
          <p:cNvPicPr>
            <a:picLocks noChangeAspect="1"/>
          </p:cNvPicPr>
          <p:nvPr/>
        </p:nvPicPr>
        <p:blipFill>
          <a:blip r:embed="rId4"/>
          <a:stretch>
            <a:fillRect/>
          </a:stretch>
        </p:blipFill>
        <p:spPr>
          <a:xfrm>
            <a:off x="0" y="6339795"/>
            <a:ext cx="2103302" cy="518205"/>
          </a:xfrm>
          <a:prstGeom prst="rect">
            <a:avLst/>
          </a:prstGeom>
        </p:spPr>
      </p:pic>
      <p:sp>
        <p:nvSpPr>
          <p:cNvPr id="6" name="Slide Number Placeholder 2">
            <a:extLst>
              <a:ext uri="{FF2B5EF4-FFF2-40B4-BE49-F238E27FC236}">
                <a16:creationId xmlns:a16="http://schemas.microsoft.com/office/drawing/2014/main" xmlns="" id="{0DA5BA64-ABB1-4C3D-94BE-3B4CA546EF33}"/>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tx1"/>
                </a:solidFill>
              </a:rPr>
              <a:pPr/>
              <a:t>46</a:t>
            </a:fld>
            <a:endParaRPr lang="en-US" altLang="en-US" dirty="0">
              <a:solidFill>
                <a:schemeClr val="tx1"/>
              </a:solidFill>
            </a:endParaRPr>
          </a:p>
        </p:txBody>
      </p:sp>
    </p:spTree>
  </p:cSld>
  <p:clrMapOvr>
    <a:masterClrMapping/>
  </p:clrMapOvr>
  <p:transition spd="slow" advTm="3448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8" name="Picture 6" descr="1e59b340dca0f750a17f9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8200" y="491052"/>
            <a:ext cx="3166547" cy="31665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4759" name="Text Box 7"/>
          <p:cNvSpPr txBox="1">
            <a:spLocks noChangeArrowheads="1"/>
          </p:cNvSpPr>
          <p:nvPr/>
        </p:nvSpPr>
        <p:spPr bwMode="auto">
          <a:xfrm>
            <a:off x="469900" y="457200"/>
            <a:ext cx="7531100" cy="34163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en-US" altLang="en-US" sz="3600" b="1" dirty="0"/>
              <a:t>Secondly</a:t>
            </a:r>
            <a:r>
              <a:rPr lang="en-US" altLang="en-US" sz="3600" dirty="0"/>
              <a:t>, the Greek term “fragmo" (fragmos) was used in the 1</a:t>
            </a:r>
            <a:r>
              <a:rPr lang="en-US" altLang="en-US" sz="3600" baseline="30000" dirty="0"/>
              <a:t>st</a:t>
            </a:r>
            <a:r>
              <a:rPr lang="en-US" altLang="en-US" sz="3600" dirty="0"/>
              <a:t> Century to identify </a:t>
            </a:r>
            <a:r>
              <a:rPr lang="en-US" altLang="en-US" sz="3600" b="1" u="sng" dirty="0">
                <a:solidFill>
                  <a:srgbClr val="0000CC"/>
                </a:solidFill>
              </a:rPr>
              <a:t>the Oral Torah</a:t>
            </a:r>
            <a:r>
              <a:rPr lang="en-US" altLang="en-US" sz="3600" dirty="0"/>
              <a:t> </a:t>
            </a:r>
            <a:br>
              <a:rPr lang="en-US" altLang="en-US" sz="3600" dirty="0"/>
            </a:br>
            <a:r>
              <a:rPr lang="en-US" altLang="en-US" sz="3600" dirty="0"/>
              <a:t>as a “wall” or “fence” around </a:t>
            </a:r>
            <a:br>
              <a:rPr lang="en-US" altLang="en-US" sz="3600" dirty="0"/>
            </a:br>
            <a:r>
              <a:rPr lang="en-US" altLang="en-US" sz="3600" dirty="0"/>
              <a:t>the written Torah, and </a:t>
            </a:r>
            <a:br>
              <a:rPr lang="en-US" altLang="en-US" sz="3600" dirty="0"/>
            </a:br>
            <a:r>
              <a:rPr lang="en-US" altLang="en-US" sz="3600" u="sng" dirty="0"/>
              <a:t>the Pharisees as</a:t>
            </a:r>
            <a:r>
              <a:rPr lang="en-US" altLang="en-US" sz="3600" dirty="0"/>
              <a:t> “</a:t>
            </a:r>
            <a:r>
              <a:rPr lang="en-US" altLang="en-US" sz="3600" u="sng" dirty="0"/>
              <a:t>builders of the wall</a:t>
            </a:r>
            <a:r>
              <a:rPr lang="en-US" altLang="en-US" sz="3600" dirty="0"/>
              <a:t>.”</a:t>
            </a:r>
          </a:p>
        </p:txBody>
      </p:sp>
      <p:sp>
        <p:nvSpPr>
          <p:cNvPr id="2" name="TextBox 1"/>
          <p:cNvSpPr txBox="1"/>
          <p:nvPr/>
        </p:nvSpPr>
        <p:spPr>
          <a:xfrm>
            <a:off x="457200" y="4114800"/>
            <a:ext cx="1005840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000" b="1" dirty="0">
                <a:solidFill>
                  <a:schemeClr val="tx1"/>
                </a:solidFill>
              </a:rPr>
              <a:t>So who was the builder of the dividing wall? </a:t>
            </a:r>
          </a:p>
        </p:txBody>
      </p:sp>
      <p:pic>
        <p:nvPicPr>
          <p:cNvPr id="4" name="Picture 3">
            <a:extLst>
              <a:ext uri="{FF2B5EF4-FFF2-40B4-BE49-F238E27FC236}">
                <a16:creationId xmlns:a16="http://schemas.microsoft.com/office/drawing/2014/main" xmlns="" id="{22680E31-57B4-4C2D-A89E-C9AB5950A6E7}"/>
              </a:ext>
            </a:extLst>
          </p:cNvPr>
          <p:cNvPicPr>
            <a:picLocks noChangeAspect="1"/>
          </p:cNvPicPr>
          <p:nvPr/>
        </p:nvPicPr>
        <p:blipFill>
          <a:blip r:embed="rId5"/>
          <a:stretch>
            <a:fillRect/>
          </a:stretch>
        </p:blipFill>
        <p:spPr>
          <a:xfrm>
            <a:off x="0" y="6339795"/>
            <a:ext cx="2103302" cy="518205"/>
          </a:xfrm>
          <a:prstGeom prst="rect">
            <a:avLst/>
          </a:prstGeom>
        </p:spPr>
      </p:pic>
      <p:sp>
        <p:nvSpPr>
          <p:cNvPr id="5" name="TextBox 4">
            <a:extLst>
              <a:ext uri="{FF2B5EF4-FFF2-40B4-BE49-F238E27FC236}">
                <a16:creationId xmlns:a16="http://schemas.microsoft.com/office/drawing/2014/main" xmlns="" id="{2B2D740F-A713-4EDF-97CB-E55B7B844B24}"/>
              </a:ext>
            </a:extLst>
          </p:cNvPr>
          <p:cNvSpPr txBox="1"/>
          <p:nvPr/>
        </p:nvSpPr>
        <p:spPr>
          <a:xfrm>
            <a:off x="469900" y="5066943"/>
            <a:ext cx="10045700" cy="1200329"/>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sp3d extrusionH="57150">
              <a:bevelT h="25400" prst="softRound"/>
            </a:sp3d>
          </a:bodyPr>
          <a:lstStyle/>
          <a:p>
            <a:pPr algn="ctr"/>
            <a:r>
              <a:rPr lang="en-US" sz="7200" b="1" dirty="0">
                <a:solidFill>
                  <a:srgbClr val="C00000"/>
                </a:solidFill>
              </a:rPr>
              <a:t>It was the Pharisees!</a:t>
            </a:r>
          </a:p>
        </p:txBody>
      </p:sp>
      <p:sp>
        <p:nvSpPr>
          <p:cNvPr id="8" name="Slide Number Placeholder 2">
            <a:extLst>
              <a:ext uri="{FF2B5EF4-FFF2-40B4-BE49-F238E27FC236}">
                <a16:creationId xmlns:a16="http://schemas.microsoft.com/office/drawing/2014/main" xmlns="" id="{0DA5BA64-ABB1-4C3D-94BE-3B4CA546EF33}"/>
              </a:ext>
            </a:extLst>
          </p:cNvPr>
          <p:cNvSpPr>
            <a:spLocks noGrp="1"/>
          </p:cNvSpPr>
          <p:nvPr>
            <p:ph type="sldNum" sz="quarter" idx="12"/>
          </p:nvPr>
        </p:nvSpPr>
        <p:spPr>
          <a:xfrm>
            <a:off x="8610600" y="6233772"/>
            <a:ext cx="3276600" cy="365125"/>
          </a:xfrm>
        </p:spPr>
        <p:txBody>
          <a:bodyPr/>
          <a:lstStyle/>
          <a:p>
            <a:fld id="{695DB4FE-1E88-4777-850A-44C9A620726E}" type="slidenum">
              <a:rPr lang="en-US" altLang="en-US" smtClean="0">
                <a:solidFill>
                  <a:schemeClr val="tx1"/>
                </a:solidFill>
              </a:rPr>
              <a:pPr/>
              <a:t>47</a:t>
            </a:fld>
            <a:endParaRPr lang="en-US" altLang="en-US" dirty="0">
              <a:solidFill>
                <a:schemeClr val="tx1"/>
              </a:solidFill>
            </a:endParaRPr>
          </a:p>
        </p:txBody>
      </p:sp>
    </p:spTree>
    <p:custDataLst>
      <p:tags r:id="rId1"/>
    </p:custDataLst>
  </p:cSld>
  <p:clrMapOvr>
    <a:masterClrMapping/>
  </p:clrMapOvr>
  <p:transition spd="slow" advTm="316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853888" y="533400"/>
            <a:ext cx="10347512" cy="17543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wrap="square">
            <a:spAutoFit/>
          </a:bodyPr>
          <a:lstStyle/>
          <a:p>
            <a:pPr algn="ctr">
              <a:spcBef>
                <a:spcPct val="50000"/>
              </a:spcBef>
            </a:pPr>
            <a:r>
              <a:rPr lang="en-US" altLang="en-US" sz="3600" b="1" dirty="0">
                <a:ln>
                  <a:solidFill>
                    <a:schemeClr val="bg2">
                      <a:lumMod val="25000"/>
                    </a:schemeClr>
                  </a:solidFill>
                </a:ln>
              </a:rPr>
              <a:t>Thirdly,</a:t>
            </a:r>
            <a:r>
              <a:rPr lang="en-US" altLang="en-US" sz="3600" dirty="0">
                <a:ln>
                  <a:solidFill>
                    <a:schemeClr val="bg2">
                      <a:lumMod val="25000"/>
                    </a:schemeClr>
                  </a:solidFill>
                </a:ln>
              </a:rPr>
              <a:t> </a:t>
            </a:r>
            <a:r>
              <a:rPr lang="en-US" altLang="en-US" sz="3600" b="1" u="sng" dirty="0">
                <a:ln>
                  <a:solidFill>
                    <a:schemeClr val="bg2">
                      <a:lumMod val="25000"/>
                    </a:schemeClr>
                  </a:solidFill>
                </a:ln>
                <a:solidFill>
                  <a:srgbClr val="FF0000"/>
                </a:solidFill>
                <a:effectLst>
                  <a:glow rad="127000">
                    <a:schemeClr val="tx1"/>
                  </a:glow>
                </a:effectLst>
              </a:rPr>
              <a:t>aspects of the Oral Torah</a:t>
            </a:r>
            <a:r>
              <a:rPr lang="en-US" altLang="en-US" sz="3600" b="1" dirty="0">
                <a:ln>
                  <a:solidFill>
                    <a:schemeClr val="bg2">
                      <a:lumMod val="25000"/>
                    </a:schemeClr>
                  </a:solidFill>
                </a:ln>
                <a:solidFill>
                  <a:srgbClr val="FF0000"/>
                </a:solidFill>
                <a:effectLst>
                  <a:glow rad="127000">
                    <a:schemeClr val="tx1"/>
                  </a:glow>
                </a:effectLst>
              </a:rPr>
              <a:t>, </a:t>
            </a:r>
            <a:br>
              <a:rPr lang="en-US" altLang="en-US" sz="3600" b="1" dirty="0">
                <a:ln>
                  <a:solidFill>
                    <a:schemeClr val="bg2">
                      <a:lumMod val="25000"/>
                    </a:schemeClr>
                  </a:solidFill>
                </a:ln>
                <a:solidFill>
                  <a:srgbClr val="FF0000"/>
                </a:solidFill>
                <a:effectLst>
                  <a:glow rad="127000">
                    <a:schemeClr val="tx1"/>
                  </a:glow>
                </a:effectLst>
              </a:rPr>
            </a:br>
            <a:r>
              <a:rPr lang="en-US" altLang="en-US" sz="3600" dirty="0"/>
              <a:t>(</a:t>
            </a:r>
            <a:r>
              <a:rPr lang="en-US" altLang="en-US" sz="3200" dirty="0"/>
              <a:t>not the Written Torah</a:t>
            </a:r>
            <a:r>
              <a:rPr lang="en-US" altLang="en-US" sz="3600" dirty="0"/>
              <a:t>), </a:t>
            </a:r>
            <a:r>
              <a:rPr lang="en-US" altLang="en-US" sz="3600" u="sng" dirty="0"/>
              <a:t>laid the foundation for </a:t>
            </a:r>
            <a:br>
              <a:rPr lang="en-US" altLang="en-US" sz="3600" u="sng" dirty="0"/>
            </a:br>
            <a:r>
              <a:rPr lang="en-US" altLang="en-US" sz="3600" u="sng" dirty="0"/>
              <a:t>a strict se</a:t>
            </a:r>
            <a:r>
              <a:rPr lang="en-US" altLang="en-US" sz="3600" dirty="0"/>
              <a:t>p</a:t>
            </a:r>
            <a:r>
              <a:rPr lang="en-US" altLang="en-US" sz="3600" u="sng" dirty="0"/>
              <a:t>aration between Jew and non-Jew</a:t>
            </a:r>
            <a:r>
              <a:rPr lang="en-US" altLang="en-US" sz="3600" dirty="0"/>
              <a:t>. </a:t>
            </a:r>
          </a:p>
        </p:txBody>
      </p:sp>
      <p:sp>
        <p:nvSpPr>
          <p:cNvPr id="3" name="TextBox 2">
            <a:extLst>
              <a:ext uri="{FF2B5EF4-FFF2-40B4-BE49-F238E27FC236}">
                <a16:creationId xmlns:a16="http://schemas.microsoft.com/office/drawing/2014/main" xmlns="" id="{805BF4A6-ED4C-400C-B75C-D7D543069971}"/>
              </a:ext>
            </a:extLst>
          </p:cNvPr>
          <p:cNvSpPr txBox="1"/>
          <p:nvPr/>
        </p:nvSpPr>
        <p:spPr>
          <a:xfrm>
            <a:off x="624071" y="2701860"/>
            <a:ext cx="10805930" cy="3293209"/>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rbel" panose="020B0503020204020204"/>
                <a:ea typeface="+mn-ea"/>
                <a:cs typeface="+mn-cs"/>
              </a:rPr>
              <a:t>What we are simply saying is that the dividing wall that was abolished by Messiah </a:t>
            </a:r>
            <a:r>
              <a:rPr kumimoji="0" lang="en-US" sz="3200" b="1" i="0" u="none" strike="noStrike" kern="1200" cap="none" spc="0" normalizeH="0" baseline="0" noProof="0" dirty="0">
                <a:ln>
                  <a:noFill/>
                </a:ln>
                <a:solidFill>
                  <a:srgbClr val="FF0000"/>
                </a:solidFill>
                <a:effectLst>
                  <a:glow rad="127000">
                    <a:schemeClr val="tx1"/>
                  </a:glow>
                </a:effectLst>
                <a:uLnTx/>
                <a:uFillTx/>
                <a:latin typeface="Corbel" panose="020B0503020204020204"/>
                <a:ea typeface="+mn-ea"/>
                <a:cs typeface="+mn-cs"/>
              </a:rPr>
              <a:t>was none other than those </a:t>
            </a:r>
            <a:r>
              <a:rPr kumimoji="0" lang="en-US" sz="3200" b="1" i="0" u="none" strike="noStrike" kern="1200" cap="none" spc="0" normalizeH="0" baseline="0" noProof="0" dirty="0" smtClean="0">
                <a:ln>
                  <a:noFill/>
                </a:ln>
                <a:solidFill>
                  <a:srgbClr val="FF0000"/>
                </a:solidFill>
                <a:effectLst>
                  <a:glow rad="127000">
                    <a:schemeClr val="tx1"/>
                  </a:glow>
                </a:effectLst>
                <a:uLnTx/>
                <a:uFillTx/>
                <a:latin typeface="Corbel" panose="020B0503020204020204"/>
                <a:ea typeface="+mn-ea"/>
                <a:cs typeface="+mn-cs"/>
              </a:rPr>
              <a:t/>
            </a:r>
            <a:br>
              <a:rPr kumimoji="0" lang="en-US" sz="3200" b="1" i="0" u="none" strike="noStrike" kern="1200" cap="none" spc="0" normalizeH="0" baseline="0" noProof="0" dirty="0" smtClean="0">
                <a:ln>
                  <a:noFill/>
                </a:ln>
                <a:solidFill>
                  <a:srgbClr val="FF0000"/>
                </a:solidFill>
                <a:effectLst>
                  <a:glow rad="127000">
                    <a:schemeClr val="tx1"/>
                  </a:glow>
                </a:effectLst>
                <a:uLnTx/>
                <a:uFillTx/>
                <a:latin typeface="Corbel" panose="020B0503020204020204"/>
                <a:ea typeface="+mn-ea"/>
                <a:cs typeface="+mn-cs"/>
              </a:rPr>
            </a:br>
            <a:r>
              <a:rPr kumimoji="0" lang="en-US" sz="4000" b="1" i="0" u="none" strike="noStrike" kern="1200" cap="none" spc="0" normalizeH="0" baseline="0" noProof="0" dirty="0" smtClean="0">
                <a:ln>
                  <a:solidFill>
                    <a:schemeClr val="bg1"/>
                  </a:solidFill>
                </a:ln>
                <a:solidFill>
                  <a:srgbClr val="FF0000"/>
                </a:solidFill>
                <a:effectLst>
                  <a:glow rad="127000">
                    <a:schemeClr val="tx1"/>
                  </a:glow>
                </a:effectLst>
                <a:uLnTx/>
                <a:uFillTx/>
                <a:latin typeface="Corbel" panose="020B0503020204020204"/>
                <a:ea typeface="+mn-ea"/>
                <a:cs typeface="+mn-cs"/>
              </a:rPr>
              <a:t>Rabbinic</a:t>
            </a:r>
            <a:r>
              <a:rPr kumimoji="0" lang="en-US" sz="4000" b="1" i="0" u="none" strike="noStrike" kern="1200" cap="none" spc="0" normalizeH="0" baseline="0" noProof="0" dirty="0" smtClean="0">
                <a:ln>
                  <a:noFill/>
                </a:ln>
                <a:solidFill>
                  <a:srgbClr val="FF0000"/>
                </a:solidFill>
                <a:effectLst>
                  <a:glow rad="127000">
                    <a:schemeClr val="tx1"/>
                  </a:glow>
                </a:effectLst>
                <a:uLnTx/>
                <a:uFillTx/>
                <a:latin typeface="Corbel" panose="020B0503020204020204"/>
                <a:ea typeface="+mn-ea"/>
                <a:cs typeface="+mn-cs"/>
              </a:rPr>
              <a:t> </a:t>
            </a:r>
            <a:r>
              <a:rPr kumimoji="0" lang="en-US" sz="4000" b="1" i="0" u="none" strike="noStrike" kern="1200" cap="none" spc="0" normalizeH="0" baseline="0" noProof="0" dirty="0">
                <a:ln>
                  <a:solidFill>
                    <a:schemeClr val="bg1"/>
                  </a:solidFill>
                </a:ln>
                <a:solidFill>
                  <a:srgbClr val="FF0000"/>
                </a:solidFill>
                <a:effectLst>
                  <a:glow rad="127000">
                    <a:schemeClr val="tx1"/>
                  </a:glow>
                </a:effectLst>
                <a:uLnTx/>
                <a:uFillTx/>
                <a:latin typeface="Corbel" panose="020B0503020204020204"/>
                <a:ea typeface="+mn-ea"/>
                <a:cs typeface="+mn-cs"/>
              </a:rPr>
              <a:t>laws</a:t>
            </a:r>
            <a:r>
              <a:rPr kumimoji="0" lang="en-US" sz="4000" b="1" i="0" u="none" strike="noStrike" kern="1200" cap="none" spc="0" normalizeH="0" baseline="0" noProof="0" dirty="0">
                <a:ln>
                  <a:noFill/>
                </a:ln>
                <a:solidFill>
                  <a:srgbClr val="FF0000"/>
                </a:solidFill>
                <a:effectLst>
                  <a:glow rad="127000">
                    <a:schemeClr val="tx1"/>
                  </a:glow>
                </a:effectLst>
                <a:uLnTx/>
                <a:uFillTx/>
                <a:latin typeface="Corbel" panose="020B0503020204020204"/>
                <a:ea typeface="+mn-ea"/>
                <a:cs typeface="+mn-cs"/>
              </a:rPr>
              <a:t> </a:t>
            </a:r>
            <a:r>
              <a:rPr kumimoji="0" lang="en-US" sz="3200" b="1" i="0" u="none" strike="noStrike" kern="1200" cap="none" spc="0" normalizeH="0" baseline="0" noProof="0" dirty="0">
                <a:ln>
                  <a:noFill/>
                </a:ln>
                <a:solidFill>
                  <a:srgbClr val="FF0000"/>
                </a:solidFill>
                <a:effectLst>
                  <a:glow rad="127000">
                    <a:schemeClr val="tx1"/>
                  </a:glow>
                </a:effectLst>
                <a:uLnTx/>
                <a:uFillTx/>
                <a:latin typeface="Corbel" panose="020B0503020204020204"/>
                <a:ea typeface="+mn-ea"/>
                <a:cs typeface="+mn-cs"/>
              </a:rPr>
              <a:t>which had </a:t>
            </a:r>
            <a:r>
              <a:rPr kumimoji="0" lang="en-US" sz="3200" b="1" i="0" u="sng" strike="noStrike" kern="1200" cap="none" spc="0" normalizeH="0" baseline="0" noProof="0" dirty="0">
                <a:ln>
                  <a:noFill/>
                </a:ln>
                <a:solidFill>
                  <a:srgbClr val="FF0000"/>
                </a:solidFill>
                <a:effectLst>
                  <a:glow rad="127000">
                    <a:schemeClr val="tx1"/>
                  </a:glow>
                </a:effectLst>
                <a:uLnTx/>
                <a:uFillTx/>
                <a:latin typeface="Corbel" panose="020B0503020204020204"/>
                <a:ea typeface="+mn-ea"/>
                <a:cs typeface="+mn-cs"/>
              </a:rPr>
              <a:t>enforced</a:t>
            </a:r>
            <a:r>
              <a:rPr kumimoji="0" lang="en-US" sz="3200" b="1" i="0" u="none" strike="noStrike" kern="1200" cap="none" spc="0" normalizeH="0" baseline="0" noProof="0" dirty="0">
                <a:ln>
                  <a:noFill/>
                </a:ln>
                <a:solidFill>
                  <a:srgbClr val="FF0000"/>
                </a:solidFill>
                <a:effectLst>
                  <a:glow rad="127000">
                    <a:schemeClr val="tx1"/>
                  </a:glow>
                </a:effectLst>
                <a:uLnTx/>
                <a:uFillTx/>
                <a:latin typeface="Corbel" panose="020B0503020204020204"/>
                <a:ea typeface="+mn-ea"/>
                <a:cs typeface="+mn-cs"/>
              </a:rPr>
              <a:t> a separation between Jew and Gentile</a:t>
            </a:r>
            <a:r>
              <a:rPr kumimoji="0" lang="en-US" sz="3200" b="1" i="0" u="none" strike="noStrike" kern="1200" cap="none" spc="0" normalizeH="0" baseline="0" noProof="0" dirty="0">
                <a:ln>
                  <a:noFill/>
                </a:ln>
                <a:solidFill>
                  <a:srgbClr val="000000"/>
                </a:solidFill>
                <a:effectLst/>
                <a:uLnTx/>
                <a:uFillTx/>
                <a:latin typeface="Corbel" panose="020B0503020204020204"/>
                <a:ea typeface="+mn-ea"/>
                <a:cs typeface="+mn-cs"/>
              </a:rPr>
              <a:t> in opposition to the Written Torah. </a:t>
            </a:r>
            <a:br>
              <a:rPr kumimoji="0" lang="en-US" sz="3200" b="1" i="0" u="none" strike="noStrike" kern="1200" cap="none" spc="0" normalizeH="0" baseline="0" noProof="0" dirty="0">
                <a:ln>
                  <a:noFill/>
                </a:ln>
                <a:solidFill>
                  <a:srgbClr val="000000"/>
                </a:solidFill>
                <a:effectLst/>
                <a:uLnTx/>
                <a:uFillTx/>
                <a:latin typeface="Corbel" panose="020B0503020204020204"/>
                <a:ea typeface="+mn-ea"/>
                <a:cs typeface="+mn-cs"/>
              </a:rPr>
            </a:br>
            <a:r>
              <a:rPr kumimoji="0" lang="en-US" sz="3200" b="1" i="0" u="none" strike="noStrike" kern="1200" cap="none" spc="0" normalizeH="0" baseline="0" noProof="0" dirty="0">
                <a:ln>
                  <a:noFill/>
                </a:ln>
                <a:solidFill>
                  <a:srgbClr val="002060"/>
                </a:solidFill>
                <a:effectLst/>
                <a:uLnTx/>
                <a:uFillTx/>
                <a:latin typeface="Corbel" panose="020B0503020204020204"/>
                <a:ea typeface="+mn-ea"/>
                <a:cs typeface="+mn-cs"/>
              </a:rPr>
              <a:t>In fact, the Tanakh gives very clear instructions against erecting barriers to separate Israel from the other nations. </a:t>
            </a:r>
          </a:p>
        </p:txBody>
      </p:sp>
      <p:pic>
        <p:nvPicPr>
          <p:cNvPr id="5" name="Picture 4">
            <a:extLst>
              <a:ext uri="{FF2B5EF4-FFF2-40B4-BE49-F238E27FC236}">
                <a16:creationId xmlns:a16="http://schemas.microsoft.com/office/drawing/2014/main" xmlns="" id="{41A48930-3577-4062-AA3A-0FC5FAA28CB6}"/>
              </a:ext>
            </a:extLst>
          </p:cNvPr>
          <p:cNvPicPr>
            <a:picLocks noChangeAspect="1"/>
          </p:cNvPicPr>
          <p:nvPr/>
        </p:nvPicPr>
        <p:blipFill>
          <a:blip r:embed="rId3"/>
          <a:stretch>
            <a:fillRect/>
          </a:stretch>
        </p:blipFill>
        <p:spPr>
          <a:xfrm>
            <a:off x="0" y="6339795"/>
            <a:ext cx="2103302" cy="518205"/>
          </a:xfrm>
          <a:prstGeom prst="rect">
            <a:avLst/>
          </a:prstGeom>
        </p:spPr>
      </p:pic>
      <p:sp>
        <p:nvSpPr>
          <p:cNvPr id="6" name="Slide Number Placeholder 2">
            <a:extLst>
              <a:ext uri="{FF2B5EF4-FFF2-40B4-BE49-F238E27FC236}">
                <a16:creationId xmlns:a16="http://schemas.microsoft.com/office/drawing/2014/main" xmlns="" id="{0DA5BA64-ABB1-4C3D-94BE-3B4CA546EF33}"/>
              </a:ext>
            </a:extLst>
          </p:cNvPr>
          <p:cNvSpPr>
            <a:spLocks noGrp="1"/>
          </p:cNvSpPr>
          <p:nvPr>
            <p:ph type="sldNum" sz="quarter" idx="12"/>
          </p:nvPr>
        </p:nvSpPr>
        <p:spPr>
          <a:xfrm>
            <a:off x="8610600" y="6233772"/>
            <a:ext cx="3276600" cy="365125"/>
          </a:xfrm>
        </p:spPr>
        <p:txBody>
          <a:bodyPr/>
          <a:lstStyle/>
          <a:p>
            <a:fld id="{695DB4FE-1E88-4777-850A-44C9A620726E}" type="slidenum">
              <a:rPr lang="en-US" altLang="en-US" smtClean="0">
                <a:solidFill>
                  <a:schemeClr val="tx1"/>
                </a:solidFill>
              </a:rPr>
              <a:pPr/>
              <a:t>48</a:t>
            </a:fld>
            <a:endParaRPr lang="en-US" altLang="en-US" dirty="0">
              <a:solidFill>
                <a:schemeClr val="tx1"/>
              </a:solidFill>
            </a:endParaRPr>
          </a:p>
        </p:txBody>
      </p:sp>
    </p:spTree>
  </p:cSld>
  <p:clrMapOvr>
    <a:masterClrMapping/>
  </p:clrMapOvr>
  <p:transition spd="slow" advTm="1280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853888" y="533400"/>
            <a:ext cx="10347512" cy="17543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wrap="square">
            <a:spAutoFit/>
          </a:bodyPr>
          <a:lstStyle/>
          <a:p>
            <a:pPr algn="ctr">
              <a:spcBef>
                <a:spcPct val="50000"/>
              </a:spcBef>
            </a:pPr>
            <a:r>
              <a:rPr lang="en-US" altLang="en-US" sz="3600" b="1" dirty="0">
                <a:ln>
                  <a:solidFill>
                    <a:schemeClr val="bg2">
                      <a:lumMod val="25000"/>
                    </a:schemeClr>
                  </a:solidFill>
                </a:ln>
              </a:rPr>
              <a:t>Thirdly,</a:t>
            </a:r>
            <a:r>
              <a:rPr lang="en-US" altLang="en-US" sz="3600" dirty="0">
                <a:ln>
                  <a:solidFill>
                    <a:schemeClr val="bg2">
                      <a:lumMod val="25000"/>
                    </a:schemeClr>
                  </a:solidFill>
                </a:ln>
              </a:rPr>
              <a:t> </a:t>
            </a:r>
            <a:r>
              <a:rPr lang="en-US" altLang="en-US" sz="3600" b="1" u="sng" dirty="0">
                <a:ln>
                  <a:solidFill>
                    <a:schemeClr val="bg2">
                      <a:lumMod val="25000"/>
                    </a:schemeClr>
                  </a:solidFill>
                </a:ln>
                <a:solidFill>
                  <a:srgbClr val="FF0000"/>
                </a:solidFill>
                <a:effectLst>
                  <a:glow rad="127000">
                    <a:schemeClr val="tx1"/>
                  </a:glow>
                </a:effectLst>
              </a:rPr>
              <a:t>aspects of the Oral Torah</a:t>
            </a:r>
            <a:r>
              <a:rPr lang="en-US" altLang="en-US" sz="3600" b="1" dirty="0">
                <a:ln>
                  <a:solidFill>
                    <a:schemeClr val="bg2">
                      <a:lumMod val="25000"/>
                    </a:schemeClr>
                  </a:solidFill>
                </a:ln>
                <a:solidFill>
                  <a:srgbClr val="FF0000"/>
                </a:solidFill>
                <a:effectLst>
                  <a:glow rad="127000">
                    <a:schemeClr val="tx1"/>
                  </a:glow>
                </a:effectLst>
              </a:rPr>
              <a:t>, </a:t>
            </a:r>
            <a:br>
              <a:rPr lang="en-US" altLang="en-US" sz="3600" b="1" dirty="0">
                <a:ln>
                  <a:solidFill>
                    <a:schemeClr val="bg2">
                      <a:lumMod val="25000"/>
                    </a:schemeClr>
                  </a:solidFill>
                </a:ln>
                <a:solidFill>
                  <a:srgbClr val="FF0000"/>
                </a:solidFill>
                <a:effectLst>
                  <a:glow rad="127000">
                    <a:schemeClr val="tx1"/>
                  </a:glow>
                </a:effectLst>
              </a:rPr>
            </a:br>
            <a:r>
              <a:rPr lang="en-US" altLang="en-US" sz="3600" dirty="0"/>
              <a:t>(</a:t>
            </a:r>
            <a:r>
              <a:rPr lang="en-US" altLang="en-US" sz="3200" dirty="0"/>
              <a:t>not the Written Torah</a:t>
            </a:r>
            <a:r>
              <a:rPr lang="en-US" altLang="en-US" sz="3600" dirty="0"/>
              <a:t>), </a:t>
            </a:r>
            <a:r>
              <a:rPr lang="en-US" altLang="en-US" sz="3600" u="sng" dirty="0"/>
              <a:t>laid the foundation for </a:t>
            </a:r>
            <a:br>
              <a:rPr lang="en-US" altLang="en-US" sz="3600" u="sng" dirty="0"/>
            </a:br>
            <a:r>
              <a:rPr lang="en-US" altLang="en-US" sz="3600" u="sng" dirty="0"/>
              <a:t>a strict se</a:t>
            </a:r>
            <a:r>
              <a:rPr lang="en-US" altLang="en-US" sz="3600" dirty="0"/>
              <a:t>p</a:t>
            </a:r>
            <a:r>
              <a:rPr lang="en-US" altLang="en-US" sz="3600" u="sng" dirty="0"/>
              <a:t>aration between Jew and non-Jew</a:t>
            </a:r>
            <a:r>
              <a:rPr lang="en-US" altLang="en-US" sz="3600" dirty="0"/>
              <a:t>. </a:t>
            </a:r>
          </a:p>
        </p:txBody>
      </p:sp>
      <p:sp>
        <p:nvSpPr>
          <p:cNvPr id="3" name="TextBox 2">
            <a:extLst>
              <a:ext uri="{FF2B5EF4-FFF2-40B4-BE49-F238E27FC236}">
                <a16:creationId xmlns:a16="http://schemas.microsoft.com/office/drawing/2014/main" xmlns="" id="{805BF4A6-ED4C-400C-B75C-D7D543069971}"/>
              </a:ext>
            </a:extLst>
          </p:cNvPr>
          <p:cNvSpPr txBox="1"/>
          <p:nvPr/>
        </p:nvSpPr>
        <p:spPr>
          <a:xfrm>
            <a:off x="624071" y="2701860"/>
            <a:ext cx="10805930" cy="3293209"/>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rbel" panose="020B0503020204020204"/>
                <a:ea typeface="+mn-ea"/>
                <a:cs typeface="+mn-cs"/>
              </a:rPr>
              <a:t>What we are simply saying is that the dividing wall that was abolished by Messiah </a:t>
            </a:r>
            <a:r>
              <a:rPr kumimoji="0" lang="en-US" sz="3200" b="1" i="0" u="none" strike="noStrike" kern="1200" cap="none" spc="0" normalizeH="0" baseline="0" noProof="0" dirty="0">
                <a:ln>
                  <a:noFill/>
                </a:ln>
                <a:solidFill>
                  <a:srgbClr val="FF0000"/>
                </a:solidFill>
                <a:effectLst>
                  <a:glow rad="127000">
                    <a:schemeClr val="tx1"/>
                  </a:glow>
                </a:effectLst>
                <a:uLnTx/>
                <a:uFillTx/>
                <a:latin typeface="Corbel" panose="020B0503020204020204"/>
                <a:ea typeface="+mn-ea"/>
                <a:cs typeface="+mn-cs"/>
              </a:rPr>
              <a:t>was none other than those </a:t>
            </a:r>
            <a:r>
              <a:rPr kumimoji="0" lang="en-US" sz="3200" b="1" i="0" u="none" strike="noStrike" kern="1200" cap="none" spc="0" normalizeH="0" baseline="0" noProof="0" dirty="0" smtClean="0">
                <a:ln>
                  <a:noFill/>
                </a:ln>
                <a:solidFill>
                  <a:srgbClr val="FF0000"/>
                </a:solidFill>
                <a:effectLst>
                  <a:glow rad="127000">
                    <a:schemeClr val="tx1"/>
                  </a:glow>
                </a:effectLst>
                <a:uLnTx/>
                <a:uFillTx/>
                <a:latin typeface="Corbel" panose="020B0503020204020204"/>
                <a:ea typeface="+mn-ea"/>
                <a:cs typeface="+mn-cs"/>
              </a:rPr>
              <a:t/>
            </a:r>
            <a:br>
              <a:rPr kumimoji="0" lang="en-US" sz="3200" b="1" i="0" u="none" strike="noStrike" kern="1200" cap="none" spc="0" normalizeH="0" baseline="0" noProof="0" dirty="0" smtClean="0">
                <a:ln>
                  <a:noFill/>
                </a:ln>
                <a:solidFill>
                  <a:srgbClr val="FF0000"/>
                </a:solidFill>
                <a:effectLst>
                  <a:glow rad="127000">
                    <a:schemeClr val="tx1"/>
                  </a:glow>
                </a:effectLst>
                <a:uLnTx/>
                <a:uFillTx/>
                <a:latin typeface="Corbel" panose="020B0503020204020204"/>
                <a:ea typeface="+mn-ea"/>
                <a:cs typeface="+mn-cs"/>
              </a:rPr>
            </a:br>
            <a:r>
              <a:rPr kumimoji="0" lang="en-US" sz="4000" b="1" i="0" u="none" strike="noStrike" kern="1200" cap="none" spc="0" normalizeH="0" baseline="0" noProof="0" dirty="0" smtClean="0">
                <a:ln>
                  <a:solidFill>
                    <a:schemeClr val="bg1"/>
                  </a:solidFill>
                </a:ln>
                <a:solidFill>
                  <a:srgbClr val="FF0000"/>
                </a:solidFill>
                <a:effectLst>
                  <a:glow rad="127000">
                    <a:schemeClr val="tx1"/>
                  </a:glow>
                </a:effectLst>
                <a:uLnTx/>
                <a:uFillTx/>
                <a:latin typeface="Corbel" panose="020B0503020204020204"/>
                <a:ea typeface="+mn-ea"/>
                <a:cs typeface="+mn-cs"/>
              </a:rPr>
              <a:t>Rabbinic</a:t>
            </a:r>
            <a:r>
              <a:rPr kumimoji="0" lang="en-US" sz="4000" b="1" i="0" u="none" strike="noStrike" kern="1200" cap="none" spc="0" normalizeH="0" baseline="0" noProof="0" dirty="0" smtClean="0">
                <a:ln>
                  <a:noFill/>
                </a:ln>
                <a:solidFill>
                  <a:srgbClr val="FF0000"/>
                </a:solidFill>
                <a:effectLst>
                  <a:glow rad="127000">
                    <a:schemeClr val="tx1"/>
                  </a:glow>
                </a:effectLst>
                <a:uLnTx/>
                <a:uFillTx/>
                <a:latin typeface="Corbel" panose="020B0503020204020204"/>
                <a:ea typeface="+mn-ea"/>
                <a:cs typeface="+mn-cs"/>
              </a:rPr>
              <a:t> </a:t>
            </a:r>
            <a:r>
              <a:rPr kumimoji="0" lang="en-US" sz="4000" b="1" i="0" u="none" strike="noStrike" kern="1200" cap="none" spc="0" normalizeH="0" baseline="0" noProof="0" dirty="0">
                <a:ln>
                  <a:solidFill>
                    <a:schemeClr val="bg1"/>
                  </a:solidFill>
                </a:ln>
                <a:solidFill>
                  <a:srgbClr val="FF0000"/>
                </a:solidFill>
                <a:effectLst>
                  <a:glow rad="127000">
                    <a:schemeClr val="tx1"/>
                  </a:glow>
                </a:effectLst>
                <a:uLnTx/>
                <a:uFillTx/>
                <a:latin typeface="Corbel" panose="020B0503020204020204"/>
                <a:ea typeface="+mn-ea"/>
                <a:cs typeface="+mn-cs"/>
              </a:rPr>
              <a:t>laws</a:t>
            </a:r>
            <a:r>
              <a:rPr kumimoji="0" lang="en-US" sz="4000" b="1" i="0" u="none" strike="noStrike" kern="1200" cap="none" spc="0" normalizeH="0" baseline="0" noProof="0" dirty="0">
                <a:ln>
                  <a:noFill/>
                </a:ln>
                <a:solidFill>
                  <a:srgbClr val="FF0000"/>
                </a:solidFill>
                <a:effectLst>
                  <a:glow rad="127000">
                    <a:schemeClr val="tx1"/>
                  </a:glow>
                </a:effectLst>
                <a:uLnTx/>
                <a:uFillTx/>
                <a:latin typeface="Corbel" panose="020B0503020204020204"/>
                <a:ea typeface="+mn-ea"/>
                <a:cs typeface="+mn-cs"/>
              </a:rPr>
              <a:t> </a:t>
            </a:r>
            <a:r>
              <a:rPr kumimoji="0" lang="en-US" sz="3200" b="1" i="0" u="none" strike="noStrike" kern="1200" cap="none" spc="0" normalizeH="0" baseline="0" noProof="0" dirty="0">
                <a:ln>
                  <a:noFill/>
                </a:ln>
                <a:solidFill>
                  <a:srgbClr val="FF0000"/>
                </a:solidFill>
                <a:effectLst>
                  <a:glow rad="127000">
                    <a:schemeClr val="tx1"/>
                  </a:glow>
                </a:effectLst>
                <a:uLnTx/>
                <a:uFillTx/>
                <a:latin typeface="Corbel" panose="020B0503020204020204"/>
                <a:ea typeface="+mn-ea"/>
                <a:cs typeface="+mn-cs"/>
              </a:rPr>
              <a:t>which had </a:t>
            </a:r>
            <a:r>
              <a:rPr kumimoji="0" lang="en-US" sz="3200" b="1" i="0" u="sng" strike="noStrike" kern="1200" cap="none" spc="0" normalizeH="0" baseline="0" noProof="0" dirty="0">
                <a:ln>
                  <a:noFill/>
                </a:ln>
                <a:solidFill>
                  <a:srgbClr val="FF0000"/>
                </a:solidFill>
                <a:effectLst>
                  <a:glow rad="127000">
                    <a:schemeClr val="tx1"/>
                  </a:glow>
                </a:effectLst>
                <a:uLnTx/>
                <a:uFillTx/>
                <a:latin typeface="Corbel" panose="020B0503020204020204"/>
                <a:ea typeface="+mn-ea"/>
                <a:cs typeface="+mn-cs"/>
              </a:rPr>
              <a:t>enforced</a:t>
            </a:r>
            <a:r>
              <a:rPr kumimoji="0" lang="en-US" sz="3200" b="1" i="0" u="none" strike="noStrike" kern="1200" cap="none" spc="0" normalizeH="0" baseline="0" noProof="0" dirty="0">
                <a:ln>
                  <a:noFill/>
                </a:ln>
                <a:solidFill>
                  <a:srgbClr val="FF0000"/>
                </a:solidFill>
                <a:effectLst>
                  <a:glow rad="127000">
                    <a:schemeClr val="tx1"/>
                  </a:glow>
                </a:effectLst>
                <a:uLnTx/>
                <a:uFillTx/>
                <a:latin typeface="Corbel" panose="020B0503020204020204"/>
                <a:ea typeface="+mn-ea"/>
                <a:cs typeface="+mn-cs"/>
              </a:rPr>
              <a:t> a separation between Jew and Gentile</a:t>
            </a:r>
            <a:r>
              <a:rPr kumimoji="0" lang="en-US" sz="3200" b="1" i="0" u="none" strike="noStrike" kern="1200" cap="none" spc="0" normalizeH="0" baseline="0" noProof="0" dirty="0">
                <a:ln>
                  <a:noFill/>
                </a:ln>
                <a:solidFill>
                  <a:srgbClr val="000000"/>
                </a:solidFill>
                <a:effectLst/>
                <a:uLnTx/>
                <a:uFillTx/>
                <a:latin typeface="Corbel" panose="020B0503020204020204"/>
                <a:ea typeface="+mn-ea"/>
                <a:cs typeface="+mn-cs"/>
              </a:rPr>
              <a:t> in opposition to the Written Torah. </a:t>
            </a:r>
            <a:br>
              <a:rPr kumimoji="0" lang="en-US" sz="3200" b="1" i="0" u="none" strike="noStrike" kern="1200" cap="none" spc="0" normalizeH="0" baseline="0" noProof="0" dirty="0">
                <a:ln>
                  <a:noFill/>
                </a:ln>
                <a:solidFill>
                  <a:srgbClr val="000000"/>
                </a:solidFill>
                <a:effectLst/>
                <a:uLnTx/>
                <a:uFillTx/>
                <a:latin typeface="Corbel" panose="020B0503020204020204"/>
                <a:ea typeface="+mn-ea"/>
                <a:cs typeface="+mn-cs"/>
              </a:rPr>
            </a:br>
            <a:r>
              <a:rPr kumimoji="0" lang="en-US" sz="3200" b="1" i="0" u="none" strike="noStrike" kern="1200" cap="none" spc="0" normalizeH="0" baseline="0" noProof="0" dirty="0">
                <a:ln>
                  <a:noFill/>
                </a:ln>
                <a:solidFill>
                  <a:srgbClr val="002060"/>
                </a:solidFill>
                <a:effectLst/>
                <a:uLnTx/>
                <a:uFillTx/>
                <a:latin typeface="Corbel" panose="020B0503020204020204"/>
                <a:ea typeface="+mn-ea"/>
                <a:cs typeface="+mn-cs"/>
              </a:rPr>
              <a:t>In fact, the Tanakh gives very clear instructions against erecting barriers to separate Israel from the other nations. </a:t>
            </a:r>
          </a:p>
        </p:txBody>
      </p:sp>
      <p:pic>
        <p:nvPicPr>
          <p:cNvPr id="5" name="Picture 4">
            <a:extLst>
              <a:ext uri="{FF2B5EF4-FFF2-40B4-BE49-F238E27FC236}">
                <a16:creationId xmlns:a16="http://schemas.microsoft.com/office/drawing/2014/main" xmlns="" id="{41A48930-3577-4062-AA3A-0FC5FAA28CB6}"/>
              </a:ext>
            </a:extLst>
          </p:cNvPr>
          <p:cNvPicPr>
            <a:picLocks noChangeAspect="1"/>
          </p:cNvPicPr>
          <p:nvPr/>
        </p:nvPicPr>
        <p:blipFill>
          <a:blip r:embed="rId3"/>
          <a:stretch>
            <a:fillRect/>
          </a:stretch>
        </p:blipFill>
        <p:spPr>
          <a:xfrm>
            <a:off x="0" y="6339795"/>
            <a:ext cx="2103302" cy="518205"/>
          </a:xfrm>
          <a:prstGeom prst="rect">
            <a:avLst/>
          </a:prstGeom>
        </p:spPr>
      </p:pic>
      <p:sp>
        <p:nvSpPr>
          <p:cNvPr id="6" name="Slide Number Placeholder 2">
            <a:extLst>
              <a:ext uri="{FF2B5EF4-FFF2-40B4-BE49-F238E27FC236}">
                <a16:creationId xmlns:a16="http://schemas.microsoft.com/office/drawing/2014/main" xmlns="" id="{0DA5BA64-ABB1-4C3D-94BE-3B4CA546EF33}"/>
              </a:ext>
            </a:extLst>
          </p:cNvPr>
          <p:cNvSpPr>
            <a:spLocks noGrp="1"/>
          </p:cNvSpPr>
          <p:nvPr>
            <p:ph type="sldNum" sz="quarter" idx="12"/>
          </p:nvPr>
        </p:nvSpPr>
        <p:spPr>
          <a:xfrm>
            <a:off x="8610600" y="6233772"/>
            <a:ext cx="3276600" cy="365125"/>
          </a:xfrm>
        </p:spPr>
        <p:txBody>
          <a:bodyPr/>
          <a:lstStyle/>
          <a:p>
            <a:fld id="{695DB4FE-1E88-4777-850A-44C9A620726E}" type="slidenum">
              <a:rPr lang="en-US" altLang="en-US" smtClean="0">
                <a:solidFill>
                  <a:schemeClr val="tx1"/>
                </a:solidFill>
              </a:rPr>
              <a:pPr/>
              <a:t>49</a:t>
            </a:fld>
            <a:endParaRPr lang="en-US" altLang="en-US" dirty="0">
              <a:solidFill>
                <a:schemeClr val="tx1"/>
              </a:solidFill>
            </a:endParaRPr>
          </a:p>
        </p:txBody>
      </p:sp>
      <p:sp>
        <p:nvSpPr>
          <p:cNvPr id="7" name="TextBox 6">
            <a:extLst>
              <a:ext uri="{FF2B5EF4-FFF2-40B4-BE49-F238E27FC236}">
                <a16:creationId xmlns:a16="http://schemas.microsoft.com/office/drawing/2014/main" xmlns="" id="{45BCCA5C-CFFE-45D0-A28F-72B5DB3A5BA7}"/>
              </a:ext>
            </a:extLst>
          </p:cNvPr>
          <p:cNvSpPr txBox="1"/>
          <p:nvPr/>
        </p:nvSpPr>
        <p:spPr>
          <a:xfrm rot="20887955">
            <a:off x="1371601" y="1894754"/>
            <a:ext cx="9296400" cy="2862322"/>
          </a:xfrm>
          <a:prstGeom prst="rect">
            <a:avLst/>
          </a:prstGeom>
          <a:solidFill>
            <a:schemeClr val="accent5"/>
          </a:solidFill>
          <a:ln w="76200">
            <a:solidFill>
              <a:schemeClr val="accent5">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600" b="1" dirty="0">
                <a:ln>
                  <a:solidFill>
                    <a:srgbClr val="002060"/>
                  </a:solidFill>
                </a:ln>
                <a:solidFill>
                  <a:srgbClr val="0070C0"/>
                </a:solidFill>
              </a:rPr>
              <a:t>The foreigner who desired to worship the Elohim of Abraham, Isaac, and Israel was </a:t>
            </a:r>
            <a:br>
              <a:rPr lang="en-US" sz="3600" b="1" dirty="0">
                <a:ln>
                  <a:solidFill>
                    <a:srgbClr val="002060"/>
                  </a:solidFill>
                </a:ln>
                <a:solidFill>
                  <a:srgbClr val="0070C0"/>
                </a:solidFill>
              </a:rPr>
            </a:br>
            <a:r>
              <a:rPr lang="en-US" sz="3600" b="1" dirty="0">
                <a:ln>
                  <a:solidFill>
                    <a:srgbClr val="002060"/>
                  </a:solidFill>
                </a:ln>
                <a:solidFill>
                  <a:srgbClr val="0070C0"/>
                </a:solidFill>
              </a:rPr>
              <a:t>to be welcomed into the community </a:t>
            </a:r>
            <a:br>
              <a:rPr lang="en-US" sz="3600" b="1" dirty="0">
                <a:ln>
                  <a:solidFill>
                    <a:srgbClr val="002060"/>
                  </a:solidFill>
                </a:ln>
                <a:solidFill>
                  <a:srgbClr val="0070C0"/>
                </a:solidFill>
              </a:rPr>
            </a:br>
            <a:r>
              <a:rPr lang="en-US" sz="3600" b="1" dirty="0">
                <a:ln>
                  <a:solidFill>
                    <a:srgbClr val="002060"/>
                  </a:solidFill>
                </a:ln>
                <a:solidFill>
                  <a:srgbClr val="0070C0"/>
                </a:solidFill>
              </a:rPr>
              <a:t>and treated with the same respect </a:t>
            </a:r>
            <a:br>
              <a:rPr lang="en-US" sz="3600" b="1" dirty="0">
                <a:ln>
                  <a:solidFill>
                    <a:srgbClr val="002060"/>
                  </a:solidFill>
                </a:ln>
                <a:solidFill>
                  <a:srgbClr val="0070C0"/>
                </a:solidFill>
              </a:rPr>
            </a:br>
            <a:r>
              <a:rPr lang="en-US" sz="3600" b="1" dirty="0">
                <a:ln>
                  <a:solidFill>
                    <a:srgbClr val="002060"/>
                  </a:solidFill>
                </a:ln>
                <a:solidFill>
                  <a:srgbClr val="0070C0"/>
                </a:solidFill>
              </a:rPr>
              <a:t>as was given the native born.</a:t>
            </a:r>
          </a:p>
        </p:txBody>
      </p:sp>
    </p:spTree>
    <p:extLst>
      <p:ext uri="{BB962C8B-B14F-4D97-AF65-F5344CB8AC3E}">
        <p14:creationId xmlns:p14="http://schemas.microsoft.com/office/powerpoint/2010/main" val="2684668233"/>
      </p:ext>
    </p:extLst>
  </p:cSld>
  <p:clrMapOvr>
    <a:masterClrMapping/>
  </p:clrMapOvr>
  <p:transition spd="slow" advTm="12807">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1E50A36-9AEA-4886-B973-FD70743BE541}"/>
              </a:ext>
            </a:extLst>
          </p:cNvPr>
          <p:cNvSpPr txBox="1"/>
          <p:nvPr/>
        </p:nvSpPr>
        <p:spPr>
          <a:xfrm>
            <a:off x="457200" y="552228"/>
            <a:ext cx="11373592" cy="5509200"/>
          </a:xfrm>
          <a:prstGeom prst="rect">
            <a:avLst/>
          </a:prstGeom>
          <a:solidFill>
            <a:schemeClr val="accent2">
              <a:lumMod val="60000"/>
              <a:lumOff val="40000"/>
              <a:alpha val="31000"/>
            </a:schemeClr>
          </a:solidFill>
          <a:scene3d>
            <a:camera prst="orthographicFront"/>
            <a:lightRig rig="threePt" dir="t"/>
          </a:scene3d>
          <a:sp3d>
            <a:bevelT/>
          </a:sp3d>
        </p:spPr>
        <p:txBody>
          <a:bodyPr wrap="square" rtlCol="0">
            <a:spAutoFit/>
            <a:scene3d>
              <a:camera prst="orthographicFront"/>
              <a:lightRig rig="balanced" dir="t">
                <a:rot lat="0" lon="0" rev="2100000"/>
              </a:lightRig>
            </a:scene3d>
            <a:sp3d extrusionH="57150" prstMaterial="metal">
              <a:bevelT w="38100" h="25400" prst="softRound"/>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normalizeH="0" baseline="0" noProof="0" dirty="0">
                <a:ln w="50800"/>
                <a:solidFill>
                  <a:schemeClr val="bg1">
                    <a:shade val="50000"/>
                  </a:schemeClr>
                </a:solidFill>
                <a:uLnTx/>
                <a:uFillTx/>
                <a:ea typeface="ＭＳ Ｐゴシック" panose="020B0600070205080204" pitchFamily="34" charset="-128"/>
                <a:cs typeface="Arial" panose="020B0604020202020204" pitchFamily="34" charset="0"/>
              </a:rPr>
              <a:t> </a:t>
            </a:r>
            <a:r>
              <a:rPr kumimoji="0" lang="en-US" sz="3200" b="1" i="0" u="none" strike="noStrike" kern="1200" normalizeH="0" baseline="0" noProof="0" dirty="0">
                <a:ln w="50800"/>
                <a:solidFill>
                  <a:schemeClr val="bg1">
                    <a:shade val="50000"/>
                  </a:schemeClr>
                </a:solidFill>
                <a:uLnTx/>
                <a:uFillTx/>
                <a:ea typeface="ＭＳ Ｐゴシック" panose="020B0600070205080204" pitchFamily="34" charset="-128"/>
                <a:cs typeface="Arial" panose="020B0604020202020204" pitchFamily="34" charset="0"/>
              </a:rPr>
              <a:t>Through my studies a few years ago I learned that God</a:t>
            </a:r>
            <a:r>
              <a:rPr kumimoji="0" lang="en-US" sz="3200" b="1" i="0" u="none" strike="noStrike" kern="1200" normalizeH="0" noProof="0" dirty="0">
                <a:ln w="50800"/>
                <a:solidFill>
                  <a:schemeClr val="bg1">
                    <a:shade val="50000"/>
                  </a:schemeClr>
                </a:solidFill>
                <a:uLnTx/>
                <a:uFillTx/>
                <a:ea typeface="ＭＳ Ｐゴシック" panose="020B0600070205080204" pitchFamily="34" charset="-128"/>
                <a:cs typeface="Arial" panose="020B0604020202020204" pitchFamily="34" charset="0"/>
              </a:rPr>
              <a:t> and</a:t>
            </a:r>
            <a:r>
              <a:rPr kumimoji="0" lang="en-US" sz="3200" b="1" i="0" u="none" strike="noStrike" kern="1200" normalizeH="0" baseline="0" noProof="0" dirty="0">
                <a:ln w="50800"/>
                <a:solidFill>
                  <a:schemeClr val="bg1">
                    <a:shade val="50000"/>
                  </a:schemeClr>
                </a:solidFill>
                <a:uLnTx/>
                <a:uFillTx/>
                <a:ea typeface="ＭＳ Ｐゴシック" panose="020B0600070205080204" pitchFamily="34" charset="-128"/>
                <a:cs typeface="Arial" panose="020B0604020202020204" pitchFamily="34" charset="0"/>
              </a:rPr>
              <a:t> LORD are fake </a:t>
            </a:r>
            <a:r>
              <a:rPr lang="en-US" sz="3200" b="1" dirty="0">
                <a:ln w="50800"/>
                <a:solidFill>
                  <a:schemeClr val="bg1">
                    <a:shade val="50000"/>
                  </a:schemeClr>
                </a:solidFill>
                <a:ea typeface="ＭＳ Ｐゴシック" panose="020B0600070205080204" pitchFamily="34" charset="-128"/>
                <a:cs typeface="Arial" panose="020B0604020202020204" pitchFamily="34" charset="0"/>
              </a:rPr>
              <a:t>titles</a:t>
            </a:r>
            <a:r>
              <a:rPr kumimoji="0" lang="en-US" sz="3200" b="1" i="0" u="none" strike="noStrike" kern="1200" normalizeH="0" baseline="0" noProof="0" dirty="0">
                <a:ln w="50800"/>
                <a:solidFill>
                  <a:schemeClr val="bg1">
                    <a:shade val="50000"/>
                  </a:schemeClr>
                </a:solidFill>
                <a:uLnTx/>
                <a:uFillTx/>
                <a:ea typeface="ＭＳ Ｐゴシック" panose="020B0600070205080204" pitchFamily="34" charset="-128"/>
                <a:cs typeface="Arial" panose="020B0604020202020204" pitchFamily="34" charset="0"/>
              </a:rPr>
              <a:t> put into our Bibles to replace the Real Names of our Heavenly Father and His Beloved Son. The True Names have been removed over 7000 times from Scripture and replaced by </a:t>
            </a:r>
            <a:r>
              <a:rPr kumimoji="0" lang="en-US" sz="3200" b="1" i="0" u="sng" strike="noStrike" kern="1200" normalizeH="0" baseline="0" noProof="0" dirty="0">
                <a:ln w="50800"/>
                <a:solidFill>
                  <a:srgbClr val="C00000"/>
                </a:solidFill>
                <a:uLnTx/>
                <a:uFillTx/>
                <a:ea typeface="ＭＳ Ｐゴシック" panose="020B0600070205080204" pitchFamily="34" charset="-128"/>
                <a:cs typeface="Arial" panose="020B0604020202020204" pitchFamily="34" charset="0"/>
              </a:rPr>
              <a:t>God</a:t>
            </a:r>
            <a:r>
              <a:rPr kumimoji="0" lang="en-US" sz="3200" b="1" i="0" u="none" strike="noStrike" kern="1200" normalizeH="0" baseline="0" noProof="0" dirty="0">
                <a:ln w="50800"/>
                <a:solidFill>
                  <a:srgbClr val="C00000"/>
                </a:solidFill>
                <a:uLnTx/>
                <a:uFillTx/>
                <a:ea typeface="ＭＳ Ｐゴシック" panose="020B0600070205080204" pitchFamily="34" charset="-128"/>
                <a:cs typeface="Arial" panose="020B0604020202020204" pitchFamily="34" charset="0"/>
              </a:rPr>
              <a:t>, </a:t>
            </a:r>
            <a:r>
              <a:rPr kumimoji="0" lang="en-US" sz="3200" b="1" i="0" u="sng" strike="noStrike" kern="1200" normalizeH="0" baseline="0" noProof="0" dirty="0">
                <a:ln w="50800"/>
                <a:solidFill>
                  <a:srgbClr val="C00000"/>
                </a:solidFill>
                <a:uLnTx/>
                <a:uFillTx/>
                <a:ea typeface="ＭＳ Ｐゴシック" panose="020B0600070205080204" pitchFamily="34" charset="-128"/>
                <a:cs typeface="Arial" panose="020B0604020202020204" pitchFamily="34" charset="0"/>
              </a:rPr>
              <a:t>LORD</a:t>
            </a:r>
            <a:r>
              <a:rPr kumimoji="0" lang="en-US" sz="3200" b="1" i="0" u="none" strike="noStrike" kern="1200" normalizeH="0" baseline="0" noProof="0" dirty="0">
                <a:ln w="50800"/>
                <a:solidFill>
                  <a:srgbClr val="C00000"/>
                </a:solidFill>
                <a:uLnTx/>
                <a:uFillTx/>
                <a:ea typeface="ＭＳ Ｐゴシック" panose="020B0600070205080204" pitchFamily="34" charset="-128"/>
                <a:cs typeface="Arial" panose="020B0604020202020204" pitchFamily="34" charset="0"/>
              </a:rPr>
              <a:t> </a:t>
            </a:r>
            <a:r>
              <a:rPr lang="en-US" sz="3200" b="1" dirty="0">
                <a:ln w="50800"/>
                <a:solidFill>
                  <a:schemeClr val="bg1">
                    <a:shade val="50000"/>
                  </a:schemeClr>
                </a:solidFill>
                <a:ea typeface="ＭＳ Ｐゴシック" panose="020B0600070205080204" pitchFamily="34" charset="-128"/>
                <a:cs typeface="Arial" panose="020B0604020202020204" pitchFamily="34" charset="0"/>
              </a:rPr>
              <a:t>and/or</a:t>
            </a:r>
            <a:r>
              <a:rPr kumimoji="0" lang="en-US" sz="3200" b="1" i="0" u="none" strike="noStrike" kern="1200" normalizeH="0" baseline="0" noProof="0" dirty="0">
                <a:ln w="50800"/>
                <a:solidFill>
                  <a:schemeClr val="bg1">
                    <a:shade val="50000"/>
                  </a:schemeClr>
                </a:solidFill>
                <a:uLnTx/>
                <a:uFillTx/>
                <a:ea typeface="ＭＳ Ｐゴシック" panose="020B0600070205080204" pitchFamily="34" charset="-128"/>
                <a:cs typeface="Arial" panose="020B0604020202020204" pitchFamily="34" charset="0"/>
              </a:rPr>
              <a:t> Jesus of which </a:t>
            </a:r>
            <a:r>
              <a:rPr kumimoji="0" lang="en-US" sz="3200" b="1" i="0" u="sng" strike="noStrike" kern="1200" normalizeH="0" baseline="0" noProof="0" dirty="0">
                <a:ln w="50800"/>
                <a:solidFill>
                  <a:srgbClr val="C00000"/>
                </a:solidFill>
                <a:uLnTx/>
                <a:uFillTx/>
                <a:ea typeface="ＭＳ Ｐゴシック" panose="020B0600070205080204" pitchFamily="34" charset="-128"/>
                <a:cs typeface="Arial" panose="020B0604020202020204" pitchFamily="34" charset="0"/>
              </a:rPr>
              <a:t>two</a:t>
            </a:r>
            <a:r>
              <a:rPr kumimoji="0" lang="en-US" sz="3200" b="1" i="0" u="none" strike="noStrike" kern="1200" normalizeH="0" baseline="0" noProof="0" dirty="0">
                <a:ln w="50800"/>
                <a:solidFill>
                  <a:schemeClr val="bg1">
                    <a:shade val="50000"/>
                  </a:schemeClr>
                </a:solidFill>
                <a:uLnTx/>
                <a:uFillTx/>
                <a:ea typeface="ＭＳ Ｐゴシック" panose="020B0600070205080204" pitchFamily="34" charset="-128"/>
                <a:cs typeface="Arial" panose="020B0604020202020204" pitchFamily="34" charset="0"/>
              </a:rPr>
              <a:t> are not names but titles like Mr. or Mrs. </a:t>
            </a:r>
            <a:br>
              <a:rPr kumimoji="0" lang="en-US" sz="3200" b="1" i="0" u="none" strike="noStrike" kern="1200" normalizeH="0" baseline="0" noProof="0" dirty="0">
                <a:ln w="50800"/>
                <a:solidFill>
                  <a:schemeClr val="bg1">
                    <a:shade val="50000"/>
                  </a:schemeClr>
                </a:solidFill>
                <a:uLnTx/>
                <a:uFillTx/>
                <a:ea typeface="ＭＳ Ｐゴシック" panose="020B0600070205080204" pitchFamily="34" charset="-128"/>
                <a:cs typeface="Arial" panose="020B0604020202020204" pitchFamily="34" charset="0"/>
              </a:rPr>
            </a:br>
            <a:r>
              <a:rPr kumimoji="0" lang="en-US" sz="3200" b="1" i="0" u="none" strike="noStrike" kern="1200" normalizeH="0" baseline="0" noProof="0" dirty="0">
                <a:ln w="50800"/>
                <a:solidFill>
                  <a:srgbClr val="663300"/>
                </a:solidFill>
                <a:uLnTx/>
                <a:uFillTx/>
                <a:ea typeface="ＭＳ Ｐゴシック" panose="020B0600070205080204" pitchFamily="34" charset="-128"/>
                <a:cs typeface="Arial" panose="020B0604020202020204" pitchFamily="34" charset="0"/>
              </a:rPr>
              <a:t>Isn’t it amazing if you ask a Muslim whom he worships he will say “Allah” which is the name of his god and if you ask a Buddhist the name of his god he will say “Buddha” which is his name.  </a:t>
            </a:r>
            <a:r>
              <a:rPr kumimoji="0" lang="en-US" sz="3200" b="1" i="0" u="none" strike="noStrike" kern="1200" normalizeH="0" baseline="0" noProof="0" dirty="0">
                <a:ln w="50800"/>
                <a:solidFill>
                  <a:schemeClr val="bg1">
                    <a:shade val="50000"/>
                  </a:schemeClr>
                </a:solidFill>
                <a:uLnTx/>
                <a:uFillTx/>
                <a:ea typeface="ＭＳ Ｐゴシック" panose="020B0600070205080204" pitchFamily="34" charset="-128"/>
                <a:cs typeface="Arial" panose="020B0604020202020204" pitchFamily="34" charset="0"/>
              </a:rPr>
              <a:t>Yet we as professed believers in our Creator do not even know the name of who we worship!</a:t>
            </a:r>
          </a:p>
        </p:txBody>
      </p:sp>
      <p:pic>
        <p:nvPicPr>
          <p:cNvPr id="4" name="Picture 3">
            <a:extLst>
              <a:ext uri="{FF2B5EF4-FFF2-40B4-BE49-F238E27FC236}">
                <a16:creationId xmlns:a16="http://schemas.microsoft.com/office/drawing/2014/main" xmlns="" id="{A72DED5D-61B7-4C1B-9700-57FD7CBDC794}"/>
              </a:ext>
            </a:extLst>
          </p:cNvPr>
          <p:cNvPicPr>
            <a:picLocks noChangeAspect="1"/>
          </p:cNvPicPr>
          <p:nvPr/>
        </p:nvPicPr>
        <p:blipFill>
          <a:blip r:embed="rId3"/>
          <a:stretch>
            <a:fillRect/>
          </a:stretch>
        </p:blipFill>
        <p:spPr>
          <a:xfrm>
            <a:off x="0" y="6339795"/>
            <a:ext cx="2103302" cy="518205"/>
          </a:xfrm>
          <a:prstGeom prst="rect">
            <a:avLst/>
          </a:prstGeom>
        </p:spPr>
      </p:pic>
      <p:sp>
        <p:nvSpPr>
          <p:cNvPr id="3" name="Slide Number Placeholder 2">
            <a:extLst>
              <a:ext uri="{FF2B5EF4-FFF2-40B4-BE49-F238E27FC236}">
                <a16:creationId xmlns:a16="http://schemas.microsoft.com/office/drawing/2014/main" xmlns="" id="{DF764249-DE90-4DFC-98D8-6272D8EA47D7}"/>
              </a:ext>
            </a:extLst>
          </p:cNvPr>
          <p:cNvSpPr>
            <a:spLocks noGrp="1"/>
          </p:cNvSpPr>
          <p:nvPr>
            <p:ph type="sldNum" sz="quarter" idx="12"/>
          </p:nvPr>
        </p:nvSpPr>
        <p:spPr>
          <a:xfrm>
            <a:off x="11582400" y="6339795"/>
            <a:ext cx="36576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DF20591-F663-4133-953F-754C5B0C3A53}"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ＭＳ Ｐゴシック" panose="020B0600070205080204"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Gill Sans MT" panose="020B0502020104020203"/>
              <a:ea typeface="ＭＳ Ｐゴシック" panose="020B0600070205080204" pitchFamily="34" charset="-128"/>
              <a:cs typeface="+mn-cs"/>
            </a:endParaRPr>
          </a:p>
        </p:txBody>
      </p:sp>
    </p:spTree>
    <p:extLst>
      <p:ext uri="{BB962C8B-B14F-4D97-AF65-F5344CB8AC3E}">
        <p14:creationId xmlns:p14="http://schemas.microsoft.com/office/powerpoint/2010/main" val="263292369"/>
      </p:ext>
    </p:extLst>
  </p:cSld>
  <p:clrMapOvr>
    <a:masterClrMapping/>
  </p:clrMapOvr>
  <mc:AlternateContent xmlns:mc="http://schemas.openxmlformats.org/markup-compatibility/2006" xmlns:p14="http://schemas.microsoft.com/office/powerpoint/2010/main">
    <mc:Choice Requires="p14">
      <p:transition spd="slow" p14:dur="1500" advTm="61394">
        <p:split orient="vert"/>
      </p:transition>
    </mc:Choice>
    <mc:Fallback xmlns="">
      <p:transition spd="slow" advTm="61394">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4" name="Text Box 6"/>
          <p:cNvSpPr txBox="1">
            <a:spLocks noChangeArrowheads="1"/>
          </p:cNvSpPr>
          <p:nvPr/>
        </p:nvSpPr>
        <p:spPr bwMode="auto">
          <a:xfrm>
            <a:off x="914400" y="1270577"/>
            <a:ext cx="10515600" cy="10772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3200" b="1" dirty="0">
                <a:solidFill>
                  <a:schemeClr val="bg1"/>
                </a:solidFill>
              </a:rPr>
              <a:t>“Thou shalt neither vex a </a:t>
            </a:r>
            <a:r>
              <a:rPr lang="en-US" altLang="en-US" sz="3200" b="1" u="sng" dirty="0">
                <a:solidFill>
                  <a:schemeClr val="bg1"/>
                </a:solidFill>
              </a:rPr>
              <a:t>stran</a:t>
            </a:r>
            <a:r>
              <a:rPr lang="en-US" altLang="en-US" sz="3200" b="1" dirty="0">
                <a:solidFill>
                  <a:schemeClr val="bg1"/>
                </a:solidFill>
              </a:rPr>
              <a:t>g</a:t>
            </a:r>
            <a:r>
              <a:rPr lang="en-US" altLang="en-US" sz="3200" b="1" u="sng" dirty="0">
                <a:solidFill>
                  <a:schemeClr val="bg1"/>
                </a:solidFill>
              </a:rPr>
              <a:t>er</a:t>
            </a:r>
            <a:r>
              <a:rPr lang="en-US" altLang="en-US" sz="3200" b="1" dirty="0">
                <a:solidFill>
                  <a:schemeClr val="bg1"/>
                </a:solidFill>
              </a:rPr>
              <a:t>, oppress him; </a:t>
            </a:r>
            <a:br>
              <a:rPr lang="en-US" altLang="en-US" sz="3200" b="1" dirty="0">
                <a:solidFill>
                  <a:schemeClr val="bg1"/>
                </a:solidFill>
              </a:rPr>
            </a:br>
            <a:r>
              <a:rPr lang="en-US" altLang="en-US" sz="3200" b="1" dirty="0">
                <a:solidFill>
                  <a:schemeClr val="bg1"/>
                </a:solidFill>
              </a:rPr>
              <a:t>for ye were strangers in the land of Egypt.”  </a:t>
            </a:r>
            <a:r>
              <a:rPr lang="en-US" altLang="en-US" sz="3200" b="1" dirty="0" err="1">
                <a:solidFill>
                  <a:schemeClr val="bg1"/>
                </a:solidFill>
              </a:rPr>
              <a:t>Exo</a:t>
            </a:r>
            <a:r>
              <a:rPr lang="en-US" altLang="en-US" sz="3200" b="1" dirty="0">
                <a:solidFill>
                  <a:schemeClr val="bg1"/>
                </a:solidFill>
              </a:rPr>
              <a:t> 22:21  </a:t>
            </a:r>
            <a:r>
              <a:rPr lang="en-US" altLang="en-US" sz="2400" i="1" dirty="0">
                <a:solidFill>
                  <a:schemeClr val="bg1"/>
                </a:solidFill>
              </a:rPr>
              <a:t>(KJV)</a:t>
            </a:r>
          </a:p>
        </p:txBody>
      </p:sp>
      <p:sp>
        <p:nvSpPr>
          <p:cNvPr id="2" name="TextBox 1"/>
          <p:cNvSpPr txBox="1"/>
          <p:nvPr/>
        </p:nvSpPr>
        <p:spPr>
          <a:xfrm>
            <a:off x="914400" y="457201"/>
            <a:ext cx="10515600" cy="646331"/>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600" b="1" dirty="0">
                <a:solidFill>
                  <a:schemeClr val="bg1"/>
                </a:solidFill>
              </a:rPr>
              <a:t>Here are a few texts that support this: </a:t>
            </a:r>
            <a:endParaRPr lang="en-US" sz="3600" b="1" dirty="0"/>
          </a:p>
        </p:txBody>
      </p:sp>
      <p:sp>
        <p:nvSpPr>
          <p:cNvPr id="3" name="Rectangle 2"/>
          <p:cNvSpPr/>
          <p:nvPr/>
        </p:nvSpPr>
        <p:spPr>
          <a:xfrm>
            <a:off x="533400" y="228600"/>
            <a:ext cx="11201400" cy="64008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xmlns="" id="{004039C6-6C10-4280-93A2-14A289304258}"/>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bg1"/>
                </a:solidFill>
              </a:rPr>
              <a:pPr/>
              <a:t>50</a:t>
            </a:fld>
            <a:endParaRPr lang="en-US" altLang="en-US" dirty="0">
              <a:solidFill>
                <a:schemeClr val="bg1"/>
              </a:solidFill>
            </a:endParaRPr>
          </a:p>
        </p:txBody>
      </p:sp>
      <p:sp>
        <p:nvSpPr>
          <p:cNvPr id="5" name="TextBox 4">
            <a:extLst>
              <a:ext uri="{FF2B5EF4-FFF2-40B4-BE49-F238E27FC236}">
                <a16:creationId xmlns:a16="http://schemas.microsoft.com/office/drawing/2014/main" xmlns="" id="{C39219DD-8D7E-42EA-B644-4F71FDB84376}"/>
              </a:ext>
            </a:extLst>
          </p:cNvPr>
          <p:cNvSpPr txBox="1"/>
          <p:nvPr/>
        </p:nvSpPr>
        <p:spPr>
          <a:xfrm>
            <a:off x="914400" y="2535121"/>
            <a:ext cx="10515600" cy="1569660"/>
          </a:xfrm>
          <a:prstGeom prst="rect">
            <a:avLst/>
          </a:prstGeom>
          <a:solidFill>
            <a:schemeClr val="accent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“Thou shalt not oppress </a:t>
            </a:r>
            <a:r>
              <a:rPr kumimoji="0" lang="en-US" altLang="en-US" sz="3200" b="1" i="0" u="sng" strike="noStrike" kern="1200" cap="none" spc="0" normalizeH="0" baseline="0" noProof="0" dirty="0">
                <a:ln>
                  <a:noFill/>
                </a:ln>
                <a:solidFill>
                  <a:prstClr val="white"/>
                </a:solidFill>
                <a:effectLst/>
                <a:uLnTx/>
                <a:uFillTx/>
                <a:latin typeface="Century Gothic" panose="020B0502020202020204"/>
                <a:ea typeface="+mn-ea"/>
                <a:cs typeface="+mn-cs"/>
              </a:rPr>
              <a:t>a stran</a:t>
            </a:r>
            <a:r>
              <a:rPr kumimoji="0" lang="en-US" altLang="en-US" sz="3200" b="1" i="0" strike="noStrike" kern="1200" cap="none" spc="0" normalizeH="0" baseline="0" noProof="0" dirty="0">
                <a:ln>
                  <a:noFill/>
                </a:ln>
                <a:solidFill>
                  <a:prstClr val="white"/>
                </a:solidFill>
                <a:effectLst/>
                <a:uLnTx/>
                <a:uFillTx/>
                <a:latin typeface="Century Gothic" panose="020B0502020202020204"/>
                <a:ea typeface="+mn-ea"/>
                <a:cs typeface="+mn-cs"/>
              </a:rPr>
              <a:t>g</a:t>
            </a:r>
            <a:r>
              <a:rPr kumimoji="0" lang="en-US" altLang="en-US" sz="3200" b="1" i="0" u="sng" strike="noStrike" kern="1200" cap="none" spc="0" normalizeH="0" baseline="0" noProof="0" dirty="0">
                <a:ln>
                  <a:noFill/>
                </a:ln>
                <a:solidFill>
                  <a:prstClr val="white"/>
                </a:solidFill>
                <a:effectLst/>
                <a:uLnTx/>
                <a:uFillTx/>
                <a:latin typeface="Century Gothic" panose="020B0502020202020204"/>
                <a:ea typeface="+mn-ea"/>
                <a:cs typeface="+mn-cs"/>
              </a:rPr>
              <a:t>er</a:t>
            </a:r>
            <a:r>
              <a:rPr kumimoji="0" lang="en-US" alt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  for ye know </a:t>
            </a:r>
            <a:br>
              <a:rPr kumimoji="0" lang="en-US" alt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alt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the heart of a stranger, seeing ye were strangers </a:t>
            </a:r>
            <a:br>
              <a:rPr kumimoji="0" lang="en-US" alt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alt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in the land of Egypt</a:t>
            </a:r>
            <a:r>
              <a:rPr kumimoji="0" lang="en-US" altLang="en-US" sz="32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n-US" altLang="en-US" sz="3200" b="1" i="0" u="none" strike="noStrike" kern="1200" cap="none" spc="0" normalizeH="0" baseline="0" noProof="0" dirty="0" err="1" smtClean="0">
                <a:ln>
                  <a:noFill/>
                </a:ln>
                <a:solidFill>
                  <a:prstClr val="white"/>
                </a:solidFill>
                <a:effectLst/>
                <a:uLnTx/>
                <a:uFillTx/>
                <a:latin typeface="Century Gothic" panose="020B0502020202020204"/>
                <a:ea typeface="+mn-ea"/>
                <a:cs typeface="+mn-cs"/>
              </a:rPr>
              <a:t>Exo</a:t>
            </a:r>
            <a:r>
              <a:rPr kumimoji="0" lang="en-US" altLang="en-US" sz="32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n-US" alt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23:9 </a:t>
            </a:r>
            <a:r>
              <a:rPr kumimoji="0" lang="en-US" altLang="en-US" sz="3200" b="1" i="0" u="none" strike="noStrike" kern="1200" cap="none" spc="0" normalizeH="0" noProof="0" dirty="0">
                <a:ln>
                  <a:noFill/>
                </a:ln>
                <a:solidFill>
                  <a:prstClr val="white"/>
                </a:solidFill>
                <a:effectLst/>
                <a:uLnTx/>
                <a:uFillTx/>
                <a:latin typeface="Century Gothic" panose="020B0502020202020204"/>
                <a:ea typeface="+mn-ea"/>
                <a:cs typeface="+mn-cs"/>
              </a:rPr>
              <a:t> </a:t>
            </a:r>
            <a:r>
              <a:rPr kumimoji="0" lang="en-US" altLang="en-US" sz="2000" i="1" u="none" strike="noStrike" kern="1200" cap="none" spc="0" normalizeH="0" noProof="0" dirty="0">
                <a:ln>
                  <a:noFill/>
                </a:ln>
                <a:solidFill>
                  <a:prstClr val="white"/>
                </a:solidFill>
                <a:effectLst/>
                <a:uLnTx/>
                <a:uFillTx/>
                <a:latin typeface="Century Gothic" panose="020B0502020202020204"/>
                <a:ea typeface="+mn-ea"/>
                <a:cs typeface="+mn-cs"/>
              </a:rPr>
              <a:t>(KJV)</a:t>
            </a:r>
            <a:endParaRPr kumimoji="0" lang="en-US" altLang="en-US" sz="280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TextBox 5">
            <a:extLst>
              <a:ext uri="{FF2B5EF4-FFF2-40B4-BE49-F238E27FC236}">
                <a16:creationId xmlns:a16="http://schemas.microsoft.com/office/drawing/2014/main" xmlns="" id="{EF62803D-8224-4BC2-892A-48C5D8EB3983}"/>
              </a:ext>
            </a:extLst>
          </p:cNvPr>
          <p:cNvSpPr txBox="1"/>
          <p:nvPr/>
        </p:nvSpPr>
        <p:spPr>
          <a:xfrm>
            <a:off x="914400" y="4303455"/>
            <a:ext cx="10515600" cy="2062103"/>
          </a:xfrm>
          <a:prstGeom prst="rect">
            <a:avLst/>
          </a:prstGeom>
          <a:solidFill>
            <a:schemeClr val="accent3">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altLang="en-US" sz="3200" b="1" i="0" u="sng" strike="noStrike" kern="1200" cap="none" spc="0" normalizeH="0" baseline="0" noProof="0" dirty="0">
                <a:ln>
                  <a:noFill/>
                </a:ln>
                <a:solidFill>
                  <a:prstClr val="white"/>
                </a:solidFill>
                <a:effectLst/>
                <a:uLnTx/>
                <a:uFillTx/>
                <a:latin typeface="Century Gothic" panose="020B0502020202020204"/>
                <a:ea typeface="+mn-ea"/>
                <a:cs typeface="+mn-cs"/>
              </a:rPr>
              <a:t>The stran</a:t>
            </a:r>
            <a:r>
              <a:rPr kumimoji="0" lang="en-US" altLang="en-US" sz="3200" b="1" i="0" strike="noStrike" kern="1200" cap="none" spc="0" normalizeH="0" baseline="0" noProof="0" dirty="0">
                <a:ln>
                  <a:noFill/>
                </a:ln>
                <a:solidFill>
                  <a:prstClr val="white"/>
                </a:solidFill>
                <a:effectLst/>
                <a:uLnTx/>
                <a:uFillTx/>
                <a:latin typeface="Century Gothic" panose="020B0502020202020204"/>
                <a:ea typeface="+mn-ea"/>
                <a:cs typeface="+mn-cs"/>
              </a:rPr>
              <a:t>g</a:t>
            </a:r>
            <a:r>
              <a:rPr kumimoji="0" lang="en-US" altLang="en-US" sz="3200" b="1" i="0" u="sng" strike="noStrike" kern="1200" cap="none" spc="0" normalizeH="0" baseline="0" noProof="0" dirty="0">
                <a:ln>
                  <a:noFill/>
                </a:ln>
                <a:solidFill>
                  <a:prstClr val="white"/>
                </a:solidFill>
                <a:effectLst/>
                <a:uLnTx/>
                <a:uFillTx/>
                <a:latin typeface="Century Gothic" panose="020B0502020202020204"/>
                <a:ea typeface="+mn-ea"/>
                <a:cs typeface="+mn-cs"/>
              </a:rPr>
              <a:t>er</a:t>
            </a:r>
            <a:r>
              <a:rPr kumimoji="0" lang="en-US" altLang="en-US" sz="3200" b="1" i="0"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n-US" altLang="en-US" sz="3200" b="0" i="0" u="none" strike="noStrike" kern="1200" cap="none" spc="0" normalizeH="0" baseline="0" noProof="0" dirty="0">
                <a:ln>
                  <a:noFill/>
                </a:ln>
                <a:solidFill>
                  <a:prstClr val="white"/>
                </a:solidFill>
                <a:effectLst/>
                <a:uLnTx/>
                <a:uFillTx/>
                <a:latin typeface="Century Gothic" panose="020B0502020202020204"/>
                <a:ea typeface="+mn-ea"/>
                <a:cs typeface="+mn-cs"/>
              </a:rPr>
              <a:t>that dwelleth with you shall be unto you as one born among you, and thou shalt </a:t>
            </a:r>
            <a:r>
              <a:rPr kumimoji="0" lang="en-US" altLang="en-US" sz="3200" b="1" i="0" u="sng" strike="noStrike" kern="1200" cap="none" spc="0" normalizeH="0" baseline="0" noProof="0" dirty="0">
                <a:ln>
                  <a:noFill/>
                </a:ln>
                <a:solidFill>
                  <a:prstClr val="white"/>
                </a:solidFill>
                <a:effectLst/>
                <a:uLnTx/>
                <a:uFillTx/>
                <a:latin typeface="Century Gothic" panose="020B0502020202020204"/>
                <a:ea typeface="+mn-ea"/>
                <a:cs typeface="+mn-cs"/>
              </a:rPr>
              <a:t>love him as thyself</a:t>
            </a:r>
            <a:r>
              <a:rPr kumimoji="0" lang="en-US" altLang="en-US" sz="3200" b="0" i="0" strike="noStrike" kern="1200" cap="none" spc="0" normalizeH="0" baseline="0" noProof="0" dirty="0">
                <a:ln>
                  <a:noFill/>
                </a:ln>
                <a:solidFill>
                  <a:prstClr val="white"/>
                </a:solidFill>
                <a:effectLst/>
                <a:uLnTx/>
                <a:uFillTx/>
                <a:latin typeface="Century Gothic" panose="020B0502020202020204"/>
                <a:ea typeface="+mn-ea"/>
                <a:cs typeface="+mn-cs"/>
              </a:rPr>
              <a:t>;</a:t>
            </a:r>
            <a:r>
              <a:rPr kumimoji="0" lang="en-US" altLang="en-US" sz="3200" b="0" i="0" u="none" strike="noStrike" kern="1200" cap="none" spc="0" normalizeH="0" baseline="0" noProof="0" dirty="0">
                <a:ln>
                  <a:noFill/>
                </a:ln>
                <a:solidFill>
                  <a:prstClr val="white"/>
                </a:solidFill>
                <a:effectLst/>
                <a:uLnTx/>
                <a:uFillTx/>
                <a:latin typeface="Century Gothic" panose="020B0502020202020204"/>
                <a:ea typeface="+mn-ea"/>
                <a:cs typeface="+mn-cs"/>
              </a:rPr>
              <a:t> for ye were strangers in the land of Egypt: I am YHVH your Elohim</a:t>
            </a:r>
            <a:r>
              <a:rPr kumimoji="0" lang="en-US" altLang="en-US" sz="32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kumimoji="0" lang="en-US" altLang="en-US" sz="3200" b="1" i="0" u="none" strike="noStrike" kern="1200" cap="none" spc="0" normalizeH="0" baseline="0" noProof="0" dirty="0" smtClean="0">
                <a:ln>
                  <a:noFill/>
                </a:ln>
                <a:solidFill>
                  <a:prstClr val="white"/>
                </a:solidFill>
                <a:effectLst/>
                <a:uLnTx/>
                <a:uFillTx/>
                <a:latin typeface="Century Gothic" panose="020B0502020202020204"/>
                <a:ea typeface="+mn-ea"/>
                <a:cs typeface="+mn-cs"/>
              </a:rPr>
              <a:t>Lev </a:t>
            </a:r>
            <a:r>
              <a:rPr kumimoji="0" lang="en-US" altLang="en-US" sz="3200" b="1" i="0" u="none" strike="noStrike" kern="1200" cap="none" spc="0" normalizeH="0" baseline="0" noProof="0" dirty="0">
                <a:ln>
                  <a:noFill/>
                </a:ln>
                <a:solidFill>
                  <a:prstClr val="white"/>
                </a:solidFill>
                <a:effectLst/>
                <a:uLnTx/>
                <a:uFillTx/>
                <a:latin typeface="Century Gothic" panose="020B0502020202020204"/>
                <a:ea typeface="+mn-ea"/>
                <a:cs typeface="+mn-cs"/>
              </a:rPr>
              <a:t>19:34  </a:t>
            </a:r>
            <a:r>
              <a:rPr kumimoji="0" lang="en-US" altLang="en-US" sz="2000" b="0" i="1" u="none" strike="noStrike" kern="1200" cap="none" spc="0" normalizeH="0" baseline="0" noProof="0" dirty="0">
                <a:ln>
                  <a:noFill/>
                </a:ln>
                <a:solidFill>
                  <a:prstClr val="white"/>
                </a:solidFill>
                <a:effectLst/>
                <a:uLnTx/>
                <a:uFillTx/>
                <a:latin typeface="Century Gothic" panose="020B0502020202020204"/>
                <a:ea typeface="+mn-ea"/>
                <a:cs typeface="+mn-cs"/>
              </a:rPr>
              <a:t>(KJV)</a:t>
            </a:r>
            <a:endPar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7" name="Picture 6">
            <a:extLst>
              <a:ext uri="{FF2B5EF4-FFF2-40B4-BE49-F238E27FC236}">
                <a16:creationId xmlns:a16="http://schemas.microsoft.com/office/drawing/2014/main" xmlns="" id="{5ADA7A8E-2073-4041-AE46-C8344482B3E6}"/>
              </a:ext>
            </a:extLst>
          </p:cNvPr>
          <p:cNvPicPr>
            <a:picLocks noChangeAspect="1"/>
          </p:cNvPicPr>
          <p:nvPr/>
        </p:nvPicPr>
        <p:blipFill>
          <a:blip r:embed="rId4"/>
          <a:stretch>
            <a:fillRect/>
          </a:stretch>
        </p:blipFill>
        <p:spPr>
          <a:xfrm>
            <a:off x="0" y="6339795"/>
            <a:ext cx="2103302" cy="5182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16237">
        <p:split orient="vert"/>
      </p:transition>
    </mc:Choice>
    <mc:Fallback xmlns="">
      <p:transition spd="slow" advTm="16237">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 calcmode="lin" valueType="num">
                                      <p:cBhvr>
                                        <p:cTn id="7" dur="1000" fill="hold"/>
                                        <p:tgtEl>
                                          <p:spTgt spid="78854"/>
                                        </p:tgtEl>
                                        <p:attrNameLst>
                                          <p:attrName>ppt_x</p:attrName>
                                        </p:attrNameLst>
                                      </p:cBhvr>
                                      <p:tavLst>
                                        <p:tav tm="0">
                                          <p:val>
                                            <p:strVal val="#ppt_x-.2"/>
                                          </p:val>
                                        </p:tav>
                                        <p:tav tm="100000">
                                          <p:val>
                                            <p:strVal val="#ppt_x"/>
                                          </p:val>
                                        </p:tav>
                                      </p:tavLst>
                                    </p:anim>
                                    <p:anim calcmode="lin" valueType="num">
                                      <p:cBhvr>
                                        <p:cTn id="8" dur="1000" fill="hold"/>
                                        <p:tgtEl>
                                          <p:spTgt spid="788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7885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animBg="1"/>
      <p:bldP spid="5"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1219200" y="990600"/>
            <a:ext cx="9753600" cy="206210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en-US" altLang="en-US" sz="2800" dirty="0">
                <a:solidFill>
                  <a:schemeClr val="bg1"/>
                </a:solidFill>
              </a:rPr>
              <a:t>“</a:t>
            </a:r>
            <a:r>
              <a:rPr lang="en-US" altLang="en-US" sz="3200" dirty="0">
                <a:solidFill>
                  <a:schemeClr val="bg1"/>
                </a:solidFill>
              </a:rPr>
              <a:t>And if </a:t>
            </a:r>
            <a:r>
              <a:rPr lang="en-US" altLang="en-US" sz="3200" u="sng" dirty="0">
                <a:solidFill>
                  <a:schemeClr val="bg1"/>
                </a:solidFill>
              </a:rPr>
              <a:t>thy brother</a:t>
            </a:r>
            <a:r>
              <a:rPr lang="en-US" altLang="en-US" sz="3200" dirty="0">
                <a:solidFill>
                  <a:schemeClr val="bg1"/>
                </a:solidFill>
              </a:rPr>
              <a:t> be waxen poor, and fallen in decay with thee; then thou shalt relieve him: </a:t>
            </a:r>
            <a:br>
              <a:rPr lang="en-US" altLang="en-US" sz="3200" dirty="0">
                <a:solidFill>
                  <a:schemeClr val="bg1"/>
                </a:solidFill>
              </a:rPr>
            </a:br>
            <a:r>
              <a:rPr lang="en-US" altLang="en-US" sz="3200" dirty="0">
                <a:solidFill>
                  <a:schemeClr val="bg1"/>
                </a:solidFill>
              </a:rPr>
              <a:t>yea, </a:t>
            </a:r>
            <a:r>
              <a:rPr lang="en-US" altLang="en-US" sz="3200" u="sng" dirty="0">
                <a:solidFill>
                  <a:schemeClr val="bg1"/>
                </a:solidFill>
              </a:rPr>
              <a:t>thou</a:t>
            </a:r>
            <a:r>
              <a:rPr lang="en-US" altLang="en-US" sz="3200" dirty="0">
                <a:solidFill>
                  <a:schemeClr val="bg1"/>
                </a:solidFill>
              </a:rPr>
              <a:t>g</a:t>
            </a:r>
            <a:r>
              <a:rPr lang="en-US" altLang="en-US" sz="3200" u="sng" dirty="0">
                <a:solidFill>
                  <a:schemeClr val="bg1"/>
                </a:solidFill>
              </a:rPr>
              <a:t>h he be a stran</a:t>
            </a:r>
            <a:r>
              <a:rPr lang="en-US" altLang="en-US" sz="3200" dirty="0">
                <a:solidFill>
                  <a:schemeClr val="bg1"/>
                </a:solidFill>
              </a:rPr>
              <a:t>g</a:t>
            </a:r>
            <a:r>
              <a:rPr lang="en-US" altLang="en-US" sz="3200" u="sng" dirty="0">
                <a:solidFill>
                  <a:schemeClr val="bg1"/>
                </a:solidFill>
              </a:rPr>
              <a:t>er, or a so</a:t>
            </a:r>
            <a:r>
              <a:rPr lang="en-US" altLang="en-US" sz="3200" dirty="0">
                <a:solidFill>
                  <a:schemeClr val="bg1"/>
                </a:solidFill>
              </a:rPr>
              <a:t>j</a:t>
            </a:r>
            <a:r>
              <a:rPr lang="en-US" altLang="en-US" sz="3200" u="sng" dirty="0">
                <a:solidFill>
                  <a:schemeClr val="bg1"/>
                </a:solidFill>
              </a:rPr>
              <a:t>ourner</a:t>
            </a:r>
            <a:r>
              <a:rPr lang="en-US" altLang="en-US" sz="3200" dirty="0">
                <a:solidFill>
                  <a:schemeClr val="bg1"/>
                </a:solidFill>
              </a:rPr>
              <a:t>; </a:t>
            </a:r>
            <a:br>
              <a:rPr lang="en-US" altLang="en-US" sz="3200" dirty="0">
                <a:solidFill>
                  <a:schemeClr val="bg1"/>
                </a:solidFill>
              </a:rPr>
            </a:br>
            <a:r>
              <a:rPr lang="en-US" altLang="en-US" sz="3200" dirty="0">
                <a:solidFill>
                  <a:schemeClr val="bg1"/>
                </a:solidFill>
              </a:rPr>
              <a:t>that he may live with thee.”  </a:t>
            </a:r>
            <a:r>
              <a:rPr lang="en-US" altLang="en-US" sz="3200" b="1" dirty="0" smtClean="0">
                <a:solidFill>
                  <a:schemeClr val="bg1"/>
                </a:solidFill>
              </a:rPr>
              <a:t>Lev</a:t>
            </a:r>
            <a:r>
              <a:rPr lang="en-US" altLang="en-US" sz="3200" dirty="0" smtClean="0">
                <a:solidFill>
                  <a:schemeClr val="bg1"/>
                </a:solidFill>
              </a:rPr>
              <a:t> </a:t>
            </a:r>
            <a:r>
              <a:rPr lang="en-US" altLang="en-US" sz="3200" b="1" dirty="0">
                <a:solidFill>
                  <a:schemeClr val="bg1"/>
                </a:solidFill>
              </a:rPr>
              <a:t>25:35</a:t>
            </a:r>
            <a:r>
              <a:rPr lang="en-US" altLang="en-US" sz="3200" dirty="0">
                <a:solidFill>
                  <a:schemeClr val="bg1"/>
                </a:solidFill>
              </a:rPr>
              <a:t>  </a:t>
            </a:r>
            <a:r>
              <a:rPr lang="en-US" altLang="en-US" sz="2000" i="1" dirty="0">
                <a:solidFill>
                  <a:schemeClr val="bg1"/>
                </a:solidFill>
              </a:rPr>
              <a:t>(KJV)</a:t>
            </a:r>
            <a:endParaRPr lang="en-US" altLang="en-US" sz="3200" dirty="0">
              <a:solidFill>
                <a:schemeClr val="bg1"/>
              </a:solidFill>
            </a:endParaRPr>
          </a:p>
        </p:txBody>
      </p:sp>
      <p:sp>
        <p:nvSpPr>
          <p:cNvPr id="2" name="Slide Number Placeholder 1">
            <a:extLst>
              <a:ext uri="{FF2B5EF4-FFF2-40B4-BE49-F238E27FC236}">
                <a16:creationId xmlns:a16="http://schemas.microsoft.com/office/drawing/2014/main" xmlns="" id="{5B069C6D-09B7-4ED9-8C20-5E0A9D0B7547}"/>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bg1"/>
                </a:solidFill>
              </a:rPr>
              <a:pPr/>
              <a:t>51</a:t>
            </a:fld>
            <a:endParaRPr lang="en-US" altLang="en-US" dirty="0">
              <a:solidFill>
                <a:schemeClr val="bg1"/>
              </a:solidFill>
            </a:endParaRPr>
          </a:p>
        </p:txBody>
      </p:sp>
      <p:sp>
        <p:nvSpPr>
          <p:cNvPr id="3" name="TextBox 2">
            <a:extLst>
              <a:ext uri="{FF2B5EF4-FFF2-40B4-BE49-F238E27FC236}">
                <a16:creationId xmlns:a16="http://schemas.microsoft.com/office/drawing/2014/main" xmlns="" id="{76066D5F-B46D-40A0-9CDC-42D61CBCAEE4}"/>
              </a:ext>
            </a:extLst>
          </p:cNvPr>
          <p:cNvSpPr txBox="1"/>
          <p:nvPr/>
        </p:nvSpPr>
        <p:spPr>
          <a:xfrm>
            <a:off x="1219200" y="3429000"/>
            <a:ext cx="9753600" cy="2246769"/>
          </a:xfrm>
          <a:prstGeom prst="rect">
            <a:avLst/>
          </a:prstGeo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lvl="0" algn="ctr">
              <a:spcBef>
                <a:spcPct val="50000"/>
              </a:spcBef>
              <a:defRPr/>
            </a:pPr>
            <a:r>
              <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“When thou hast made an end of tithing all the tithes of thine increase the third year, which is the year of tithing, and hast given it unto the Levite, </a:t>
            </a:r>
            <a:r>
              <a:rPr kumimoji="0" lang="en-US" altLang="en-US" sz="2800" b="1" i="0" u="sng" strike="noStrike" kern="1200" cap="none" spc="0" normalizeH="0" baseline="0" noProof="0" dirty="0">
                <a:ln>
                  <a:noFill/>
                </a:ln>
                <a:solidFill>
                  <a:prstClr val="white"/>
                </a:solidFill>
                <a:effectLst/>
                <a:uLnTx/>
                <a:uFillTx/>
                <a:latin typeface="Century Gothic" panose="020B0502020202020204"/>
                <a:ea typeface="+mn-ea"/>
                <a:cs typeface="+mn-cs"/>
              </a:rPr>
              <a:t>the stran</a:t>
            </a:r>
            <a:r>
              <a:rPr kumimoji="0" lang="en-US" altLang="en-US" sz="2800" b="1" i="0" strike="noStrike" kern="1200" cap="none" spc="0" normalizeH="0" baseline="0" noProof="0" dirty="0">
                <a:ln>
                  <a:noFill/>
                </a:ln>
                <a:solidFill>
                  <a:prstClr val="white"/>
                </a:solidFill>
                <a:effectLst/>
                <a:uLnTx/>
                <a:uFillTx/>
                <a:latin typeface="Century Gothic" panose="020B0502020202020204"/>
                <a:ea typeface="+mn-ea"/>
                <a:cs typeface="+mn-cs"/>
              </a:rPr>
              <a:t>g</a:t>
            </a:r>
            <a:r>
              <a:rPr kumimoji="0" lang="en-US" altLang="en-US" sz="2800" b="1" i="0" u="sng" strike="noStrike" kern="1200" cap="none" spc="0" normalizeH="0" baseline="0" noProof="0" dirty="0">
                <a:ln>
                  <a:noFill/>
                </a:ln>
                <a:solidFill>
                  <a:prstClr val="white"/>
                </a:solidFill>
                <a:effectLst/>
                <a:uLnTx/>
                <a:uFillTx/>
                <a:latin typeface="Century Gothic" panose="020B0502020202020204"/>
                <a:ea typeface="+mn-ea"/>
                <a:cs typeface="+mn-cs"/>
              </a:rPr>
              <a:t>er</a:t>
            </a:r>
            <a:r>
              <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rPr>
              <a:t>, the fatherless, and the widow, that they may eat within thy gates, and be filled.” </a:t>
            </a:r>
            <a:r>
              <a:rPr kumimoji="0" lang="en-US" altLang="en-US" sz="2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a:t>
            </a:r>
            <a:r>
              <a:rPr lang="en-US" altLang="en-US" sz="2800" b="1" dirty="0" smtClean="0">
                <a:solidFill>
                  <a:prstClr val="white"/>
                </a:solidFill>
                <a:latin typeface="Century Gothic" panose="020B0502020202020204"/>
              </a:rPr>
              <a:t>Deut </a:t>
            </a:r>
            <a:r>
              <a:rPr lang="en-US" altLang="en-US" sz="2800" b="1" dirty="0">
                <a:solidFill>
                  <a:prstClr val="white"/>
                </a:solidFill>
                <a:latin typeface="Century Gothic" panose="020B0502020202020204"/>
              </a:rPr>
              <a:t>26:12   </a:t>
            </a:r>
            <a:r>
              <a:rPr lang="en-US" altLang="en-US" sz="1600" i="1" dirty="0">
                <a:solidFill>
                  <a:prstClr val="white"/>
                </a:solidFill>
                <a:latin typeface="Century Gothic" panose="020B0502020202020204"/>
              </a:rPr>
              <a:t>(KJV)</a:t>
            </a:r>
            <a:endParaRPr kumimoji="0" lang="en-US" altLang="en-U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Picture 3">
            <a:extLst>
              <a:ext uri="{FF2B5EF4-FFF2-40B4-BE49-F238E27FC236}">
                <a16:creationId xmlns:a16="http://schemas.microsoft.com/office/drawing/2014/main" xmlns="" id="{DE1155D4-87F9-45E7-B7D8-55AD7B7DDA1C}"/>
              </a:ext>
            </a:extLst>
          </p:cNvPr>
          <p:cNvPicPr>
            <a:picLocks noChangeAspect="1"/>
          </p:cNvPicPr>
          <p:nvPr/>
        </p:nvPicPr>
        <p:blipFill>
          <a:blip r:embed="rId3"/>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486">
        <p:split orient="vert"/>
      </p:transition>
    </mc:Choice>
    <mc:Fallback xmlns="">
      <p:transition spd="slow" advTm="2048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bib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8067" name="Text Box 3"/>
          <p:cNvSpPr txBox="1">
            <a:spLocks noChangeArrowheads="1"/>
          </p:cNvSpPr>
          <p:nvPr/>
        </p:nvSpPr>
        <p:spPr bwMode="auto">
          <a:xfrm>
            <a:off x="533400" y="1577995"/>
            <a:ext cx="7937500" cy="1815882"/>
          </a:xfrm>
          <a:prstGeom prst="rect">
            <a:avLst/>
          </a:prstGeom>
          <a:solidFill>
            <a:schemeClr val="accent2">
              <a:alpha val="50000"/>
            </a:schemeClr>
          </a:solidFill>
          <a:ln/>
          <a:effectLst>
            <a:glow rad="228600">
              <a:schemeClr val="accent3">
                <a:satMod val="175000"/>
                <a:alpha val="40000"/>
              </a:schemeClr>
            </a:glow>
          </a:effectLst>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2800" b="1" dirty="0">
                <a:solidFill>
                  <a:schemeClr val="bg1"/>
                </a:solidFill>
              </a:rPr>
              <a:t>“Six days shalt thou do thy work, and on the seventh day  thou shalt rest: that thine ox and </a:t>
            </a:r>
            <a:br>
              <a:rPr lang="en-US" altLang="en-US" sz="2800" b="1" dirty="0">
                <a:solidFill>
                  <a:schemeClr val="bg1"/>
                </a:solidFill>
              </a:rPr>
            </a:br>
            <a:r>
              <a:rPr lang="en-US" altLang="en-US" sz="2800" b="1" dirty="0">
                <a:solidFill>
                  <a:schemeClr val="bg1"/>
                </a:solidFill>
              </a:rPr>
              <a:t>thine ass may rest, and the son of thy handmaid,</a:t>
            </a:r>
            <a:r>
              <a:rPr lang="en-US" altLang="en-US" sz="2800" dirty="0">
                <a:solidFill>
                  <a:schemeClr val="bg1"/>
                </a:solidFill>
              </a:rPr>
              <a:t> </a:t>
            </a:r>
            <a:r>
              <a:rPr lang="en-US" altLang="en-US" sz="2800" b="1" u="sng" dirty="0">
                <a:solidFill>
                  <a:schemeClr val="bg1"/>
                </a:solidFill>
              </a:rPr>
              <a:t>and the stran</a:t>
            </a:r>
            <a:r>
              <a:rPr lang="en-US" altLang="en-US" sz="2800" b="1" dirty="0">
                <a:solidFill>
                  <a:schemeClr val="bg1"/>
                </a:solidFill>
              </a:rPr>
              <a:t>g</a:t>
            </a:r>
            <a:r>
              <a:rPr lang="en-US" altLang="en-US" sz="2800" b="1" u="sng" dirty="0">
                <a:solidFill>
                  <a:schemeClr val="bg1"/>
                </a:solidFill>
              </a:rPr>
              <a:t>er, may be refreshed</a:t>
            </a:r>
            <a:r>
              <a:rPr lang="en-US" altLang="en-US" sz="2800" b="1" dirty="0">
                <a:solidFill>
                  <a:schemeClr val="bg1"/>
                </a:solidFill>
              </a:rPr>
              <a:t>.” </a:t>
            </a:r>
            <a:r>
              <a:rPr lang="en-US" altLang="en-US" sz="2800" dirty="0">
                <a:solidFill>
                  <a:schemeClr val="bg1"/>
                </a:solidFill>
              </a:rPr>
              <a:t> </a:t>
            </a:r>
            <a:r>
              <a:rPr lang="en-US" altLang="en-US" sz="2800" dirty="0" smtClean="0">
                <a:solidFill>
                  <a:schemeClr val="bg1"/>
                </a:solidFill>
              </a:rPr>
              <a:t> </a:t>
            </a:r>
            <a:r>
              <a:rPr lang="en-US" altLang="en-US" sz="2000" i="1" dirty="0" smtClean="0">
                <a:solidFill>
                  <a:schemeClr val="bg1"/>
                </a:solidFill>
              </a:rPr>
              <a:t>KJV</a:t>
            </a:r>
            <a:endParaRPr lang="en-US" altLang="en-US" sz="2800" i="1" dirty="0">
              <a:solidFill>
                <a:schemeClr val="bg1"/>
              </a:solidFill>
            </a:endParaRPr>
          </a:p>
        </p:txBody>
      </p:sp>
      <p:sp>
        <p:nvSpPr>
          <p:cNvPr id="2" name="TextBox 1"/>
          <p:cNvSpPr txBox="1"/>
          <p:nvPr/>
        </p:nvSpPr>
        <p:spPr>
          <a:xfrm>
            <a:off x="495300" y="304800"/>
            <a:ext cx="9029700" cy="9541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800" dirty="0">
                <a:solidFill>
                  <a:schemeClr val="bg1"/>
                </a:solidFill>
              </a:rPr>
              <a:t>The strangers were to be given full participation in matters of Torah and Torah-life.  Like Sabbath keeping in Exodus 33:12:</a:t>
            </a:r>
          </a:p>
        </p:txBody>
      </p:sp>
      <p:sp>
        <p:nvSpPr>
          <p:cNvPr id="4" name="TextBox 3">
            <a:extLst>
              <a:ext uri="{FF2B5EF4-FFF2-40B4-BE49-F238E27FC236}">
                <a16:creationId xmlns:a16="http://schemas.microsoft.com/office/drawing/2014/main" xmlns="" id="{A0965573-39B7-4E9B-B73A-7F84A824259C}"/>
              </a:ext>
            </a:extLst>
          </p:cNvPr>
          <p:cNvSpPr txBox="1"/>
          <p:nvPr/>
        </p:nvSpPr>
        <p:spPr>
          <a:xfrm>
            <a:off x="533400" y="3652640"/>
            <a:ext cx="7937500" cy="2554545"/>
          </a:xfrm>
          <a:prstGeom prst="rect">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1" u="none" strike="noStrike" kern="1200" cap="none" spc="0" normalizeH="0" baseline="0" noProof="0" dirty="0">
                <a:ln>
                  <a:noFill/>
                </a:ln>
                <a:solidFill>
                  <a:prstClr val="white"/>
                </a:solidFill>
                <a:effectLst/>
                <a:uLnTx/>
                <a:uFillTx/>
                <a:latin typeface="Calibri" panose="020F0502020204030204"/>
                <a:ea typeface="+mn-ea"/>
                <a:cs typeface="+mn-cs"/>
              </a:rPr>
              <a:t>Then we have Leviticus 19:10 when gleaning the land:</a:t>
            </a:r>
            <a:r>
              <a:rPr kumimoji="0" lang="en-US" altLang="en-US" sz="3200" b="0" i="0" u="none" strike="noStrike" kern="1200" cap="none" spc="0" normalizeH="0" baseline="0" noProof="0" dirty="0">
                <a:ln>
                  <a:noFill/>
                </a:ln>
                <a:solidFill>
                  <a:prstClr val="white"/>
                </a:solidFill>
                <a:effectLst/>
                <a:uLnTx/>
                <a:uFillTx/>
                <a:latin typeface="Calibri" panose="020F0502020204030204"/>
                <a:ea typeface="+mn-ea"/>
                <a:cs typeface="+mn-cs"/>
              </a:rPr>
              <a:t> “And thou shalt not glean thy vineyard, neither shalt thou gather every grape of thy vineyard; thou shalt leave them for the poor </a:t>
            </a:r>
            <a:br>
              <a:rPr kumimoji="0" lang="en-US" altLang="en-US" sz="32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altLang="en-US" sz="3200" b="1" i="0" u="sng" strike="noStrike" kern="1200" cap="none" spc="0" normalizeH="0" baseline="0" noProof="0" dirty="0">
                <a:ln>
                  <a:noFill/>
                </a:ln>
                <a:solidFill>
                  <a:prstClr val="white"/>
                </a:solidFill>
                <a:effectLst/>
                <a:uLnTx/>
                <a:uFillTx/>
                <a:latin typeface="Calibri" panose="020F0502020204030204"/>
                <a:ea typeface="+mn-ea"/>
                <a:cs typeface="+mn-cs"/>
              </a:rPr>
              <a:t>and stran</a:t>
            </a:r>
            <a:r>
              <a:rPr kumimoji="0" lang="en-US" altLang="en-US" sz="3200" b="1" i="0" strike="noStrike" kern="1200" cap="none" spc="0" normalizeH="0" baseline="0" noProof="0" dirty="0">
                <a:ln>
                  <a:noFill/>
                </a:ln>
                <a:solidFill>
                  <a:prstClr val="white"/>
                </a:solidFill>
                <a:effectLst/>
                <a:uLnTx/>
                <a:uFillTx/>
                <a:latin typeface="Calibri" panose="020F0502020204030204"/>
                <a:ea typeface="+mn-ea"/>
                <a:cs typeface="+mn-cs"/>
              </a:rPr>
              <a:t>g</a:t>
            </a:r>
            <a:r>
              <a:rPr kumimoji="0" lang="en-US" altLang="en-US" sz="3200" b="1" i="0" u="sng" strike="noStrike" kern="1200" cap="none" spc="0" normalizeH="0" baseline="0" noProof="0" dirty="0">
                <a:ln>
                  <a:noFill/>
                </a:ln>
                <a:solidFill>
                  <a:prstClr val="white"/>
                </a:solidFill>
                <a:effectLst/>
                <a:uLnTx/>
                <a:uFillTx/>
                <a:latin typeface="Calibri" panose="020F0502020204030204"/>
                <a:ea typeface="+mn-ea"/>
                <a:cs typeface="+mn-cs"/>
              </a:rPr>
              <a:t>er</a:t>
            </a:r>
            <a:r>
              <a:rPr kumimoji="0" lang="en-US" altLang="en-US" sz="3200" b="0" i="0" u="none" strike="noStrike" kern="1200" cap="none" spc="0" normalizeH="0" baseline="0" noProof="0" dirty="0">
                <a:ln>
                  <a:noFill/>
                </a:ln>
                <a:solidFill>
                  <a:prstClr val="white"/>
                </a:solidFill>
                <a:effectLst/>
                <a:uLnTx/>
                <a:uFillTx/>
                <a:latin typeface="Calibri" panose="020F0502020204030204"/>
                <a:ea typeface="+mn-ea"/>
                <a:cs typeface="+mn-cs"/>
              </a:rPr>
              <a:t>: I am the YHVH your Elohim.”</a:t>
            </a: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2000" b="0" i="1" u="none" strike="noStrike" kern="1200" cap="none" spc="0" normalizeH="0" baseline="0" noProof="0" dirty="0">
                <a:ln>
                  <a:noFill/>
                </a:ln>
                <a:solidFill>
                  <a:prstClr val="white"/>
                </a:solidFill>
                <a:effectLst/>
                <a:uLnTx/>
                <a:uFillTx/>
                <a:latin typeface="Calibri" panose="020F0502020204030204"/>
                <a:ea typeface="+mn-ea"/>
                <a:cs typeface="+mn-cs"/>
              </a:rPr>
              <a:t>KJV</a:t>
            </a:r>
            <a:endParaRPr kumimoji="0" lang="en-US" altLang="en-US" sz="2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lide Number Placeholder 2">
            <a:extLst>
              <a:ext uri="{FF2B5EF4-FFF2-40B4-BE49-F238E27FC236}">
                <a16:creationId xmlns:a16="http://schemas.microsoft.com/office/drawing/2014/main" xmlns="" id="{0DA5BA64-ABB1-4C3D-94BE-3B4CA546EF33}"/>
              </a:ext>
            </a:extLst>
          </p:cNvPr>
          <p:cNvSpPr>
            <a:spLocks noGrp="1"/>
          </p:cNvSpPr>
          <p:nvPr>
            <p:ph type="sldNum" sz="quarter" idx="12"/>
          </p:nvPr>
        </p:nvSpPr>
        <p:spPr>
          <a:xfrm>
            <a:off x="8610600" y="6233772"/>
            <a:ext cx="3276600" cy="365125"/>
          </a:xfrm>
        </p:spPr>
        <p:txBody>
          <a:bodyPr/>
          <a:lstStyle/>
          <a:p>
            <a:fld id="{695DB4FE-1E88-4777-850A-44C9A620726E}" type="slidenum">
              <a:rPr lang="en-US" altLang="en-US" smtClean="0">
                <a:solidFill>
                  <a:schemeClr val="bg1"/>
                </a:solidFill>
              </a:rPr>
              <a:pPr/>
              <a:t>52</a:t>
            </a:fld>
            <a:endParaRPr lang="en-US" altLang="en-US" dirty="0">
              <a:solidFill>
                <a:schemeClr val="bg1"/>
              </a:solidFill>
            </a:endParaRPr>
          </a:p>
        </p:txBody>
      </p:sp>
      <p:pic>
        <p:nvPicPr>
          <p:cNvPr id="8" name="Picture 7">
            <a:extLst>
              <a:ext uri="{FF2B5EF4-FFF2-40B4-BE49-F238E27FC236}">
                <a16:creationId xmlns:a16="http://schemas.microsoft.com/office/drawing/2014/main" xmlns="" id="{DE1155D4-87F9-45E7-B7D8-55AD7B7DDA1C}"/>
              </a:ext>
            </a:extLst>
          </p:cNvPr>
          <p:cNvPicPr>
            <a:picLocks noChangeAspect="1"/>
          </p:cNvPicPr>
          <p:nvPr/>
        </p:nvPicPr>
        <p:blipFill>
          <a:blip r:embed="rId5"/>
          <a:stretch>
            <a:fillRect/>
          </a:stretch>
        </p:blipFill>
        <p:spPr>
          <a:xfrm>
            <a:off x="0" y="6339795"/>
            <a:ext cx="2103302" cy="518205"/>
          </a:xfrm>
          <a:prstGeom prst="rect">
            <a:avLst/>
          </a:prstGeom>
        </p:spPr>
      </p:pic>
    </p:spTree>
    <p:custDataLst>
      <p:tags r:id="rId1"/>
    </p:custDataLst>
  </p:cSld>
  <p:clrMapOvr>
    <a:masterClrMapping/>
  </p:clrMapOvr>
  <p:transition spd="slow" advTm="2893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wipe(left)">
                                      <p:cBhvr>
                                        <p:cTn id="7" dur="500"/>
                                        <p:tgtEl>
                                          <p:spTgt spid="8806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bib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63" name="Text Box 3"/>
          <p:cNvSpPr txBox="1">
            <a:spLocks noChangeArrowheads="1"/>
          </p:cNvSpPr>
          <p:nvPr/>
        </p:nvSpPr>
        <p:spPr bwMode="auto">
          <a:xfrm>
            <a:off x="685800" y="443567"/>
            <a:ext cx="9067800" cy="1508105"/>
          </a:xfrm>
          <a:prstGeom prst="rect">
            <a:avLst/>
          </a:prstGeom>
          <a:solidFill>
            <a:schemeClr val="accent2">
              <a:alpha val="51000"/>
            </a:schemeClr>
          </a:solidFill>
          <a:ln/>
          <a:effectLst>
            <a:glow rad="228600">
              <a:schemeClr val="accent3">
                <a:satMod val="175000"/>
                <a:alpha val="40000"/>
              </a:schemeClr>
            </a:glow>
          </a:effectLst>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2800" i="1" dirty="0">
                <a:solidFill>
                  <a:schemeClr val="bg1"/>
                </a:solidFill>
              </a:rPr>
              <a:t>The same applied to justice in </a:t>
            </a:r>
            <a:r>
              <a:rPr lang="en-US" altLang="en-US" sz="2800" b="1" i="1" dirty="0">
                <a:solidFill>
                  <a:schemeClr val="bg1"/>
                </a:solidFill>
              </a:rPr>
              <a:t>Exodus 12:49</a:t>
            </a:r>
            <a:r>
              <a:rPr lang="en-US" altLang="en-US" sz="2800" i="1" dirty="0">
                <a:solidFill>
                  <a:schemeClr val="bg1"/>
                </a:solidFill>
              </a:rPr>
              <a:t>: </a:t>
            </a:r>
            <a:br>
              <a:rPr lang="en-US" altLang="en-US" sz="2800" i="1" dirty="0">
                <a:solidFill>
                  <a:schemeClr val="bg1"/>
                </a:solidFill>
              </a:rPr>
            </a:br>
            <a:r>
              <a:rPr lang="en-US" altLang="en-US" sz="3200" dirty="0">
                <a:solidFill>
                  <a:schemeClr val="bg1"/>
                </a:solidFill>
              </a:rPr>
              <a:t>“</a:t>
            </a:r>
            <a:r>
              <a:rPr lang="en-US" altLang="en-US" sz="3200" b="1" u="sng" dirty="0">
                <a:solidFill>
                  <a:schemeClr val="bg1"/>
                </a:solidFill>
              </a:rPr>
              <a:t>One law</a:t>
            </a:r>
            <a:r>
              <a:rPr lang="en-US" altLang="en-US" sz="3200" b="1" dirty="0">
                <a:solidFill>
                  <a:schemeClr val="bg1"/>
                </a:solidFill>
              </a:rPr>
              <a:t> </a:t>
            </a:r>
            <a:r>
              <a:rPr lang="en-US" altLang="en-US" sz="3200" dirty="0">
                <a:solidFill>
                  <a:schemeClr val="bg1"/>
                </a:solidFill>
              </a:rPr>
              <a:t>shall be to him that is home born, and </a:t>
            </a:r>
            <a:br>
              <a:rPr lang="en-US" altLang="en-US" sz="3200" dirty="0">
                <a:solidFill>
                  <a:schemeClr val="bg1"/>
                </a:solidFill>
              </a:rPr>
            </a:br>
            <a:r>
              <a:rPr lang="en-US" altLang="en-US" sz="3200" dirty="0">
                <a:solidFill>
                  <a:schemeClr val="bg1"/>
                </a:solidFill>
              </a:rPr>
              <a:t>unto </a:t>
            </a:r>
            <a:r>
              <a:rPr lang="en-US" altLang="en-US" sz="3200" b="1" u="sng" dirty="0">
                <a:solidFill>
                  <a:schemeClr val="bg1"/>
                </a:solidFill>
              </a:rPr>
              <a:t>the stran</a:t>
            </a:r>
            <a:r>
              <a:rPr lang="en-US" altLang="en-US" sz="3200" b="1" dirty="0">
                <a:solidFill>
                  <a:schemeClr val="bg1"/>
                </a:solidFill>
              </a:rPr>
              <a:t>g</a:t>
            </a:r>
            <a:r>
              <a:rPr lang="en-US" altLang="en-US" sz="3200" b="1" u="sng" dirty="0">
                <a:solidFill>
                  <a:schemeClr val="bg1"/>
                </a:solidFill>
              </a:rPr>
              <a:t>er</a:t>
            </a:r>
            <a:r>
              <a:rPr lang="en-US" altLang="en-US" sz="3200" dirty="0">
                <a:solidFill>
                  <a:schemeClr val="bg1"/>
                </a:solidFill>
              </a:rPr>
              <a:t> that </a:t>
            </a:r>
            <a:r>
              <a:rPr lang="en-US" altLang="en-US" sz="3200" dirty="0" err="1">
                <a:solidFill>
                  <a:schemeClr val="bg1"/>
                </a:solidFill>
              </a:rPr>
              <a:t>sojourneth</a:t>
            </a:r>
            <a:r>
              <a:rPr lang="en-US" altLang="en-US" sz="3200" dirty="0">
                <a:solidFill>
                  <a:schemeClr val="bg1"/>
                </a:solidFill>
              </a:rPr>
              <a:t> among you.” </a:t>
            </a:r>
            <a:r>
              <a:rPr lang="en-US" altLang="en-US" sz="2800" dirty="0">
                <a:solidFill>
                  <a:schemeClr val="bg1"/>
                </a:solidFill>
              </a:rPr>
              <a:t> </a:t>
            </a:r>
            <a:r>
              <a:rPr lang="en-US" altLang="en-US" sz="2000" i="1" dirty="0">
                <a:solidFill>
                  <a:schemeClr val="bg1"/>
                </a:solidFill>
              </a:rPr>
              <a:t>KJV</a:t>
            </a:r>
            <a:endParaRPr lang="en-US" altLang="en-US" sz="2800" i="1" dirty="0">
              <a:solidFill>
                <a:schemeClr val="bg1"/>
              </a:solidFill>
            </a:endParaRPr>
          </a:p>
        </p:txBody>
      </p:sp>
      <p:sp>
        <p:nvSpPr>
          <p:cNvPr id="3" name="TextBox 2"/>
          <p:cNvSpPr txBox="1"/>
          <p:nvPr/>
        </p:nvSpPr>
        <p:spPr>
          <a:xfrm>
            <a:off x="1397000" y="2362200"/>
            <a:ext cx="6680200" cy="954107"/>
          </a:xfrm>
          <a:prstGeom prst="rect">
            <a:avLst/>
          </a:prstGeom>
          <a:solidFill>
            <a:schemeClr val="dk1">
              <a:alpha val="35000"/>
            </a:schemeClr>
          </a:solidFill>
          <a:effectLst>
            <a:glow rad="228600">
              <a:schemeClr val="accent1">
                <a:satMod val="175000"/>
                <a:alpha val="40000"/>
              </a:schemeClr>
            </a:glow>
          </a:effectLst>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dirty="0">
                <a:solidFill>
                  <a:schemeClr val="bg1"/>
                </a:solidFill>
              </a:rPr>
              <a:t>The same principle applied </a:t>
            </a:r>
            <a:r>
              <a:rPr lang="en-US" sz="2800" dirty="0" smtClean="0">
                <a:solidFill>
                  <a:schemeClr val="bg1"/>
                </a:solidFill>
              </a:rPr>
              <a:t>to </a:t>
            </a:r>
            <a:r>
              <a:rPr lang="en-US" sz="2800" dirty="0">
                <a:solidFill>
                  <a:schemeClr val="bg1"/>
                </a:solidFill>
              </a:rPr>
              <a:t>the </a:t>
            </a:r>
            <a:r>
              <a:rPr lang="en-US" sz="2800" dirty="0" smtClean="0">
                <a:solidFill>
                  <a:schemeClr val="bg1"/>
                </a:solidFill>
              </a:rPr>
              <a:t>festivals, </a:t>
            </a:r>
            <a:r>
              <a:rPr lang="en-US" sz="2800" dirty="0">
                <a:solidFill>
                  <a:schemeClr val="bg1"/>
                </a:solidFill>
              </a:rPr>
              <a:t/>
            </a:r>
            <a:br>
              <a:rPr lang="en-US" sz="2800" dirty="0">
                <a:solidFill>
                  <a:schemeClr val="bg1"/>
                </a:solidFill>
              </a:rPr>
            </a:br>
            <a:r>
              <a:rPr lang="en-US" sz="2800" dirty="0" smtClean="0">
                <a:solidFill>
                  <a:schemeClr val="bg1"/>
                </a:solidFill>
              </a:rPr>
              <a:t>worship </a:t>
            </a:r>
            <a:r>
              <a:rPr lang="en-US" sz="2800" dirty="0">
                <a:solidFill>
                  <a:schemeClr val="bg1"/>
                </a:solidFill>
              </a:rPr>
              <a:t>and prayer times in the temple. </a:t>
            </a:r>
          </a:p>
        </p:txBody>
      </p:sp>
      <p:sp>
        <p:nvSpPr>
          <p:cNvPr id="2" name="Slide Number Placeholder 1">
            <a:extLst>
              <a:ext uri="{FF2B5EF4-FFF2-40B4-BE49-F238E27FC236}">
                <a16:creationId xmlns:a16="http://schemas.microsoft.com/office/drawing/2014/main" xmlns="" id="{435BCF2F-599D-47FF-BE5E-583177407836}"/>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bg1"/>
                </a:solidFill>
              </a:rPr>
              <a:pPr/>
              <a:t>53</a:t>
            </a:fld>
            <a:endParaRPr lang="en-US" altLang="en-US" dirty="0">
              <a:solidFill>
                <a:schemeClr val="bg1"/>
              </a:solidFill>
            </a:endParaRPr>
          </a:p>
        </p:txBody>
      </p:sp>
      <p:sp>
        <p:nvSpPr>
          <p:cNvPr id="4" name="TextBox 3">
            <a:extLst>
              <a:ext uri="{FF2B5EF4-FFF2-40B4-BE49-F238E27FC236}">
                <a16:creationId xmlns:a16="http://schemas.microsoft.com/office/drawing/2014/main" xmlns="" id="{1EF90BBF-84FD-4D88-8BC6-4C603188CD95}"/>
              </a:ext>
            </a:extLst>
          </p:cNvPr>
          <p:cNvSpPr txBox="1"/>
          <p:nvPr/>
        </p:nvSpPr>
        <p:spPr>
          <a:xfrm>
            <a:off x="685800" y="3687544"/>
            <a:ext cx="8229600" cy="2246769"/>
          </a:xfrm>
          <a:prstGeom prst="rect">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mn-ea"/>
                <a:cs typeface="+mn-cs"/>
              </a:rPr>
              <a:t>“Thus saith YHVH:  Execute ye judgment and righteousness and deliver the spoiled out of the hand of the oppressor: and </a:t>
            </a:r>
            <a:r>
              <a:rPr kumimoji="0" lang="en-US" altLang="en-US" sz="2800" b="1" i="0" u="sng" strike="noStrike" kern="1200" cap="none" spc="0" normalizeH="0" baseline="0" noProof="0" dirty="0">
                <a:ln>
                  <a:noFill/>
                </a:ln>
                <a:solidFill>
                  <a:prstClr val="white"/>
                </a:solidFill>
                <a:effectLst/>
                <a:uLnTx/>
                <a:uFillTx/>
                <a:latin typeface="Calibri" panose="020F0502020204030204"/>
                <a:ea typeface="+mn-ea"/>
                <a:cs typeface="+mn-cs"/>
              </a:rPr>
              <a:t>do no wron</a:t>
            </a:r>
            <a:r>
              <a:rPr kumimoji="0" lang="en-US" altLang="en-US" sz="2800" b="1" i="0" strike="noStrike" kern="1200" cap="none" spc="0" normalizeH="0" baseline="0" noProof="0" dirty="0">
                <a:ln>
                  <a:noFill/>
                </a:ln>
                <a:solidFill>
                  <a:prstClr val="white"/>
                </a:solidFill>
                <a:effectLst/>
                <a:uLnTx/>
                <a:uFillTx/>
                <a:latin typeface="Calibri" panose="020F0502020204030204"/>
                <a:ea typeface="+mn-ea"/>
                <a:cs typeface="+mn-cs"/>
              </a:rPr>
              <a:t>g, </a:t>
            </a:r>
            <a:r>
              <a:rPr kumimoji="0" lang="en-US" altLang="en-US" sz="2800" b="1" i="0" u="sng" strike="noStrike" kern="1200" cap="none" spc="0" normalizeH="0" baseline="0" noProof="0" dirty="0">
                <a:ln>
                  <a:noFill/>
                </a:ln>
                <a:solidFill>
                  <a:prstClr val="white"/>
                </a:solidFill>
                <a:effectLst/>
                <a:uLnTx/>
                <a:uFillTx/>
                <a:latin typeface="Calibri" panose="020F0502020204030204"/>
                <a:ea typeface="+mn-ea"/>
                <a:cs typeface="+mn-cs"/>
              </a:rPr>
              <a:t>do no violence to the stran</a:t>
            </a:r>
            <a:r>
              <a:rPr kumimoji="0" lang="en-US" altLang="en-US" sz="2800" b="1" i="0" strike="noStrike" kern="1200" cap="none" spc="0" normalizeH="0" baseline="0" noProof="0" dirty="0">
                <a:ln>
                  <a:noFill/>
                </a:ln>
                <a:solidFill>
                  <a:prstClr val="white"/>
                </a:solidFill>
                <a:effectLst/>
                <a:uLnTx/>
                <a:uFillTx/>
                <a:latin typeface="Calibri" panose="020F0502020204030204"/>
                <a:ea typeface="+mn-ea"/>
                <a:cs typeface="+mn-cs"/>
              </a:rPr>
              <a:t>g</a:t>
            </a:r>
            <a:r>
              <a:rPr kumimoji="0" lang="en-US" altLang="en-US" sz="2800" b="1" i="0" u="sng" strike="noStrike" kern="1200" cap="none" spc="0" normalizeH="0" baseline="0" noProof="0" dirty="0">
                <a:ln>
                  <a:noFill/>
                </a:ln>
                <a:solidFill>
                  <a:prstClr val="white"/>
                </a:solidFill>
                <a:effectLst/>
                <a:uLnTx/>
                <a:uFillTx/>
                <a:latin typeface="Calibri" panose="020F0502020204030204"/>
                <a:ea typeface="+mn-ea"/>
                <a:cs typeface="+mn-cs"/>
              </a:rPr>
              <a:t>er</a:t>
            </a:r>
            <a:r>
              <a:rPr kumimoji="0" lang="en-US" altLang="en-US" sz="2800" b="1" i="0"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altLang="en-US" sz="2800" b="0" i="0" u="none" strike="noStrike" kern="1200" cap="none" spc="0" normalizeH="0" baseline="0" noProof="0" dirty="0">
                <a:ln>
                  <a:noFill/>
                </a:ln>
                <a:solidFill>
                  <a:prstClr val="white"/>
                </a:solidFill>
                <a:effectLst/>
                <a:uLnTx/>
                <a:uFillTx/>
                <a:latin typeface="Calibri" panose="020F0502020204030204"/>
                <a:ea typeface="+mn-ea"/>
                <a:cs typeface="+mn-cs"/>
              </a:rPr>
              <a:t> the fatherless, nor the widow, neither shed innocent blood in this place.” </a:t>
            </a:r>
            <a:r>
              <a:rPr kumimoji="0" lang="en-US" altLang="en-US" sz="2800" b="1" i="0" u="none" strike="noStrike" kern="1200" cap="none" spc="0" normalizeH="0" baseline="0" noProof="0" dirty="0" smtClean="0">
                <a:ln>
                  <a:noFill/>
                </a:ln>
                <a:solidFill>
                  <a:prstClr val="white"/>
                </a:solidFill>
                <a:effectLst/>
                <a:uLnTx/>
                <a:uFillTx/>
                <a:latin typeface="Calibri" panose="020F0502020204030204"/>
                <a:ea typeface="+mn-ea"/>
                <a:cs typeface="+mn-cs"/>
              </a:rPr>
              <a:t>Jer</a:t>
            </a:r>
            <a:r>
              <a:rPr kumimoji="0" lang="en-US" alt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altLang="en-US" sz="2800" b="1" i="0" u="none" strike="noStrike" kern="1200" cap="none" spc="0" normalizeH="0" baseline="0" noProof="0" dirty="0" smtClean="0">
                <a:ln>
                  <a:noFill/>
                </a:ln>
                <a:solidFill>
                  <a:prstClr val="white"/>
                </a:solidFill>
                <a:effectLst/>
                <a:uLnTx/>
                <a:uFillTx/>
                <a:latin typeface="Calibri" panose="020F0502020204030204"/>
                <a:ea typeface="+mn-ea"/>
                <a:cs typeface="+mn-cs"/>
              </a:rPr>
              <a:t>22:3   </a:t>
            </a:r>
            <a:r>
              <a:rPr kumimoji="0" lang="en-US" altLang="en-US" sz="2000" b="0" i="1" u="none" strike="noStrike" kern="1200" cap="none" spc="0" normalizeH="0" baseline="0" noProof="0" dirty="0" smtClean="0">
                <a:ln>
                  <a:noFill/>
                </a:ln>
                <a:solidFill>
                  <a:prstClr val="white"/>
                </a:solidFill>
                <a:effectLst/>
                <a:uLnTx/>
                <a:uFillTx/>
                <a:latin typeface="Calibri" panose="020F0502020204030204"/>
                <a:ea typeface="+mn-ea"/>
                <a:cs typeface="+mn-cs"/>
              </a:rPr>
              <a:t>KJV</a:t>
            </a:r>
            <a:endParaRPr kumimoji="0" lang="en-US" altLang="en-US" sz="2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2ECDB767-FCB3-49B2-9E4C-314BCB05862C}"/>
              </a:ext>
            </a:extLst>
          </p:cNvPr>
          <p:cNvPicPr>
            <a:picLocks noChangeAspect="1"/>
          </p:cNvPicPr>
          <p:nvPr/>
        </p:nvPicPr>
        <p:blipFill>
          <a:blip r:embed="rId5"/>
          <a:stretch>
            <a:fillRect/>
          </a:stretch>
        </p:blipFill>
        <p:spPr>
          <a:xfrm>
            <a:off x="0" y="6339795"/>
            <a:ext cx="2103302" cy="518205"/>
          </a:xfrm>
          <a:prstGeom prst="rect">
            <a:avLst/>
          </a:prstGeom>
        </p:spPr>
      </p:pic>
    </p:spTree>
    <p:custDataLst>
      <p:tags r:id="rId1"/>
    </p:custDataLst>
  </p:cSld>
  <p:clrMapOvr>
    <a:masterClrMapping/>
  </p:clrMapOvr>
  <p:transition spd="slow" advTm="2391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655"/>
            <a:ext cx="12192000" cy="683483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66800" y="970015"/>
            <a:ext cx="8991600" cy="39703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sp3d/>
          </a:bodyPr>
          <a:lstStyle/>
          <a:p>
            <a:pPr algn="ctr"/>
            <a:r>
              <a:rPr lang="en-US" sz="3600" b="1" dirty="0">
                <a:ln>
                  <a:solidFill>
                    <a:schemeClr val="accent2">
                      <a:lumMod val="50000"/>
                    </a:schemeClr>
                  </a:solidFill>
                </a:ln>
                <a:solidFill>
                  <a:schemeClr val="bg1"/>
                </a:solidFill>
              </a:rPr>
              <a:t>The prophets pronounced judgment upon any who would neglect the divinely-given responsibilities to the “stranger,” on the same grounds as neglect of orphans and widows. ……………..</a:t>
            </a:r>
          </a:p>
          <a:p>
            <a:pPr algn="ctr"/>
            <a:r>
              <a:rPr lang="en-US" sz="3600" b="1" dirty="0">
                <a:ln>
                  <a:solidFill>
                    <a:schemeClr val="accent2">
                      <a:lumMod val="50000"/>
                    </a:schemeClr>
                  </a:solidFill>
                </a:ln>
                <a:solidFill>
                  <a:schemeClr val="bg1"/>
                </a:solidFill>
              </a:rPr>
              <a:t>This is what the Written Torah – or –  </a:t>
            </a:r>
            <a:br>
              <a:rPr lang="en-US" sz="3600" b="1" dirty="0">
                <a:ln>
                  <a:solidFill>
                    <a:schemeClr val="accent2">
                      <a:lumMod val="50000"/>
                    </a:schemeClr>
                  </a:solidFill>
                </a:ln>
                <a:solidFill>
                  <a:schemeClr val="bg1"/>
                </a:solidFill>
              </a:rPr>
            </a:br>
            <a:r>
              <a:rPr lang="en-US" sz="3600" b="1" dirty="0" smtClean="0">
                <a:ln>
                  <a:solidFill>
                    <a:schemeClr val="accent2">
                      <a:lumMod val="50000"/>
                    </a:schemeClr>
                  </a:solidFill>
                </a:ln>
                <a:solidFill>
                  <a:schemeClr val="bg1"/>
                </a:solidFill>
              </a:rPr>
              <a:t>the </a:t>
            </a:r>
            <a:r>
              <a:rPr lang="en-US" sz="3600" b="1" dirty="0">
                <a:ln>
                  <a:solidFill>
                    <a:schemeClr val="accent2">
                      <a:lumMod val="50000"/>
                    </a:schemeClr>
                  </a:solidFill>
                </a:ln>
                <a:solidFill>
                  <a:schemeClr val="bg1"/>
                </a:solidFill>
              </a:rPr>
              <a:t>law of </a:t>
            </a:r>
            <a:r>
              <a:rPr lang="en-US" sz="3600" b="1" dirty="0" smtClean="0">
                <a:ln>
                  <a:solidFill>
                    <a:schemeClr val="accent2">
                      <a:lumMod val="50000"/>
                    </a:schemeClr>
                  </a:solidFill>
                </a:ln>
                <a:solidFill>
                  <a:schemeClr val="bg1"/>
                </a:solidFill>
              </a:rPr>
              <a:t>Moses – </a:t>
            </a:r>
            <a:r>
              <a:rPr lang="en-US" sz="3600" b="1" dirty="0">
                <a:ln>
                  <a:solidFill>
                    <a:schemeClr val="accent2">
                      <a:lumMod val="50000"/>
                    </a:schemeClr>
                  </a:solidFill>
                </a:ln>
                <a:solidFill>
                  <a:schemeClr val="bg1"/>
                </a:solidFill>
              </a:rPr>
              <a:t>h</a:t>
            </a:r>
            <a:r>
              <a:rPr lang="en-US" sz="3600" b="1" dirty="0" smtClean="0">
                <a:ln>
                  <a:solidFill>
                    <a:schemeClr val="accent2">
                      <a:lumMod val="50000"/>
                    </a:schemeClr>
                  </a:solidFill>
                </a:ln>
                <a:solidFill>
                  <a:schemeClr val="bg1"/>
                </a:solidFill>
              </a:rPr>
              <a:t>as </a:t>
            </a:r>
            <a:r>
              <a:rPr lang="en-US" sz="3600" b="1" dirty="0">
                <a:ln>
                  <a:solidFill>
                    <a:schemeClr val="accent2">
                      <a:lumMod val="50000"/>
                    </a:schemeClr>
                  </a:solidFill>
                </a:ln>
                <a:solidFill>
                  <a:schemeClr val="bg1"/>
                </a:solidFill>
              </a:rPr>
              <a:t>to say!</a:t>
            </a:r>
          </a:p>
        </p:txBody>
      </p:sp>
      <p:sp>
        <p:nvSpPr>
          <p:cNvPr id="3" name="Slide Number Placeholder 2">
            <a:extLst>
              <a:ext uri="{FF2B5EF4-FFF2-40B4-BE49-F238E27FC236}">
                <a16:creationId xmlns:a16="http://schemas.microsoft.com/office/drawing/2014/main" xmlns="" id="{27CBB728-9305-4276-B655-B7F33E055F26}"/>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tx1"/>
                </a:solidFill>
              </a:rPr>
              <a:pPr/>
              <a:t>54</a:t>
            </a:fld>
            <a:endParaRPr lang="en-US" altLang="en-US" dirty="0">
              <a:solidFill>
                <a:schemeClr val="tx1"/>
              </a:solidFill>
            </a:endParaRPr>
          </a:p>
        </p:txBody>
      </p:sp>
      <p:pic>
        <p:nvPicPr>
          <p:cNvPr id="4" name="Picture 3">
            <a:extLst>
              <a:ext uri="{FF2B5EF4-FFF2-40B4-BE49-F238E27FC236}">
                <a16:creationId xmlns:a16="http://schemas.microsoft.com/office/drawing/2014/main" xmlns="" id="{9393A820-422A-4B28-B5C5-99D814B0E5D1}"/>
              </a:ext>
            </a:extLst>
          </p:cNvPr>
          <p:cNvPicPr>
            <a:picLocks noChangeAspect="1"/>
          </p:cNvPicPr>
          <p:nvPr/>
        </p:nvPicPr>
        <p:blipFill>
          <a:blip r:embed="rId4"/>
          <a:stretch>
            <a:fillRect/>
          </a:stretch>
        </p:blipFill>
        <p:spPr>
          <a:xfrm>
            <a:off x="0" y="6339795"/>
            <a:ext cx="2103302" cy="518205"/>
          </a:xfrm>
          <a:prstGeom prst="rect">
            <a:avLst/>
          </a:prstGeom>
        </p:spPr>
      </p:pic>
    </p:spTree>
    <p:extLst>
      <p:ext uri="{BB962C8B-B14F-4D97-AF65-F5344CB8AC3E}">
        <p14:creationId xmlns:p14="http://schemas.microsoft.com/office/powerpoint/2010/main" val="2774090800"/>
      </p:ext>
    </p:extLst>
  </p:cSld>
  <p:clrMapOvr>
    <a:masterClrMapping/>
  </p:clrMapOvr>
  <p:transition spd="slow" advTm="20408">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9" name="Picture 5" descr="countryside-dandelions_103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4630" name="Text Box 6"/>
          <p:cNvSpPr txBox="1">
            <a:spLocks noChangeArrowheads="1"/>
          </p:cNvSpPr>
          <p:nvPr/>
        </p:nvSpPr>
        <p:spPr bwMode="auto">
          <a:xfrm>
            <a:off x="685800" y="2286000"/>
            <a:ext cx="10896600" cy="3539430"/>
          </a:xfrm>
          <a:prstGeom prst="rect">
            <a:avLst/>
          </a:prstGeom>
          <a:solidFill>
            <a:schemeClr val="tx1">
              <a:alpha val="31000"/>
            </a:schemeClr>
          </a:solidFill>
          <a:ln>
            <a:noFill/>
          </a:ln>
          <a:effectLst>
            <a:glow rad="228600">
              <a:schemeClr val="accent3">
                <a:satMod val="175000"/>
                <a:alpha val="40000"/>
              </a:schemeClr>
            </a:glow>
          </a:effectLst>
        </p:spPr>
        <p:txBody>
          <a:bodyPr wrap="square">
            <a:spAutoFit/>
          </a:bodyPr>
          <a:lstStyle/>
          <a:p>
            <a:pPr algn="ctr">
              <a:spcBef>
                <a:spcPct val="50000"/>
              </a:spcBef>
            </a:pPr>
            <a:r>
              <a:rPr lang="en-US" altLang="en-US" sz="2800" i="1" dirty="0">
                <a:solidFill>
                  <a:schemeClr val="bg1"/>
                </a:solidFill>
              </a:rPr>
              <a:t>The promise that Gentiles could have access to know, love and treasure YHVH was spoken of in the Old Testament. </a:t>
            </a:r>
            <a:r>
              <a:rPr lang="en-US" altLang="en-US" sz="2800" i="1" dirty="0" smtClean="0">
                <a:solidFill>
                  <a:schemeClr val="bg1"/>
                </a:solidFill>
              </a:rPr>
              <a:t/>
            </a:r>
            <a:br>
              <a:rPr lang="en-US" altLang="en-US" sz="2800" i="1" dirty="0" smtClean="0">
                <a:solidFill>
                  <a:schemeClr val="bg1"/>
                </a:solidFill>
              </a:rPr>
            </a:br>
            <a:r>
              <a:rPr lang="en-US" altLang="en-US" sz="2800" i="1" dirty="0" smtClean="0">
                <a:solidFill>
                  <a:schemeClr val="bg1"/>
                </a:solidFill>
              </a:rPr>
              <a:t>YHVH </a:t>
            </a:r>
            <a:r>
              <a:rPr lang="en-US" altLang="en-US" sz="2800" i="1" dirty="0">
                <a:solidFill>
                  <a:schemeClr val="bg1"/>
                </a:solidFill>
              </a:rPr>
              <a:t>speaking through the prophet Hosea said, </a:t>
            </a:r>
            <a:r>
              <a:rPr lang="en-US" altLang="en-US" sz="2800" i="1" dirty="0" smtClean="0">
                <a:solidFill>
                  <a:schemeClr val="bg1"/>
                </a:solidFill>
              </a:rPr>
              <a:t/>
            </a:r>
            <a:br>
              <a:rPr lang="en-US" altLang="en-US" sz="2800" i="1" dirty="0" smtClean="0">
                <a:solidFill>
                  <a:schemeClr val="bg1"/>
                </a:solidFill>
              </a:rPr>
            </a:br>
            <a:r>
              <a:rPr lang="en-US" altLang="en-US" sz="2800" b="1" dirty="0" smtClean="0">
                <a:solidFill>
                  <a:srgbClr val="0070C0"/>
                </a:solidFill>
                <a:effectLst>
                  <a:glow rad="127000">
                    <a:schemeClr val="bg1"/>
                  </a:glow>
                </a:effectLst>
              </a:rPr>
              <a:t>“</a:t>
            </a:r>
            <a:r>
              <a:rPr lang="en-US" altLang="en-US" sz="2800" b="1" dirty="0">
                <a:solidFill>
                  <a:srgbClr val="0070C0"/>
                </a:solidFill>
                <a:effectLst>
                  <a:glow rad="127000">
                    <a:schemeClr val="bg1"/>
                  </a:glow>
                </a:effectLst>
              </a:rPr>
              <a:t>I will call those who were not my people, ‘my people,’ </a:t>
            </a:r>
            <a:r>
              <a:rPr lang="en-US" altLang="en-US" sz="2800" b="1" dirty="0" smtClean="0">
                <a:solidFill>
                  <a:srgbClr val="0070C0"/>
                </a:solidFill>
                <a:effectLst>
                  <a:glow rad="127000">
                    <a:schemeClr val="bg1"/>
                  </a:glow>
                </a:effectLst>
              </a:rPr>
              <a:t/>
            </a:r>
            <a:br>
              <a:rPr lang="en-US" altLang="en-US" sz="2800" b="1" dirty="0" smtClean="0">
                <a:solidFill>
                  <a:srgbClr val="0070C0"/>
                </a:solidFill>
                <a:effectLst>
                  <a:glow rad="127000">
                    <a:schemeClr val="bg1"/>
                  </a:glow>
                </a:effectLst>
              </a:rPr>
            </a:br>
            <a:r>
              <a:rPr lang="en-US" altLang="en-US" sz="2800" b="1" dirty="0" smtClean="0">
                <a:solidFill>
                  <a:srgbClr val="0070C0"/>
                </a:solidFill>
                <a:effectLst>
                  <a:glow rad="127000">
                    <a:schemeClr val="bg1"/>
                  </a:glow>
                </a:effectLst>
              </a:rPr>
              <a:t>and </a:t>
            </a:r>
            <a:r>
              <a:rPr lang="en-US" altLang="en-US" sz="2800" b="1" dirty="0">
                <a:solidFill>
                  <a:srgbClr val="0070C0"/>
                </a:solidFill>
                <a:effectLst>
                  <a:glow rad="127000">
                    <a:schemeClr val="bg1"/>
                  </a:glow>
                </a:effectLst>
              </a:rPr>
              <a:t>her who was not beloved, ‘beloved.’   And it shall be that </a:t>
            </a:r>
            <a:r>
              <a:rPr lang="en-US" altLang="en-US" sz="2800" b="1" dirty="0" smtClean="0">
                <a:solidFill>
                  <a:srgbClr val="0070C0"/>
                </a:solidFill>
                <a:effectLst>
                  <a:glow rad="127000">
                    <a:schemeClr val="bg1"/>
                  </a:glow>
                </a:effectLst>
              </a:rPr>
              <a:t/>
            </a:r>
            <a:br>
              <a:rPr lang="en-US" altLang="en-US" sz="2800" b="1" dirty="0" smtClean="0">
                <a:solidFill>
                  <a:srgbClr val="0070C0"/>
                </a:solidFill>
                <a:effectLst>
                  <a:glow rad="127000">
                    <a:schemeClr val="bg1"/>
                  </a:glow>
                </a:effectLst>
              </a:rPr>
            </a:br>
            <a:r>
              <a:rPr lang="en-US" altLang="en-US" sz="2800" b="1" dirty="0" smtClean="0">
                <a:solidFill>
                  <a:srgbClr val="0070C0"/>
                </a:solidFill>
                <a:effectLst>
                  <a:glow rad="127000">
                    <a:schemeClr val="bg1"/>
                  </a:glow>
                </a:effectLst>
              </a:rPr>
              <a:t>in </a:t>
            </a:r>
            <a:r>
              <a:rPr lang="en-US" altLang="en-US" sz="2800" b="1" dirty="0">
                <a:solidFill>
                  <a:srgbClr val="0070C0"/>
                </a:solidFill>
                <a:effectLst>
                  <a:glow rad="127000">
                    <a:schemeClr val="bg1"/>
                  </a:glow>
                </a:effectLst>
              </a:rPr>
              <a:t>the place where it was said to them, ‘you are not my people,’ there they shall be called sons of the living Elohim</a:t>
            </a:r>
            <a:r>
              <a:rPr lang="en-US" altLang="en-US" sz="2800" b="1" dirty="0" smtClean="0">
                <a:solidFill>
                  <a:srgbClr val="0070C0"/>
                </a:solidFill>
                <a:effectLst>
                  <a:glow rad="127000">
                    <a:schemeClr val="bg1"/>
                  </a:glow>
                </a:effectLst>
              </a:rPr>
              <a:t>.”</a:t>
            </a:r>
            <a:r>
              <a:rPr lang="en-US" altLang="en-US" sz="2800" dirty="0" smtClean="0">
                <a:solidFill>
                  <a:srgbClr val="0070C0"/>
                </a:solidFill>
                <a:effectLst>
                  <a:glow rad="127000">
                    <a:schemeClr val="bg1"/>
                  </a:glow>
                </a:effectLst>
              </a:rPr>
              <a:t>  </a:t>
            </a:r>
            <a:r>
              <a:rPr lang="en-US" altLang="en-US" sz="2800" dirty="0" smtClean="0">
                <a:solidFill>
                  <a:schemeClr val="bg1"/>
                </a:solidFill>
              </a:rPr>
              <a:t/>
            </a:r>
            <a:br>
              <a:rPr lang="en-US" altLang="en-US" sz="2800" dirty="0" smtClean="0">
                <a:solidFill>
                  <a:schemeClr val="bg1"/>
                </a:solidFill>
              </a:rPr>
            </a:br>
            <a:r>
              <a:rPr lang="en-US" altLang="en-US" sz="2800" b="1" dirty="0" smtClean="0">
                <a:ln>
                  <a:solidFill>
                    <a:srgbClr val="002060"/>
                  </a:solidFill>
                </a:ln>
                <a:solidFill>
                  <a:schemeClr val="bg1"/>
                </a:solidFill>
              </a:rPr>
              <a:t>Rom </a:t>
            </a:r>
            <a:r>
              <a:rPr lang="en-US" altLang="en-US" sz="2800" b="1" dirty="0">
                <a:ln>
                  <a:solidFill>
                    <a:srgbClr val="002060"/>
                  </a:solidFill>
                </a:ln>
                <a:solidFill>
                  <a:schemeClr val="bg1"/>
                </a:solidFill>
              </a:rPr>
              <a:t>9:25-26 </a:t>
            </a:r>
            <a:r>
              <a:rPr lang="en-US" altLang="en-US" sz="2800" b="1" dirty="0" smtClean="0">
                <a:ln>
                  <a:solidFill>
                    <a:srgbClr val="002060"/>
                  </a:solidFill>
                </a:ln>
                <a:solidFill>
                  <a:schemeClr val="bg1"/>
                </a:solidFill>
              </a:rPr>
              <a:t> </a:t>
            </a:r>
            <a:r>
              <a:rPr lang="en-US" altLang="en-US" sz="2000" i="1" dirty="0" smtClean="0">
                <a:solidFill>
                  <a:schemeClr val="bg1"/>
                </a:solidFill>
              </a:rPr>
              <a:t>(</a:t>
            </a:r>
            <a:r>
              <a:rPr lang="en-US" altLang="en-US" sz="2000" i="1" dirty="0">
                <a:solidFill>
                  <a:schemeClr val="bg1"/>
                </a:solidFill>
              </a:rPr>
              <a:t>New American Standard Bible)</a:t>
            </a:r>
          </a:p>
        </p:txBody>
      </p:sp>
      <p:sp>
        <p:nvSpPr>
          <p:cNvPr id="2" name="Slide Number Placeholder 1">
            <a:extLst>
              <a:ext uri="{FF2B5EF4-FFF2-40B4-BE49-F238E27FC236}">
                <a16:creationId xmlns:a16="http://schemas.microsoft.com/office/drawing/2014/main" xmlns="" id="{EC23B8B2-13BC-4766-9DFE-69F9FE5C7BB2}"/>
              </a:ext>
            </a:extLst>
          </p:cNvPr>
          <p:cNvSpPr>
            <a:spLocks noGrp="1"/>
          </p:cNvSpPr>
          <p:nvPr>
            <p:ph type="sldNum" sz="quarter" idx="12"/>
          </p:nvPr>
        </p:nvSpPr>
        <p:spPr>
          <a:xfrm>
            <a:off x="8610600" y="6356350"/>
            <a:ext cx="3352800" cy="365125"/>
          </a:xfrm>
        </p:spPr>
        <p:txBody>
          <a:bodyPr/>
          <a:lstStyle/>
          <a:p>
            <a:fld id="{695DB4FE-1E88-4777-850A-44C9A620726E}" type="slidenum">
              <a:rPr lang="en-US" altLang="en-US" smtClean="0">
                <a:solidFill>
                  <a:schemeClr val="bg1"/>
                </a:solidFill>
              </a:rPr>
              <a:pPr/>
              <a:t>55</a:t>
            </a:fld>
            <a:endParaRPr lang="en-US" altLang="en-US" dirty="0">
              <a:solidFill>
                <a:schemeClr val="bg1"/>
              </a:solidFill>
            </a:endParaRPr>
          </a:p>
        </p:txBody>
      </p:sp>
      <p:pic>
        <p:nvPicPr>
          <p:cNvPr id="3" name="Picture 2">
            <a:extLst>
              <a:ext uri="{FF2B5EF4-FFF2-40B4-BE49-F238E27FC236}">
                <a16:creationId xmlns:a16="http://schemas.microsoft.com/office/drawing/2014/main" xmlns="" id="{EBA45405-AF17-440F-9AB5-D448506C3E46}"/>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33810">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56678" name="Text Box 6"/>
          <p:cNvSpPr txBox="1">
            <a:spLocks noChangeArrowheads="1"/>
          </p:cNvSpPr>
          <p:nvPr/>
        </p:nvSpPr>
        <p:spPr bwMode="auto">
          <a:xfrm>
            <a:off x="723900" y="1820882"/>
            <a:ext cx="4343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800" b="1" dirty="0"/>
              <a:t>John 10:16</a:t>
            </a:r>
            <a:r>
              <a:rPr lang="en-US" altLang="en-US" sz="2800" dirty="0"/>
              <a:t> </a:t>
            </a:r>
            <a:r>
              <a:rPr lang="en-US" altLang="en-US" sz="2800" b="1" dirty="0">
                <a:ln>
                  <a:solidFill>
                    <a:srgbClr val="002060"/>
                  </a:solidFill>
                </a:ln>
                <a:solidFill>
                  <a:srgbClr val="C00000"/>
                </a:solidFill>
              </a:rPr>
              <a:t>“I have </a:t>
            </a:r>
            <a:r>
              <a:rPr lang="en-US" altLang="en-US" sz="2800" b="1" u="sng" dirty="0">
                <a:ln>
                  <a:solidFill>
                    <a:srgbClr val="002060"/>
                  </a:solidFill>
                </a:ln>
                <a:solidFill>
                  <a:srgbClr val="C00000"/>
                </a:solidFill>
              </a:rPr>
              <a:t>other shee</a:t>
            </a:r>
            <a:r>
              <a:rPr lang="en-US" altLang="en-US" sz="2800" b="1" dirty="0">
                <a:ln>
                  <a:solidFill>
                    <a:srgbClr val="002060"/>
                  </a:solidFill>
                </a:ln>
                <a:solidFill>
                  <a:srgbClr val="C00000"/>
                </a:solidFill>
              </a:rPr>
              <a:t>p, which are not of this fold; I must bring them also, and they will hear My voice; </a:t>
            </a:r>
            <a:r>
              <a:rPr lang="en-US" altLang="en-US" sz="2800" b="1" u="sng" dirty="0">
                <a:ln>
                  <a:solidFill>
                    <a:srgbClr val="002060"/>
                  </a:solidFill>
                </a:ln>
                <a:solidFill>
                  <a:srgbClr val="C00000"/>
                </a:solidFill>
              </a:rPr>
              <a:t>and the</a:t>
            </a:r>
            <a:r>
              <a:rPr lang="en-US" altLang="en-US" sz="2800" b="1" dirty="0">
                <a:ln>
                  <a:solidFill>
                    <a:srgbClr val="002060"/>
                  </a:solidFill>
                </a:ln>
                <a:solidFill>
                  <a:srgbClr val="C00000"/>
                </a:solidFill>
              </a:rPr>
              <a:t>y</a:t>
            </a:r>
            <a:r>
              <a:rPr lang="en-US" altLang="en-US" sz="2800" b="1" u="sng" dirty="0">
                <a:ln>
                  <a:solidFill>
                    <a:srgbClr val="002060"/>
                  </a:solidFill>
                </a:ln>
                <a:solidFill>
                  <a:srgbClr val="C00000"/>
                </a:solidFill>
              </a:rPr>
              <a:t> will become one flock with one she</a:t>
            </a:r>
            <a:r>
              <a:rPr lang="en-US" altLang="en-US" sz="2800" b="1" dirty="0">
                <a:ln>
                  <a:solidFill>
                    <a:srgbClr val="002060"/>
                  </a:solidFill>
                </a:ln>
                <a:solidFill>
                  <a:srgbClr val="C00000"/>
                </a:solidFill>
              </a:rPr>
              <a:t>p</a:t>
            </a:r>
            <a:r>
              <a:rPr lang="en-US" altLang="en-US" sz="2800" b="1" u="sng" dirty="0">
                <a:ln>
                  <a:solidFill>
                    <a:srgbClr val="002060"/>
                  </a:solidFill>
                </a:ln>
                <a:solidFill>
                  <a:srgbClr val="C00000"/>
                </a:solidFill>
              </a:rPr>
              <a:t>herd</a:t>
            </a:r>
            <a:r>
              <a:rPr lang="en-US" altLang="en-US" sz="2800" b="1" dirty="0">
                <a:ln>
                  <a:solidFill>
                    <a:srgbClr val="002060"/>
                  </a:solidFill>
                </a:ln>
                <a:solidFill>
                  <a:srgbClr val="C00000"/>
                </a:solidFill>
              </a:rPr>
              <a:t>… </a:t>
            </a:r>
            <a:br>
              <a:rPr lang="en-US" altLang="en-US" sz="2800" b="1" dirty="0">
                <a:ln>
                  <a:solidFill>
                    <a:srgbClr val="002060"/>
                  </a:solidFill>
                </a:ln>
                <a:solidFill>
                  <a:srgbClr val="C00000"/>
                </a:solidFill>
              </a:rPr>
            </a:br>
            <a:r>
              <a:rPr lang="en-US" altLang="en-US" sz="2800" b="1" dirty="0">
                <a:ln>
                  <a:solidFill>
                    <a:srgbClr val="002060"/>
                  </a:solidFill>
                </a:ln>
                <a:solidFill>
                  <a:srgbClr val="C00000"/>
                </a:solidFill>
              </a:rPr>
              <a:t>I am the good Shepherd.”  </a:t>
            </a:r>
            <a:r>
              <a:rPr lang="en-US" altLang="en-US" sz="1600" i="1" dirty="0"/>
              <a:t>(KJV)</a:t>
            </a:r>
            <a:r>
              <a:rPr lang="en-US" altLang="en-US" sz="2800" dirty="0"/>
              <a:t> </a:t>
            </a:r>
          </a:p>
        </p:txBody>
      </p:sp>
      <p:sp>
        <p:nvSpPr>
          <p:cNvPr id="2" name="TextBox 1"/>
          <p:cNvSpPr txBox="1"/>
          <p:nvPr/>
        </p:nvSpPr>
        <p:spPr>
          <a:xfrm>
            <a:off x="914400" y="466011"/>
            <a:ext cx="10896600" cy="954107"/>
          </a:xfrm>
          <a:prstGeom prst="rect">
            <a:avLst/>
          </a:prstGeom>
          <a:noFill/>
        </p:spPr>
        <p:txBody>
          <a:bodyPr wrap="square" rtlCol="0">
            <a:spAutoFit/>
          </a:bodyPr>
          <a:lstStyle/>
          <a:p>
            <a:pPr algn="ctr"/>
            <a:r>
              <a:rPr lang="en-US" sz="2800" dirty="0"/>
              <a:t>The claim that Gentiles could have access to know, </a:t>
            </a:r>
            <a:r>
              <a:rPr lang="en-US" sz="2800" dirty="0" smtClean="0"/>
              <a:t/>
            </a:r>
            <a:br>
              <a:rPr lang="en-US" sz="2800" dirty="0" smtClean="0"/>
            </a:br>
            <a:r>
              <a:rPr lang="en-US" sz="2800" dirty="0" smtClean="0"/>
              <a:t>love </a:t>
            </a:r>
            <a:r>
              <a:rPr lang="en-US" sz="2800" dirty="0"/>
              <a:t>and treasure YHVH was fulfilled through Yahusha!</a:t>
            </a:r>
            <a:endParaRPr lang="en-US" dirty="0"/>
          </a:p>
        </p:txBody>
      </p:sp>
      <p:sp>
        <p:nvSpPr>
          <p:cNvPr id="3" name="Rectangle 2"/>
          <p:cNvSpPr/>
          <p:nvPr/>
        </p:nvSpPr>
        <p:spPr>
          <a:xfrm>
            <a:off x="304800" y="214312"/>
            <a:ext cx="11506200" cy="6324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CF1931AA-A9E2-47A2-83DE-9FB3E7F41261}"/>
              </a:ext>
            </a:extLst>
          </p:cNvPr>
          <p:cNvSpPr txBox="1"/>
          <p:nvPr/>
        </p:nvSpPr>
        <p:spPr>
          <a:xfrm>
            <a:off x="5600700" y="2097881"/>
            <a:ext cx="5638800" cy="3416320"/>
          </a:xfrm>
          <a:prstGeom prst="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prstClr val="white"/>
                </a:solidFill>
                <a:effectLst/>
                <a:uLnTx/>
                <a:uFillTx/>
                <a:latin typeface="Calibri" panose="020F0502020204030204"/>
                <a:ea typeface="+mn-ea"/>
                <a:cs typeface="+mn-cs"/>
              </a:rPr>
              <a:t>“He made known the riches of His glory upon vessels of mercy, which He prepared beforehand for glory, even us, whom He called, not from Jews only, </a:t>
            </a:r>
            <a:r>
              <a:rPr kumimoji="0" lang="en-US" altLang="en-US" sz="3200" b="0" i="0" u="sng" strike="noStrike" kern="1200" cap="none" spc="0" normalizeH="0" baseline="0" noProof="0" dirty="0">
                <a:ln>
                  <a:noFill/>
                </a:ln>
                <a:solidFill>
                  <a:prstClr val="white"/>
                </a:solidFill>
                <a:effectLst/>
                <a:uLnTx/>
                <a:uFillTx/>
                <a:latin typeface="Calibri" panose="020F0502020204030204"/>
                <a:ea typeface="+mn-ea"/>
                <a:cs typeface="+mn-cs"/>
              </a:rPr>
              <a:t>but also from amon</a:t>
            </a:r>
            <a:r>
              <a:rPr kumimoji="0" lang="en-US" altLang="en-US" sz="3200" b="0" i="0" strike="noStrike" kern="1200" cap="none" spc="0" normalizeH="0" baseline="0" noProof="0" dirty="0">
                <a:ln>
                  <a:noFill/>
                </a:ln>
                <a:solidFill>
                  <a:prstClr val="white"/>
                </a:solidFill>
                <a:effectLst/>
                <a:uLnTx/>
                <a:uFillTx/>
                <a:latin typeface="Calibri" panose="020F0502020204030204"/>
                <a:ea typeface="+mn-ea"/>
                <a:cs typeface="+mn-cs"/>
              </a:rPr>
              <a:t>g</a:t>
            </a:r>
            <a:r>
              <a:rPr kumimoji="0" lang="en-US" altLang="en-US" sz="3200" b="0" i="0" u="sng" strike="noStrike" kern="1200" cap="none" spc="0" normalizeH="0" baseline="0" noProof="0" dirty="0">
                <a:ln>
                  <a:noFill/>
                </a:ln>
                <a:solidFill>
                  <a:prstClr val="white"/>
                </a:solidFill>
                <a:effectLst/>
                <a:uLnTx/>
                <a:uFillTx/>
                <a:latin typeface="Calibri" panose="020F0502020204030204"/>
                <a:ea typeface="+mn-ea"/>
                <a:cs typeface="+mn-cs"/>
              </a:rPr>
              <a:t> Gentiles</a:t>
            </a:r>
            <a:r>
              <a:rPr kumimoji="0" lang="en-US" altLang="en-US" sz="3200" b="0" i="0"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alt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altLang="en-US" sz="2400" i="1" dirty="0">
                <a:solidFill>
                  <a:prstClr val="white"/>
                </a:solidFill>
                <a:latin typeface="Calibri" panose="020F0502020204030204"/>
              </a:rPr>
              <a:t/>
            </a:r>
            <a:br>
              <a:rPr lang="en-US" altLang="en-US" sz="2400" i="1" dirty="0">
                <a:solidFill>
                  <a:prstClr val="white"/>
                </a:solidFill>
                <a:latin typeface="Calibri" panose="020F0502020204030204"/>
              </a:rPr>
            </a:br>
            <a:r>
              <a:rPr kumimoji="0" lang="en-US" altLang="en-US" sz="2400" b="1" u="none" strike="noStrike" kern="1200" cap="none" spc="0" normalizeH="0" baseline="0" noProof="0" dirty="0" smtClean="0">
                <a:ln>
                  <a:noFill/>
                </a:ln>
                <a:solidFill>
                  <a:prstClr val="white"/>
                </a:solidFill>
                <a:effectLst/>
                <a:uLnTx/>
                <a:uFillTx/>
                <a:latin typeface="Calibri" panose="020F0502020204030204"/>
                <a:ea typeface="+mn-ea"/>
                <a:cs typeface="+mn-cs"/>
              </a:rPr>
              <a:t>Rom </a:t>
            </a:r>
            <a:r>
              <a:rPr kumimoji="0" lang="en-US" altLang="en-US" sz="2400" b="1" u="none" strike="noStrike" kern="1200" cap="none" spc="0" normalizeH="0" baseline="0" noProof="0" dirty="0">
                <a:ln>
                  <a:noFill/>
                </a:ln>
                <a:solidFill>
                  <a:prstClr val="white"/>
                </a:solidFill>
                <a:effectLst/>
                <a:uLnTx/>
                <a:uFillTx/>
                <a:latin typeface="Calibri" panose="020F0502020204030204"/>
                <a:ea typeface="+mn-ea"/>
                <a:cs typeface="+mn-cs"/>
              </a:rPr>
              <a:t>9:23-24 </a:t>
            </a:r>
            <a:r>
              <a:rPr kumimoji="0" lang="en-US" altLang="en-US" sz="2400" b="1"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en-US" altLang="en-US" b="0" i="1" u="none" strike="noStrike" kern="1200" cap="none" spc="0" normalizeH="0" baseline="0" noProof="0" dirty="0" smtClean="0">
                <a:ln>
                  <a:noFill/>
                </a:ln>
                <a:solidFill>
                  <a:prstClr val="white"/>
                </a:solidFill>
                <a:effectLst/>
                <a:uLnTx/>
                <a:uFillTx/>
                <a:latin typeface="Calibri" panose="020F0502020204030204"/>
                <a:ea typeface="+mn-ea"/>
                <a:cs typeface="+mn-cs"/>
              </a:rPr>
              <a:t>(KJV</a:t>
            </a:r>
            <a:r>
              <a:rPr kumimoji="0" lang="en-US" altLang="en-US" b="0" i="1"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altLang="en-US" sz="2400" b="0" i="1" u="none" strike="noStrike" kern="1200" cap="none" spc="0" normalizeH="0" baseline="0" noProof="0" dirty="0">
                <a:ln>
                  <a:noFill/>
                </a:ln>
                <a:solidFill>
                  <a:prstClr val="white"/>
                </a:solidFill>
                <a:effectLst/>
                <a:uLnTx/>
                <a:uFillTx/>
                <a:latin typeface="Calibri" panose="020F0502020204030204"/>
                <a:ea typeface="+mn-ea"/>
                <a:cs typeface="+mn-cs"/>
              </a:rPr>
              <a:t>  </a:t>
            </a:r>
          </a:p>
        </p:txBody>
      </p:sp>
      <p:pic>
        <p:nvPicPr>
          <p:cNvPr id="8" name="Picture 7">
            <a:extLst>
              <a:ext uri="{FF2B5EF4-FFF2-40B4-BE49-F238E27FC236}">
                <a16:creationId xmlns:a16="http://schemas.microsoft.com/office/drawing/2014/main" xmlns="" id="{27467163-AADF-4F7A-9FBA-FA75D2C3F45E}"/>
              </a:ext>
            </a:extLst>
          </p:cNvPr>
          <p:cNvPicPr>
            <a:picLocks noChangeAspect="1"/>
          </p:cNvPicPr>
          <p:nvPr/>
        </p:nvPicPr>
        <p:blipFill>
          <a:blip r:embed="rId4"/>
          <a:stretch>
            <a:fillRect/>
          </a:stretch>
        </p:blipFill>
        <p:spPr>
          <a:xfrm>
            <a:off x="0" y="6339795"/>
            <a:ext cx="2103302" cy="518205"/>
          </a:xfrm>
          <a:prstGeom prst="rect">
            <a:avLst/>
          </a:prstGeom>
        </p:spPr>
      </p:pic>
      <p:sp>
        <p:nvSpPr>
          <p:cNvPr id="9" name="Slide Number Placeholder 3">
            <a:extLst>
              <a:ext uri="{FF2B5EF4-FFF2-40B4-BE49-F238E27FC236}">
                <a16:creationId xmlns:a16="http://schemas.microsoft.com/office/drawing/2014/main" xmlns="" id="{E11A63D4-5A06-4E2B-80D9-67A186BF7036}"/>
              </a:ext>
            </a:extLst>
          </p:cNvPr>
          <p:cNvSpPr>
            <a:spLocks noGrp="1"/>
          </p:cNvSpPr>
          <p:nvPr>
            <p:ph type="sldNum" sz="quarter" idx="12"/>
          </p:nvPr>
        </p:nvSpPr>
        <p:spPr>
          <a:xfrm>
            <a:off x="8610600" y="6356350"/>
            <a:ext cx="3581400" cy="365125"/>
          </a:xfrm>
        </p:spPr>
        <p:txBody>
          <a:bodyPr/>
          <a:lstStyle/>
          <a:p>
            <a:fld id="{695DB4FE-1E88-4777-850A-44C9A620726E}" type="slidenum">
              <a:rPr lang="en-US" altLang="en-US" smtClean="0">
                <a:solidFill>
                  <a:schemeClr val="tx1"/>
                </a:solidFill>
              </a:rPr>
              <a:pPr/>
              <a:t>56</a:t>
            </a:fld>
            <a:endParaRPr lang="en-US" altLang="en-US" dirty="0">
              <a:solidFill>
                <a:schemeClr val="tx1"/>
              </a:solidFill>
            </a:endParaRPr>
          </a:p>
        </p:txBody>
      </p:sp>
    </p:spTree>
    <p:custDataLst>
      <p:tags r:id="rId1"/>
    </p:custDataLst>
  </p:cSld>
  <p:clrMapOvr>
    <a:masterClrMapping/>
  </p:clrMapOvr>
  <p:transition spd="slow" advTm="2603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6678"/>
                                        </p:tgtEl>
                                        <p:attrNameLst>
                                          <p:attrName>style.visibility</p:attrName>
                                        </p:attrNameLst>
                                      </p:cBhvr>
                                      <p:to>
                                        <p:strVal val="visible"/>
                                      </p:to>
                                    </p:set>
                                    <p:animEffect transition="in" filter="barn(inVertical)">
                                      <p:cBhvr>
                                        <p:cTn id="7" dur="500"/>
                                        <p:tgtEl>
                                          <p:spTgt spid="15667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pic>
        <p:nvPicPr>
          <p:cNvPr id="160773" name="Picture 5" descr="superstock_1480r-2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043" y="2209800"/>
            <a:ext cx="5468908" cy="362946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60774" name="Text Box 6"/>
          <p:cNvSpPr txBox="1">
            <a:spLocks noChangeArrowheads="1"/>
          </p:cNvSpPr>
          <p:nvPr/>
        </p:nvSpPr>
        <p:spPr bwMode="auto">
          <a:xfrm>
            <a:off x="670651" y="2174081"/>
            <a:ext cx="5181600" cy="369331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4"/>
          </a:fillRef>
          <a:effectRef idx="1">
            <a:schemeClr val="accent4"/>
          </a:effectRef>
          <a:fontRef idx="minor">
            <a:schemeClr val="lt1"/>
          </a:fontRef>
        </p:style>
        <p:txBody>
          <a:bodyPr wrap="square">
            <a:spAutoFit/>
          </a:bodyPr>
          <a:lstStyle/>
          <a:p>
            <a:pPr algn="ctr">
              <a:spcBef>
                <a:spcPct val="50000"/>
              </a:spcBef>
            </a:pPr>
            <a:r>
              <a:rPr lang="en-US" altLang="en-US" sz="3600" b="1" dirty="0">
                <a:ln>
                  <a:solidFill>
                    <a:srgbClr val="002060"/>
                  </a:solidFill>
                </a:ln>
              </a:rPr>
              <a:t>Or, to put it as succinctly as Paul did:</a:t>
            </a:r>
            <a:endParaRPr lang="en-US" altLang="en-US" sz="3600" dirty="0">
              <a:ln>
                <a:solidFill>
                  <a:srgbClr val="002060"/>
                </a:solidFill>
              </a:ln>
              <a:solidFill>
                <a:schemeClr val="bg1"/>
              </a:solidFill>
            </a:endParaRPr>
          </a:p>
          <a:p>
            <a:pPr algn="ctr">
              <a:spcBef>
                <a:spcPct val="50000"/>
              </a:spcBef>
            </a:pPr>
            <a:r>
              <a:rPr lang="en-US" altLang="en-US" sz="3600" b="1" dirty="0">
                <a:ln>
                  <a:solidFill>
                    <a:srgbClr val="002060"/>
                  </a:solidFill>
                </a:ln>
              </a:rPr>
              <a:t>“There is neither Jew nor Greek…; for you are all </a:t>
            </a:r>
            <a:r>
              <a:rPr lang="en-US" altLang="en-US" sz="3600" b="1" u="sng" dirty="0">
                <a:ln>
                  <a:solidFill>
                    <a:srgbClr val="002060"/>
                  </a:solidFill>
                </a:ln>
              </a:rPr>
              <a:t>one</a:t>
            </a:r>
            <a:r>
              <a:rPr lang="en-US" altLang="en-US" sz="3600" b="1" dirty="0">
                <a:ln>
                  <a:solidFill>
                    <a:srgbClr val="002060"/>
                  </a:solidFill>
                </a:ln>
              </a:rPr>
              <a:t> in </a:t>
            </a:r>
            <a:r>
              <a:rPr lang="en-US" altLang="en-US" sz="3600" b="1" dirty="0" smtClean="0">
                <a:ln>
                  <a:solidFill>
                    <a:srgbClr val="002060"/>
                  </a:solidFill>
                </a:ln>
              </a:rPr>
              <a:t>Messiah.” </a:t>
            </a:r>
            <a:r>
              <a:rPr lang="en-US" altLang="en-US" sz="3600" i="1" dirty="0">
                <a:ln>
                  <a:solidFill>
                    <a:srgbClr val="002060"/>
                  </a:solidFill>
                </a:ln>
              </a:rPr>
              <a:t/>
            </a:r>
            <a:br>
              <a:rPr lang="en-US" altLang="en-US" sz="3600" i="1" dirty="0">
                <a:ln>
                  <a:solidFill>
                    <a:srgbClr val="002060"/>
                  </a:solidFill>
                </a:ln>
              </a:rPr>
            </a:br>
            <a:r>
              <a:rPr lang="en-US" altLang="en-US" sz="3600" b="1" dirty="0" smtClean="0">
                <a:ln>
                  <a:solidFill>
                    <a:srgbClr val="002060"/>
                  </a:solidFill>
                </a:ln>
              </a:rPr>
              <a:t>Galatians </a:t>
            </a:r>
            <a:r>
              <a:rPr lang="en-US" altLang="en-US" sz="3600" b="1" dirty="0">
                <a:ln>
                  <a:solidFill>
                    <a:srgbClr val="002060"/>
                  </a:solidFill>
                </a:ln>
              </a:rPr>
              <a:t>3:28</a:t>
            </a:r>
            <a:r>
              <a:rPr lang="en-US" altLang="en-US" sz="3600" b="1" dirty="0"/>
              <a:t>  </a:t>
            </a:r>
            <a:r>
              <a:rPr lang="en-US" altLang="en-US" sz="3600" b="1" dirty="0" smtClean="0"/>
              <a:t> </a:t>
            </a:r>
            <a:r>
              <a:rPr lang="en-US" altLang="en-US" sz="2800" i="1" dirty="0" smtClean="0"/>
              <a:t>(</a:t>
            </a:r>
            <a:r>
              <a:rPr lang="en-US" altLang="en-US" sz="2000" i="1" dirty="0" smtClean="0"/>
              <a:t>KJV</a:t>
            </a:r>
            <a:r>
              <a:rPr lang="en-US" altLang="en-US" sz="2800" i="1" dirty="0" smtClean="0"/>
              <a:t>)</a:t>
            </a:r>
            <a:endParaRPr lang="en-US" altLang="en-US" sz="3600" i="1" dirty="0"/>
          </a:p>
        </p:txBody>
      </p:sp>
      <p:sp>
        <p:nvSpPr>
          <p:cNvPr id="2" name="Slide Number Placeholder 1">
            <a:extLst>
              <a:ext uri="{FF2B5EF4-FFF2-40B4-BE49-F238E27FC236}">
                <a16:creationId xmlns:a16="http://schemas.microsoft.com/office/drawing/2014/main" xmlns="" id="{4D3B0583-C23D-47DC-B6FE-EDBE6B8E57BB}"/>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57</a:t>
            </a:fld>
            <a:endParaRPr lang="en-US" altLang="en-US" dirty="0">
              <a:solidFill>
                <a:schemeClr val="tx1"/>
              </a:solidFill>
            </a:endParaRPr>
          </a:p>
        </p:txBody>
      </p:sp>
      <p:pic>
        <p:nvPicPr>
          <p:cNvPr id="3" name="Picture 2">
            <a:extLst>
              <a:ext uri="{FF2B5EF4-FFF2-40B4-BE49-F238E27FC236}">
                <a16:creationId xmlns:a16="http://schemas.microsoft.com/office/drawing/2014/main" xmlns="" id="{AD194FE0-D4A7-4F2A-B290-19C8DA017DE6}"/>
              </a:ext>
            </a:extLst>
          </p:cNvPr>
          <p:cNvPicPr>
            <a:picLocks noChangeAspect="1"/>
          </p:cNvPicPr>
          <p:nvPr/>
        </p:nvPicPr>
        <p:blipFill>
          <a:blip r:embed="rId4"/>
          <a:stretch>
            <a:fillRect/>
          </a:stretch>
        </p:blipFill>
        <p:spPr>
          <a:xfrm>
            <a:off x="0" y="6339795"/>
            <a:ext cx="2103302" cy="518205"/>
          </a:xfrm>
          <a:prstGeom prst="rect">
            <a:avLst/>
          </a:prstGeom>
        </p:spPr>
      </p:pic>
      <p:sp>
        <p:nvSpPr>
          <p:cNvPr id="6" name="TextBox 5">
            <a:extLst>
              <a:ext uri="{FF2B5EF4-FFF2-40B4-BE49-F238E27FC236}">
                <a16:creationId xmlns:a16="http://schemas.microsoft.com/office/drawing/2014/main" xmlns="" id="{B47C5D84-8586-472B-A99F-0DD20080DD6F}"/>
              </a:ext>
            </a:extLst>
          </p:cNvPr>
          <p:cNvSpPr txBox="1"/>
          <p:nvPr/>
        </p:nvSpPr>
        <p:spPr>
          <a:xfrm>
            <a:off x="670651" y="646093"/>
            <a:ext cx="10782300" cy="95410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800" dirty="0"/>
              <a:t>The reminder that Gentiles could have access to know, love </a:t>
            </a:r>
            <a:r>
              <a:rPr lang="en-US" sz="2800" dirty="0" smtClean="0"/>
              <a:t>and </a:t>
            </a:r>
            <a:r>
              <a:rPr lang="en-US" sz="2800" dirty="0"/>
              <a:t>treasure YHVH was also re-emphasized through the Apostles.  </a:t>
            </a:r>
          </a:p>
        </p:txBody>
      </p:sp>
    </p:spTree>
  </p:cSld>
  <p:clrMapOvr>
    <a:masterClrMapping/>
  </p:clrMapOvr>
  <mc:AlternateContent xmlns:mc="http://schemas.openxmlformats.org/markup-compatibility/2006" xmlns:p14="http://schemas.microsoft.com/office/powerpoint/2010/main">
    <mc:Choice Requires="p14">
      <p:transition spd="med" p14:dur="700" advTm="16033">
        <p:fade/>
      </p:transition>
    </mc:Choice>
    <mc:Fallback xmlns="">
      <p:transition spd="med" advTm="16033">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4289" y="1219200"/>
            <a:ext cx="4876159" cy="388620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5929" y="342007"/>
            <a:ext cx="5814871" cy="6001643"/>
          </a:xfrm>
          <a:prstGeom prst="rect">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3200" dirty="0">
                <a:solidFill>
                  <a:schemeClr val="bg1"/>
                </a:solidFill>
              </a:rPr>
              <a:t>The practical outworking of the Rabbinic laws of purity, </a:t>
            </a:r>
            <a:br>
              <a:rPr lang="en-US" sz="3200" dirty="0">
                <a:solidFill>
                  <a:schemeClr val="bg1"/>
                </a:solidFill>
              </a:rPr>
            </a:br>
            <a:r>
              <a:rPr lang="en-US" sz="3200" b="1" dirty="0">
                <a:solidFill>
                  <a:srgbClr val="FF0000"/>
                </a:solidFill>
                <a:effectLst>
                  <a:glow rad="215900">
                    <a:schemeClr val="bg1"/>
                  </a:glow>
                </a:effectLst>
              </a:rPr>
              <a:t>raised a strong wall of separation between the observant Jew and the </a:t>
            </a:r>
            <a:br>
              <a:rPr lang="en-US" sz="3200" b="1" dirty="0">
                <a:solidFill>
                  <a:srgbClr val="FF0000"/>
                </a:solidFill>
                <a:effectLst>
                  <a:glow rad="215900">
                    <a:schemeClr val="bg1"/>
                  </a:glow>
                </a:effectLst>
              </a:rPr>
            </a:br>
            <a:r>
              <a:rPr lang="en-US" sz="3200" b="1" dirty="0">
                <a:solidFill>
                  <a:srgbClr val="FF0000"/>
                </a:solidFill>
                <a:effectLst>
                  <a:glow rad="215900">
                    <a:schemeClr val="bg1"/>
                  </a:glow>
                </a:effectLst>
              </a:rPr>
              <a:t>non-Jew </a:t>
            </a:r>
            <a:r>
              <a:rPr lang="en-US" sz="3200" dirty="0">
                <a:solidFill>
                  <a:schemeClr val="bg1"/>
                </a:solidFill>
              </a:rPr>
              <a:t>even if this was </a:t>
            </a:r>
            <a:br>
              <a:rPr lang="en-US" sz="3200" dirty="0">
                <a:solidFill>
                  <a:schemeClr val="bg1"/>
                </a:solidFill>
              </a:rPr>
            </a:br>
            <a:r>
              <a:rPr lang="en-US" sz="3200" dirty="0">
                <a:solidFill>
                  <a:schemeClr val="bg1"/>
                </a:solidFill>
              </a:rPr>
              <a:t>not the original intent. </a:t>
            </a:r>
            <a:br>
              <a:rPr lang="en-US" sz="3200" dirty="0">
                <a:solidFill>
                  <a:schemeClr val="bg1"/>
                </a:solidFill>
              </a:rPr>
            </a:br>
            <a:r>
              <a:rPr lang="en-US" sz="3200" dirty="0">
                <a:solidFill>
                  <a:schemeClr val="bg1"/>
                </a:solidFill>
              </a:rPr>
              <a:t>With the emphasis put upon purity by the Rabbis, separation from those things that rendered a person unclean was inevitable. </a:t>
            </a:r>
          </a:p>
        </p:txBody>
      </p:sp>
      <p:sp>
        <p:nvSpPr>
          <p:cNvPr id="3" name="Slide Number Placeholder 2">
            <a:extLst>
              <a:ext uri="{FF2B5EF4-FFF2-40B4-BE49-F238E27FC236}">
                <a16:creationId xmlns:a16="http://schemas.microsoft.com/office/drawing/2014/main" xmlns="" id="{7E6A139C-BDD6-40A7-9004-46E073BBFFB8}"/>
              </a:ext>
            </a:extLst>
          </p:cNvPr>
          <p:cNvSpPr>
            <a:spLocks noGrp="1"/>
          </p:cNvSpPr>
          <p:nvPr>
            <p:ph type="sldNum" sz="quarter" idx="12"/>
          </p:nvPr>
        </p:nvSpPr>
        <p:spPr>
          <a:xfrm>
            <a:off x="8610600" y="6356350"/>
            <a:ext cx="3352800" cy="365125"/>
          </a:xfrm>
        </p:spPr>
        <p:txBody>
          <a:bodyPr/>
          <a:lstStyle/>
          <a:p>
            <a:fld id="{695DB4FE-1E88-4777-850A-44C9A620726E}" type="slidenum">
              <a:rPr lang="en-US" altLang="en-US" smtClean="0"/>
              <a:pPr/>
              <a:t>58</a:t>
            </a:fld>
            <a:endParaRPr lang="en-US" altLang="en-US" dirty="0"/>
          </a:p>
        </p:txBody>
      </p:sp>
      <p:pic>
        <p:nvPicPr>
          <p:cNvPr id="4" name="Picture 3">
            <a:extLst>
              <a:ext uri="{FF2B5EF4-FFF2-40B4-BE49-F238E27FC236}">
                <a16:creationId xmlns:a16="http://schemas.microsoft.com/office/drawing/2014/main" xmlns="" id="{ED4EC2AE-E532-4E4C-8ABA-A16F96F2F7AE}"/>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23747">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5" descr="washup"/>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000" b="94333" l="10000" r="95000"/>
                    </a14:imgEffect>
                  </a14:imgLayer>
                </a14:imgProps>
              </a:ext>
              <a:ext uri="{28A0092B-C50C-407E-A947-70E740481C1C}">
                <a14:useLocalDpi xmlns:a14="http://schemas.microsoft.com/office/drawing/2010/main" val="0"/>
              </a:ext>
            </a:extLst>
          </a:blip>
          <a:srcRect/>
          <a:stretch>
            <a:fillRect/>
          </a:stretch>
        </p:blipFill>
        <p:spPr bwMode="auto">
          <a:xfrm>
            <a:off x="7385957" y="451046"/>
            <a:ext cx="4152900" cy="41529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96262" name="Text Box 6"/>
          <p:cNvSpPr txBox="1">
            <a:spLocks noChangeArrowheads="1"/>
          </p:cNvSpPr>
          <p:nvPr/>
        </p:nvSpPr>
        <p:spPr bwMode="auto">
          <a:xfrm>
            <a:off x="609600" y="615043"/>
            <a:ext cx="6363730" cy="5509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en-US" sz="3200" dirty="0"/>
              <a:t>When Gentiles were added to the “list” of those things </a:t>
            </a:r>
            <a:br>
              <a:rPr lang="en-US" altLang="en-US" sz="3200" dirty="0"/>
            </a:br>
            <a:r>
              <a:rPr lang="en-US" altLang="en-US" sz="3200" u="sng" dirty="0"/>
              <a:t>that communicate uncleanness</a:t>
            </a:r>
            <a:r>
              <a:rPr lang="en-US" altLang="en-US" sz="3200" dirty="0"/>
              <a:t>, </a:t>
            </a:r>
            <a:br>
              <a:rPr lang="en-US" altLang="en-US" sz="3200" dirty="0"/>
            </a:br>
            <a:r>
              <a:rPr lang="en-US" altLang="en-US" sz="3200" b="1" dirty="0">
                <a:solidFill>
                  <a:schemeClr val="bg1"/>
                </a:solidFill>
                <a:effectLst>
                  <a:glow rad="152400">
                    <a:srgbClr val="C00000"/>
                  </a:glow>
                </a:effectLst>
              </a:rPr>
              <a:t>the wall was built </a:t>
            </a:r>
            <a:r>
              <a:rPr lang="en-US" altLang="en-US" sz="3200" b="1" dirty="0" smtClean="0">
                <a:solidFill>
                  <a:schemeClr val="bg1"/>
                </a:solidFill>
                <a:effectLst>
                  <a:glow rad="152400">
                    <a:srgbClr val="C00000"/>
                  </a:glow>
                </a:effectLst>
              </a:rPr>
              <a:t/>
            </a:r>
            <a:br>
              <a:rPr lang="en-US" altLang="en-US" sz="3200" b="1" dirty="0" smtClean="0">
                <a:solidFill>
                  <a:schemeClr val="bg1"/>
                </a:solidFill>
                <a:effectLst>
                  <a:glow rad="152400">
                    <a:srgbClr val="C00000"/>
                  </a:glow>
                </a:effectLst>
              </a:rPr>
            </a:br>
            <a:r>
              <a:rPr lang="en-US" altLang="en-US" sz="3200" dirty="0" smtClean="0"/>
              <a:t>between </a:t>
            </a:r>
            <a:r>
              <a:rPr lang="en-US" altLang="en-US" sz="3200" dirty="0"/>
              <a:t>Jew and Gentile.  </a:t>
            </a:r>
            <a:r>
              <a:rPr lang="en-US" altLang="en-US" sz="3200" dirty="0" smtClean="0"/>
              <a:t/>
            </a:r>
            <a:br>
              <a:rPr lang="en-US" altLang="en-US" sz="3200" dirty="0" smtClean="0"/>
            </a:br>
            <a:r>
              <a:rPr lang="en-US" altLang="en-US" sz="3200" dirty="0" smtClean="0"/>
              <a:t>According </a:t>
            </a:r>
            <a:r>
              <a:rPr lang="en-US" altLang="en-US" sz="3200" dirty="0"/>
              <a:t>to </a:t>
            </a:r>
            <a:r>
              <a:rPr lang="en-US" altLang="en-US" sz="3200" b="1" dirty="0">
                <a:solidFill>
                  <a:srgbClr val="0000CC"/>
                </a:solidFill>
              </a:rPr>
              <a:t>Oral </a:t>
            </a:r>
            <a:r>
              <a:rPr lang="en-US" altLang="en-US" sz="3200" b="1" dirty="0" smtClean="0">
                <a:solidFill>
                  <a:srgbClr val="0000CC"/>
                </a:solidFill>
              </a:rPr>
              <a:t>Torah</a:t>
            </a:r>
            <a:r>
              <a:rPr lang="en-US" altLang="en-US" sz="3200" dirty="0" smtClean="0">
                <a:solidFill>
                  <a:srgbClr val="0000CC"/>
                </a:solidFill>
              </a:rPr>
              <a:t>,</a:t>
            </a:r>
            <a:r>
              <a:rPr lang="en-US" altLang="en-US" sz="3200" dirty="0" smtClean="0"/>
              <a:t> </a:t>
            </a:r>
            <a:r>
              <a:rPr lang="en-US" altLang="en-US" sz="3200" dirty="0"/>
              <a:t/>
            </a:r>
            <a:br>
              <a:rPr lang="en-US" altLang="en-US" sz="3200" dirty="0"/>
            </a:br>
            <a:r>
              <a:rPr lang="en-US" altLang="en-US" sz="3200" b="1" u="sng" dirty="0">
                <a:solidFill>
                  <a:schemeClr val="bg1"/>
                </a:solidFill>
                <a:effectLst>
                  <a:glow rad="139700">
                    <a:srgbClr val="C00000"/>
                  </a:glow>
                </a:effectLst>
              </a:rPr>
              <a:t>mere contact with non-Jews </a:t>
            </a:r>
            <a:br>
              <a:rPr lang="en-US" altLang="en-US" sz="3200" b="1" u="sng" dirty="0">
                <a:solidFill>
                  <a:schemeClr val="bg1"/>
                </a:solidFill>
                <a:effectLst>
                  <a:glow rad="139700">
                    <a:srgbClr val="C00000"/>
                  </a:glow>
                </a:effectLst>
              </a:rPr>
            </a:br>
            <a:r>
              <a:rPr lang="en-US" altLang="en-US" sz="3200" b="1" u="sng" dirty="0">
                <a:solidFill>
                  <a:schemeClr val="bg1"/>
                </a:solidFill>
                <a:effectLst>
                  <a:glow rad="139700">
                    <a:srgbClr val="C00000"/>
                  </a:glow>
                </a:effectLst>
              </a:rPr>
              <a:t>could render a </a:t>
            </a:r>
            <a:r>
              <a:rPr lang="en-US" altLang="en-US" sz="3200" b="1" dirty="0">
                <a:solidFill>
                  <a:schemeClr val="bg1"/>
                </a:solidFill>
                <a:effectLst>
                  <a:glow rad="139700">
                    <a:srgbClr val="C00000"/>
                  </a:glow>
                </a:effectLst>
              </a:rPr>
              <a:t>p</a:t>
            </a:r>
            <a:r>
              <a:rPr lang="en-US" altLang="en-US" sz="3200" b="1" u="sng" dirty="0">
                <a:solidFill>
                  <a:schemeClr val="bg1"/>
                </a:solidFill>
                <a:effectLst>
                  <a:glow rad="139700">
                    <a:srgbClr val="C00000"/>
                  </a:glow>
                </a:effectLst>
              </a:rPr>
              <a:t>erson unclean</a:t>
            </a:r>
            <a:r>
              <a:rPr lang="en-US" altLang="en-US" sz="3200" b="1" dirty="0">
                <a:solidFill>
                  <a:schemeClr val="bg1"/>
                </a:solidFill>
                <a:effectLst>
                  <a:glow rad="139700">
                    <a:srgbClr val="C00000"/>
                  </a:glow>
                </a:effectLst>
              </a:rPr>
              <a:t>,  </a:t>
            </a:r>
            <a:r>
              <a:rPr lang="en-US" altLang="en-US" sz="3200" dirty="0"/>
              <a:t/>
            </a:r>
            <a:br>
              <a:rPr lang="en-US" altLang="en-US" sz="3200" dirty="0"/>
            </a:br>
            <a:r>
              <a:rPr lang="en-US" altLang="en-US" sz="3200" dirty="0"/>
              <a:t>as well as contact with the </a:t>
            </a:r>
            <a:br>
              <a:rPr lang="en-US" altLang="en-US" sz="3200" dirty="0"/>
            </a:br>
            <a:r>
              <a:rPr lang="en-US" altLang="en-US" sz="3200" dirty="0"/>
              <a:t>residence of a non-Jew or even </a:t>
            </a:r>
            <a:r>
              <a:rPr lang="en-US" altLang="en-US" sz="3200" dirty="0" smtClean="0"/>
              <a:t/>
            </a:r>
            <a:br>
              <a:rPr lang="en-US" altLang="en-US" sz="3200" dirty="0" smtClean="0"/>
            </a:br>
            <a:r>
              <a:rPr lang="en-US" altLang="en-US" sz="3200" dirty="0" smtClean="0"/>
              <a:t>with </a:t>
            </a:r>
            <a:r>
              <a:rPr lang="en-US" altLang="en-US" sz="3200" dirty="0"/>
              <a:t>land outside the Land of Israel.</a:t>
            </a:r>
          </a:p>
        </p:txBody>
      </p:sp>
      <p:sp>
        <p:nvSpPr>
          <p:cNvPr id="2" name="TextBox 1"/>
          <p:cNvSpPr txBox="1"/>
          <p:nvPr/>
        </p:nvSpPr>
        <p:spPr>
          <a:xfrm>
            <a:off x="7315200" y="4649450"/>
            <a:ext cx="4419600" cy="14465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400" b="1" dirty="0">
                <a:solidFill>
                  <a:srgbClr val="FF0000"/>
                </a:solidFill>
                <a:effectLst>
                  <a:glow rad="165100">
                    <a:schemeClr val="tx1"/>
                  </a:glow>
                </a:effectLst>
              </a:rPr>
              <a:t>These were</a:t>
            </a:r>
            <a:br>
              <a:rPr lang="en-US" sz="4400" b="1" dirty="0">
                <a:solidFill>
                  <a:srgbClr val="FF0000"/>
                </a:solidFill>
                <a:effectLst>
                  <a:glow rad="165100">
                    <a:schemeClr val="tx1"/>
                  </a:glow>
                </a:effectLst>
              </a:rPr>
            </a:br>
            <a:r>
              <a:rPr lang="en-US" sz="4400" b="1" dirty="0">
                <a:solidFill>
                  <a:srgbClr val="FF0000"/>
                </a:solidFill>
                <a:effectLst>
                  <a:glow rad="165100">
                    <a:schemeClr val="tx1"/>
                  </a:glow>
                </a:effectLst>
              </a:rPr>
              <a:t> man-made laws. </a:t>
            </a:r>
          </a:p>
        </p:txBody>
      </p:sp>
      <p:sp>
        <p:nvSpPr>
          <p:cNvPr id="3" name="Slide Number Placeholder 2">
            <a:extLst>
              <a:ext uri="{FF2B5EF4-FFF2-40B4-BE49-F238E27FC236}">
                <a16:creationId xmlns:a16="http://schemas.microsoft.com/office/drawing/2014/main" xmlns="" id="{A715155C-D95A-42A1-89F2-5A4E425AF182}"/>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59</a:t>
            </a:fld>
            <a:endParaRPr lang="en-US" altLang="en-US" dirty="0">
              <a:solidFill>
                <a:schemeClr val="tx1"/>
              </a:solidFill>
            </a:endParaRPr>
          </a:p>
        </p:txBody>
      </p:sp>
      <p:pic>
        <p:nvPicPr>
          <p:cNvPr id="4" name="Picture 3">
            <a:extLst>
              <a:ext uri="{FF2B5EF4-FFF2-40B4-BE49-F238E27FC236}">
                <a16:creationId xmlns:a16="http://schemas.microsoft.com/office/drawing/2014/main" xmlns="" id="{F2CFFFC9-E9FB-49AE-B818-1EE9AFB7F4EA}"/>
              </a:ext>
            </a:extLst>
          </p:cNvPr>
          <p:cNvPicPr>
            <a:picLocks noChangeAspect="1"/>
          </p:cNvPicPr>
          <p:nvPr/>
        </p:nvPicPr>
        <p:blipFill>
          <a:blip r:embed="rId6"/>
          <a:stretch>
            <a:fillRect/>
          </a:stretch>
        </p:blipFill>
        <p:spPr>
          <a:xfrm>
            <a:off x="0" y="6339795"/>
            <a:ext cx="2103302" cy="518205"/>
          </a:xfrm>
          <a:prstGeom prst="rect">
            <a:avLst/>
          </a:prstGeom>
        </p:spPr>
      </p:pic>
    </p:spTree>
    <p:custDataLst>
      <p:tags r:id="rId1"/>
    </p:custDataLst>
  </p:cSld>
  <p:clrMapOvr>
    <a:masterClrMapping/>
  </p:clrMapOvr>
  <p:transition spd="slow" advTm="32873">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1E50A36-9AEA-4886-B973-FD70743BE541}"/>
              </a:ext>
            </a:extLst>
          </p:cNvPr>
          <p:cNvSpPr txBox="1"/>
          <p:nvPr/>
        </p:nvSpPr>
        <p:spPr>
          <a:xfrm>
            <a:off x="117106" y="304800"/>
            <a:ext cx="11998694" cy="6001643"/>
          </a:xfrm>
          <a:prstGeom prst="rect">
            <a:avLst/>
          </a:prstGeom>
          <a:solidFill>
            <a:schemeClr val="accent2">
              <a:lumMod val="60000"/>
              <a:lumOff val="40000"/>
              <a:alpha val="51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cene3d>
              <a:camera prst="orthographicFront"/>
              <a:lightRig rig="balanced" dir="t">
                <a:rot lat="0" lon="0" rev="2100000"/>
              </a:lightRig>
            </a:scene3d>
            <a:sp3d extrusionH="57150" prstMaterial="metal">
              <a:bevelT w="38100" h="25400" prst="softRound"/>
              <a:contourClr>
                <a:schemeClr val="bg2"/>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t>Therefore, I use the four Hebrew letters  yod, hey, vav, hey </a:t>
            </a:r>
            <a:b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br>
            <a:r>
              <a:rPr lang="en-US" sz="3200" b="1" dirty="0">
                <a:ln w="50800"/>
                <a:solidFill>
                  <a:schemeClr val="bg1">
                    <a:shade val="50000"/>
                  </a:schemeClr>
                </a:solidFill>
                <a:ea typeface="ＭＳ Ｐゴシック" panose="020B0600070205080204" pitchFamily="34" charset="-128"/>
                <a:cs typeface="Arial" panose="020B0604020202020204" pitchFamily="34" charset="0"/>
              </a:rPr>
              <a:t>(</a:t>
            </a:r>
            <a: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t>in English YHVH), and I pronounce it as Yahuwah instead </a:t>
            </a:r>
            <a:b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t>of LORD, which is a title - not a name.  </a:t>
            </a:r>
            <a:r>
              <a:rPr kumimoji="0" lang="en-US" sz="3200" b="1" i="0" u="none" strike="noStrike" kern="1200" normalizeH="0" baseline="0" noProof="0" dirty="0" smtClean="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t>I </a:t>
            </a:r>
            <a: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t>also use </a:t>
            </a:r>
            <a:r>
              <a:rPr kumimoji="0" lang="en-US" sz="3200" b="1" i="0" u="none" strike="noStrike" kern="1200" normalizeH="0" baseline="0" noProof="0" dirty="0">
                <a:ln w="50800"/>
                <a:solidFill>
                  <a:srgbClr val="0000CC"/>
                </a:solidFill>
                <a:uLnTx/>
                <a:uFillTx/>
                <a:latin typeface="Arial" panose="020B0604020202020204" pitchFamily="34" charset="0"/>
                <a:ea typeface="ＭＳ Ｐゴシック" panose="020B0600070205080204" pitchFamily="34" charset="-128"/>
                <a:cs typeface="Arial" panose="020B0604020202020204" pitchFamily="34" charset="0"/>
              </a:rPr>
              <a:t>Yahusha instead of </a:t>
            </a:r>
            <a:r>
              <a:rPr kumimoji="0" lang="en-US" sz="3200" b="1" i="0" u="none" strike="noStrike" kern="1200" normalizeH="0" baseline="0" noProof="0" dirty="0" smtClean="0">
                <a:ln w="50800"/>
                <a:solidFill>
                  <a:srgbClr val="0000CC"/>
                </a:solidFill>
                <a:uLnTx/>
                <a:uFillTx/>
                <a:latin typeface="Arial" panose="020B0604020202020204" pitchFamily="34" charset="0"/>
                <a:ea typeface="ＭＳ Ｐゴシック" panose="020B0600070205080204" pitchFamily="34" charset="-128"/>
                <a:cs typeface="Arial" panose="020B0604020202020204" pitchFamily="34" charset="0"/>
              </a:rPr>
              <a:t>Jesus,</a:t>
            </a:r>
            <a:r>
              <a:rPr kumimoji="0" lang="en-US" sz="3200" b="1" i="0" u="none" strike="noStrike" kern="1200" normalizeH="0" baseline="0" noProof="0" dirty="0" smtClean="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t>which is not a translation but a transliteration from a Greek mistransliteration.  </a:t>
            </a:r>
            <a:b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t>The name Jesus has no meaning, in Hebrew nor in English! </a:t>
            </a:r>
            <a:b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br>
            <a:endPar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normalizeH="0" baseline="0" noProof="0" dirty="0">
                <a:ln w="50800"/>
                <a:solidFill>
                  <a:srgbClr val="0000CC"/>
                </a:solidFill>
                <a:uLnTx/>
                <a:uFillTx/>
                <a:latin typeface="Arial" panose="020B0604020202020204" pitchFamily="34" charset="0"/>
                <a:ea typeface="ＭＳ Ｐゴシック" panose="020B0600070205080204" pitchFamily="34" charset="-128"/>
                <a:cs typeface="Arial" panose="020B0604020202020204" pitchFamily="34" charset="0"/>
              </a:rPr>
              <a:t>YHVH and Yahusha are the actual original Hebrew names that speak of our Savior’s true nature and character. </a:t>
            </a:r>
            <a: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t/>
            </a:r>
            <a:b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3200" b="1" i="0" u="none" strike="noStrike" kern="1200" normalizeH="0" baseline="0" noProof="0" dirty="0">
                <a:ln w="50800"/>
                <a:solidFill>
                  <a:srgbClr val="002060"/>
                </a:solidFill>
                <a:uLnTx/>
                <a:uFillTx/>
                <a:latin typeface="Arial" panose="020B0604020202020204" pitchFamily="34" charset="0"/>
                <a:ea typeface="ＭＳ Ｐゴシック" panose="020B0600070205080204" pitchFamily="34" charset="-128"/>
                <a:cs typeface="Arial" panose="020B0604020202020204" pitchFamily="34" charset="0"/>
              </a:rPr>
              <a:t>Since the Father has a Hebrew name, </a:t>
            </a:r>
            <a:br>
              <a:rPr kumimoji="0" lang="en-US" sz="3200" b="1" i="0" u="none" strike="noStrike" kern="1200" normalizeH="0" baseline="0" noProof="0" dirty="0">
                <a:ln w="50800"/>
                <a:solidFill>
                  <a:srgbClr val="002060"/>
                </a:solidFill>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3200" b="1" i="0" u="none" strike="noStrike" kern="1200" normalizeH="0" baseline="0" noProof="0" dirty="0">
                <a:ln w="50800">
                  <a:solidFill>
                    <a:srgbClr val="C00000"/>
                  </a:solidFill>
                </a:ln>
                <a:solidFill>
                  <a:srgbClr val="C00000"/>
                </a:solidFill>
                <a:uLnTx/>
                <a:uFillTx/>
                <a:latin typeface="Arial" panose="020B0604020202020204" pitchFamily="34" charset="0"/>
                <a:ea typeface="ＭＳ Ｐゴシック" panose="020B0600070205080204" pitchFamily="34" charset="-128"/>
                <a:cs typeface="Arial" panose="020B0604020202020204" pitchFamily="34" charset="0"/>
              </a:rPr>
              <a:t>the Son cannot have a Greek name, </a:t>
            </a:r>
            <a: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t>because </a:t>
            </a:r>
            <a:r>
              <a:rPr kumimoji="0" lang="en-US" sz="3200" b="1" i="0" u="none" strike="noStrike" kern="1200" normalizeH="0" baseline="0" noProof="0" dirty="0">
                <a:ln w="50800"/>
                <a:solidFill>
                  <a:srgbClr val="0000CC"/>
                </a:solidFill>
                <a:uLnTx/>
                <a:uFillTx/>
                <a:latin typeface="Arial" panose="020B0604020202020204" pitchFamily="34" charset="0"/>
                <a:ea typeface="ＭＳ Ｐゴシック" panose="020B0600070205080204" pitchFamily="34" charset="-128"/>
                <a:cs typeface="Arial" panose="020B0604020202020204" pitchFamily="34" charset="0"/>
              </a:rPr>
              <a:t>the Son </a:t>
            </a:r>
            <a:br>
              <a:rPr kumimoji="0" lang="en-US" sz="3200" b="1" i="0" u="none" strike="noStrike" kern="1200" normalizeH="0" baseline="0" noProof="0" dirty="0">
                <a:ln w="50800"/>
                <a:solidFill>
                  <a:srgbClr val="0000CC"/>
                </a:solidFill>
                <a:uLnTx/>
                <a:uFillTx/>
                <a:latin typeface="Arial" panose="020B0604020202020204" pitchFamily="34" charset="0"/>
                <a:ea typeface="ＭＳ Ｐゴシック" panose="020B0600070205080204" pitchFamily="34" charset="-128"/>
                <a:cs typeface="Arial" panose="020B0604020202020204" pitchFamily="34" charset="0"/>
              </a:rPr>
            </a:br>
            <a:r>
              <a:rPr kumimoji="0" lang="en-US" sz="3200" b="1" i="0" u="none" strike="noStrike" kern="1200" normalizeH="0" baseline="0" noProof="0" dirty="0">
                <a:ln w="50800"/>
                <a:solidFill>
                  <a:srgbClr val="0000CC"/>
                </a:solidFill>
                <a:uLnTx/>
                <a:uFillTx/>
                <a:latin typeface="Arial" panose="020B0604020202020204" pitchFamily="34" charset="0"/>
                <a:ea typeface="ＭＳ Ｐゴシック" panose="020B0600070205080204" pitchFamily="34" charset="-128"/>
                <a:cs typeface="Arial" panose="020B0604020202020204" pitchFamily="34" charset="0"/>
              </a:rPr>
              <a:t>came in the name of His </a:t>
            </a:r>
            <a:r>
              <a:rPr kumimoji="0" lang="en-US" sz="3200" b="1" i="0" u="none" strike="noStrike" kern="1200" normalizeH="0" baseline="0" noProof="0" dirty="0" smtClean="0">
                <a:ln w="50800"/>
                <a:solidFill>
                  <a:srgbClr val="0000CC"/>
                </a:solidFill>
                <a:uLnTx/>
                <a:uFillTx/>
                <a:latin typeface="Arial" panose="020B0604020202020204" pitchFamily="34" charset="0"/>
                <a:ea typeface="ＭＳ Ｐゴシック" panose="020B0600070205080204" pitchFamily="34" charset="-128"/>
                <a:cs typeface="Arial" panose="020B0604020202020204" pitchFamily="34" charset="0"/>
              </a:rPr>
              <a:t>Father</a:t>
            </a:r>
            <a:r>
              <a:rPr kumimoji="0" lang="en-US" sz="3200" b="1" i="0" u="none" strike="noStrike" kern="1200" normalizeH="0" baseline="0" noProof="0" dirty="0" smtClean="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sz="3200" b="1" i="0" u="none" strike="noStrike" kern="1200" normalizeH="0" baseline="0" noProof="0" dirty="0">
                <a:ln w="50800"/>
                <a:solidFill>
                  <a:schemeClr val="bg1">
                    <a:shade val="50000"/>
                  </a:schemeClr>
                </a:solidFill>
                <a:uLnTx/>
                <a:uFillTx/>
                <a:latin typeface="Arial" panose="020B0604020202020204" pitchFamily="34" charset="0"/>
                <a:ea typeface="ＭＳ Ｐゴシック" panose="020B0600070205080204" pitchFamily="34" charset="-128"/>
                <a:cs typeface="Arial" panose="020B0604020202020204" pitchFamily="34" charset="0"/>
              </a:rPr>
              <a:t>(John 5:43)!</a:t>
            </a:r>
          </a:p>
        </p:txBody>
      </p:sp>
      <p:pic>
        <p:nvPicPr>
          <p:cNvPr id="4" name="Picture 3">
            <a:extLst>
              <a:ext uri="{FF2B5EF4-FFF2-40B4-BE49-F238E27FC236}">
                <a16:creationId xmlns:a16="http://schemas.microsoft.com/office/drawing/2014/main" xmlns="" id="{3ACFAD3F-E275-4F14-A5F4-6944CFDDAB44}"/>
              </a:ext>
            </a:extLst>
          </p:cNvPr>
          <p:cNvPicPr>
            <a:picLocks noChangeAspect="1"/>
          </p:cNvPicPr>
          <p:nvPr/>
        </p:nvPicPr>
        <p:blipFill>
          <a:blip r:embed="rId3"/>
          <a:stretch>
            <a:fillRect/>
          </a:stretch>
        </p:blipFill>
        <p:spPr>
          <a:xfrm>
            <a:off x="0" y="6339795"/>
            <a:ext cx="2103302" cy="518205"/>
          </a:xfrm>
          <a:prstGeom prst="rect">
            <a:avLst/>
          </a:prstGeom>
        </p:spPr>
      </p:pic>
      <p:sp>
        <p:nvSpPr>
          <p:cNvPr id="3" name="Slide Number Placeholder 2">
            <a:extLst>
              <a:ext uri="{FF2B5EF4-FFF2-40B4-BE49-F238E27FC236}">
                <a16:creationId xmlns:a16="http://schemas.microsoft.com/office/drawing/2014/main" xmlns="" id="{989B442E-7001-48AB-BEC6-836C1B040B06}"/>
              </a:ext>
            </a:extLst>
          </p:cNvPr>
          <p:cNvSpPr>
            <a:spLocks noGrp="1"/>
          </p:cNvSpPr>
          <p:nvPr>
            <p:ph type="sldNum" sz="quarter" idx="12"/>
          </p:nvPr>
        </p:nvSpPr>
        <p:spPr>
          <a:xfrm>
            <a:off x="11582400" y="6339795"/>
            <a:ext cx="365760" cy="36576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DF20591-F663-4133-953F-754C5B0C3A53}" type="slidenum">
              <a:rPr kumimoji="0" lang="en-US" sz="1100" b="0" i="0" u="none" strike="noStrike" kern="1200" cap="none" spc="0" normalizeH="0" baseline="0" noProof="0" smtClean="0">
                <a:ln>
                  <a:noFill/>
                </a:ln>
                <a:solidFill>
                  <a:srgbClr val="FFFFFF"/>
                </a:solidFill>
                <a:effectLst/>
                <a:uLnTx/>
                <a:uFillTx/>
                <a:latin typeface="Gill Sans MT" panose="020B0502020104020203"/>
                <a:ea typeface="ＭＳ Ｐゴシック" panose="020B0600070205080204"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srgbClr val="FFFFFF"/>
              </a:solidFill>
              <a:effectLst/>
              <a:uLnTx/>
              <a:uFillTx/>
              <a:latin typeface="Gill Sans MT" panose="020B0502020104020203"/>
              <a:ea typeface="ＭＳ Ｐゴシック" panose="020B0600070205080204" pitchFamily="34" charset="-128"/>
              <a:cs typeface="+mn-cs"/>
            </a:endParaRPr>
          </a:p>
        </p:txBody>
      </p:sp>
    </p:spTree>
    <p:extLst>
      <p:ext uri="{BB962C8B-B14F-4D97-AF65-F5344CB8AC3E}">
        <p14:creationId xmlns:p14="http://schemas.microsoft.com/office/powerpoint/2010/main" val="4032724730"/>
      </p:ext>
    </p:extLst>
  </p:cSld>
  <p:clrMapOvr>
    <a:masterClrMapping/>
  </p:clrMapOvr>
  <mc:AlternateContent xmlns:mc="http://schemas.openxmlformats.org/markup-compatibility/2006" xmlns:p14="http://schemas.microsoft.com/office/powerpoint/2010/main">
    <mc:Choice Requires="p14">
      <p:transition spd="slow" p14:dur="1500" advTm="81340">
        <p:split orient="vert"/>
      </p:transition>
    </mc:Choice>
    <mc:Fallback xmlns="">
      <p:transition spd="slow" advTm="81340">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685800" y="838200"/>
            <a:ext cx="6781800" cy="50167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en-US" sz="4000" dirty="0"/>
              <a:t>Contact with any object used for idolatrous worship was added to the list of what might render a person unclean.</a:t>
            </a:r>
            <a:endParaRPr lang="en-US" altLang="en-US" sz="4000" b="1" dirty="0"/>
          </a:p>
          <a:p>
            <a:pPr algn="ctr"/>
            <a:r>
              <a:rPr lang="en-US" altLang="en-US" sz="4000" b="1" dirty="0">
                <a:solidFill>
                  <a:srgbClr val="0000CC"/>
                </a:solidFill>
              </a:rPr>
              <a:t>Clearly, </a:t>
            </a:r>
            <a:r>
              <a:rPr lang="en-US" altLang="en-US" sz="4000" b="1" dirty="0">
                <a:solidFill>
                  <a:srgbClr val="FF0000"/>
                </a:solidFill>
                <a:effectLst>
                  <a:glow rad="165100">
                    <a:schemeClr val="tx1"/>
                  </a:glow>
                </a:effectLst>
              </a:rPr>
              <a:t>the oral Torah </a:t>
            </a:r>
            <a:r>
              <a:rPr lang="en-US" altLang="en-US" sz="4000" b="1" dirty="0">
                <a:solidFill>
                  <a:srgbClr val="0000CC"/>
                </a:solidFill>
              </a:rPr>
              <a:t>of the 1</a:t>
            </a:r>
            <a:r>
              <a:rPr lang="en-US" altLang="en-US" sz="4000" b="1" baseline="30000" dirty="0">
                <a:solidFill>
                  <a:srgbClr val="0000CC"/>
                </a:solidFill>
              </a:rPr>
              <a:t>st</a:t>
            </a:r>
            <a:r>
              <a:rPr lang="en-US" altLang="en-US" sz="4000" b="1" dirty="0">
                <a:solidFill>
                  <a:srgbClr val="0000CC"/>
                </a:solidFill>
              </a:rPr>
              <a:t> Century </a:t>
            </a:r>
            <a:r>
              <a:rPr lang="en-US" altLang="en-US" sz="4000" b="1" dirty="0">
                <a:solidFill>
                  <a:srgbClr val="FF0000"/>
                </a:solidFill>
                <a:effectLst>
                  <a:glow rad="165100">
                    <a:schemeClr val="tx1"/>
                  </a:glow>
                </a:effectLst>
              </a:rPr>
              <a:t>functioned </a:t>
            </a:r>
            <a:br>
              <a:rPr lang="en-US" altLang="en-US" sz="4000" b="1" dirty="0">
                <a:solidFill>
                  <a:srgbClr val="FF0000"/>
                </a:solidFill>
                <a:effectLst>
                  <a:glow rad="165100">
                    <a:schemeClr val="tx1"/>
                  </a:glow>
                </a:effectLst>
              </a:rPr>
            </a:br>
            <a:r>
              <a:rPr lang="en-US" altLang="en-US" sz="4000" b="1" dirty="0">
                <a:solidFill>
                  <a:srgbClr val="FF0000"/>
                </a:solidFill>
                <a:effectLst>
                  <a:glow rad="165100">
                    <a:schemeClr val="tx1"/>
                  </a:glow>
                </a:effectLst>
              </a:rPr>
              <a:t>to separate Jew and Gentile </a:t>
            </a:r>
            <a:r>
              <a:rPr lang="en-US" altLang="en-US" sz="4000" b="1" dirty="0">
                <a:solidFill>
                  <a:srgbClr val="0000CC"/>
                </a:solidFill>
              </a:rPr>
              <a:t/>
            </a:r>
            <a:br>
              <a:rPr lang="en-US" altLang="en-US" sz="4000" b="1" dirty="0">
                <a:solidFill>
                  <a:srgbClr val="0000CC"/>
                </a:solidFill>
              </a:rPr>
            </a:br>
            <a:r>
              <a:rPr lang="en-US" altLang="en-US" sz="4000" b="1" dirty="0">
                <a:solidFill>
                  <a:srgbClr val="0000CC"/>
                </a:solidFill>
              </a:rPr>
              <a:t>in a dramatic way.</a:t>
            </a:r>
          </a:p>
        </p:txBody>
      </p:sp>
      <p:sp>
        <p:nvSpPr>
          <p:cNvPr id="2" name="Slide Number Placeholder 1">
            <a:extLst>
              <a:ext uri="{FF2B5EF4-FFF2-40B4-BE49-F238E27FC236}">
                <a16:creationId xmlns:a16="http://schemas.microsoft.com/office/drawing/2014/main" xmlns="" id="{65EC2ABC-16FA-4164-9021-64943EDA803F}"/>
              </a:ext>
            </a:extLst>
          </p:cNvPr>
          <p:cNvSpPr>
            <a:spLocks noGrp="1"/>
          </p:cNvSpPr>
          <p:nvPr>
            <p:ph type="sldNum" sz="quarter" idx="12"/>
          </p:nvPr>
        </p:nvSpPr>
        <p:spPr>
          <a:xfrm>
            <a:off x="9329530" y="6223828"/>
            <a:ext cx="2633870" cy="365125"/>
          </a:xfrm>
        </p:spPr>
        <p:txBody>
          <a:bodyPr/>
          <a:lstStyle/>
          <a:p>
            <a:fld id="{695DB4FE-1E88-4777-850A-44C9A620726E}" type="slidenum">
              <a:rPr lang="en-US" altLang="en-US" smtClean="0">
                <a:solidFill>
                  <a:schemeClr val="tx1"/>
                </a:solidFill>
              </a:rPr>
              <a:pPr/>
              <a:t>60</a:t>
            </a:fld>
            <a:endParaRPr lang="en-US" altLang="en-US" dirty="0">
              <a:solidFill>
                <a:schemeClr val="tx1"/>
              </a:solidFill>
            </a:endParaRPr>
          </a:p>
        </p:txBody>
      </p:sp>
      <p:pic>
        <p:nvPicPr>
          <p:cNvPr id="3" name="Picture 2">
            <a:extLst>
              <a:ext uri="{FF2B5EF4-FFF2-40B4-BE49-F238E27FC236}">
                <a16:creationId xmlns:a16="http://schemas.microsoft.com/office/drawing/2014/main" xmlns="" id="{06809F2C-1E7B-48E8-8099-AED30C27C502}"/>
              </a:ext>
            </a:extLst>
          </p:cNvPr>
          <p:cNvPicPr>
            <a:picLocks noChangeAspect="1"/>
          </p:cNvPicPr>
          <p:nvPr/>
        </p:nvPicPr>
        <p:blipFill>
          <a:blip r:embed="rId3"/>
          <a:stretch>
            <a:fillRect/>
          </a:stretch>
        </p:blipFill>
        <p:spPr>
          <a:xfrm>
            <a:off x="0" y="6339795"/>
            <a:ext cx="2103302" cy="518205"/>
          </a:xfrm>
          <a:prstGeom prst="rect">
            <a:avLst/>
          </a:prstGeom>
        </p:spPr>
      </p:pic>
      <p:pic>
        <p:nvPicPr>
          <p:cNvPr id="6" name="Picture 5" descr="washup"/>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000" b="94333" l="10000" r="95000"/>
                    </a14:imgEffect>
                  </a14:imgLayer>
                </a14:imgProps>
              </a:ext>
              <a:ext uri="{28A0092B-C50C-407E-A947-70E740481C1C}">
                <a14:useLocalDpi xmlns:a14="http://schemas.microsoft.com/office/drawing/2010/main" val="0"/>
              </a:ext>
            </a:extLst>
          </a:blip>
          <a:srcRect/>
          <a:stretch>
            <a:fillRect/>
          </a:stretch>
        </p:blipFill>
        <p:spPr bwMode="auto">
          <a:xfrm>
            <a:off x="7467600" y="962025"/>
            <a:ext cx="4152900" cy="41529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spd="slow" advTm="20058">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9331">
                                            <p:txEl>
                                              <p:pRg st="1" end="1"/>
                                            </p:txEl>
                                          </p:spTgt>
                                        </p:tgtEl>
                                        <p:attrNameLst>
                                          <p:attrName>style.visibility</p:attrName>
                                        </p:attrNameLst>
                                      </p:cBhvr>
                                      <p:to>
                                        <p:strVal val="visible"/>
                                      </p:to>
                                    </p:set>
                                    <p:anim calcmode="discrete" valueType="clr">
                                      <p:cBhvr override="childStyle">
                                        <p:cTn id="7" dur="80"/>
                                        <p:tgtEl>
                                          <p:spTgt spid="9933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9331">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9933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7" name="Picture 5" descr="ANd9GcSCXubZ9jMvFfOYsKhf4ORlfKe_b4L-hHuY9-mlWA2-MYZKB5WmaQ&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2"/>
            <a:ext cx="12192000" cy="6853238"/>
          </a:xfrm>
          <a:prstGeom prst="rect">
            <a:avLst/>
          </a:prstGeom>
          <a:noFill/>
          <a:extLst>
            <a:ext uri="{909E8E84-426E-40DD-AFC4-6F175D3DCCD1}">
              <a14:hiddenFill xmlns:a14="http://schemas.microsoft.com/office/drawing/2010/main">
                <a:solidFill>
                  <a:srgbClr val="FFFFFF"/>
                </a:solidFill>
              </a14:hiddenFill>
            </a:ext>
          </a:extLst>
        </p:spPr>
      </p:pic>
      <p:sp>
        <p:nvSpPr>
          <p:cNvPr id="100358" name="Text Box 6"/>
          <p:cNvSpPr txBox="1">
            <a:spLocks noChangeArrowheads="1"/>
          </p:cNvSpPr>
          <p:nvPr/>
        </p:nvSpPr>
        <p:spPr bwMode="auto">
          <a:xfrm>
            <a:off x="685800" y="1066800"/>
            <a:ext cx="10515600" cy="10772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3600" b="1" dirty="0">
                <a:solidFill>
                  <a:schemeClr val="bg1"/>
                </a:solidFill>
              </a:rPr>
              <a:t>“The law of commandments </a:t>
            </a:r>
            <a:r>
              <a:rPr lang="en-US" altLang="en-US" sz="3600" b="1" i="1" dirty="0">
                <a:solidFill>
                  <a:schemeClr val="bg1"/>
                </a:solidFill>
              </a:rPr>
              <a:t>contained</a:t>
            </a:r>
            <a:r>
              <a:rPr lang="en-US" altLang="en-US" sz="3600" b="1" dirty="0">
                <a:solidFill>
                  <a:schemeClr val="bg1"/>
                </a:solidFill>
              </a:rPr>
              <a:t> in ordinances.” </a:t>
            </a:r>
            <a:r>
              <a:rPr lang="en-US" altLang="en-US" sz="2800" b="1" dirty="0">
                <a:solidFill>
                  <a:schemeClr val="bg1"/>
                </a:solidFill>
              </a:rPr>
              <a:t>Ephesians 2:15</a:t>
            </a:r>
          </a:p>
        </p:txBody>
      </p:sp>
      <p:sp>
        <p:nvSpPr>
          <p:cNvPr id="2" name="TextBox 1"/>
          <p:cNvSpPr txBox="1"/>
          <p:nvPr/>
        </p:nvSpPr>
        <p:spPr>
          <a:xfrm>
            <a:off x="1181100" y="2667000"/>
            <a:ext cx="9829800" cy="3046988"/>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200" dirty="0">
                <a:solidFill>
                  <a:schemeClr val="bg1"/>
                </a:solidFill>
              </a:rPr>
              <a:t>The text in Ephesians helps to deﬁne the </a:t>
            </a:r>
            <a:br>
              <a:rPr lang="en-US" sz="3200" dirty="0">
                <a:solidFill>
                  <a:schemeClr val="bg1"/>
                </a:solidFill>
              </a:rPr>
            </a:br>
            <a:r>
              <a:rPr lang="en-US" sz="3200" dirty="0">
                <a:solidFill>
                  <a:schemeClr val="bg1"/>
                </a:solidFill>
              </a:rPr>
              <a:t>dividing wall with the appositional phrase </a:t>
            </a:r>
            <a:br>
              <a:rPr lang="en-US" sz="3200" dirty="0">
                <a:solidFill>
                  <a:schemeClr val="bg1"/>
                </a:solidFill>
              </a:rPr>
            </a:br>
            <a:r>
              <a:rPr lang="en-US" sz="3200" dirty="0">
                <a:solidFill>
                  <a:schemeClr val="bg1"/>
                </a:solidFill>
              </a:rPr>
              <a:t>“the law of commandments contained in ordinances.” </a:t>
            </a:r>
            <a:br>
              <a:rPr lang="en-US" sz="3200" dirty="0">
                <a:solidFill>
                  <a:schemeClr val="bg1"/>
                </a:solidFill>
              </a:rPr>
            </a:br>
            <a:r>
              <a:rPr lang="en-US" sz="3200" dirty="0">
                <a:solidFill>
                  <a:srgbClr val="FFFF00"/>
                </a:solidFill>
              </a:rPr>
              <a:t>The question is, “</a:t>
            </a:r>
            <a:r>
              <a:rPr lang="en-US" sz="3200" b="1" u="sng" dirty="0">
                <a:solidFill>
                  <a:srgbClr val="FFFF00"/>
                </a:solidFill>
              </a:rPr>
              <a:t>did Paul use</a:t>
            </a:r>
            <a:r>
              <a:rPr lang="en-US" sz="3200" dirty="0">
                <a:solidFill>
                  <a:srgbClr val="FFFF00"/>
                </a:solidFill>
              </a:rPr>
              <a:t> this phrase  </a:t>
            </a:r>
            <a:br>
              <a:rPr lang="en-US" sz="3200" dirty="0">
                <a:solidFill>
                  <a:srgbClr val="FFFF00"/>
                </a:solidFill>
              </a:rPr>
            </a:br>
            <a:r>
              <a:rPr lang="en-US" sz="3200" dirty="0">
                <a:solidFill>
                  <a:srgbClr val="FFFF00"/>
                </a:solidFill>
              </a:rPr>
              <a:t>to denote those Rabbinic laws which had, </a:t>
            </a:r>
            <a:br>
              <a:rPr lang="en-US" sz="3200" dirty="0">
                <a:solidFill>
                  <a:srgbClr val="FFFF00"/>
                </a:solidFill>
              </a:rPr>
            </a:br>
            <a:r>
              <a:rPr lang="en-US" sz="3200" dirty="0">
                <a:solidFill>
                  <a:srgbClr val="FFFF00"/>
                </a:solidFill>
              </a:rPr>
              <a:t>in fact, separated Jew and non-Jew?” </a:t>
            </a:r>
          </a:p>
        </p:txBody>
      </p:sp>
      <p:sp>
        <p:nvSpPr>
          <p:cNvPr id="3" name="Slide Number Placeholder 2">
            <a:extLst>
              <a:ext uri="{FF2B5EF4-FFF2-40B4-BE49-F238E27FC236}">
                <a16:creationId xmlns:a16="http://schemas.microsoft.com/office/drawing/2014/main" xmlns="" id="{C20CDA0B-D0AE-4754-AEE3-019FCD7C77F0}"/>
              </a:ext>
            </a:extLst>
          </p:cNvPr>
          <p:cNvSpPr>
            <a:spLocks noGrp="1"/>
          </p:cNvSpPr>
          <p:nvPr>
            <p:ph type="sldNum" sz="quarter" idx="12"/>
          </p:nvPr>
        </p:nvSpPr>
        <p:spPr>
          <a:xfrm>
            <a:off x="8458200" y="6356350"/>
            <a:ext cx="3581400" cy="365125"/>
          </a:xfrm>
        </p:spPr>
        <p:txBody>
          <a:bodyPr/>
          <a:lstStyle/>
          <a:p>
            <a:fld id="{695DB4FE-1E88-4777-850A-44C9A620726E}" type="slidenum">
              <a:rPr lang="en-US" altLang="en-US" smtClean="0">
                <a:solidFill>
                  <a:schemeClr val="bg1"/>
                </a:solidFill>
              </a:rPr>
              <a:pPr/>
              <a:t>61</a:t>
            </a:fld>
            <a:endParaRPr lang="en-US" altLang="en-US" dirty="0">
              <a:solidFill>
                <a:schemeClr val="bg1"/>
              </a:solidFill>
            </a:endParaRPr>
          </a:p>
        </p:txBody>
      </p:sp>
      <p:pic>
        <p:nvPicPr>
          <p:cNvPr id="4" name="Picture 3">
            <a:extLst>
              <a:ext uri="{FF2B5EF4-FFF2-40B4-BE49-F238E27FC236}">
                <a16:creationId xmlns:a16="http://schemas.microsoft.com/office/drawing/2014/main" xmlns="" id="{01DA1FA3-F6A1-4A6C-B8D5-D5E0B0D27483}"/>
              </a:ext>
            </a:extLst>
          </p:cNvPr>
          <p:cNvPicPr>
            <a:picLocks noChangeAspect="1"/>
          </p:cNvPicPr>
          <p:nvPr/>
        </p:nvPicPr>
        <p:blipFill>
          <a:blip r:embed="rId5"/>
          <a:stretch>
            <a:fillRect/>
          </a:stretch>
        </p:blipFill>
        <p:spPr>
          <a:xfrm>
            <a:off x="0" y="6339795"/>
            <a:ext cx="2103302" cy="518205"/>
          </a:xfrm>
          <a:prstGeom prst="rect">
            <a:avLst/>
          </a:prstGeom>
        </p:spPr>
      </p:pic>
    </p:spTree>
    <p:custDataLst>
      <p:tags r:id="rId1"/>
    </p:custDataLst>
  </p:cSld>
  <p:clrMapOvr>
    <a:masterClrMapping/>
  </p:clrMapOvr>
  <p:transition spd="slow" advTm="3271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ANd9GcSCXubZ9jMvFfOYsKhf4ORlfKe_b4L-hHuY9-mlWA2-MYZKB5WmaQ&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extLst>
            <a:ext uri="{909E8E84-426E-40DD-AFC4-6F175D3DCCD1}">
              <a14:hiddenFill xmlns:a14="http://schemas.microsoft.com/office/drawing/2010/main">
                <a:solidFill>
                  <a:srgbClr val="FFFFFF"/>
                </a:solidFill>
              </a14:hiddenFill>
            </a:ext>
          </a:extLst>
        </p:spPr>
      </p:pic>
      <p:sp>
        <p:nvSpPr>
          <p:cNvPr id="103427" name="Text Box 3"/>
          <p:cNvSpPr txBox="1">
            <a:spLocks noChangeArrowheads="1"/>
          </p:cNvSpPr>
          <p:nvPr/>
        </p:nvSpPr>
        <p:spPr bwMode="auto">
          <a:xfrm>
            <a:off x="914400" y="685800"/>
            <a:ext cx="10363200" cy="5016758"/>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p3d extrusionH="57150">
              <a:bevelT w="38100" h="38100"/>
            </a:sp3d>
          </a:bodyPr>
          <a:lstStyle/>
          <a:p>
            <a:pPr algn="ctr">
              <a:spcBef>
                <a:spcPct val="50000"/>
              </a:spcBef>
            </a:pPr>
            <a:r>
              <a:rPr lang="en-US" altLang="en-US" sz="4000" b="1" dirty="0">
                <a:solidFill>
                  <a:schemeClr val="bg1"/>
                </a:solidFill>
              </a:rPr>
              <a:t>The ﬁrst thing to note is that the term </a:t>
            </a:r>
            <a:r>
              <a:rPr lang="en-US" altLang="en-US" sz="4000" dirty="0">
                <a:solidFill>
                  <a:schemeClr val="bg1"/>
                </a:solidFill>
              </a:rPr>
              <a:t> </a:t>
            </a:r>
            <a:r>
              <a:rPr lang="en-US" altLang="en-US" sz="4000" b="1" dirty="0">
                <a:solidFill>
                  <a:schemeClr val="bg1"/>
                </a:solidFill>
              </a:rPr>
              <a:t>“</a:t>
            </a:r>
            <a:r>
              <a:rPr lang="en-US" altLang="en-US" sz="4000" b="1" dirty="0">
                <a:solidFill>
                  <a:srgbClr val="FFFF00"/>
                </a:solidFill>
              </a:rPr>
              <a:t>dogma</a:t>
            </a:r>
            <a:r>
              <a:rPr lang="en-US" altLang="en-US" sz="4000" b="1" dirty="0">
                <a:solidFill>
                  <a:schemeClr val="bg1"/>
                </a:solidFill>
              </a:rPr>
              <a:t>” is never used in the Septuagint for any of the commandments, judgments, statutes, or laws of which,  according to Genesis 26:5, the total Written Torah consists.  In the Septuagint </a:t>
            </a:r>
            <a:r>
              <a:rPr lang="en-US" altLang="en-US" sz="3200" b="1" dirty="0">
                <a:solidFill>
                  <a:schemeClr val="bg1"/>
                </a:solidFill>
              </a:rPr>
              <a:t>(LXX) “</a:t>
            </a:r>
            <a:r>
              <a:rPr lang="en-US" altLang="en-US" sz="4000" b="1" dirty="0">
                <a:solidFill>
                  <a:srgbClr val="FFFF00"/>
                </a:solidFill>
              </a:rPr>
              <a:t>dogma</a:t>
            </a:r>
            <a:r>
              <a:rPr lang="en-US" altLang="en-US" sz="4000" b="1" dirty="0">
                <a:solidFill>
                  <a:schemeClr val="bg1"/>
                </a:solidFill>
              </a:rPr>
              <a:t>” normally designates </a:t>
            </a:r>
            <a:br>
              <a:rPr lang="en-US" altLang="en-US" sz="4000" b="1" dirty="0">
                <a:solidFill>
                  <a:schemeClr val="bg1"/>
                </a:solidFill>
              </a:rPr>
            </a:br>
            <a:r>
              <a:rPr lang="en-US" altLang="en-US" sz="4000" b="1" u="sng" dirty="0">
                <a:solidFill>
                  <a:srgbClr val="FFFF00"/>
                </a:solidFill>
              </a:rPr>
              <a:t>the edicts of a kin</a:t>
            </a:r>
            <a:r>
              <a:rPr lang="en-US" altLang="en-US" sz="4000" b="1" dirty="0">
                <a:solidFill>
                  <a:srgbClr val="FFFF00"/>
                </a:solidFill>
              </a:rPr>
              <a:t>g</a:t>
            </a:r>
            <a:r>
              <a:rPr lang="en-US" altLang="en-US" sz="4000" b="1" u="sng" dirty="0">
                <a:solidFill>
                  <a:srgbClr val="FFFF00"/>
                </a:solidFill>
              </a:rPr>
              <a:t> or court</a:t>
            </a:r>
            <a:r>
              <a:rPr lang="en-US" altLang="en-US" sz="4000" b="1" dirty="0">
                <a:solidFill>
                  <a:srgbClr val="FFFF00"/>
                </a:solidFill>
              </a:rPr>
              <a:t>.</a:t>
            </a:r>
          </a:p>
        </p:txBody>
      </p:sp>
      <p:sp>
        <p:nvSpPr>
          <p:cNvPr id="2" name="TextBox 1"/>
          <p:cNvSpPr txBox="1"/>
          <p:nvPr/>
        </p:nvSpPr>
        <p:spPr>
          <a:xfrm>
            <a:off x="1104900" y="5817452"/>
            <a:ext cx="9982200" cy="461665"/>
          </a:xfrm>
          <a:prstGeom prst="rect">
            <a:avLst/>
          </a:prstGeom>
          <a:noFill/>
        </p:spPr>
        <p:txBody>
          <a:bodyPr wrap="square" rtlCol="0">
            <a:spAutoFit/>
          </a:bodyPr>
          <a:lstStyle/>
          <a:p>
            <a:pPr algn="ctr"/>
            <a:r>
              <a:rPr lang="en-US" sz="2400" dirty="0">
                <a:solidFill>
                  <a:schemeClr val="bg1"/>
                </a:solidFill>
              </a:rPr>
              <a:t>LXX = Septuagint – The oldest Greek Version of the Jewish Bible</a:t>
            </a:r>
          </a:p>
        </p:txBody>
      </p:sp>
      <p:pic>
        <p:nvPicPr>
          <p:cNvPr id="4" name="Picture 3">
            <a:extLst>
              <a:ext uri="{FF2B5EF4-FFF2-40B4-BE49-F238E27FC236}">
                <a16:creationId xmlns:a16="http://schemas.microsoft.com/office/drawing/2014/main" xmlns="" id="{33A0E902-1334-44B1-BBBB-58A07A2ADCE8}"/>
              </a:ext>
            </a:extLst>
          </p:cNvPr>
          <p:cNvPicPr>
            <a:picLocks noChangeAspect="1"/>
          </p:cNvPicPr>
          <p:nvPr/>
        </p:nvPicPr>
        <p:blipFill>
          <a:blip r:embed="rId4"/>
          <a:stretch>
            <a:fillRect/>
          </a:stretch>
        </p:blipFill>
        <p:spPr>
          <a:xfrm>
            <a:off x="0" y="6339795"/>
            <a:ext cx="2103302" cy="518205"/>
          </a:xfrm>
          <a:prstGeom prst="rect">
            <a:avLst/>
          </a:prstGeom>
        </p:spPr>
      </p:pic>
      <p:sp>
        <p:nvSpPr>
          <p:cNvPr id="7" name="Slide Number Placeholder 2">
            <a:extLst>
              <a:ext uri="{FF2B5EF4-FFF2-40B4-BE49-F238E27FC236}">
                <a16:creationId xmlns:a16="http://schemas.microsoft.com/office/drawing/2014/main" xmlns="" id="{C20CDA0B-D0AE-4754-AEE3-019FCD7C77F0}"/>
              </a:ext>
            </a:extLst>
          </p:cNvPr>
          <p:cNvSpPr>
            <a:spLocks noGrp="1"/>
          </p:cNvSpPr>
          <p:nvPr>
            <p:ph type="sldNum" sz="quarter" idx="12"/>
          </p:nvPr>
        </p:nvSpPr>
        <p:spPr>
          <a:xfrm>
            <a:off x="8458200" y="6356350"/>
            <a:ext cx="3581400" cy="365125"/>
          </a:xfrm>
        </p:spPr>
        <p:txBody>
          <a:bodyPr/>
          <a:lstStyle/>
          <a:p>
            <a:fld id="{695DB4FE-1E88-4777-850A-44C9A620726E}" type="slidenum">
              <a:rPr lang="en-US" altLang="en-US" smtClean="0">
                <a:solidFill>
                  <a:schemeClr val="bg1"/>
                </a:solidFill>
              </a:rPr>
              <a:pPr/>
              <a:t>62</a:t>
            </a:fld>
            <a:endParaRPr lang="en-US" altLang="en-US" dirty="0">
              <a:solidFill>
                <a:schemeClr val="bg1"/>
              </a:solidFill>
            </a:endParaRPr>
          </a:p>
        </p:txBody>
      </p:sp>
    </p:spTree>
  </p:cSld>
  <p:clrMapOvr>
    <a:masterClrMapping/>
  </p:clrMapOvr>
  <p:transition spd="slow" advTm="31055">
    <p:wheel spokes="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ANd9GcSCXubZ9jMvFfOYsKhf4ORlfKe_b4L-hHuY9-mlWA2-MYZKB5WmaQ&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extLst>
            <a:ext uri="{909E8E84-426E-40DD-AFC4-6F175D3DCCD1}">
              <a14:hiddenFill xmlns:a14="http://schemas.microsoft.com/office/drawing/2010/main">
                <a:solidFill>
                  <a:srgbClr val="FFFFFF"/>
                </a:solidFill>
              </a14:hiddenFill>
            </a:ext>
          </a:extLst>
        </p:spPr>
      </p:pic>
      <p:sp>
        <p:nvSpPr>
          <p:cNvPr id="103427" name="Text Box 3"/>
          <p:cNvSpPr txBox="1">
            <a:spLocks noChangeArrowheads="1"/>
          </p:cNvSpPr>
          <p:nvPr/>
        </p:nvSpPr>
        <p:spPr bwMode="auto">
          <a:xfrm>
            <a:off x="838200" y="672019"/>
            <a:ext cx="10668000" cy="5716950"/>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p3d extrusionH="57150">
              <a:bevelT w="38100" h="38100"/>
            </a:sp3d>
          </a:bodyPr>
          <a:lstStyle/>
          <a:p>
            <a:pPr algn="ctr">
              <a:spcBef>
                <a:spcPct val="50000"/>
              </a:spcBef>
            </a:pPr>
            <a:r>
              <a:rPr lang="en-US" altLang="en-US" sz="3200" b="1" dirty="0">
                <a:solidFill>
                  <a:schemeClr val="bg1"/>
                </a:solidFill>
              </a:rPr>
              <a:t>The word “</a:t>
            </a:r>
            <a:r>
              <a:rPr lang="en-US" altLang="en-US" sz="3200" b="1" dirty="0">
                <a:solidFill>
                  <a:srgbClr val="FFFF00"/>
                </a:solidFill>
              </a:rPr>
              <a:t>ordinance</a:t>
            </a:r>
            <a:r>
              <a:rPr lang="en-US" altLang="en-US" sz="3200" b="1" dirty="0">
                <a:solidFill>
                  <a:schemeClr val="bg1"/>
                </a:solidFill>
              </a:rPr>
              <a:t>” in Ephesians 2:14-15 as well as in Colossians 2:14 is </a:t>
            </a:r>
            <a:r>
              <a:rPr lang="en-US" altLang="en-US" sz="3200" b="1" u="sng" dirty="0">
                <a:solidFill>
                  <a:schemeClr val="bg1"/>
                </a:solidFill>
              </a:rPr>
              <a:t>also</a:t>
            </a:r>
            <a:r>
              <a:rPr lang="en-US" altLang="en-US" sz="3200" b="1" dirty="0">
                <a:solidFill>
                  <a:schemeClr val="bg1"/>
                </a:solidFill>
              </a:rPr>
              <a:t> translated from the Greek word “</a:t>
            </a:r>
            <a:r>
              <a:rPr lang="en-US" altLang="en-US" sz="3200" b="1" dirty="0">
                <a:solidFill>
                  <a:srgbClr val="FFFF00"/>
                </a:solidFill>
              </a:rPr>
              <a:t>dogma</a:t>
            </a:r>
            <a:r>
              <a:rPr lang="en-US" altLang="en-US" sz="3200" b="1" dirty="0">
                <a:solidFill>
                  <a:schemeClr val="bg1"/>
                </a:solidFill>
              </a:rPr>
              <a:t>” </a:t>
            </a:r>
            <a:r>
              <a:rPr lang="en-US" altLang="en-US" sz="3200" b="1" dirty="0">
                <a:solidFill>
                  <a:srgbClr val="FFFF00"/>
                </a:solidFill>
              </a:rPr>
              <a:t>#G1378</a:t>
            </a:r>
            <a:r>
              <a:rPr lang="en-US" altLang="en-US" sz="3200" b="1" dirty="0">
                <a:solidFill>
                  <a:schemeClr val="bg1"/>
                </a:solidFill>
              </a:rPr>
              <a:t> from the base of #G1380 </a:t>
            </a:r>
            <a:r>
              <a:rPr lang="en-US" altLang="en-US" sz="3200" b="1" dirty="0" smtClean="0">
                <a:solidFill>
                  <a:schemeClr val="bg1"/>
                </a:solidFill>
              </a:rPr>
              <a:t/>
            </a:r>
            <a:br>
              <a:rPr lang="en-US" altLang="en-US" sz="3200" b="1" dirty="0" smtClean="0">
                <a:solidFill>
                  <a:schemeClr val="bg1"/>
                </a:solidFill>
              </a:rPr>
            </a:br>
            <a:r>
              <a:rPr lang="en-US" altLang="en-US" sz="3200" b="1" dirty="0" smtClean="0">
                <a:solidFill>
                  <a:schemeClr val="bg1"/>
                </a:solidFill>
              </a:rPr>
              <a:t>a </a:t>
            </a:r>
            <a:r>
              <a:rPr lang="en-US" altLang="en-US" sz="3200" b="1" dirty="0">
                <a:solidFill>
                  <a:schemeClr val="bg1"/>
                </a:solidFill>
              </a:rPr>
              <a:t>law (</a:t>
            </a:r>
            <a:r>
              <a:rPr lang="en-US" altLang="en-US" sz="3200" b="1" dirty="0">
                <a:solidFill>
                  <a:srgbClr val="FFFF00"/>
                </a:solidFill>
              </a:rPr>
              <a:t>civil, ceremonial or ecclesiastical - decree, </a:t>
            </a:r>
            <a:r>
              <a:rPr lang="en-US" altLang="en-US" sz="3200" b="1" dirty="0">
                <a:solidFill>
                  <a:schemeClr val="bg1"/>
                </a:solidFill>
              </a:rPr>
              <a:t>ordinance) </a:t>
            </a:r>
            <a:r>
              <a:rPr lang="en-US" altLang="en-US" sz="2400" b="1" i="1" dirty="0">
                <a:solidFill>
                  <a:schemeClr val="bg1"/>
                </a:solidFill>
              </a:rPr>
              <a:t>(Strong’s Concordance). </a:t>
            </a:r>
            <a:r>
              <a:rPr lang="en-US" altLang="en-US" sz="3200" b="1" dirty="0">
                <a:solidFill>
                  <a:schemeClr val="bg1"/>
                </a:solidFill>
              </a:rPr>
              <a:t/>
            </a:r>
            <a:br>
              <a:rPr lang="en-US" altLang="en-US" sz="3200" b="1" dirty="0">
                <a:solidFill>
                  <a:schemeClr val="bg1"/>
                </a:solidFill>
              </a:rPr>
            </a:br>
            <a:r>
              <a:rPr lang="en-US" altLang="en-US" sz="3200" b="1" dirty="0">
                <a:solidFill>
                  <a:srgbClr val="FFFF00"/>
                </a:solidFill>
              </a:rPr>
              <a:t>The noun ‘dogma’ is found ﬁve times </a:t>
            </a:r>
            <a:r>
              <a:rPr lang="en-US" altLang="en-US" sz="3200" b="1" dirty="0" smtClean="0">
                <a:solidFill>
                  <a:srgbClr val="FFFF00"/>
                </a:solidFill>
              </a:rPr>
              <a:t/>
            </a:r>
            <a:br>
              <a:rPr lang="en-US" altLang="en-US" sz="3200" b="1" dirty="0" smtClean="0">
                <a:solidFill>
                  <a:srgbClr val="FFFF00"/>
                </a:solidFill>
              </a:rPr>
            </a:br>
            <a:r>
              <a:rPr lang="en-US" altLang="en-US" sz="3200" b="1" dirty="0" smtClean="0">
                <a:solidFill>
                  <a:srgbClr val="FFFF00"/>
                </a:solidFill>
              </a:rPr>
              <a:t>in </a:t>
            </a:r>
            <a:r>
              <a:rPr lang="en-US" altLang="en-US" sz="3200" b="1" dirty="0">
                <a:solidFill>
                  <a:srgbClr val="FFFF00"/>
                </a:solidFill>
              </a:rPr>
              <a:t>the Apostolic Writings</a:t>
            </a:r>
            <a:r>
              <a:rPr lang="en-US" altLang="en-US" sz="3200" b="1" dirty="0" smtClean="0">
                <a:solidFill>
                  <a:srgbClr val="FFFF00"/>
                </a:solidFill>
              </a:rPr>
              <a:t>.</a:t>
            </a:r>
            <a:r>
              <a:rPr lang="en-US" altLang="en-US" sz="3200" b="1" dirty="0">
                <a:solidFill>
                  <a:srgbClr val="FFFF00"/>
                </a:solidFill>
              </a:rPr>
              <a:t> </a:t>
            </a:r>
            <a:endParaRPr lang="en-US" altLang="en-US" sz="1200" b="1" dirty="0" smtClean="0">
              <a:solidFill>
                <a:srgbClr val="FFFF00"/>
              </a:solidFill>
            </a:endParaRPr>
          </a:p>
          <a:p>
            <a:pPr algn="ctr">
              <a:spcBef>
                <a:spcPct val="50000"/>
              </a:spcBef>
            </a:pPr>
            <a:r>
              <a:rPr lang="en-US" altLang="en-US" sz="3100" b="1" dirty="0" smtClean="0">
                <a:solidFill>
                  <a:schemeClr val="bg1"/>
                </a:solidFill>
              </a:rPr>
              <a:t/>
            </a:r>
            <a:br>
              <a:rPr lang="en-US" altLang="en-US" sz="3100" b="1" dirty="0" smtClean="0">
                <a:solidFill>
                  <a:schemeClr val="bg1"/>
                </a:solidFill>
              </a:rPr>
            </a:br>
            <a:r>
              <a:rPr lang="en-US" altLang="en-US" sz="3100" b="1" dirty="0" smtClean="0">
                <a:solidFill>
                  <a:schemeClr val="bg1"/>
                </a:solidFill>
              </a:rPr>
              <a:t>In </a:t>
            </a:r>
            <a:r>
              <a:rPr lang="en-US" altLang="en-US" sz="3100" b="1" dirty="0">
                <a:solidFill>
                  <a:schemeClr val="bg1"/>
                </a:solidFill>
              </a:rPr>
              <a:t>Luke 2:1 and Acts </a:t>
            </a:r>
            <a:r>
              <a:rPr lang="en-US" altLang="en-US" sz="3100" b="1" dirty="0" smtClean="0">
                <a:solidFill>
                  <a:schemeClr val="bg1"/>
                </a:solidFill>
              </a:rPr>
              <a:t>17:7 it </a:t>
            </a:r>
            <a:r>
              <a:rPr lang="en-US" altLang="en-US" sz="3100" b="1" dirty="0">
                <a:solidFill>
                  <a:schemeClr val="bg1"/>
                </a:solidFill>
              </a:rPr>
              <a:t>is used of </a:t>
            </a:r>
            <a:r>
              <a:rPr lang="en-US" altLang="en-US" sz="3100" b="1" dirty="0">
                <a:solidFill>
                  <a:srgbClr val="FFFF00"/>
                </a:solidFill>
              </a:rPr>
              <a:t>Caesar's </a:t>
            </a:r>
            <a:r>
              <a:rPr lang="en-US" altLang="en-US" sz="3100" b="1" dirty="0" smtClean="0">
                <a:solidFill>
                  <a:srgbClr val="FFFF00"/>
                </a:solidFill>
              </a:rPr>
              <a:t>decrees. </a:t>
            </a:r>
            <a:br>
              <a:rPr lang="en-US" altLang="en-US" sz="3100" b="1" dirty="0" smtClean="0">
                <a:solidFill>
                  <a:srgbClr val="FFFF00"/>
                </a:solidFill>
              </a:rPr>
            </a:br>
            <a:r>
              <a:rPr lang="en-US" altLang="en-US" sz="3200" b="1" dirty="0" smtClean="0">
                <a:solidFill>
                  <a:schemeClr val="bg1"/>
                </a:solidFill>
              </a:rPr>
              <a:t>However, </a:t>
            </a:r>
            <a:r>
              <a:rPr lang="en-US" altLang="en-US" sz="3200" b="1" dirty="0">
                <a:solidFill>
                  <a:schemeClr val="bg1"/>
                </a:solidFill>
              </a:rPr>
              <a:t>in Acts 16:4 </a:t>
            </a:r>
            <a:r>
              <a:rPr lang="en-US" altLang="en-US" sz="3200" b="1" dirty="0" smtClean="0">
                <a:solidFill>
                  <a:schemeClr val="bg1"/>
                </a:solidFill>
              </a:rPr>
              <a:t>it </a:t>
            </a:r>
            <a:r>
              <a:rPr lang="en-US" altLang="en-US" sz="3200" b="1" dirty="0">
                <a:solidFill>
                  <a:schemeClr val="bg1"/>
                </a:solidFill>
              </a:rPr>
              <a:t>refers to the Apostolic decree </a:t>
            </a:r>
            <a:br>
              <a:rPr lang="en-US" altLang="en-US" sz="3200" b="1" dirty="0">
                <a:solidFill>
                  <a:schemeClr val="bg1"/>
                </a:solidFill>
              </a:rPr>
            </a:br>
            <a:r>
              <a:rPr lang="en-US" altLang="en-US" sz="3200" b="1" dirty="0">
                <a:solidFill>
                  <a:schemeClr val="bg1"/>
                </a:solidFill>
              </a:rPr>
              <a:t>formulated at the Jerusalem council. </a:t>
            </a:r>
          </a:p>
        </p:txBody>
      </p:sp>
      <p:pic>
        <p:nvPicPr>
          <p:cNvPr id="3" name="Picture 2">
            <a:extLst>
              <a:ext uri="{FF2B5EF4-FFF2-40B4-BE49-F238E27FC236}">
                <a16:creationId xmlns:a16="http://schemas.microsoft.com/office/drawing/2014/main" xmlns="" id="{360154D3-21E3-439F-86B5-53D6660CE8C2}"/>
              </a:ext>
            </a:extLst>
          </p:cNvPr>
          <p:cNvPicPr>
            <a:picLocks noChangeAspect="1"/>
          </p:cNvPicPr>
          <p:nvPr/>
        </p:nvPicPr>
        <p:blipFill>
          <a:blip r:embed="rId4"/>
          <a:stretch>
            <a:fillRect/>
          </a:stretch>
        </p:blipFill>
        <p:spPr>
          <a:xfrm>
            <a:off x="0" y="6339795"/>
            <a:ext cx="2103302" cy="518205"/>
          </a:xfrm>
          <a:prstGeom prst="rect">
            <a:avLst/>
          </a:prstGeom>
        </p:spPr>
      </p:pic>
      <p:sp>
        <p:nvSpPr>
          <p:cNvPr id="6" name="Slide Number Placeholder 2">
            <a:extLst>
              <a:ext uri="{FF2B5EF4-FFF2-40B4-BE49-F238E27FC236}">
                <a16:creationId xmlns:a16="http://schemas.microsoft.com/office/drawing/2014/main" xmlns="" id="{C20CDA0B-D0AE-4754-AEE3-019FCD7C77F0}"/>
              </a:ext>
            </a:extLst>
          </p:cNvPr>
          <p:cNvSpPr>
            <a:spLocks noGrp="1"/>
          </p:cNvSpPr>
          <p:nvPr>
            <p:ph type="sldNum" sz="quarter" idx="12"/>
          </p:nvPr>
        </p:nvSpPr>
        <p:spPr>
          <a:xfrm>
            <a:off x="8458200" y="6356350"/>
            <a:ext cx="3581400" cy="365125"/>
          </a:xfrm>
        </p:spPr>
        <p:txBody>
          <a:bodyPr/>
          <a:lstStyle/>
          <a:p>
            <a:fld id="{695DB4FE-1E88-4777-850A-44C9A620726E}" type="slidenum">
              <a:rPr lang="en-US" altLang="en-US" smtClean="0">
                <a:solidFill>
                  <a:schemeClr val="bg1"/>
                </a:solidFill>
              </a:rPr>
              <a:pPr/>
              <a:t>63</a:t>
            </a:fld>
            <a:endParaRPr lang="en-US" altLang="en-US" dirty="0">
              <a:solidFill>
                <a:schemeClr val="bg1"/>
              </a:solidFill>
            </a:endParaRPr>
          </a:p>
        </p:txBody>
      </p:sp>
    </p:spTree>
    <p:extLst>
      <p:ext uri="{BB962C8B-B14F-4D97-AF65-F5344CB8AC3E}">
        <p14:creationId xmlns:p14="http://schemas.microsoft.com/office/powerpoint/2010/main" val="648421916"/>
      </p:ext>
    </p:extLst>
  </p:cSld>
  <p:clrMapOvr>
    <a:masterClrMapping/>
  </p:clrMapOvr>
  <p:transition spd="slow" advTm="46569">
    <p:wheel spokes="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ANd9GcSCXubZ9jMvFfOYsKhf4ORlfKe_b4L-hHuY9-mlWA2-MYZKB5WmaQ&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3238"/>
          </a:xfrm>
          <a:prstGeom prst="rect">
            <a:avLst/>
          </a:prstGeom>
          <a:noFill/>
          <a:extLst>
            <a:ext uri="{909E8E84-426E-40DD-AFC4-6F175D3DCCD1}">
              <a14:hiddenFill xmlns:a14="http://schemas.microsoft.com/office/drawing/2010/main">
                <a:solidFill>
                  <a:srgbClr val="FFFFFF"/>
                </a:solidFill>
              </a14:hiddenFill>
            </a:ext>
          </a:extLst>
        </p:spPr>
      </p:pic>
      <p:sp>
        <p:nvSpPr>
          <p:cNvPr id="106499" name="Text Box 3"/>
          <p:cNvSpPr txBox="1">
            <a:spLocks noChangeArrowheads="1"/>
          </p:cNvSpPr>
          <p:nvPr/>
        </p:nvSpPr>
        <p:spPr bwMode="auto">
          <a:xfrm>
            <a:off x="838200" y="1164461"/>
            <a:ext cx="10515600" cy="3970318"/>
          </a:xfrm>
          <a:prstGeom prst="rect">
            <a:avLst/>
          </a:prstGeo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p3d extrusionH="57150">
              <a:bevelT w="38100" h="38100"/>
            </a:sp3d>
          </a:bodyPr>
          <a:lstStyle/>
          <a:p>
            <a:pPr algn="ctr">
              <a:spcBef>
                <a:spcPct val="50000"/>
              </a:spcBef>
            </a:pPr>
            <a:r>
              <a:rPr lang="en-US" altLang="en-US" sz="3600" b="1" dirty="0">
                <a:solidFill>
                  <a:schemeClr val="bg1"/>
                </a:solidFill>
              </a:rPr>
              <a:t>Therefore, this phrase according to </a:t>
            </a:r>
            <a:r>
              <a:rPr lang="en-US" altLang="en-US" sz="3600" b="1" dirty="0" smtClean="0">
                <a:solidFill>
                  <a:schemeClr val="bg1"/>
                </a:solidFill>
              </a:rPr>
              <a:t>the Greek </a:t>
            </a:r>
            <a:r>
              <a:rPr lang="en-US" altLang="en-US" sz="3600" i="1" dirty="0">
                <a:solidFill>
                  <a:schemeClr val="bg1"/>
                </a:solidFill>
              </a:rPr>
              <a:t>(</a:t>
            </a:r>
            <a:r>
              <a:rPr lang="en-US" altLang="en-US" sz="3600" i="1" dirty="0" err="1">
                <a:solidFill>
                  <a:schemeClr val="bg1"/>
                </a:solidFill>
              </a:rPr>
              <a:t>twn</a:t>
            </a:r>
            <a:r>
              <a:rPr lang="en-US" altLang="en-US" sz="3600" i="1" dirty="0">
                <a:solidFill>
                  <a:schemeClr val="bg1"/>
                </a:solidFill>
              </a:rPr>
              <a:t> </a:t>
            </a:r>
            <a:r>
              <a:rPr lang="en-US" altLang="en-US" sz="3600" i="1" dirty="0" err="1">
                <a:solidFill>
                  <a:schemeClr val="bg1"/>
                </a:solidFill>
              </a:rPr>
              <a:t>patriwn</a:t>
            </a:r>
            <a:r>
              <a:rPr lang="en-US" altLang="en-US" sz="3600" i="1" dirty="0">
                <a:solidFill>
                  <a:schemeClr val="bg1"/>
                </a:solidFill>
              </a:rPr>
              <a:t> </a:t>
            </a:r>
            <a:r>
              <a:rPr lang="en-US" altLang="en-US" sz="3600" i="1" dirty="0" err="1">
                <a:solidFill>
                  <a:schemeClr val="bg1"/>
                </a:solidFill>
              </a:rPr>
              <a:t>dogmatwn</a:t>
            </a:r>
            <a:r>
              <a:rPr lang="en-US" altLang="en-US" sz="3600" i="1" dirty="0">
                <a:solidFill>
                  <a:schemeClr val="bg1"/>
                </a:solidFill>
              </a:rPr>
              <a:t> - ton </a:t>
            </a:r>
            <a:r>
              <a:rPr lang="en-US" altLang="en-US" sz="3600" i="1" dirty="0" err="1">
                <a:solidFill>
                  <a:schemeClr val="bg1"/>
                </a:solidFill>
              </a:rPr>
              <a:t>patrion</a:t>
            </a:r>
            <a:r>
              <a:rPr lang="en-US" altLang="en-US" sz="3600" i="1" dirty="0">
                <a:solidFill>
                  <a:schemeClr val="bg1"/>
                </a:solidFill>
              </a:rPr>
              <a:t> </a:t>
            </a:r>
            <a:r>
              <a:rPr lang="en-US" altLang="en-US" sz="3600" i="1" dirty="0" err="1">
                <a:solidFill>
                  <a:schemeClr val="bg1"/>
                </a:solidFill>
              </a:rPr>
              <a:t>dogmaton</a:t>
            </a:r>
            <a:r>
              <a:rPr lang="en-US" altLang="en-US" sz="3600" i="1" dirty="0">
                <a:solidFill>
                  <a:schemeClr val="bg1"/>
                </a:solidFill>
              </a:rPr>
              <a:t>)</a:t>
            </a:r>
            <a:r>
              <a:rPr lang="en-US" altLang="en-US" sz="3600" b="1" dirty="0">
                <a:solidFill>
                  <a:schemeClr val="bg1"/>
                </a:solidFill>
              </a:rPr>
              <a:t> </a:t>
            </a:r>
            <a:r>
              <a:rPr lang="en-US" altLang="en-US" sz="3600" b="1" dirty="0">
                <a:solidFill>
                  <a:schemeClr val="accent2">
                    <a:lumMod val="60000"/>
                    <a:lumOff val="40000"/>
                  </a:schemeClr>
                </a:solidFill>
              </a:rPr>
              <a:t>“the law of commandments </a:t>
            </a:r>
            <a:r>
              <a:rPr lang="en-US" altLang="en-US" sz="3600" b="1" i="1" dirty="0">
                <a:solidFill>
                  <a:schemeClr val="accent2">
                    <a:lumMod val="60000"/>
                    <a:lumOff val="40000"/>
                  </a:schemeClr>
                </a:solidFill>
              </a:rPr>
              <a:t>contained</a:t>
            </a:r>
            <a:r>
              <a:rPr lang="en-US" altLang="en-US" sz="3600" b="1" dirty="0">
                <a:solidFill>
                  <a:schemeClr val="accent2">
                    <a:lumMod val="60000"/>
                    <a:lumOff val="40000"/>
                  </a:schemeClr>
                </a:solidFill>
              </a:rPr>
              <a:t> </a:t>
            </a:r>
            <a:r>
              <a:rPr lang="en-US" altLang="en-US" sz="3600" b="1" dirty="0" smtClean="0">
                <a:solidFill>
                  <a:schemeClr val="accent2">
                    <a:lumMod val="60000"/>
                    <a:lumOff val="40000"/>
                  </a:schemeClr>
                </a:solidFill>
              </a:rPr>
              <a:t/>
            </a:r>
            <a:br>
              <a:rPr lang="en-US" altLang="en-US" sz="3600" b="1" dirty="0" smtClean="0">
                <a:solidFill>
                  <a:schemeClr val="accent2">
                    <a:lumMod val="60000"/>
                    <a:lumOff val="40000"/>
                  </a:schemeClr>
                </a:solidFill>
              </a:rPr>
            </a:br>
            <a:r>
              <a:rPr lang="en-US" altLang="en-US" sz="3600" b="1" dirty="0" smtClean="0">
                <a:solidFill>
                  <a:schemeClr val="accent2">
                    <a:lumMod val="60000"/>
                    <a:lumOff val="40000"/>
                  </a:schemeClr>
                </a:solidFill>
              </a:rPr>
              <a:t>in </a:t>
            </a:r>
            <a:r>
              <a:rPr lang="en-US" altLang="en-US" sz="3600" b="1" dirty="0">
                <a:solidFill>
                  <a:schemeClr val="accent2">
                    <a:lumMod val="60000"/>
                    <a:lumOff val="40000"/>
                  </a:schemeClr>
                </a:solidFill>
              </a:rPr>
              <a:t>ordinances”</a:t>
            </a:r>
            <a:r>
              <a:rPr lang="en-US" altLang="en-US" sz="3600" b="1" dirty="0">
                <a:solidFill>
                  <a:schemeClr val="bg1"/>
                </a:solidFill>
              </a:rPr>
              <a:t> is best understood </a:t>
            </a:r>
            <a:br>
              <a:rPr lang="en-US" altLang="en-US" sz="3600" b="1" dirty="0">
                <a:solidFill>
                  <a:schemeClr val="bg1"/>
                </a:solidFill>
              </a:rPr>
            </a:br>
            <a:r>
              <a:rPr lang="en-US" altLang="en-US" sz="3600" b="1" dirty="0">
                <a:solidFill>
                  <a:schemeClr val="bg1"/>
                </a:solidFill>
              </a:rPr>
              <a:t>not to refer to the Mosaic Torah </a:t>
            </a:r>
            <a:br>
              <a:rPr lang="en-US" altLang="en-US" sz="3600" b="1" dirty="0">
                <a:solidFill>
                  <a:schemeClr val="bg1"/>
                </a:solidFill>
              </a:rPr>
            </a:br>
            <a:r>
              <a:rPr lang="en-US" altLang="en-US" sz="3600" b="1" u="sng" dirty="0">
                <a:solidFill>
                  <a:schemeClr val="bg1"/>
                </a:solidFill>
              </a:rPr>
              <a:t>but to the</a:t>
            </a:r>
            <a:r>
              <a:rPr lang="en-US" altLang="en-US" sz="3600" b="1" dirty="0">
                <a:solidFill>
                  <a:schemeClr val="bg1"/>
                </a:solidFill>
              </a:rPr>
              <a:t> “</a:t>
            </a:r>
            <a:r>
              <a:rPr lang="en-US" altLang="en-US" sz="3600" b="1" u="sng" dirty="0">
                <a:solidFill>
                  <a:srgbClr val="FFFF00"/>
                </a:solidFill>
              </a:rPr>
              <a:t>traditions of the fathers</a:t>
            </a:r>
            <a:r>
              <a:rPr lang="en-US" altLang="en-US" sz="3600" b="1" dirty="0">
                <a:solidFill>
                  <a:srgbClr val="FFFF00"/>
                </a:solidFill>
              </a:rPr>
              <a:t>,</a:t>
            </a:r>
            <a:r>
              <a:rPr lang="en-US" altLang="en-US" sz="3600" b="1" dirty="0">
                <a:solidFill>
                  <a:schemeClr val="bg1"/>
                </a:solidFill>
              </a:rPr>
              <a:t>” </a:t>
            </a:r>
            <a:br>
              <a:rPr lang="en-US" altLang="en-US" sz="3600" b="1" dirty="0">
                <a:solidFill>
                  <a:schemeClr val="bg1"/>
                </a:solidFill>
              </a:rPr>
            </a:br>
            <a:r>
              <a:rPr lang="en-US" altLang="en-US" sz="3600" b="1" dirty="0">
                <a:solidFill>
                  <a:schemeClr val="bg1"/>
                </a:solidFill>
              </a:rPr>
              <a:t>the Halakah of the community. </a:t>
            </a:r>
          </a:p>
        </p:txBody>
      </p:sp>
      <p:pic>
        <p:nvPicPr>
          <p:cNvPr id="3" name="Picture 2">
            <a:extLst>
              <a:ext uri="{FF2B5EF4-FFF2-40B4-BE49-F238E27FC236}">
                <a16:creationId xmlns:a16="http://schemas.microsoft.com/office/drawing/2014/main" xmlns="" id="{D2C1CBFC-99AB-4FC2-9D61-B2842ABEE91F}"/>
              </a:ext>
            </a:extLst>
          </p:cNvPr>
          <p:cNvPicPr>
            <a:picLocks noChangeAspect="1"/>
          </p:cNvPicPr>
          <p:nvPr/>
        </p:nvPicPr>
        <p:blipFill>
          <a:blip r:embed="rId4"/>
          <a:stretch>
            <a:fillRect/>
          </a:stretch>
        </p:blipFill>
        <p:spPr>
          <a:xfrm>
            <a:off x="0" y="6339795"/>
            <a:ext cx="2103302" cy="518205"/>
          </a:xfrm>
          <a:prstGeom prst="rect">
            <a:avLst/>
          </a:prstGeom>
        </p:spPr>
      </p:pic>
      <p:sp>
        <p:nvSpPr>
          <p:cNvPr id="6" name="Slide Number Placeholder 2">
            <a:extLst>
              <a:ext uri="{FF2B5EF4-FFF2-40B4-BE49-F238E27FC236}">
                <a16:creationId xmlns:a16="http://schemas.microsoft.com/office/drawing/2014/main" xmlns="" id="{C20CDA0B-D0AE-4754-AEE3-019FCD7C77F0}"/>
              </a:ext>
            </a:extLst>
          </p:cNvPr>
          <p:cNvSpPr>
            <a:spLocks noGrp="1"/>
          </p:cNvSpPr>
          <p:nvPr>
            <p:ph type="sldNum" sz="quarter" idx="12"/>
          </p:nvPr>
        </p:nvSpPr>
        <p:spPr>
          <a:xfrm>
            <a:off x="8458200" y="6356350"/>
            <a:ext cx="3581400" cy="365125"/>
          </a:xfrm>
        </p:spPr>
        <p:txBody>
          <a:bodyPr/>
          <a:lstStyle/>
          <a:p>
            <a:fld id="{695DB4FE-1E88-4777-850A-44C9A620726E}" type="slidenum">
              <a:rPr lang="en-US" altLang="en-US" smtClean="0">
                <a:solidFill>
                  <a:schemeClr val="bg1"/>
                </a:solidFill>
              </a:rPr>
              <a:pPr/>
              <a:t>64</a:t>
            </a:fld>
            <a:endParaRPr lang="en-US" altLang="en-US" dirty="0">
              <a:solidFill>
                <a:schemeClr val="bg1"/>
              </a:solidFill>
            </a:endParaRPr>
          </a:p>
        </p:txBody>
      </p:sp>
    </p:spTree>
  </p:cSld>
  <p:clrMapOvr>
    <a:masterClrMapping/>
  </p:clrMapOvr>
  <p:transition spd="slow" advTm="21457">
    <p:wheel spokes="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457200"/>
            <a:ext cx="10744200" cy="286232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t>These man-made ordinances (#G1378) called ‘</a:t>
            </a:r>
            <a:r>
              <a:rPr lang="en-US" sz="3600" b="1" u="sng" dirty="0"/>
              <a:t>do</a:t>
            </a:r>
            <a:r>
              <a:rPr lang="en-US" sz="3600" b="1" dirty="0"/>
              <a:t>g</a:t>
            </a:r>
            <a:r>
              <a:rPr lang="en-US" sz="3600" b="1" u="sng" dirty="0"/>
              <a:t>ma</a:t>
            </a:r>
            <a:r>
              <a:rPr lang="en-US" sz="3600" dirty="0"/>
              <a:t>’ prevented the salvation from extending past the Jews thus creating enmity.  This is what was truly </a:t>
            </a:r>
          </a:p>
          <a:p>
            <a:pPr algn="ctr"/>
            <a:r>
              <a:rPr lang="en-US" sz="3600" b="1" dirty="0"/>
              <a:t>“contrary” </a:t>
            </a:r>
            <a:r>
              <a:rPr lang="en-US" sz="3600" dirty="0"/>
              <a:t>and </a:t>
            </a:r>
            <a:r>
              <a:rPr lang="en-US" sz="3600" b="1" dirty="0"/>
              <a:t>“against” </a:t>
            </a:r>
            <a:r>
              <a:rPr lang="en-US" sz="3600" dirty="0"/>
              <a:t>the Gentiles, </a:t>
            </a:r>
            <a:br>
              <a:rPr lang="en-US" sz="3600" dirty="0"/>
            </a:br>
            <a:r>
              <a:rPr lang="en-US" sz="3600" dirty="0"/>
              <a:t>preventing them from being brothers in Messiah. </a:t>
            </a:r>
          </a:p>
        </p:txBody>
      </p:sp>
      <p:sp>
        <p:nvSpPr>
          <p:cNvPr id="3" name="Slide Number Placeholder 2">
            <a:extLst>
              <a:ext uri="{FF2B5EF4-FFF2-40B4-BE49-F238E27FC236}">
                <a16:creationId xmlns:a16="http://schemas.microsoft.com/office/drawing/2014/main" xmlns="" id="{FF1A3A49-201B-4C99-97AB-3E0DB70F26E0}"/>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65</a:t>
            </a:fld>
            <a:endParaRPr lang="en-US" altLang="en-US" dirty="0">
              <a:solidFill>
                <a:schemeClr val="tx1"/>
              </a:solidFill>
            </a:endParaRPr>
          </a:p>
        </p:txBody>
      </p:sp>
      <p:pic>
        <p:nvPicPr>
          <p:cNvPr id="5" name="Picture 4">
            <a:extLst>
              <a:ext uri="{FF2B5EF4-FFF2-40B4-BE49-F238E27FC236}">
                <a16:creationId xmlns:a16="http://schemas.microsoft.com/office/drawing/2014/main" xmlns="" id="{139D3046-CDE8-498A-B08C-09FCE3D67F45}"/>
              </a:ext>
            </a:extLst>
          </p:cNvPr>
          <p:cNvPicPr>
            <a:picLocks noChangeAspect="1"/>
          </p:cNvPicPr>
          <p:nvPr/>
        </p:nvPicPr>
        <p:blipFill>
          <a:blip r:embed="rId3"/>
          <a:stretch>
            <a:fillRect/>
          </a:stretch>
        </p:blipFill>
        <p:spPr>
          <a:xfrm>
            <a:off x="749300" y="3681491"/>
            <a:ext cx="2328828" cy="2542337"/>
          </a:xfrm>
          <a:prstGeom prst="rect">
            <a:avLst/>
          </a:prstGeom>
        </p:spPr>
      </p:pic>
      <p:sp>
        <p:nvSpPr>
          <p:cNvPr id="6" name="TextBox 5">
            <a:extLst>
              <a:ext uri="{FF2B5EF4-FFF2-40B4-BE49-F238E27FC236}">
                <a16:creationId xmlns:a16="http://schemas.microsoft.com/office/drawing/2014/main" xmlns="" id="{F12C3C78-289C-4CFD-B2B6-145FDE532837}"/>
              </a:ext>
            </a:extLst>
          </p:cNvPr>
          <p:cNvSpPr txBox="1"/>
          <p:nvPr/>
        </p:nvSpPr>
        <p:spPr>
          <a:xfrm>
            <a:off x="3657600" y="3790442"/>
            <a:ext cx="7620000" cy="2554545"/>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chemeClr val="bg1"/>
                </a:solidFill>
                <a:effectLst/>
                <a:uLnTx/>
                <a:uFillTx/>
                <a:latin typeface="Corbel" panose="020B0503020204020204"/>
                <a:ea typeface="+mn-ea"/>
                <a:cs typeface="+mn-cs"/>
              </a:rPr>
              <a:t>So the study of </a:t>
            </a:r>
            <a:r>
              <a:rPr kumimoji="0" lang="en-US" altLang="en-US" sz="3200" b="1" i="0" u="none" strike="noStrike" kern="1200" cap="none" spc="0" normalizeH="0" baseline="0" noProof="0" dirty="0">
                <a:ln>
                  <a:noFill/>
                </a:ln>
                <a:solidFill>
                  <a:srgbClr val="FF0000"/>
                </a:solidFill>
                <a:effectLst>
                  <a:glow rad="165100">
                    <a:schemeClr val="tx1"/>
                  </a:glow>
                </a:effectLst>
                <a:uLnTx/>
                <a:uFillTx/>
                <a:latin typeface="Corbel" panose="020B0503020204020204"/>
                <a:ea typeface="+mn-ea"/>
                <a:cs typeface="+mn-cs"/>
              </a:rPr>
              <a:t>the word ‘dogma’</a:t>
            </a:r>
            <a:r>
              <a:rPr kumimoji="0" lang="en-US" altLang="en-US" sz="3200" b="1" i="0" u="none" strike="noStrike" kern="1200" cap="none" spc="0" normalizeH="0" baseline="0" noProof="0" dirty="0">
                <a:ln>
                  <a:noFill/>
                </a:ln>
                <a:solidFill>
                  <a:schemeClr val="bg1"/>
                </a:solidFill>
                <a:effectLst>
                  <a:glow rad="165100">
                    <a:schemeClr val="tx1"/>
                  </a:glow>
                </a:effectLst>
                <a:uLnTx/>
                <a:uFillTx/>
                <a:latin typeface="Corbel" panose="020B0503020204020204"/>
                <a:ea typeface="+mn-ea"/>
                <a:cs typeface="+mn-cs"/>
              </a:rPr>
              <a:t> </a:t>
            </a:r>
            <a:r>
              <a:rPr kumimoji="0" lang="en-US" altLang="en-US" sz="3200" b="1" i="0" u="none" strike="noStrike" kern="1200" cap="none" spc="0" normalizeH="0" baseline="0" noProof="0" dirty="0">
                <a:ln>
                  <a:noFill/>
                </a:ln>
                <a:solidFill>
                  <a:schemeClr val="bg1"/>
                </a:solidFill>
                <a:effectLst/>
                <a:uLnTx/>
                <a:uFillTx/>
                <a:latin typeface="Corbel" panose="020B0503020204020204"/>
                <a:ea typeface="+mn-ea"/>
                <a:cs typeface="+mn-cs"/>
              </a:rPr>
              <a:t>in the LXX </a:t>
            </a:r>
            <a:r>
              <a:rPr kumimoji="0" lang="en-US" altLang="en-US" sz="2400" b="1" i="0" u="none" strike="noStrike" kern="1200" cap="none" spc="0" normalizeH="0" baseline="0" noProof="0" dirty="0">
                <a:ln>
                  <a:noFill/>
                </a:ln>
                <a:solidFill>
                  <a:schemeClr val="bg1"/>
                </a:solidFill>
                <a:effectLst/>
                <a:uLnTx/>
                <a:uFillTx/>
                <a:latin typeface="Corbel" panose="020B0503020204020204"/>
                <a:ea typeface="+mn-ea"/>
                <a:cs typeface="+mn-cs"/>
              </a:rPr>
              <a:t>(the Septuagint) </a:t>
            </a:r>
            <a:r>
              <a:rPr kumimoji="0" lang="en-US" altLang="en-US" sz="3200" b="1" i="0" u="none" strike="noStrike" kern="1200" cap="none" spc="0" normalizeH="0" baseline="0" noProof="0" dirty="0">
                <a:ln>
                  <a:noFill/>
                </a:ln>
                <a:solidFill>
                  <a:schemeClr val="bg1"/>
                </a:solidFill>
                <a:effectLst/>
                <a:uLnTx/>
                <a:uFillTx/>
                <a:latin typeface="Corbel" panose="020B0503020204020204"/>
                <a:ea typeface="+mn-ea"/>
                <a:cs typeface="+mn-cs"/>
              </a:rPr>
              <a:t>and Apostolic Writings conﬁrms that the term </a:t>
            </a:r>
            <a:r>
              <a:rPr kumimoji="0" lang="en-US" altLang="en-US" sz="3200" b="1" i="0" u="none" strike="noStrike" kern="1200" cap="none" spc="0" normalizeH="0" baseline="0" noProof="0" dirty="0">
                <a:ln>
                  <a:noFill/>
                </a:ln>
                <a:solidFill>
                  <a:srgbClr val="FF0000"/>
                </a:solidFill>
                <a:effectLst>
                  <a:glow rad="165100">
                    <a:schemeClr val="tx1"/>
                  </a:glow>
                </a:effectLst>
                <a:uLnTx/>
                <a:uFillTx/>
                <a:latin typeface="Corbel" panose="020B0503020204020204"/>
                <a:ea typeface="+mn-ea"/>
                <a:cs typeface="+mn-cs"/>
              </a:rPr>
              <a:t>was used of </a:t>
            </a:r>
            <a:br>
              <a:rPr kumimoji="0" lang="en-US" altLang="en-US" sz="3200" b="1" i="0" u="none" strike="noStrike" kern="1200" cap="none" spc="0" normalizeH="0" baseline="0" noProof="0" dirty="0">
                <a:ln>
                  <a:noFill/>
                </a:ln>
                <a:solidFill>
                  <a:srgbClr val="FF0000"/>
                </a:solidFill>
                <a:effectLst>
                  <a:glow rad="165100">
                    <a:schemeClr val="tx1"/>
                  </a:glow>
                </a:effectLst>
                <a:uLnTx/>
                <a:uFillTx/>
                <a:latin typeface="Corbel" panose="020B0503020204020204"/>
                <a:ea typeface="+mn-ea"/>
                <a:cs typeface="+mn-cs"/>
              </a:rPr>
            </a:br>
            <a:r>
              <a:rPr kumimoji="0" lang="en-US" altLang="en-US" sz="3200" b="1" i="0" u="none" strike="noStrike" kern="1200" cap="none" spc="0" normalizeH="0" baseline="0" noProof="0" dirty="0">
                <a:ln>
                  <a:noFill/>
                </a:ln>
                <a:solidFill>
                  <a:srgbClr val="FF0000"/>
                </a:solidFill>
                <a:effectLst>
                  <a:glow rad="165100">
                    <a:schemeClr val="tx1"/>
                  </a:glow>
                </a:effectLst>
                <a:uLnTx/>
                <a:uFillTx/>
                <a:latin typeface="Corbel" panose="020B0503020204020204"/>
                <a:ea typeface="+mn-ea"/>
                <a:cs typeface="+mn-cs"/>
              </a:rPr>
              <a:t>man-made laws</a:t>
            </a:r>
            <a:r>
              <a:rPr kumimoji="0" lang="en-US" altLang="en-US" sz="3200" i="0" u="none" strike="noStrike" kern="1200" cap="none" spc="0" normalizeH="0" baseline="0" noProof="0" dirty="0">
                <a:ln>
                  <a:noFill/>
                </a:ln>
                <a:solidFill>
                  <a:srgbClr val="FF0000"/>
                </a:solidFill>
                <a:effectLst>
                  <a:glow rad="165100">
                    <a:schemeClr val="tx1"/>
                  </a:glow>
                </a:effectLst>
                <a:uLnTx/>
                <a:uFillTx/>
                <a:latin typeface="Corbel" panose="020B0503020204020204"/>
                <a:ea typeface="+mn-ea"/>
                <a:cs typeface="+mn-cs"/>
              </a:rPr>
              <a:t>,</a:t>
            </a:r>
            <a:r>
              <a:rPr kumimoji="0" lang="en-US" altLang="en-US" sz="3200" b="1" i="0" u="none" strike="noStrike" kern="1200" cap="none" spc="0" normalizeH="0" baseline="0" noProof="0" dirty="0">
                <a:ln>
                  <a:noFill/>
                </a:ln>
                <a:solidFill>
                  <a:schemeClr val="bg1"/>
                </a:solidFill>
                <a:effectLst/>
                <a:uLnTx/>
                <a:uFillTx/>
                <a:latin typeface="Corbel" panose="020B0503020204020204"/>
                <a:ea typeface="+mn-ea"/>
                <a:cs typeface="+mn-cs"/>
              </a:rPr>
              <a:t> and not of the </a:t>
            </a:r>
            <a:br>
              <a:rPr kumimoji="0" lang="en-US" altLang="en-US" sz="3200" b="1" i="0" u="none" strike="noStrike" kern="1200" cap="none" spc="0" normalizeH="0" baseline="0" noProof="0" dirty="0">
                <a:ln>
                  <a:noFill/>
                </a:ln>
                <a:solidFill>
                  <a:schemeClr val="bg1"/>
                </a:solidFill>
                <a:effectLst/>
                <a:uLnTx/>
                <a:uFillTx/>
                <a:latin typeface="Corbel" panose="020B0503020204020204"/>
                <a:ea typeface="+mn-ea"/>
                <a:cs typeface="+mn-cs"/>
              </a:rPr>
            </a:br>
            <a:r>
              <a:rPr kumimoji="0" lang="en-US" altLang="en-US" sz="3200" b="1" i="0" u="none" strike="noStrike" kern="1200" cap="none" spc="0" normalizeH="0" baseline="0" noProof="0" dirty="0">
                <a:ln>
                  <a:noFill/>
                </a:ln>
                <a:solidFill>
                  <a:schemeClr val="bg1"/>
                </a:solidFill>
                <a:effectLst/>
                <a:uLnTx/>
                <a:uFillTx/>
                <a:latin typeface="Corbel" panose="020B0503020204020204"/>
                <a:ea typeface="+mn-ea"/>
                <a:cs typeface="+mn-cs"/>
              </a:rPr>
              <a:t>YHVH-given Torah of Sinai. </a:t>
            </a:r>
          </a:p>
        </p:txBody>
      </p:sp>
      <p:pic>
        <p:nvPicPr>
          <p:cNvPr id="8" name="Picture 7">
            <a:extLst>
              <a:ext uri="{FF2B5EF4-FFF2-40B4-BE49-F238E27FC236}">
                <a16:creationId xmlns:a16="http://schemas.microsoft.com/office/drawing/2014/main" xmlns="" id="{7A7C3D6B-00EB-4334-A6A0-415209CC7A2B}"/>
              </a:ext>
            </a:extLst>
          </p:cNvPr>
          <p:cNvPicPr>
            <a:picLocks noChangeAspect="1"/>
          </p:cNvPicPr>
          <p:nvPr/>
        </p:nvPicPr>
        <p:blipFill>
          <a:blip r:embed="rId4"/>
          <a:stretch>
            <a:fillRect/>
          </a:stretch>
        </p:blipFill>
        <p:spPr>
          <a:xfrm>
            <a:off x="0" y="6339795"/>
            <a:ext cx="2103302" cy="518205"/>
          </a:xfrm>
          <a:prstGeom prst="rect">
            <a:avLst/>
          </a:prstGeom>
        </p:spPr>
      </p:pic>
    </p:spTree>
    <p:extLst>
      <p:ext uri="{BB962C8B-B14F-4D97-AF65-F5344CB8AC3E}">
        <p14:creationId xmlns:p14="http://schemas.microsoft.com/office/powerpoint/2010/main" val="2018262504"/>
      </p:ext>
    </p:extLst>
  </p:cSld>
  <p:clrMapOvr>
    <a:masterClrMapping/>
  </p:clrMapOvr>
  <p:transition spd="slow" advTm="2247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L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1466850"/>
            <a:ext cx="3590925" cy="3924300"/>
          </a:xfrm>
          <a:prstGeom prst="rect">
            <a:avLst/>
          </a:prstGeom>
          <a:noFill/>
          <a:extLst>
            <a:ext uri="{909E8E84-426E-40DD-AFC4-6F175D3DCCD1}">
              <a14:hiddenFill xmlns:a14="http://schemas.microsoft.com/office/drawing/2010/main">
                <a:solidFill>
                  <a:srgbClr val="FFFFFF"/>
                </a:solidFill>
              </a14:hiddenFill>
            </a:ext>
          </a:extLst>
        </p:spPr>
      </p:pic>
      <p:sp>
        <p:nvSpPr>
          <p:cNvPr id="111619" name="Text Box 3"/>
          <p:cNvSpPr txBox="1">
            <a:spLocks noChangeArrowheads="1"/>
          </p:cNvSpPr>
          <p:nvPr/>
        </p:nvSpPr>
        <p:spPr bwMode="auto">
          <a:xfrm>
            <a:off x="457200" y="381000"/>
            <a:ext cx="7086600" cy="600164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3200" dirty="0"/>
              <a:t>We may therefore conclude that </a:t>
            </a:r>
            <a:br>
              <a:rPr lang="en-US" altLang="en-US" sz="3200" dirty="0"/>
            </a:br>
            <a:r>
              <a:rPr lang="en-US" altLang="en-US" sz="3200" dirty="0"/>
              <a:t>Paul adds it to his description </a:t>
            </a:r>
            <a:br>
              <a:rPr lang="en-US" altLang="en-US" sz="3200" dirty="0"/>
            </a:br>
            <a:r>
              <a:rPr lang="en-US" altLang="en-US" sz="3200" dirty="0"/>
              <a:t>in order to identify </a:t>
            </a:r>
            <a:br>
              <a:rPr lang="en-US" altLang="en-US" sz="3200" dirty="0"/>
            </a:br>
            <a:r>
              <a:rPr lang="en-US" altLang="en-US" sz="3200" b="1" dirty="0">
                <a:solidFill>
                  <a:srgbClr val="FF0000"/>
                </a:solidFill>
                <a:effectLst>
                  <a:glow rad="165100">
                    <a:schemeClr val="tx1"/>
                  </a:glow>
                </a:effectLst>
              </a:rPr>
              <a:t>the abolished law as the legal fence </a:t>
            </a:r>
            <a:br>
              <a:rPr lang="en-US" altLang="en-US" sz="3200" b="1" dirty="0">
                <a:solidFill>
                  <a:srgbClr val="FF0000"/>
                </a:solidFill>
                <a:effectLst>
                  <a:glow rad="165100">
                    <a:schemeClr val="tx1"/>
                  </a:glow>
                </a:effectLst>
              </a:rPr>
            </a:br>
            <a:r>
              <a:rPr lang="en-US" altLang="en-US" sz="3200" b="1" dirty="0">
                <a:solidFill>
                  <a:srgbClr val="FF0000"/>
                </a:solidFill>
                <a:effectLst>
                  <a:glow rad="165100">
                    <a:schemeClr val="tx1"/>
                  </a:glow>
                </a:effectLst>
              </a:rPr>
              <a:t>of the Rabbis</a:t>
            </a:r>
            <a:r>
              <a:rPr lang="en-US" altLang="en-US" sz="3200" dirty="0">
                <a:solidFill>
                  <a:srgbClr val="FF0000"/>
                </a:solidFill>
                <a:effectLst>
                  <a:glow rad="165100">
                    <a:schemeClr val="tx1"/>
                  </a:glow>
                </a:effectLst>
              </a:rPr>
              <a:t>,</a:t>
            </a:r>
            <a:r>
              <a:rPr lang="en-US" altLang="en-US" sz="3200" dirty="0"/>
              <a:t> </a:t>
            </a:r>
            <a:br>
              <a:rPr lang="en-US" altLang="en-US" sz="3200" dirty="0"/>
            </a:br>
            <a:r>
              <a:rPr lang="en-US" altLang="en-US" sz="3200" dirty="0"/>
              <a:t>particularly the parts of the Oral Torah </a:t>
            </a:r>
            <a:r>
              <a:rPr lang="en-US" altLang="en-US" sz="3200" b="1" dirty="0">
                <a:solidFill>
                  <a:srgbClr val="FF0000"/>
                </a:solidFill>
                <a:effectLst>
                  <a:glow rad="165100">
                    <a:schemeClr val="tx1"/>
                  </a:glow>
                </a:effectLst>
              </a:rPr>
              <a:t>that separated Jew and Gentile</a:t>
            </a:r>
            <a:r>
              <a:rPr lang="en-US" altLang="en-US" sz="3200" dirty="0">
                <a:solidFill>
                  <a:srgbClr val="FF0000"/>
                </a:solidFill>
                <a:effectLst>
                  <a:glow rad="165100">
                    <a:schemeClr val="tx1"/>
                  </a:glow>
                </a:effectLst>
              </a:rPr>
              <a:t>.</a:t>
            </a:r>
            <a:r>
              <a:rPr lang="en-US" altLang="en-US" sz="3200" dirty="0"/>
              <a:t> </a:t>
            </a:r>
            <a:br>
              <a:rPr lang="en-US" altLang="en-US" sz="3200" dirty="0"/>
            </a:br>
            <a:r>
              <a:rPr lang="en-US" altLang="en-US" sz="3200" dirty="0"/>
              <a:t>The result?  </a:t>
            </a:r>
            <a:r>
              <a:rPr kumimoji="0" lang="en-US" altLang="en-US" sz="3200" b="0" i="0" u="none" strike="noStrike" kern="1200" cap="none" spc="0" normalizeH="0" baseline="0" noProof="0" dirty="0">
                <a:ln>
                  <a:noFill/>
                </a:ln>
                <a:solidFill>
                  <a:prstClr val="white"/>
                </a:solidFill>
                <a:effectLst/>
                <a:uLnTx/>
                <a:uFillTx/>
                <a:latin typeface="Corbel" panose="020B0503020204020204"/>
                <a:ea typeface="+mn-ea"/>
                <a:cs typeface="+mn-cs"/>
              </a:rPr>
              <a:t> </a:t>
            </a:r>
            <a:r>
              <a:rPr lang="en-US" altLang="en-US" sz="3200" b="1" u="sng" dirty="0">
                <a:ln>
                  <a:solidFill>
                    <a:srgbClr val="002060"/>
                  </a:solidFill>
                </a:ln>
                <a:solidFill>
                  <a:prstClr val="white"/>
                </a:solidFill>
                <a:latin typeface="Corbel" panose="020B0503020204020204"/>
              </a:rPr>
              <a:t>The</a:t>
            </a:r>
            <a:r>
              <a:rPr lang="en-US" altLang="en-US" sz="3200" b="1" dirty="0">
                <a:ln>
                  <a:solidFill>
                    <a:srgbClr val="002060"/>
                  </a:solidFill>
                </a:ln>
                <a:solidFill>
                  <a:prstClr val="white"/>
                </a:solidFill>
                <a:latin typeface="Corbel" panose="020B0503020204020204"/>
              </a:rPr>
              <a:t>y</a:t>
            </a:r>
            <a:r>
              <a:rPr lang="en-US" altLang="en-US" sz="3200" b="1" u="sng" dirty="0">
                <a:ln>
                  <a:solidFill>
                    <a:srgbClr val="002060"/>
                  </a:solidFill>
                </a:ln>
                <a:solidFill>
                  <a:prstClr val="white"/>
                </a:solidFill>
                <a:latin typeface="Corbel" panose="020B0503020204020204"/>
              </a:rPr>
              <a:t> w</a:t>
            </a:r>
            <a:r>
              <a:rPr kumimoji="0" lang="en-US" altLang="en-US" sz="3200" b="1" i="0" u="sng" strike="noStrike" kern="1200" cap="none" spc="0" normalizeH="0" baseline="0" noProof="0" dirty="0">
                <a:ln>
                  <a:solidFill>
                    <a:srgbClr val="002060"/>
                  </a:solidFill>
                </a:ln>
                <a:solidFill>
                  <a:prstClr val="white"/>
                </a:solidFill>
                <a:effectLst/>
                <a:uLnTx/>
                <a:uFillTx/>
                <a:latin typeface="Corbel" panose="020B0503020204020204"/>
              </a:rPr>
              <a:t>ere at odds with </a:t>
            </a:r>
            <a:br>
              <a:rPr kumimoji="0" lang="en-US" altLang="en-US" sz="3200" b="1" i="0" u="sng" strike="noStrike" kern="1200" cap="none" spc="0" normalizeH="0" baseline="0" noProof="0" dirty="0">
                <a:ln>
                  <a:solidFill>
                    <a:srgbClr val="002060"/>
                  </a:solidFill>
                </a:ln>
                <a:solidFill>
                  <a:prstClr val="white"/>
                </a:solidFill>
                <a:effectLst/>
                <a:uLnTx/>
                <a:uFillTx/>
                <a:latin typeface="Corbel" panose="020B0503020204020204"/>
              </a:rPr>
            </a:br>
            <a:r>
              <a:rPr kumimoji="0" lang="en-US" altLang="en-US" sz="3200" b="1" i="0" u="sng" strike="noStrike" kern="1200" cap="none" spc="0" normalizeH="0" baseline="0" noProof="0" dirty="0">
                <a:ln>
                  <a:solidFill>
                    <a:srgbClr val="002060"/>
                  </a:solidFill>
                </a:ln>
                <a:solidFill>
                  <a:prstClr val="white"/>
                </a:solidFill>
                <a:effectLst/>
                <a:uLnTx/>
                <a:uFillTx/>
                <a:latin typeface="Corbel" panose="020B0503020204020204"/>
              </a:rPr>
              <a:t>the Written Torah</a:t>
            </a:r>
            <a:r>
              <a:rPr kumimoji="0" lang="en-US" altLang="en-US" sz="3200" b="1" i="0" u="none" strike="noStrike" kern="1200" cap="none" spc="0" normalizeH="0" baseline="0" noProof="0" dirty="0">
                <a:ln>
                  <a:solidFill>
                    <a:srgbClr val="002060"/>
                  </a:solidFill>
                </a:ln>
                <a:solidFill>
                  <a:prstClr val="white"/>
                </a:solidFill>
                <a:effectLst/>
                <a:uLnTx/>
                <a:uFillTx/>
                <a:latin typeface="Corbel" panose="020B0503020204020204"/>
              </a:rPr>
              <a:t> </a:t>
            </a:r>
            <a:r>
              <a:rPr kumimoji="0" lang="en-US" altLang="en-US" sz="3200" b="0" i="0" u="none" strike="noStrike" kern="1200" cap="none" spc="0" normalizeH="0" baseline="0" noProof="0" dirty="0">
                <a:ln>
                  <a:noFill/>
                </a:ln>
                <a:solidFill>
                  <a:prstClr val="white"/>
                </a:solidFill>
                <a:effectLst/>
                <a:uLnTx/>
                <a:uFillTx/>
                <a:latin typeface="Corbel" panose="020B0503020204020204"/>
                <a:ea typeface="+mn-ea"/>
                <a:cs typeface="+mn-cs"/>
              </a:rPr>
              <a:t>that prophesied </a:t>
            </a:r>
            <a:br>
              <a:rPr kumimoji="0" lang="en-US" altLang="en-US" sz="3200" b="0" i="0" u="none" strike="noStrike" kern="1200" cap="none" spc="0" normalizeH="0" baseline="0" noProof="0" dirty="0">
                <a:ln>
                  <a:noFill/>
                </a:ln>
                <a:solidFill>
                  <a:prstClr val="white"/>
                </a:solidFill>
                <a:effectLst/>
                <a:uLnTx/>
                <a:uFillTx/>
                <a:latin typeface="Corbel" panose="020B0503020204020204"/>
                <a:ea typeface="+mn-ea"/>
                <a:cs typeface="+mn-cs"/>
              </a:rPr>
            </a:br>
            <a:r>
              <a:rPr kumimoji="0" lang="en-US" altLang="en-US" sz="3200" b="0" i="0" u="none" strike="noStrike" kern="1200" cap="none" spc="0" normalizeH="0" baseline="0" noProof="0" dirty="0">
                <a:ln>
                  <a:noFill/>
                </a:ln>
                <a:solidFill>
                  <a:prstClr val="white"/>
                </a:solidFill>
                <a:effectLst/>
                <a:uLnTx/>
                <a:uFillTx/>
                <a:latin typeface="Corbel" panose="020B0503020204020204"/>
                <a:ea typeface="+mn-ea"/>
                <a:cs typeface="+mn-cs"/>
              </a:rPr>
              <a:t>the unity of Jew and Gentile </a:t>
            </a:r>
            <a:br>
              <a:rPr kumimoji="0" lang="en-US" altLang="en-US" sz="3200" b="0" i="0" u="none" strike="noStrike" kern="1200" cap="none" spc="0" normalizeH="0" baseline="0" noProof="0" dirty="0">
                <a:ln>
                  <a:noFill/>
                </a:ln>
                <a:solidFill>
                  <a:prstClr val="white"/>
                </a:solidFill>
                <a:effectLst/>
                <a:uLnTx/>
                <a:uFillTx/>
                <a:latin typeface="Corbel" panose="020B0503020204020204"/>
                <a:ea typeface="+mn-ea"/>
                <a:cs typeface="+mn-cs"/>
              </a:rPr>
            </a:br>
            <a:r>
              <a:rPr kumimoji="0" lang="en-US" altLang="en-US" sz="3200" b="0" i="0" u="none" strike="noStrike" kern="1200" cap="none" spc="0" normalizeH="0" baseline="0" noProof="0" dirty="0">
                <a:ln>
                  <a:noFill/>
                </a:ln>
                <a:solidFill>
                  <a:prstClr val="white"/>
                </a:solidFill>
                <a:effectLst/>
                <a:uLnTx/>
                <a:uFillTx/>
                <a:latin typeface="Corbel" panose="020B0503020204020204"/>
                <a:ea typeface="+mn-ea"/>
                <a:cs typeface="+mn-cs"/>
              </a:rPr>
              <a:t>all within the promise of blessing </a:t>
            </a:r>
            <a:br>
              <a:rPr kumimoji="0" lang="en-US" altLang="en-US" sz="3200" b="0" i="0" u="none" strike="noStrike" kern="1200" cap="none" spc="0" normalizeH="0" baseline="0" noProof="0" dirty="0">
                <a:ln>
                  <a:noFill/>
                </a:ln>
                <a:solidFill>
                  <a:prstClr val="white"/>
                </a:solidFill>
                <a:effectLst/>
                <a:uLnTx/>
                <a:uFillTx/>
                <a:latin typeface="Corbel" panose="020B0503020204020204"/>
                <a:ea typeface="+mn-ea"/>
                <a:cs typeface="+mn-cs"/>
              </a:rPr>
            </a:br>
            <a:r>
              <a:rPr kumimoji="0" lang="en-US" altLang="en-US" sz="3200" b="0" i="0" u="none" strike="noStrike" kern="1200" cap="none" spc="0" normalizeH="0" baseline="0" noProof="0" dirty="0">
                <a:ln>
                  <a:noFill/>
                </a:ln>
                <a:solidFill>
                  <a:prstClr val="white"/>
                </a:solidFill>
                <a:effectLst/>
                <a:uLnTx/>
                <a:uFillTx/>
                <a:latin typeface="Corbel" panose="020B0503020204020204"/>
                <a:ea typeface="+mn-ea"/>
                <a:cs typeface="+mn-cs"/>
              </a:rPr>
              <a:t>given to Abraham.</a:t>
            </a:r>
            <a:endParaRPr lang="en-US" altLang="en-US" sz="3200" dirty="0"/>
          </a:p>
        </p:txBody>
      </p:sp>
      <p:pic>
        <p:nvPicPr>
          <p:cNvPr id="3" name="Picture 2">
            <a:extLst>
              <a:ext uri="{FF2B5EF4-FFF2-40B4-BE49-F238E27FC236}">
                <a16:creationId xmlns:a16="http://schemas.microsoft.com/office/drawing/2014/main" xmlns="" id="{F3413461-2AD1-457B-9318-AD811B5F172F}"/>
              </a:ext>
            </a:extLst>
          </p:cNvPr>
          <p:cNvPicPr>
            <a:picLocks noChangeAspect="1"/>
          </p:cNvPicPr>
          <p:nvPr/>
        </p:nvPicPr>
        <p:blipFill>
          <a:blip r:embed="rId3"/>
          <a:stretch>
            <a:fillRect/>
          </a:stretch>
        </p:blipFill>
        <p:spPr>
          <a:xfrm>
            <a:off x="0" y="6339795"/>
            <a:ext cx="2103302" cy="518205"/>
          </a:xfrm>
          <a:prstGeom prst="rect">
            <a:avLst/>
          </a:prstGeom>
        </p:spPr>
      </p:pic>
      <p:sp>
        <p:nvSpPr>
          <p:cNvPr id="6" name="Slide Number Placeholder 2">
            <a:extLst>
              <a:ext uri="{FF2B5EF4-FFF2-40B4-BE49-F238E27FC236}">
                <a16:creationId xmlns:a16="http://schemas.microsoft.com/office/drawing/2014/main" xmlns="" id="{C20CDA0B-D0AE-4754-AEE3-019FCD7C77F0}"/>
              </a:ext>
            </a:extLst>
          </p:cNvPr>
          <p:cNvSpPr>
            <a:spLocks noGrp="1"/>
          </p:cNvSpPr>
          <p:nvPr>
            <p:ph type="sldNum" sz="quarter" idx="12"/>
          </p:nvPr>
        </p:nvSpPr>
        <p:spPr>
          <a:xfrm>
            <a:off x="8305800" y="6200080"/>
            <a:ext cx="3581400" cy="365125"/>
          </a:xfrm>
        </p:spPr>
        <p:txBody>
          <a:bodyPr/>
          <a:lstStyle/>
          <a:p>
            <a:fld id="{695DB4FE-1E88-4777-850A-44C9A620726E}" type="slidenum">
              <a:rPr lang="en-US" altLang="en-US" smtClean="0">
                <a:solidFill>
                  <a:schemeClr val="tx1"/>
                </a:solidFill>
              </a:rPr>
              <a:pPr/>
              <a:t>66</a:t>
            </a:fld>
            <a:endParaRPr lang="en-US" alt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19212">
        <p:split orient="vert"/>
      </p:transition>
    </mc:Choice>
    <mc:Fallback xmlns="">
      <p:transition spd="slow" advTm="19212">
        <p:split orient="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ANd9GcRJakdNUuOcDgiQPlCv3B6S8Lgv_5wVx3miHpgsgZrkKVeNvbIzHk8HxZ3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2192000" cy="6929439"/>
          </a:xfrm>
          <a:prstGeom prst="rect">
            <a:avLst/>
          </a:prstGeom>
          <a:noFill/>
          <a:extLst>
            <a:ext uri="{909E8E84-426E-40DD-AFC4-6F175D3DCCD1}">
              <a14:hiddenFill xmlns:a14="http://schemas.microsoft.com/office/drawing/2010/main">
                <a:solidFill>
                  <a:srgbClr val="FFFFFF"/>
                </a:solidFill>
              </a14:hiddenFill>
            </a:ext>
          </a:extLst>
        </p:spPr>
      </p:pic>
      <p:sp>
        <p:nvSpPr>
          <p:cNvPr id="110595" name="Text Box 3"/>
          <p:cNvSpPr txBox="1">
            <a:spLocks noChangeArrowheads="1"/>
          </p:cNvSpPr>
          <p:nvPr/>
        </p:nvSpPr>
        <p:spPr bwMode="auto">
          <a:xfrm>
            <a:off x="1295400" y="1351508"/>
            <a:ext cx="9448800" cy="41549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altLang="en-US" sz="4400" b="1" dirty="0">
                <a:ln>
                  <a:solidFill>
                    <a:srgbClr val="002060"/>
                  </a:solidFill>
                </a:ln>
                <a:solidFill>
                  <a:schemeClr val="bg1"/>
                </a:solidFill>
              </a:rPr>
              <a:t>This does not mean that Yahusha abolished </a:t>
            </a:r>
            <a:r>
              <a:rPr lang="en-US" altLang="en-US" sz="4400" b="1" u="sng" dirty="0">
                <a:ln>
                  <a:solidFill>
                    <a:srgbClr val="002060"/>
                  </a:solidFill>
                </a:ln>
                <a:solidFill>
                  <a:schemeClr val="bg1"/>
                </a:solidFill>
              </a:rPr>
              <a:t>the entire Oral Torah</a:t>
            </a:r>
            <a:r>
              <a:rPr lang="en-US" altLang="en-US" sz="4400" b="1" dirty="0">
                <a:ln>
                  <a:solidFill>
                    <a:srgbClr val="002060"/>
                  </a:solidFill>
                </a:ln>
                <a:solidFill>
                  <a:schemeClr val="bg1"/>
                </a:solidFill>
              </a:rPr>
              <a:t> in His death on the tree.  In fact, there are many instances recorded in the life of Yahusha where He gives clear allegiance to Oral Torah. </a:t>
            </a:r>
          </a:p>
        </p:txBody>
      </p:sp>
      <p:pic>
        <p:nvPicPr>
          <p:cNvPr id="3" name="Picture 2">
            <a:extLst>
              <a:ext uri="{FF2B5EF4-FFF2-40B4-BE49-F238E27FC236}">
                <a16:creationId xmlns:a16="http://schemas.microsoft.com/office/drawing/2014/main" xmlns="" id="{A495D096-1BCD-4AAA-96F1-07AC6820A739}"/>
              </a:ext>
            </a:extLst>
          </p:cNvPr>
          <p:cNvPicPr>
            <a:picLocks noChangeAspect="1"/>
          </p:cNvPicPr>
          <p:nvPr/>
        </p:nvPicPr>
        <p:blipFill>
          <a:blip r:embed="rId4"/>
          <a:stretch>
            <a:fillRect/>
          </a:stretch>
        </p:blipFill>
        <p:spPr>
          <a:xfrm>
            <a:off x="0" y="6339795"/>
            <a:ext cx="2103302" cy="518205"/>
          </a:xfrm>
          <a:prstGeom prst="rect">
            <a:avLst/>
          </a:prstGeom>
        </p:spPr>
      </p:pic>
      <p:sp>
        <p:nvSpPr>
          <p:cNvPr id="6" name="Slide Number Placeholder 2">
            <a:extLst>
              <a:ext uri="{FF2B5EF4-FFF2-40B4-BE49-F238E27FC236}">
                <a16:creationId xmlns:a16="http://schemas.microsoft.com/office/drawing/2014/main" xmlns="" id="{C20CDA0B-D0AE-4754-AEE3-019FCD7C77F0}"/>
              </a:ext>
            </a:extLst>
          </p:cNvPr>
          <p:cNvSpPr>
            <a:spLocks noGrp="1"/>
          </p:cNvSpPr>
          <p:nvPr>
            <p:ph type="sldNum" sz="quarter" idx="12"/>
          </p:nvPr>
        </p:nvSpPr>
        <p:spPr>
          <a:xfrm>
            <a:off x="8458200" y="6356350"/>
            <a:ext cx="3581400" cy="365125"/>
          </a:xfrm>
        </p:spPr>
        <p:txBody>
          <a:bodyPr/>
          <a:lstStyle/>
          <a:p>
            <a:fld id="{695DB4FE-1E88-4777-850A-44C9A620726E}" type="slidenum">
              <a:rPr lang="en-US" altLang="en-US" smtClean="0">
                <a:solidFill>
                  <a:schemeClr val="bg1"/>
                </a:solidFill>
              </a:rPr>
              <a:pPr/>
              <a:t>67</a:t>
            </a:fld>
            <a:endParaRPr lang="en-US"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17643">
        <p:split orient="vert"/>
      </p:transition>
    </mc:Choice>
    <mc:Fallback xmlns="">
      <p:transition spd="slow" advTm="17643">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14401"/>
            <a:ext cx="11430000" cy="45858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400" dirty="0"/>
              <a:t>We have some examples of this in Matt. 9:14-15.   The argument of Yahusha, in which He defends the way His disciples fast, is based upon a recognized Halakah that it is improper to fast </a:t>
            </a:r>
            <a:br>
              <a:rPr lang="en-US" sz="4400" dirty="0"/>
            </a:br>
            <a:r>
              <a:rPr lang="en-US" sz="4400" dirty="0"/>
              <a:t>in the presence of a bridegroom</a:t>
            </a:r>
            <a:r>
              <a:rPr lang="en-US" sz="4400" dirty="0" smtClean="0"/>
              <a:t>.</a:t>
            </a:r>
          </a:p>
          <a:p>
            <a:pPr algn="ctr"/>
            <a:r>
              <a:rPr lang="en-US" sz="2000" dirty="0" smtClean="0"/>
              <a:t> </a:t>
            </a:r>
            <a:r>
              <a:rPr lang="en-US" sz="4400" dirty="0"/>
              <a:t/>
            </a:r>
            <a:br>
              <a:rPr lang="en-US" sz="4400" dirty="0"/>
            </a:br>
            <a:r>
              <a:rPr lang="en-US" sz="4400" dirty="0"/>
              <a:t>This is not found in the </a:t>
            </a:r>
            <a:r>
              <a:rPr lang="en-US" sz="4400" b="1" u="sng" dirty="0"/>
              <a:t>Written</a:t>
            </a:r>
            <a:r>
              <a:rPr lang="en-US" sz="4400" dirty="0"/>
              <a:t> Torah.</a:t>
            </a:r>
          </a:p>
        </p:txBody>
      </p:sp>
      <p:sp>
        <p:nvSpPr>
          <p:cNvPr id="3" name="Slide Number Placeholder 2">
            <a:extLst>
              <a:ext uri="{FF2B5EF4-FFF2-40B4-BE49-F238E27FC236}">
                <a16:creationId xmlns:a16="http://schemas.microsoft.com/office/drawing/2014/main" xmlns="" id="{19F8A161-487A-49F8-AFAD-AF94BD7A9D00}"/>
              </a:ext>
            </a:extLst>
          </p:cNvPr>
          <p:cNvSpPr>
            <a:spLocks noGrp="1"/>
          </p:cNvSpPr>
          <p:nvPr>
            <p:ph type="sldNum" sz="quarter" idx="12"/>
          </p:nvPr>
        </p:nvSpPr>
        <p:spPr>
          <a:xfrm>
            <a:off x="9329530" y="6223828"/>
            <a:ext cx="2481470" cy="365125"/>
          </a:xfrm>
        </p:spPr>
        <p:txBody>
          <a:bodyPr/>
          <a:lstStyle/>
          <a:p>
            <a:fld id="{695DB4FE-1E88-4777-850A-44C9A620726E}" type="slidenum">
              <a:rPr lang="en-US" altLang="en-US" smtClean="0">
                <a:solidFill>
                  <a:schemeClr val="tx1"/>
                </a:solidFill>
              </a:rPr>
              <a:pPr/>
              <a:t>68</a:t>
            </a:fld>
            <a:endParaRPr lang="en-US" altLang="en-US" dirty="0">
              <a:solidFill>
                <a:schemeClr val="tx1"/>
              </a:solidFill>
            </a:endParaRPr>
          </a:p>
        </p:txBody>
      </p:sp>
      <p:pic>
        <p:nvPicPr>
          <p:cNvPr id="5" name="Picture 4">
            <a:extLst>
              <a:ext uri="{FF2B5EF4-FFF2-40B4-BE49-F238E27FC236}">
                <a16:creationId xmlns:a16="http://schemas.microsoft.com/office/drawing/2014/main" xmlns="" id="{080EF724-C865-4368-B549-72E983F48238}"/>
              </a:ext>
            </a:extLst>
          </p:cNvPr>
          <p:cNvPicPr>
            <a:picLocks noChangeAspect="1"/>
          </p:cNvPicPr>
          <p:nvPr/>
        </p:nvPicPr>
        <p:blipFill>
          <a:blip r:embed="rId3"/>
          <a:stretch>
            <a:fillRect/>
          </a:stretch>
        </p:blipFill>
        <p:spPr>
          <a:xfrm>
            <a:off x="0" y="6339795"/>
            <a:ext cx="2103302" cy="518205"/>
          </a:xfrm>
          <a:prstGeom prst="rect">
            <a:avLst/>
          </a:prstGeom>
        </p:spPr>
      </p:pic>
    </p:spTree>
    <p:extLst>
      <p:ext uri="{BB962C8B-B14F-4D97-AF65-F5344CB8AC3E}">
        <p14:creationId xmlns:p14="http://schemas.microsoft.com/office/powerpoint/2010/main" val="769992423"/>
      </p:ext>
    </p:extLst>
  </p:cSld>
  <p:clrMapOvr>
    <a:masterClrMapping/>
  </p:clrMapOvr>
  <p:transition spd="slow" advTm="23597">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57200"/>
            <a:ext cx="11049000" cy="563231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000" b="1" dirty="0" smtClean="0"/>
              <a:t>Matt </a:t>
            </a:r>
            <a:r>
              <a:rPr lang="en-US" sz="4000" b="1" dirty="0"/>
              <a:t>12:5 </a:t>
            </a:r>
            <a:r>
              <a:rPr lang="en-US" sz="4000" dirty="0"/>
              <a:t>- Yahusha states that the priests profane the Sabbath but are innocent.  </a:t>
            </a:r>
            <a:br>
              <a:rPr lang="en-US" sz="4000" dirty="0"/>
            </a:br>
            <a:r>
              <a:rPr lang="en-US" sz="4000" dirty="0"/>
              <a:t>This teaching is not found in the Written Torah, </a:t>
            </a:r>
            <a:br>
              <a:rPr lang="en-US" sz="4000" dirty="0"/>
            </a:br>
            <a:r>
              <a:rPr lang="en-US" sz="4000" dirty="0"/>
              <a:t>but in the Oral Torah.  Halakah means Jewish Law:  </a:t>
            </a:r>
            <a:br>
              <a:rPr lang="en-US" sz="4000" dirty="0"/>
            </a:br>
            <a:r>
              <a:rPr lang="en-US" sz="4000" dirty="0"/>
              <a:t>2. Halakah originates from the Aramaic word, "</a:t>
            </a:r>
            <a:r>
              <a:rPr lang="en-US" sz="4000" dirty="0" err="1"/>
              <a:t>hilkheta</a:t>
            </a:r>
            <a:r>
              <a:rPr lang="en-US" sz="4000" dirty="0"/>
              <a:t>" </a:t>
            </a:r>
            <a:r>
              <a:rPr lang="en-US" sz="3200" dirty="0"/>
              <a:t>(direction of the action) </a:t>
            </a:r>
            <a:r>
              <a:rPr lang="en-US" sz="4000" dirty="0"/>
              <a:t>and the </a:t>
            </a:r>
            <a:br>
              <a:rPr lang="en-US" sz="4000" dirty="0"/>
            </a:br>
            <a:r>
              <a:rPr lang="en-US" sz="4000" dirty="0"/>
              <a:t>Hebrew word "</a:t>
            </a:r>
            <a:r>
              <a:rPr lang="en-US" sz="4000" dirty="0" err="1"/>
              <a:t>holech</a:t>
            </a:r>
            <a:r>
              <a:rPr lang="en-US" sz="4000" dirty="0"/>
              <a:t>" </a:t>
            </a:r>
            <a:r>
              <a:rPr lang="en-US" sz="3200" dirty="0"/>
              <a:t>(from the verb "to walk")</a:t>
            </a:r>
            <a:r>
              <a:rPr lang="en-US" sz="4000" dirty="0"/>
              <a:t>.</a:t>
            </a:r>
            <a:br>
              <a:rPr lang="en-US" sz="4000" dirty="0"/>
            </a:br>
            <a:r>
              <a:rPr lang="en-US" sz="4000" dirty="0"/>
              <a:t>3. We combine the meanings.  </a:t>
            </a:r>
            <a:r>
              <a:rPr lang="en-US" sz="4000" dirty="0" err="1"/>
              <a:t>Hilkheta</a:t>
            </a:r>
            <a:r>
              <a:rPr lang="en-US" sz="4000" dirty="0"/>
              <a:t> and </a:t>
            </a:r>
            <a:r>
              <a:rPr lang="en-US" sz="4000" dirty="0" err="1"/>
              <a:t>Holech</a:t>
            </a:r>
            <a:r>
              <a:rPr lang="en-US" sz="4000" dirty="0"/>
              <a:t> give us "Halakah" which means </a:t>
            </a:r>
            <a:r>
              <a:rPr lang="en-US" sz="3200" b="1" dirty="0">
                <a:solidFill>
                  <a:srgbClr val="FF0000"/>
                </a:solidFill>
              </a:rPr>
              <a:t>"This is the way to go."</a:t>
            </a:r>
            <a:endParaRPr lang="en-US" sz="3200" dirty="0"/>
          </a:p>
        </p:txBody>
      </p:sp>
      <p:sp>
        <p:nvSpPr>
          <p:cNvPr id="3" name="Slide Number Placeholder 2">
            <a:extLst>
              <a:ext uri="{FF2B5EF4-FFF2-40B4-BE49-F238E27FC236}">
                <a16:creationId xmlns:a16="http://schemas.microsoft.com/office/drawing/2014/main" xmlns="" id="{A57C042A-4D7D-48E4-AE0C-CB89873F0494}"/>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69</a:t>
            </a:fld>
            <a:endParaRPr lang="en-US" altLang="en-US" dirty="0">
              <a:solidFill>
                <a:schemeClr val="tx1"/>
              </a:solidFill>
            </a:endParaRPr>
          </a:p>
        </p:txBody>
      </p:sp>
      <p:pic>
        <p:nvPicPr>
          <p:cNvPr id="5" name="Picture 4">
            <a:extLst>
              <a:ext uri="{FF2B5EF4-FFF2-40B4-BE49-F238E27FC236}">
                <a16:creationId xmlns:a16="http://schemas.microsoft.com/office/drawing/2014/main" xmlns="" id="{E9A90614-AA25-4B57-8BB4-CD85B0950BB2}"/>
              </a:ext>
            </a:extLst>
          </p:cNvPr>
          <p:cNvPicPr>
            <a:picLocks noChangeAspect="1"/>
          </p:cNvPicPr>
          <p:nvPr/>
        </p:nvPicPr>
        <p:blipFill>
          <a:blip r:embed="rId3"/>
          <a:stretch>
            <a:fillRect/>
          </a:stretch>
        </p:blipFill>
        <p:spPr>
          <a:xfrm>
            <a:off x="0" y="6339795"/>
            <a:ext cx="2103302" cy="518205"/>
          </a:xfrm>
          <a:prstGeom prst="rect">
            <a:avLst/>
          </a:prstGeom>
        </p:spPr>
      </p:pic>
    </p:spTree>
    <p:extLst>
      <p:ext uri="{BB962C8B-B14F-4D97-AF65-F5344CB8AC3E}">
        <p14:creationId xmlns:p14="http://schemas.microsoft.com/office/powerpoint/2010/main" val="2812214563"/>
      </p:ext>
    </p:extLst>
  </p:cSld>
  <p:clrMapOvr>
    <a:masterClrMapping/>
  </p:clrMapOvr>
  <p:transition spd="slow" advTm="4239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1697633779_51ae67ba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42" name="Text Box 6"/>
          <p:cNvSpPr txBox="1">
            <a:spLocks noChangeArrowheads="1"/>
          </p:cNvSpPr>
          <p:nvPr/>
        </p:nvSpPr>
        <p:spPr bwMode="auto">
          <a:xfrm>
            <a:off x="228600" y="3200400"/>
            <a:ext cx="11734800" cy="3108543"/>
          </a:xfrm>
          <a:prstGeom prst="rect">
            <a:avLst/>
          </a:prstGeom>
          <a:solidFill>
            <a:schemeClr val="bg1">
              <a:alpha val="64999"/>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400" i="1" dirty="0"/>
              <a:t>Let’s read Ephesians 2:14-16 </a:t>
            </a:r>
            <a:r>
              <a:rPr lang="en-US" altLang="en-US" i="1" dirty="0"/>
              <a:t>(KJV):  </a:t>
            </a:r>
            <a:r>
              <a:rPr lang="en-US" altLang="en-US" sz="2800" b="1" dirty="0"/>
              <a:t>“For he is our peace, who hath made both one, and hath broken down </a:t>
            </a:r>
            <a:r>
              <a:rPr lang="en-US" altLang="en-US" sz="2800" b="1" u="sng" dirty="0"/>
              <a:t>the middle wall of partition</a:t>
            </a:r>
            <a:r>
              <a:rPr lang="en-US" altLang="en-US" sz="2800" b="1" dirty="0"/>
              <a:t> between us; 15. Having abolished in his flesh the </a:t>
            </a:r>
            <a:r>
              <a:rPr lang="en-US" altLang="en-US" sz="2800" b="1" u="sng" dirty="0"/>
              <a:t>enmit</a:t>
            </a:r>
            <a:r>
              <a:rPr lang="en-US" altLang="en-US" sz="2800" b="1" dirty="0"/>
              <a:t>y,</a:t>
            </a:r>
            <a:r>
              <a:rPr lang="en-US" altLang="en-US" sz="2800" b="1" u="sng" dirty="0"/>
              <a:t> </a:t>
            </a:r>
            <a:br>
              <a:rPr lang="en-US" altLang="en-US" sz="2800" b="1" u="sng" dirty="0"/>
            </a:br>
            <a:r>
              <a:rPr lang="en-US" altLang="en-US" sz="2800" b="1" u="sng" dirty="0"/>
              <a:t>even the law of commandments contained in ordinances</a:t>
            </a:r>
            <a:r>
              <a:rPr lang="en-US" altLang="en-US" sz="2800" b="1" dirty="0"/>
              <a:t>; </a:t>
            </a:r>
            <a:br>
              <a:rPr lang="en-US" altLang="en-US" sz="2800" b="1" dirty="0"/>
            </a:br>
            <a:r>
              <a:rPr lang="en-US" altLang="en-US" sz="2800" b="1" dirty="0"/>
              <a:t>for to make in himself of twain one new man, </a:t>
            </a:r>
            <a:br>
              <a:rPr lang="en-US" altLang="en-US" sz="2800" b="1" dirty="0"/>
            </a:br>
            <a:r>
              <a:rPr lang="en-US" altLang="en-US" sz="2800" b="1" dirty="0"/>
              <a:t>so making peace; 16. And that he might reconcile both unto </a:t>
            </a:r>
            <a:br>
              <a:rPr lang="en-US" altLang="en-US" sz="2800" b="1" dirty="0"/>
            </a:br>
            <a:r>
              <a:rPr lang="en-US" altLang="en-US" sz="2800" b="1" dirty="0"/>
              <a:t>Elohim in one body by the cross, having slain the enmity thereby.”</a:t>
            </a:r>
          </a:p>
        </p:txBody>
      </p:sp>
      <p:sp>
        <p:nvSpPr>
          <p:cNvPr id="2" name="Slide Number Placeholder 1">
            <a:extLst>
              <a:ext uri="{FF2B5EF4-FFF2-40B4-BE49-F238E27FC236}">
                <a16:creationId xmlns:a16="http://schemas.microsoft.com/office/drawing/2014/main" xmlns="" id="{AD78FD7C-2007-45D5-90CE-577EFDD09A70}"/>
              </a:ext>
            </a:extLst>
          </p:cNvPr>
          <p:cNvSpPr>
            <a:spLocks noGrp="1"/>
          </p:cNvSpPr>
          <p:nvPr>
            <p:ph type="sldNum" sz="quarter" idx="12"/>
          </p:nvPr>
        </p:nvSpPr>
        <p:spPr>
          <a:xfrm>
            <a:off x="8610600" y="6356350"/>
            <a:ext cx="3352800" cy="365125"/>
          </a:xfrm>
        </p:spPr>
        <p:txBody>
          <a:bodyPr/>
          <a:lstStyle/>
          <a:p>
            <a:fld id="{695DB4FE-1E88-4777-850A-44C9A620726E}" type="slidenum">
              <a:rPr lang="en-US" altLang="en-US" smtClean="0">
                <a:solidFill>
                  <a:schemeClr val="bg1"/>
                </a:solidFill>
              </a:rPr>
              <a:pPr/>
              <a:t>7</a:t>
            </a:fld>
            <a:endParaRPr lang="en-US" altLang="en-US" dirty="0">
              <a:solidFill>
                <a:schemeClr val="bg1"/>
              </a:solidFill>
            </a:endParaRPr>
          </a:p>
        </p:txBody>
      </p:sp>
      <p:pic>
        <p:nvPicPr>
          <p:cNvPr id="3" name="Picture 2">
            <a:extLst>
              <a:ext uri="{FF2B5EF4-FFF2-40B4-BE49-F238E27FC236}">
                <a16:creationId xmlns:a16="http://schemas.microsoft.com/office/drawing/2014/main" xmlns="" id="{264D6FB3-FAD2-4BEE-B791-D56018408F89}"/>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36582">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3" name="Picture 5" descr="pharise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914400"/>
            <a:ext cx="3637181" cy="3225929"/>
          </a:xfrm>
          <a:prstGeom prst="rect">
            <a:avLst/>
          </a:prstGeom>
          <a:noFill/>
          <a:extLst>
            <a:ext uri="{909E8E84-426E-40DD-AFC4-6F175D3DCCD1}">
              <a14:hiddenFill xmlns:a14="http://schemas.microsoft.com/office/drawing/2010/main">
                <a:solidFill>
                  <a:srgbClr val="FFFFFF"/>
                </a:solidFill>
              </a14:hiddenFill>
            </a:ext>
          </a:extLst>
        </p:spPr>
      </p:pic>
      <p:sp>
        <p:nvSpPr>
          <p:cNvPr id="114694" name="Text Box 6"/>
          <p:cNvSpPr txBox="1">
            <a:spLocks noChangeArrowheads="1"/>
          </p:cNvSpPr>
          <p:nvPr/>
        </p:nvSpPr>
        <p:spPr bwMode="auto">
          <a:xfrm>
            <a:off x="457200" y="533400"/>
            <a:ext cx="7620000" cy="4031873"/>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wrap="square">
            <a:spAutoFit/>
          </a:bodyPr>
          <a:lstStyle/>
          <a:p>
            <a:r>
              <a:rPr lang="en-US" altLang="en-US" sz="3200" b="1" dirty="0"/>
              <a:t>In Matt 15:1 the Pharisees are inquiring about the disciples of  Yahusha: why do they transgress the traditions of the elders by not washing their hands according to Halakah before eating?  Yahusha rebukes them, citing also their use of korban to ‘hide’ their wealth  from</a:t>
            </a:r>
            <a:br>
              <a:rPr lang="en-US" altLang="en-US" sz="3200" b="1" dirty="0"/>
            </a:br>
            <a:r>
              <a:rPr lang="en-US" altLang="en-US" sz="3200" b="1" dirty="0">
                <a:solidFill>
                  <a:srgbClr val="FFFFFF"/>
                </a:solidFill>
              </a:rPr>
              <a:t>aging parents who needed their support.</a:t>
            </a:r>
            <a:endParaRPr lang="en-US" altLang="en-US" sz="3200" b="1" dirty="0"/>
          </a:p>
        </p:txBody>
      </p:sp>
      <p:sp>
        <p:nvSpPr>
          <p:cNvPr id="2" name="Slide Number Placeholder 1">
            <a:extLst>
              <a:ext uri="{FF2B5EF4-FFF2-40B4-BE49-F238E27FC236}">
                <a16:creationId xmlns:a16="http://schemas.microsoft.com/office/drawing/2014/main" xmlns="" id="{1C540A4D-0331-49FD-8CD2-476C0B1DC7D1}"/>
              </a:ext>
            </a:extLst>
          </p:cNvPr>
          <p:cNvSpPr>
            <a:spLocks noGrp="1"/>
          </p:cNvSpPr>
          <p:nvPr>
            <p:ph type="sldNum" sz="quarter" idx="12"/>
          </p:nvPr>
        </p:nvSpPr>
        <p:spPr>
          <a:xfrm>
            <a:off x="9329530" y="6223828"/>
            <a:ext cx="2633870" cy="365125"/>
          </a:xfrm>
        </p:spPr>
        <p:txBody>
          <a:bodyPr/>
          <a:lstStyle/>
          <a:p>
            <a:fld id="{695DB4FE-1E88-4777-850A-44C9A620726E}" type="slidenum">
              <a:rPr lang="en-US" altLang="en-US" smtClean="0">
                <a:solidFill>
                  <a:schemeClr val="tx1"/>
                </a:solidFill>
              </a:rPr>
              <a:pPr/>
              <a:t>70</a:t>
            </a:fld>
            <a:endParaRPr lang="en-US" altLang="en-US" dirty="0">
              <a:solidFill>
                <a:schemeClr val="tx1"/>
              </a:solidFill>
            </a:endParaRPr>
          </a:p>
        </p:txBody>
      </p:sp>
      <p:sp>
        <p:nvSpPr>
          <p:cNvPr id="3" name="TextBox 2">
            <a:extLst>
              <a:ext uri="{FF2B5EF4-FFF2-40B4-BE49-F238E27FC236}">
                <a16:creationId xmlns:a16="http://schemas.microsoft.com/office/drawing/2014/main" xmlns="" id="{2012BDAE-DCE1-4F64-9E92-20A514332DB8}"/>
              </a:ext>
            </a:extLst>
          </p:cNvPr>
          <p:cNvSpPr txBox="1"/>
          <p:nvPr/>
        </p:nvSpPr>
        <p:spPr>
          <a:xfrm>
            <a:off x="457200" y="4800600"/>
            <a:ext cx="9220200" cy="1077218"/>
          </a:xfrm>
          <a:prstGeom prst="rect">
            <a:avLst/>
          </a:prstGeom>
          <a:solidFill>
            <a:schemeClr val="accent2">
              <a:lumMod val="7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Corbel" panose="020B0503020204020204"/>
                <a:ea typeface="+mn-ea"/>
                <a:cs typeface="+mn-cs"/>
              </a:rPr>
              <a:t>In both cases, it is clear that the Pharisees consider  </a:t>
            </a:r>
            <a:br>
              <a:rPr kumimoji="0" lang="en-US" altLang="en-US" sz="3200" b="1" i="0" u="none" strike="noStrike" kern="1200" cap="none" spc="0" normalizeH="0" baseline="0" noProof="0" dirty="0">
                <a:ln>
                  <a:noFill/>
                </a:ln>
                <a:solidFill>
                  <a:srgbClr val="FFFFFF"/>
                </a:solidFill>
                <a:effectLst/>
                <a:uLnTx/>
                <a:uFillTx/>
                <a:latin typeface="Corbel" panose="020B0503020204020204"/>
                <a:ea typeface="+mn-ea"/>
                <a:cs typeface="+mn-cs"/>
              </a:rPr>
            </a:br>
            <a:r>
              <a:rPr kumimoji="0" lang="en-US" altLang="en-US" sz="3200" b="1" i="0" u="none" strike="noStrike" kern="1200" cap="none" spc="0" normalizeH="0" baseline="0" noProof="0" dirty="0">
                <a:ln>
                  <a:noFill/>
                </a:ln>
                <a:solidFill>
                  <a:srgbClr val="FFFFFF"/>
                </a:solidFill>
                <a:effectLst/>
                <a:uLnTx/>
                <a:uFillTx/>
                <a:latin typeface="Corbel" panose="020B0503020204020204"/>
                <a:ea typeface="+mn-ea"/>
                <a:cs typeface="+mn-cs"/>
              </a:rPr>
              <a:t>the Halakah, based on Oral Torah, as binding. </a:t>
            </a:r>
          </a:p>
        </p:txBody>
      </p:sp>
      <p:pic>
        <p:nvPicPr>
          <p:cNvPr id="4" name="Picture 3">
            <a:extLst>
              <a:ext uri="{FF2B5EF4-FFF2-40B4-BE49-F238E27FC236}">
                <a16:creationId xmlns:a16="http://schemas.microsoft.com/office/drawing/2014/main" xmlns="" id="{604E36C9-4E68-469F-89B7-AA41EE92691A}"/>
              </a:ext>
            </a:extLst>
          </p:cNvPr>
          <p:cNvPicPr>
            <a:picLocks noChangeAspect="1"/>
          </p:cNvPicPr>
          <p:nvPr/>
        </p:nvPicPr>
        <p:blipFill>
          <a:blip r:embed="rId3"/>
          <a:stretch>
            <a:fillRect/>
          </a:stretch>
        </p:blipFill>
        <p:spPr>
          <a:xfrm>
            <a:off x="0" y="6339795"/>
            <a:ext cx="2103302" cy="518205"/>
          </a:xfrm>
          <a:prstGeom prst="rect">
            <a:avLst/>
          </a:prstGeom>
        </p:spPr>
      </p:pic>
    </p:spTree>
  </p:cSld>
  <p:clrMapOvr>
    <a:masterClrMapping/>
  </p:clrMapOvr>
  <p:transition spd="slow" advTm="20469">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970786"/>
            <a:ext cx="9677400" cy="452431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600" b="1" dirty="0">
                <a:ln>
                  <a:solidFill>
                    <a:srgbClr val="002060"/>
                  </a:solidFill>
                </a:ln>
                <a:solidFill>
                  <a:schemeClr val="accent5">
                    <a:lumMod val="75000"/>
                  </a:schemeClr>
                </a:solidFill>
              </a:rPr>
              <a:t>Another example is in Matt 22:40 where </a:t>
            </a:r>
            <a:r>
              <a:rPr lang="en-US" sz="3600" b="1" dirty="0" smtClean="0">
                <a:ln>
                  <a:solidFill>
                    <a:srgbClr val="002060"/>
                  </a:solidFill>
                </a:ln>
                <a:solidFill>
                  <a:schemeClr val="accent5">
                    <a:lumMod val="75000"/>
                  </a:schemeClr>
                </a:solidFill>
              </a:rPr>
              <a:t/>
            </a:r>
            <a:br>
              <a:rPr lang="en-US" sz="3600" b="1" dirty="0" smtClean="0">
                <a:ln>
                  <a:solidFill>
                    <a:srgbClr val="002060"/>
                  </a:solidFill>
                </a:ln>
                <a:solidFill>
                  <a:schemeClr val="accent5">
                    <a:lumMod val="75000"/>
                  </a:schemeClr>
                </a:solidFill>
              </a:rPr>
            </a:br>
            <a:r>
              <a:rPr lang="en-US" sz="3600" b="1" dirty="0" smtClean="0">
                <a:ln>
                  <a:solidFill>
                    <a:srgbClr val="002060"/>
                  </a:solidFill>
                </a:ln>
                <a:solidFill>
                  <a:schemeClr val="accent5">
                    <a:lumMod val="75000"/>
                  </a:schemeClr>
                </a:solidFill>
              </a:rPr>
              <a:t>Yahusha </a:t>
            </a:r>
            <a:r>
              <a:rPr lang="en-US" sz="3600" b="1" dirty="0">
                <a:ln>
                  <a:solidFill>
                    <a:srgbClr val="002060"/>
                  </a:solidFill>
                </a:ln>
                <a:solidFill>
                  <a:schemeClr val="accent5">
                    <a:lumMod val="75000"/>
                  </a:schemeClr>
                </a:solidFill>
              </a:rPr>
              <a:t>quotes the Shema and Lev 19:18, </a:t>
            </a:r>
            <a:r>
              <a:rPr lang="en-US" sz="3600" b="1" dirty="0" smtClean="0">
                <a:ln>
                  <a:solidFill>
                    <a:srgbClr val="002060"/>
                  </a:solidFill>
                </a:ln>
                <a:solidFill>
                  <a:schemeClr val="accent5">
                    <a:lumMod val="75000"/>
                  </a:schemeClr>
                </a:solidFill>
              </a:rPr>
              <a:t/>
            </a:r>
            <a:br>
              <a:rPr lang="en-US" sz="3600" b="1" dirty="0" smtClean="0">
                <a:ln>
                  <a:solidFill>
                    <a:srgbClr val="002060"/>
                  </a:solidFill>
                </a:ln>
                <a:solidFill>
                  <a:schemeClr val="accent5">
                    <a:lumMod val="75000"/>
                  </a:schemeClr>
                </a:solidFill>
              </a:rPr>
            </a:br>
            <a:r>
              <a:rPr lang="en-US" sz="3600" b="1" dirty="0" smtClean="0">
                <a:ln>
                  <a:solidFill>
                    <a:srgbClr val="002060"/>
                  </a:solidFill>
                </a:ln>
                <a:solidFill>
                  <a:schemeClr val="accent5">
                    <a:lumMod val="75000"/>
                  </a:schemeClr>
                </a:solidFill>
              </a:rPr>
              <a:t>stating </a:t>
            </a:r>
            <a:r>
              <a:rPr lang="en-US" sz="3600" b="1" dirty="0">
                <a:ln>
                  <a:solidFill>
                    <a:srgbClr val="002060"/>
                  </a:solidFill>
                </a:ln>
                <a:solidFill>
                  <a:schemeClr val="accent5">
                    <a:lumMod val="75000"/>
                  </a:schemeClr>
                </a:solidFill>
              </a:rPr>
              <a:t>that upon these two precepts </a:t>
            </a:r>
            <a:r>
              <a:rPr lang="en-US" sz="3600" b="1" dirty="0" smtClean="0">
                <a:ln>
                  <a:solidFill>
                    <a:srgbClr val="002060"/>
                  </a:solidFill>
                </a:ln>
                <a:solidFill>
                  <a:schemeClr val="accent5">
                    <a:lumMod val="75000"/>
                  </a:schemeClr>
                </a:solidFill>
              </a:rPr>
              <a:t/>
            </a:r>
            <a:br>
              <a:rPr lang="en-US" sz="3600" b="1" dirty="0" smtClean="0">
                <a:ln>
                  <a:solidFill>
                    <a:srgbClr val="002060"/>
                  </a:solidFill>
                </a:ln>
                <a:solidFill>
                  <a:schemeClr val="accent5">
                    <a:lumMod val="75000"/>
                  </a:schemeClr>
                </a:solidFill>
              </a:rPr>
            </a:br>
            <a:r>
              <a:rPr lang="en-US" sz="3600" b="1" dirty="0" smtClean="0">
                <a:ln>
                  <a:solidFill>
                    <a:srgbClr val="002060"/>
                  </a:solidFill>
                </a:ln>
                <a:solidFill>
                  <a:schemeClr val="accent5">
                    <a:lumMod val="75000"/>
                  </a:schemeClr>
                </a:solidFill>
              </a:rPr>
              <a:t>hang </a:t>
            </a:r>
            <a:r>
              <a:rPr lang="en-US" sz="3600" b="1" dirty="0">
                <a:ln>
                  <a:solidFill>
                    <a:srgbClr val="002060"/>
                  </a:solidFill>
                </a:ln>
                <a:solidFill>
                  <a:schemeClr val="accent5">
                    <a:lumMod val="75000"/>
                  </a:schemeClr>
                </a:solidFill>
              </a:rPr>
              <a:t>the Law and Prophets</a:t>
            </a:r>
            <a:r>
              <a:rPr lang="en-US" sz="3600" b="1" dirty="0" smtClean="0">
                <a:ln>
                  <a:solidFill>
                    <a:srgbClr val="002060"/>
                  </a:solidFill>
                </a:ln>
                <a:solidFill>
                  <a:schemeClr val="accent5">
                    <a:lumMod val="75000"/>
                  </a:schemeClr>
                </a:solidFill>
              </a:rPr>
              <a:t>.  </a:t>
            </a:r>
            <a:br>
              <a:rPr lang="en-US" sz="3600" b="1" dirty="0" smtClean="0">
                <a:ln>
                  <a:solidFill>
                    <a:srgbClr val="002060"/>
                  </a:solidFill>
                </a:ln>
                <a:solidFill>
                  <a:schemeClr val="accent5">
                    <a:lumMod val="75000"/>
                  </a:schemeClr>
                </a:solidFill>
              </a:rPr>
            </a:br>
            <a:r>
              <a:rPr lang="en-US" sz="3600" b="1" dirty="0" smtClean="0">
                <a:ln>
                  <a:solidFill>
                    <a:srgbClr val="002060"/>
                  </a:solidFill>
                </a:ln>
                <a:solidFill>
                  <a:schemeClr val="bg1"/>
                </a:solidFill>
              </a:rPr>
              <a:t>The </a:t>
            </a:r>
            <a:r>
              <a:rPr lang="en-US" sz="3600" b="1" dirty="0">
                <a:ln>
                  <a:solidFill>
                    <a:srgbClr val="002060"/>
                  </a:solidFill>
                </a:ln>
                <a:solidFill>
                  <a:schemeClr val="bg1"/>
                </a:solidFill>
              </a:rPr>
              <a:t>terminology of the Law and Prophets hanging from something is derived from Oral Torah. </a:t>
            </a:r>
            <a:r>
              <a:rPr lang="en-US" sz="3600" b="1" dirty="0">
                <a:ln>
                  <a:solidFill>
                    <a:srgbClr val="002060"/>
                  </a:solidFill>
                </a:ln>
                <a:solidFill>
                  <a:srgbClr val="0070C0"/>
                </a:solidFill>
              </a:rPr>
              <a:t>Yahusha knew both the </a:t>
            </a:r>
            <a:r>
              <a:rPr lang="en-US" sz="3600" b="1" dirty="0" smtClean="0">
                <a:ln>
                  <a:solidFill>
                    <a:srgbClr val="002060"/>
                  </a:solidFill>
                </a:ln>
                <a:solidFill>
                  <a:srgbClr val="0070C0"/>
                </a:solidFill>
              </a:rPr>
              <a:t/>
            </a:r>
            <a:br>
              <a:rPr lang="en-US" sz="3600" b="1" dirty="0" smtClean="0">
                <a:ln>
                  <a:solidFill>
                    <a:srgbClr val="002060"/>
                  </a:solidFill>
                </a:ln>
                <a:solidFill>
                  <a:srgbClr val="0070C0"/>
                </a:solidFill>
              </a:rPr>
            </a:br>
            <a:r>
              <a:rPr lang="en-US" sz="3600" b="1" dirty="0" smtClean="0">
                <a:ln>
                  <a:solidFill>
                    <a:srgbClr val="002060"/>
                  </a:solidFill>
                </a:ln>
                <a:solidFill>
                  <a:srgbClr val="0070C0"/>
                </a:solidFill>
              </a:rPr>
              <a:t>“Written” and </a:t>
            </a:r>
            <a:r>
              <a:rPr lang="en-US" sz="3600" b="1" dirty="0">
                <a:ln>
                  <a:solidFill>
                    <a:srgbClr val="002060"/>
                  </a:solidFill>
                </a:ln>
                <a:solidFill>
                  <a:srgbClr val="0070C0"/>
                </a:solidFill>
              </a:rPr>
              <a:t>the </a:t>
            </a:r>
            <a:r>
              <a:rPr lang="en-US" sz="3600" b="1" dirty="0" smtClean="0">
                <a:ln>
                  <a:solidFill>
                    <a:srgbClr val="002060"/>
                  </a:solidFill>
                </a:ln>
                <a:solidFill>
                  <a:srgbClr val="0070C0"/>
                </a:solidFill>
              </a:rPr>
              <a:t>“Oral” </a:t>
            </a:r>
            <a:r>
              <a:rPr lang="en-US" sz="3600" b="1" dirty="0">
                <a:ln>
                  <a:solidFill>
                    <a:srgbClr val="002060"/>
                  </a:solidFill>
                </a:ln>
                <a:solidFill>
                  <a:srgbClr val="0070C0"/>
                </a:solidFill>
              </a:rPr>
              <a:t>Torah. </a:t>
            </a:r>
          </a:p>
        </p:txBody>
      </p:sp>
      <p:sp>
        <p:nvSpPr>
          <p:cNvPr id="3" name="Slide Number Placeholder 2">
            <a:extLst>
              <a:ext uri="{FF2B5EF4-FFF2-40B4-BE49-F238E27FC236}">
                <a16:creationId xmlns:a16="http://schemas.microsoft.com/office/drawing/2014/main" xmlns="" id="{D0679E97-3B88-42E2-A010-AF610606E455}"/>
              </a:ext>
            </a:extLst>
          </p:cNvPr>
          <p:cNvSpPr>
            <a:spLocks noGrp="1"/>
          </p:cNvSpPr>
          <p:nvPr>
            <p:ph type="sldNum" sz="quarter" idx="12"/>
          </p:nvPr>
        </p:nvSpPr>
        <p:spPr>
          <a:xfrm>
            <a:off x="8610600" y="6356350"/>
            <a:ext cx="3505200" cy="365125"/>
          </a:xfrm>
        </p:spPr>
        <p:txBody>
          <a:bodyPr/>
          <a:lstStyle/>
          <a:p>
            <a:fld id="{695DB4FE-1E88-4777-850A-44C9A620726E}" type="slidenum">
              <a:rPr lang="en-US" altLang="en-US" smtClean="0">
                <a:solidFill>
                  <a:schemeClr val="tx1"/>
                </a:solidFill>
              </a:rPr>
              <a:pPr/>
              <a:t>71</a:t>
            </a:fld>
            <a:endParaRPr lang="en-US" altLang="en-US" dirty="0">
              <a:solidFill>
                <a:schemeClr val="tx1"/>
              </a:solidFill>
            </a:endParaRPr>
          </a:p>
        </p:txBody>
      </p:sp>
      <p:pic>
        <p:nvPicPr>
          <p:cNvPr id="4" name="Picture 3">
            <a:extLst>
              <a:ext uri="{FF2B5EF4-FFF2-40B4-BE49-F238E27FC236}">
                <a16:creationId xmlns:a16="http://schemas.microsoft.com/office/drawing/2014/main" xmlns="" id="{DC614137-C5A5-4F37-82F8-BEC9C6C86D29}"/>
              </a:ext>
            </a:extLst>
          </p:cNvPr>
          <p:cNvPicPr>
            <a:picLocks noChangeAspect="1"/>
          </p:cNvPicPr>
          <p:nvPr/>
        </p:nvPicPr>
        <p:blipFill>
          <a:blip r:embed="rId4"/>
          <a:stretch>
            <a:fillRect/>
          </a:stretch>
        </p:blipFill>
        <p:spPr>
          <a:xfrm>
            <a:off x="0" y="6339795"/>
            <a:ext cx="2103302" cy="518205"/>
          </a:xfrm>
          <a:prstGeom prst="rect">
            <a:avLst/>
          </a:prstGeom>
        </p:spPr>
      </p:pic>
    </p:spTree>
    <p:extLst>
      <p:ext uri="{BB962C8B-B14F-4D97-AF65-F5344CB8AC3E}">
        <p14:creationId xmlns:p14="http://schemas.microsoft.com/office/powerpoint/2010/main" val="3660667803"/>
      </p:ext>
    </p:extLst>
  </p:cSld>
  <p:clrMapOvr>
    <a:masterClrMapping/>
  </p:clrMapOvr>
  <p:transition spd="slow" advTm="29143">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90" name="Picture 6" descr="anis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0" y="3199998"/>
            <a:ext cx="2895600" cy="3048402"/>
          </a:xfrm>
          <a:prstGeom prst="rect">
            <a:avLst/>
          </a:prstGeom>
          <a:noFill/>
          <a:extLst>
            <a:ext uri="{909E8E84-426E-40DD-AFC4-6F175D3DCCD1}">
              <a14:hiddenFill xmlns:a14="http://schemas.microsoft.com/office/drawing/2010/main">
                <a:solidFill>
                  <a:srgbClr val="FFFFFF"/>
                </a:solidFill>
              </a14:hiddenFill>
            </a:ext>
          </a:extLst>
        </p:spPr>
      </p:pic>
      <p:pic>
        <p:nvPicPr>
          <p:cNvPr id="118792" name="Picture 8" descr="ANd9GcQ8hSJW_iuCJmgGO-H3iQJmX5r3ArGSLakVF-4ZW23TN9b5yaY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3147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8794" name="Picture 10" descr="ANd9GcRYtbw6PZwvMwMWN5VrykldNUT_Y_3I0gTXoZ98_llC085TBAH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581" y="3379533"/>
            <a:ext cx="3838796" cy="2554544"/>
          </a:xfrm>
          <a:prstGeom prst="rect">
            <a:avLst/>
          </a:prstGeom>
          <a:noFill/>
          <a:extLst>
            <a:ext uri="{909E8E84-426E-40DD-AFC4-6F175D3DCCD1}">
              <a14:hiddenFill xmlns:a14="http://schemas.microsoft.com/office/drawing/2010/main">
                <a:solidFill>
                  <a:srgbClr val="FFFFFF"/>
                </a:solidFill>
              </a14:hiddenFill>
            </a:ext>
          </a:extLst>
        </p:spPr>
      </p:pic>
      <p:sp>
        <p:nvSpPr>
          <p:cNvPr id="118797" name="Text Box 13"/>
          <p:cNvSpPr txBox="1">
            <a:spLocks noChangeArrowheads="1"/>
          </p:cNvSpPr>
          <p:nvPr/>
        </p:nvSpPr>
        <p:spPr bwMode="auto">
          <a:xfrm>
            <a:off x="762000" y="533400"/>
            <a:ext cx="10363199" cy="255454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n-US" altLang="en-US" sz="4000" dirty="0"/>
              <a:t>The matter of tithing very small amounts of produce from volunteer seedlings </a:t>
            </a:r>
            <a:br>
              <a:rPr lang="en-US" altLang="en-US" sz="4000" dirty="0"/>
            </a:br>
            <a:r>
              <a:rPr lang="en-US" altLang="en-US" sz="4000" dirty="0"/>
              <a:t>is not taken up in the Written Torah </a:t>
            </a:r>
            <a:br>
              <a:rPr lang="en-US" altLang="en-US" sz="4000" dirty="0"/>
            </a:br>
            <a:r>
              <a:rPr lang="en-US" altLang="en-US" sz="4000" dirty="0"/>
              <a:t>but is part of the Oral </a:t>
            </a:r>
            <a:r>
              <a:rPr lang="en-US" altLang="en-US" sz="4000" dirty="0" smtClean="0"/>
              <a:t>Torah </a:t>
            </a:r>
            <a:r>
              <a:rPr lang="en-US" altLang="en-US" sz="3200" dirty="0" smtClean="0"/>
              <a:t>(Matt 23:23).</a:t>
            </a:r>
            <a:endParaRPr lang="en-US" altLang="en-US" sz="3200" dirty="0"/>
          </a:p>
        </p:txBody>
      </p:sp>
      <p:sp>
        <p:nvSpPr>
          <p:cNvPr id="118798" name="WordArt 14"/>
          <p:cNvSpPr>
            <a:spLocks noChangeArrowheads="1" noChangeShapeType="1" noTextEdit="1"/>
          </p:cNvSpPr>
          <p:nvPr/>
        </p:nvSpPr>
        <p:spPr bwMode="auto">
          <a:xfrm>
            <a:off x="3581400" y="4953000"/>
            <a:ext cx="762000" cy="419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panose="020B0A04020102020204" pitchFamily="34" charset="0"/>
              </a:rPr>
              <a:t>mint</a:t>
            </a:r>
          </a:p>
        </p:txBody>
      </p:sp>
      <p:sp>
        <p:nvSpPr>
          <p:cNvPr id="118799" name="WordArt 15"/>
          <p:cNvSpPr>
            <a:spLocks noChangeArrowheads="1" noChangeShapeType="1" noTextEdit="1"/>
          </p:cNvSpPr>
          <p:nvPr/>
        </p:nvSpPr>
        <p:spPr bwMode="auto">
          <a:xfrm>
            <a:off x="6315075" y="4471987"/>
            <a:ext cx="933450" cy="428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rgbClr val="FF00FF"/>
                </a:solidFill>
                <a:latin typeface="Arial Black" panose="020B0A04020102020204" pitchFamily="34" charset="0"/>
              </a:rPr>
              <a:t>anise</a:t>
            </a:r>
          </a:p>
        </p:txBody>
      </p:sp>
      <p:sp>
        <p:nvSpPr>
          <p:cNvPr id="118800" name="WordArt 16"/>
          <p:cNvSpPr>
            <a:spLocks noChangeArrowheads="1" noChangeShapeType="1" noTextEdit="1"/>
          </p:cNvSpPr>
          <p:nvPr/>
        </p:nvSpPr>
        <p:spPr bwMode="auto">
          <a:xfrm>
            <a:off x="9329530" y="4495801"/>
            <a:ext cx="1314450" cy="428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400" kern="10" dirty="0" err="1">
                <a:ln w="9525">
                  <a:solidFill>
                    <a:srgbClr val="000000"/>
                  </a:solidFill>
                  <a:round/>
                  <a:headEnd/>
                  <a:tailEnd/>
                </a:ln>
                <a:solidFill>
                  <a:srgbClr val="00FFFF"/>
                </a:solidFill>
                <a:latin typeface="Arial Black" panose="020B0A04020102020204" pitchFamily="34" charset="0"/>
              </a:rPr>
              <a:t>cummin</a:t>
            </a:r>
            <a:endParaRPr lang="en-US" sz="2400" kern="10" dirty="0">
              <a:ln w="9525">
                <a:solidFill>
                  <a:srgbClr val="000000"/>
                </a:solidFill>
                <a:round/>
                <a:headEnd/>
                <a:tailEnd/>
              </a:ln>
              <a:solidFill>
                <a:srgbClr val="00FFFF"/>
              </a:solidFill>
              <a:latin typeface="Arial Black" panose="020B0A04020102020204" pitchFamily="34" charset="0"/>
            </a:endParaRPr>
          </a:p>
        </p:txBody>
      </p:sp>
      <p:sp>
        <p:nvSpPr>
          <p:cNvPr id="2" name="Slide Number Placeholder 1">
            <a:extLst>
              <a:ext uri="{FF2B5EF4-FFF2-40B4-BE49-F238E27FC236}">
                <a16:creationId xmlns:a16="http://schemas.microsoft.com/office/drawing/2014/main" xmlns="" id="{B15753C9-DDA3-484B-9DBC-D41556707F11}"/>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72</a:t>
            </a:fld>
            <a:endParaRPr lang="en-US" altLang="en-US" dirty="0">
              <a:solidFill>
                <a:schemeClr val="tx1"/>
              </a:solidFill>
            </a:endParaRPr>
          </a:p>
        </p:txBody>
      </p:sp>
      <p:pic>
        <p:nvPicPr>
          <p:cNvPr id="3" name="Picture 2">
            <a:extLst>
              <a:ext uri="{FF2B5EF4-FFF2-40B4-BE49-F238E27FC236}">
                <a16:creationId xmlns:a16="http://schemas.microsoft.com/office/drawing/2014/main" xmlns="" id="{1530635F-8870-416D-A646-6F3A0C8C0138}"/>
              </a:ext>
            </a:extLst>
          </p:cNvPr>
          <p:cNvPicPr>
            <a:picLocks noChangeAspect="1"/>
          </p:cNvPicPr>
          <p:nvPr/>
        </p:nvPicPr>
        <p:blipFill>
          <a:blip r:embed="rId5"/>
          <a:stretch>
            <a:fillRect/>
          </a:stretch>
        </p:blipFill>
        <p:spPr>
          <a:xfrm>
            <a:off x="0" y="6339795"/>
            <a:ext cx="2103302" cy="518205"/>
          </a:xfrm>
          <a:prstGeom prst="rect">
            <a:avLst/>
          </a:prstGeom>
        </p:spPr>
      </p:pic>
    </p:spTree>
  </p:cSld>
  <p:clrMapOvr>
    <a:masterClrMapping/>
  </p:clrMapOvr>
  <p:transition spd="slow" advTm="15656">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D8D8D8"/>
        </a:solidFill>
        <a:effectLst/>
      </p:bgPr>
    </p:bg>
    <p:spTree>
      <p:nvGrpSpPr>
        <p:cNvPr id="1" name=""/>
        <p:cNvGrpSpPr/>
        <p:nvPr/>
      </p:nvGrpSpPr>
      <p:grpSpPr>
        <a:xfrm>
          <a:off x="0" y="0"/>
          <a:ext cx="0" cy="0"/>
          <a:chOff x="0" y="0"/>
          <a:chExt cx="0" cy="0"/>
        </a:xfrm>
      </p:grpSpPr>
      <p:pic>
        <p:nvPicPr>
          <p:cNvPr id="120837" name="Picture 5" descr="12478-1185236026-1-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0"/>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0838" name="Text Box 6"/>
          <p:cNvSpPr txBox="1">
            <a:spLocks noChangeArrowheads="1"/>
          </p:cNvSpPr>
          <p:nvPr/>
        </p:nvSpPr>
        <p:spPr bwMode="auto">
          <a:xfrm>
            <a:off x="304800" y="609600"/>
            <a:ext cx="3505200" cy="4362450"/>
          </a:xfrm>
          <a:prstGeom prst="rect">
            <a:avLst/>
          </a:prstGeom>
          <a:solidFill>
            <a:schemeClr val="tx1">
              <a:alpha val="50000"/>
            </a:schemeClr>
          </a:solidFill>
          <a:ln>
            <a:noFill/>
          </a:ln>
          <a:effectLst>
            <a:glow rad="228600">
              <a:schemeClr val="accent6">
                <a:satMod val="175000"/>
                <a:alpha val="40000"/>
              </a:schemeClr>
            </a:glow>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2800" dirty="0">
                <a:solidFill>
                  <a:schemeClr val="bg1"/>
                </a:solidFill>
              </a:rPr>
              <a:t>The whole issue of travel on the Sabbath is deﬁned in Oral Torah, </a:t>
            </a:r>
            <a:br>
              <a:rPr lang="en-US" altLang="en-US" sz="2800" dirty="0">
                <a:solidFill>
                  <a:schemeClr val="bg1"/>
                </a:solidFill>
              </a:rPr>
            </a:br>
            <a:r>
              <a:rPr lang="en-US" altLang="en-US" sz="2800" dirty="0">
                <a:solidFill>
                  <a:schemeClr val="bg1"/>
                </a:solidFill>
              </a:rPr>
              <a:t>not Written Torah. </a:t>
            </a:r>
            <a:br>
              <a:rPr lang="en-US" altLang="en-US" sz="2800" dirty="0">
                <a:solidFill>
                  <a:schemeClr val="bg1"/>
                </a:solidFill>
              </a:rPr>
            </a:br>
            <a:r>
              <a:rPr lang="en-US" altLang="en-US" sz="2800" dirty="0">
                <a:solidFill>
                  <a:schemeClr val="bg1"/>
                </a:solidFill>
              </a:rPr>
              <a:t>There are no speciﬁc prohibitions in the Written Torah restricting travel </a:t>
            </a:r>
            <a:r>
              <a:rPr lang="en-US" altLang="en-US" sz="2800" dirty="0" smtClean="0">
                <a:solidFill>
                  <a:schemeClr val="bg1"/>
                </a:solidFill>
              </a:rPr>
              <a:t/>
            </a:r>
            <a:br>
              <a:rPr lang="en-US" altLang="en-US" sz="2800" dirty="0" smtClean="0">
                <a:solidFill>
                  <a:schemeClr val="bg1"/>
                </a:solidFill>
              </a:rPr>
            </a:br>
            <a:r>
              <a:rPr lang="en-US" altLang="en-US" sz="2800" dirty="0" smtClean="0">
                <a:solidFill>
                  <a:schemeClr val="bg1"/>
                </a:solidFill>
              </a:rPr>
              <a:t>on </a:t>
            </a:r>
            <a:r>
              <a:rPr lang="en-US" altLang="en-US" sz="2800" dirty="0">
                <a:solidFill>
                  <a:schemeClr val="bg1"/>
                </a:solidFill>
              </a:rPr>
              <a:t>the Sabbath. </a:t>
            </a:r>
          </a:p>
        </p:txBody>
      </p:sp>
      <p:sp>
        <p:nvSpPr>
          <p:cNvPr id="3" name="Rectangle 2"/>
          <p:cNvSpPr/>
          <p:nvPr/>
        </p:nvSpPr>
        <p:spPr>
          <a:xfrm>
            <a:off x="2009082" y="5053905"/>
            <a:ext cx="5134739" cy="923330"/>
          </a:xfrm>
          <a:prstGeom prst="rect">
            <a:avLst/>
          </a:prstGeom>
          <a:scene3d>
            <a:camera prst="perspectiveContrastingRightFacing"/>
            <a:lightRig rig="threePt" dir="t"/>
          </a:scene3d>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Man-made rules!</a:t>
            </a:r>
          </a:p>
        </p:txBody>
      </p:sp>
      <p:sp>
        <p:nvSpPr>
          <p:cNvPr id="2" name="Slide Number Placeholder 1">
            <a:extLst>
              <a:ext uri="{FF2B5EF4-FFF2-40B4-BE49-F238E27FC236}">
                <a16:creationId xmlns:a16="http://schemas.microsoft.com/office/drawing/2014/main" xmlns="" id="{DE631A9C-9315-4D0E-B367-D126DA48F8B9}"/>
              </a:ext>
            </a:extLst>
          </p:cNvPr>
          <p:cNvSpPr>
            <a:spLocks noGrp="1"/>
          </p:cNvSpPr>
          <p:nvPr>
            <p:ph type="sldNum" sz="quarter" idx="12"/>
          </p:nvPr>
        </p:nvSpPr>
        <p:spPr>
          <a:xfrm>
            <a:off x="8610600" y="6356350"/>
            <a:ext cx="3200400" cy="365125"/>
          </a:xfrm>
        </p:spPr>
        <p:txBody>
          <a:bodyPr/>
          <a:lstStyle/>
          <a:p>
            <a:fld id="{695DB4FE-1E88-4777-850A-44C9A620726E}" type="slidenum">
              <a:rPr lang="en-US" altLang="en-US" smtClean="0">
                <a:solidFill>
                  <a:schemeClr val="tx1"/>
                </a:solidFill>
              </a:rPr>
              <a:pPr/>
              <a:t>73</a:t>
            </a:fld>
            <a:endParaRPr lang="en-US" altLang="en-US" dirty="0">
              <a:solidFill>
                <a:schemeClr val="tx1"/>
              </a:solidFill>
            </a:endParaRPr>
          </a:p>
        </p:txBody>
      </p:sp>
      <p:pic>
        <p:nvPicPr>
          <p:cNvPr id="4" name="Picture 3">
            <a:extLst>
              <a:ext uri="{FF2B5EF4-FFF2-40B4-BE49-F238E27FC236}">
                <a16:creationId xmlns:a16="http://schemas.microsoft.com/office/drawing/2014/main" xmlns="" id="{3E2884D2-E065-43C7-B38C-1A9381089D3C}"/>
              </a:ext>
            </a:extLst>
          </p:cNvPr>
          <p:cNvPicPr>
            <a:picLocks noChangeAspect="1"/>
          </p:cNvPicPr>
          <p:nvPr/>
        </p:nvPicPr>
        <p:blipFill>
          <a:blip r:embed="rId5"/>
          <a:stretch>
            <a:fillRect/>
          </a:stretch>
        </p:blipFill>
        <p:spPr>
          <a:xfrm>
            <a:off x="0" y="6339795"/>
            <a:ext cx="2103302" cy="518205"/>
          </a:xfrm>
          <a:prstGeom prst="rect">
            <a:avLst/>
          </a:prstGeom>
        </p:spPr>
      </p:pic>
    </p:spTree>
    <p:custDataLst>
      <p:tags r:id="rId1"/>
    </p:custDataLst>
  </p:cSld>
  <p:clrMapOvr>
    <a:masterClrMapping/>
  </p:clrMapOvr>
  <p:transition spd="slow" advTm="2432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D0D0D0"/>
        </a:solidFill>
        <a:effectLst/>
      </p:bgPr>
    </p:bg>
    <p:spTree>
      <p:nvGrpSpPr>
        <p:cNvPr id="1" name=""/>
        <p:cNvGrpSpPr/>
        <p:nvPr/>
      </p:nvGrpSpPr>
      <p:grpSpPr>
        <a:xfrm>
          <a:off x="0" y="0"/>
          <a:ext cx="0" cy="0"/>
          <a:chOff x="0" y="0"/>
          <a:chExt cx="0" cy="0"/>
        </a:xfrm>
      </p:grpSpPr>
      <p:pic>
        <p:nvPicPr>
          <p:cNvPr id="121858" name="Picture 2" descr="12478-1185236026-1-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1859" name="Text Box 3"/>
          <p:cNvSpPr txBox="1">
            <a:spLocks noChangeArrowheads="1"/>
          </p:cNvSpPr>
          <p:nvPr/>
        </p:nvSpPr>
        <p:spPr bwMode="auto">
          <a:xfrm>
            <a:off x="304800" y="1043731"/>
            <a:ext cx="3505200" cy="4770537"/>
          </a:xfrm>
          <a:prstGeom prst="rect">
            <a:avLst/>
          </a:prstGeom>
          <a:solidFill>
            <a:schemeClr val="tx1">
              <a:alpha val="50000"/>
            </a:schemeClr>
          </a:solidFill>
          <a:ln>
            <a:noFill/>
          </a:ln>
          <a:effectLst>
            <a:glow rad="228600">
              <a:schemeClr val="accent6">
                <a:satMod val="175000"/>
                <a:alpha val="40000"/>
              </a:schemeClr>
            </a:glow>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2800" dirty="0">
                <a:solidFill>
                  <a:schemeClr val="bg1"/>
                </a:solidFill>
              </a:rPr>
              <a:t>The Written Torah does not deﬁne </a:t>
            </a:r>
          </a:p>
          <a:p>
            <a:pPr algn="ctr"/>
            <a:r>
              <a:rPr lang="en-US" altLang="en-US" sz="2800" dirty="0">
                <a:solidFill>
                  <a:schemeClr val="bg1"/>
                </a:solidFill>
              </a:rPr>
              <a:t>the dimensions of one's “place.” </a:t>
            </a:r>
          </a:p>
          <a:p>
            <a:pPr algn="ctr"/>
            <a:r>
              <a:rPr lang="en-US" altLang="en-US" sz="2800" dirty="0">
                <a:solidFill>
                  <a:schemeClr val="bg1"/>
                </a:solidFill>
              </a:rPr>
              <a:t/>
            </a:r>
            <a:br>
              <a:rPr lang="en-US" altLang="en-US" sz="2800" dirty="0">
                <a:solidFill>
                  <a:schemeClr val="bg1"/>
                </a:solidFill>
              </a:rPr>
            </a:br>
            <a:r>
              <a:rPr lang="en-US" altLang="en-US" sz="2800" dirty="0">
                <a:solidFill>
                  <a:schemeClr val="bg1"/>
                </a:solidFill>
              </a:rPr>
              <a:t>It was the Oral Torah that developed, </a:t>
            </a:r>
            <a:br>
              <a:rPr lang="en-US" altLang="en-US" sz="2800" dirty="0">
                <a:solidFill>
                  <a:schemeClr val="bg1"/>
                </a:solidFill>
              </a:rPr>
            </a:br>
            <a:r>
              <a:rPr lang="en-US" altLang="en-US" sz="2800" dirty="0">
                <a:solidFill>
                  <a:schemeClr val="bg1"/>
                </a:solidFill>
              </a:rPr>
              <a:t>for instance, </a:t>
            </a:r>
            <a:br>
              <a:rPr lang="en-US" altLang="en-US" sz="2800" dirty="0">
                <a:solidFill>
                  <a:schemeClr val="bg1"/>
                </a:solidFill>
              </a:rPr>
            </a:br>
            <a:r>
              <a:rPr lang="en-US" altLang="en-US" sz="2800" dirty="0">
                <a:solidFill>
                  <a:schemeClr val="bg1"/>
                </a:solidFill>
              </a:rPr>
              <a:t>a “Sabbath-day's journey.” </a:t>
            </a:r>
            <a:br>
              <a:rPr lang="en-US" altLang="en-US" sz="2800" dirty="0">
                <a:solidFill>
                  <a:schemeClr val="bg1"/>
                </a:solidFill>
              </a:rPr>
            </a:br>
            <a:r>
              <a:rPr lang="en-US" altLang="en-US" sz="2400" dirty="0">
                <a:solidFill>
                  <a:schemeClr val="bg1"/>
                </a:solidFill>
              </a:rPr>
              <a:t>Matt 24:20</a:t>
            </a:r>
          </a:p>
        </p:txBody>
      </p:sp>
      <p:sp>
        <p:nvSpPr>
          <p:cNvPr id="2" name="Slide Number Placeholder 1">
            <a:extLst>
              <a:ext uri="{FF2B5EF4-FFF2-40B4-BE49-F238E27FC236}">
                <a16:creationId xmlns:a16="http://schemas.microsoft.com/office/drawing/2014/main" xmlns="" id="{5F6DDC2E-1B15-4AF0-8227-059B0F908E3E}"/>
              </a:ext>
            </a:extLst>
          </p:cNvPr>
          <p:cNvSpPr>
            <a:spLocks noGrp="1"/>
          </p:cNvSpPr>
          <p:nvPr>
            <p:ph type="sldNum" sz="quarter" idx="12"/>
          </p:nvPr>
        </p:nvSpPr>
        <p:spPr>
          <a:xfrm>
            <a:off x="8610600" y="6356350"/>
            <a:ext cx="3276600" cy="365125"/>
          </a:xfrm>
        </p:spPr>
        <p:txBody>
          <a:bodyPr/>
          <a:lstStyle/>
          <a:p>
            <a:fld id="{695DB4FE-1E88-4777-850A-44C9A620726E}" type="slidenum">
              <a:rPr lang="en-US" altLang="en-US" smtClean="0">
                <a:solidFill>
                  <a:schemeClr val="tx1"/>
                </a:solidFill>
              </a:rPr>
              <a:pPr/>
              <a:t>74</a:t>
            </a:fld>
            <a:endParaRPr lang="en-US" altLang="en-US" dirty="0">
              <a:solidFill>
                <a:schemeClr val="tx1"/>
              </a:solidFill>
            </a:endParaRPr>
          </a:p>
        </p:txBody>
      </p:sp>
      <p:pic>
        <p:nvPicPr>
          <p:cNvPr id="3" name="Picture 2">
            <a:extLst>
              <a:ext uri="{FF2B5EF4-FFF2-40B4-BE49-F238E27FC236}">
                <a16:creationId xmlns:a16="http://schemas.microsoft.com/office/drawing/2014/main" xmlns="" id="{D726FAD7-AF1F-40A6-B642-93EF42403E8C}"/>
              </a:ext>
            </a:extLst>
          </p:cNvPr>
          <p:cNvPicPr>
            <a:picLocks noChangeAspect="1"/>
          </p:cNvPicPr>
          <p:nvPr/>
        </p:nvPicPr>
        <p:blipFill>
          <a:blip r:embed="rId3"/>
          <a:stretch>
            <a:fillRect/>
          </a:stretch>
        </p:blipFill>
        <p:spPr>
          <a:xfrm>
            <a:off x="0" y="6339795"/>
            <a:ext cx="2103302" cy="518205"/>
          </a:xfrm>
          <a:prstGeom prst="rect">
            <a:avLst/>
          </a:prstGeom>
        </p:spPr>
      </p:pic>
    </p:spTree>
  </p:cSld>
  <p:clrMapOvr>
    <a:masterClrMapping/>
  </p:clrMapOvr>
  <p:transition spd="slow" advTm="16940">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5" name="Picture 5" descr="tor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57071" flipV="1">
            <a:off x="7183081" y="654037"/>
            <a:ext cx="4309123" cy="31441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2886" name="Text Box 6"/>
          <p:cNvSpPr txBox="1">
            <a:spLocks noChangeArrowheads="1"/>
          </p:cNvSpPr>
          <p:nvPr/>
        </p:nvSpPr>
        <p:spPr bwMode="auto">
          <a:xfrm>
            <a:off x="685800" y="673099"/>
            <a:ext cx="6184900" cy="415498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altLang="en-US" sz="4400" dirty="0"/>
              <a:t>The Written Torah declares that a person is unclean from a corpse </a:t>
            </a:r>
            <a:br>
              <a:rPr lang="en-US" altLang="en-US" sz="4400" dirty="0"/>
            </a:br>
            <a:r>
              <a:rPr lang="en-US" altLang="en-US" sz="4400" dirty="0"/>
              <a:t>if he touches it or is in </a:t>
            </a:r>
            <a:br>
              <a:rPr lang="en-US" altLang="en-US" sz="4400" dirty="0"/>
            </a:br>
            <a:r>
              <a:rPr lang="en-US" altLang="en-US" sz="4400" dirty="0"/>
              <a:t>the same room with it. </a:t>
            </a:r>
            <a:br>
              <a:rPr lang="en-US" altLang="en-US" sz="4400" dirty="0"/>
            </a:br>
            <a:r>
              <a:rPr lang="en-US" altLang="en-US" sz="4000" dirty="0"/>
              <a:t>(See </a:t>
            </a:r>
            <a:r>
              <a:rPr lang="en-US" altLang="en-US" sz="4000" dirty="0" smtClean="0"/>
              <a:t>Num  </a:t>
            </a:r>
            <a:r>
              <a:rPr lang="en-US" altLang="en-US" sz="4000" dirty="0"/>
              <a:t>19:11-15.)</a:t>
            </a:r>
          </a:p>
        </p:txBody>
      </p:sp>
      <p:sp>
        <p:nvSpPr>
          <p:cNvPr id="2" name="Slide Number Placeholder 1">
            <a:extLst>
              <a:ext uri="{FF2B5EF4-FFF2-40B4-BE49-F238E27FC236}">
                <a16:creationId xmlns:a16="http://schemas.microsoft.com/office/drawing/2014/main" xmlns="" id="{D0BE3B21-EDBB-40E4-B194-1ADBB5C5E8F3}"/>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75</a:t>
            </a:fld>
            <a:endParaRPr lang="en-US" altLang="en-US" dirty="0">
              <a:solidFill>
                <a:schemeClr val="tx1"/>
              </a:solidFill>
            </a:endParaRPr>
          </a:p>
        </p:txBody>
      </p:sp>
      <p:pic>
        <p:nvPicPr>
          <p:cNvPr id="3" name="Picture 2">
            <a:extLst>
              <a:ext uri="{FF2B5EF4-FFF2-40B4-BE49-F238E27FC236}">
                <a16:creationId xmlns:a16="http://schemas.microsoft.com/office/drawing/2014/main" xmlns="" id="{6871AE62-9D87-4B29-A294-0BAF4BF2A63A}"/>
              </a:ext>
            </a:extLst>
          </p:cNvPr>
          <p:cNvPicPr>
            <a:picLocks noChangeAspect="1"/>
          </p:cNvPicPr>
          <p:nvPr/>
        </p:nvPicPr>
        <p:blipFill>
          <a:blip r:embed="rId4"/>
          <a:stretch>
            <a:fillRect/>
          </a:stretch>
        </p:blipFill>
        <p:spPr>
          <a:xfrm>
            <a:off x="0" y="6339795"/>
            <a:ext cx="2103302" cy="518205"/>
          </a:xfrm>
          <a:prstGeom prst="rect">
            <a:avLst/>
          </a:prstGeom>
        </p:spPr>
      </p:pic>
      <p:sp>
        <p:nvSpPr>
          <p:cNvPr id="6" name="Rectangle 5"/>
          <p:cNvSpPr/>
          <p:nvPr/>
        </p:nvSpPr>
        <p:spPr>
          <a:xfrm>
            <a:off x="914400" y="5105400"/>
            <a:ext cx="10455106" cy="923330"/>
          </a:xfrm>
          <a:prstGeom prst="rect">
            <a:avLst/>
          </a:prstGeom>
          <a:ln w="76200">
            <a:solidFill>
              <a:schemeClr val="accent5">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rPr>
              <a:t>Did the Pharisees corrupt this too?</a:t>
            </a:r>
          </a:p>
        </p:txBody>
      </p:sp>
    </p:spTree>
  </p:cSld>
  <p:clrMapOvr>
    <a:masterClrMapping/>
  </p:clrMapOvr>
  <mc:AlternateContent xmlns:mc="http://schemas.openxmlformats.org/markup-compatibility/2006" xmlns:p14="http://schemas.microsoft.com/office/powerpoint/2010/main">
    <mc:Choice Requires="p14">
      <p:transition spd="slow" p14:dur="1500" advTm="14408">
        <p:split orient="vert"/>
      </p:transition>
    </mc:Choice>
    <mc:Fallback xmlns="">
      <p:transition spd="slow" advTm="1440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10668000" cy="501675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a:t>The Pharisees extended the communication of impurity </a:t>
            </a:r>
            <a:r>
              <a:rPr lang="en-US" sz="3200" b="1" dirty="0" smtClean="0"/>
              <a:t/>
            </a:r>
            <a:br>
              <a:rPr lang="en-US" sz="3200" b="1" dirty="0" smtClean="0"/>
            </a:br>
            <a:r>
              <a:rPr lang="en-US" sz="3200" b="1" dirty="0" smtClean="0"/>
              <a:t>to </a:t>
            </a:r>
            <a:r>
              <a:rPr lang="en-US" sz="3200" b="1" dirty="0"/>
              <a:t>any object overshadowed by a corpse (or part of a corpse) </a:t>
            </a:r>
            <a:br>
              <a:rPr lang="en-US" sz="3200" b="1" dirty="0"/>
            </a:br>
            <a:r>
              <a:rPr lang="en-US" sz="3200" b="1" dirty="0"/>
              <a:t>or any object whose shadow contacts a corpse or tomb. </a:t>
            </a:r>
            <a:br>
              <a:rPr lang="en-US" sz="3200" b="1" dirty="0"/>
            </a:br>
            <a:r>
              <a:rPr lang="en-US" sz="3200" b="1" dirty="0"/>
              <a:t>The Oral Torah further elaborates the means by which impurity is transmitted from a corpse to an object. </a:t>
            </a:r>
          </a:p>
          <a:p>
            <a:pPr algn="ctr"/>
            <a:r>
              <a:rPr lang="en-US" sz="3200" b="1" dirty="0"/>
              <a:t/>
            </a:r>
            <a:br>
              <a:rPr lang="en-US" sz="3200" b="1" dirty="0"/>
            </a:br>
            <a:r>
              <a:rPr lang="en-US" sz="3200" b="1" dirty="0"/>
              <a:t>It appears that Yahusha accepted at least some of this </a:t>
            </a:r>
            <a:br>
              <a:rPr lang="en-US" sz="3200" b="1" dirty="0"/>
            </a:br>
            <a:r>
              <a:rPr lang="en-US" sz="3200" b="1" dirty="0"/>
              <a:t>Oral Torah as grounds for His illustration of the Pharisees, </a:t>
            </a:r>
            <a:br>
              <a:rPr lang="en-US" sz="3200" b="1" dirty="0"/>
            </a:br>
            <a:r>
              <a:rPr lang="en-US" sz="3200" b="1" dirty="0"/>
              <a:t>as concealed tombs in Luke 11:44, </a:t>
            </a:r>
            <a:br>
              <a:rPr lang="en-US" sz="3200" b="1" dirty="0"/>
            </a:br>
            <a:r>
              <a:rPr lang="en-US" sz="3200" b="1" dirty="0"/>
              <a:t>that rendered those who overshadowed them as unclean.</a:t>
            </a:r>
          </a:p>
        </p:txBody>
      </p:sp>
      <p:sp>
        <p:nvSpPr>
          <p:cNvPr id="3" name="Slide Number Placeholder 2">
            <a:extLst>
              <a:ext uri="{FF2B5EF4-FFF2-40B4-BE49-F238E27FC236}">
                <a16:creationId xmlns:a16="http://schemas.microsoft.com/office/drawing/2014/main" xmlns="" id="{0AF037F5-F689-4AC8-80FC-017684599D5E}"/>
              </a:ext>
            </a:extLst>
          </p:cNvPr>
          <p:cNvSpPr>
            <a:spLocks noGrp="1"/>
          </p:cNvSpPr>
          <p:nvPr>
            <p:ph type="sldNum" sz="quarter" idx="12"/>
          </p:nvPr>
        </p:nvSpPr>
        <p:spPr>
          <a:xfrm>
            <a:off x="9329530" y="6223828"/>
            <a:ext cx="2633870" cy="365125"/>
          </a:xfrm>
        </p:spPr>
        <p:txBody>
          <a:bodyPr/>
          <a:lstStyle/>
          <a:p>
            <a:fld id="{695DB4FE-1E88-4777-850A-44C9A620726E}" type="slidenum">
              <a:rPr lang="en-US" altLang="en-US" smtClean="0">
                <a:solidFill>
                  <a:schemeClr val="tx1"/>
                </a:solidFill>
              </a:rPr>
              <a:pPr/>
              <a:t>76</a:t>
            </a:fld>
            <a:endParaRPr lang="en-US" altLang="en-US" dirty="0">
              <a:solidFill>
                <a:schemeClr val="tx1"/>
              </a:solidFill>
            </a:endParaRPr>
          </a:p>
        </p:txBody>
      </p:sp>
      <p:pic>
        <p:nvPicPr>
          <p:cNvPr id="5" name="Picture 4">
            <a:extLst>
              <a:ext uri="{FF2B5EF4-FFF2-40B4-BE49-F238E27FC236}">
                <a16:creationId xmlns:a16="http://schemas.microsoft.com/office/drawing/2014/main" xmlns="" id="{BF8C975A-F8DD-41B8-9178-96B575D37F64}"/>
              </a:ext>
            </a:extLst>
          </p:cNvPr>
          <p:cNvPicPr>
            <a:picLocks noChangeAspect="1"/>
          </p:cNvPicPr>
          <p:nvPr/>
        </p:nvPicPr>
        <p:blipFill>
          <a:blip r:embed="rId2"/>
          <a:stretch>
            <a:fillRect/>
          </a:stretch>
        </p:blipFill>
        <p:spPr>
          <a:xfrm>
            <a:off x="0" y="6339795"/>
            <a:ext cx="2103302" cy="518205"/>
          </a:xfrm>
          <a:prstGeom prst="rect">
            <a:avLst/>
          </a:prstGeom>
        </p:spPr>
      </p:pic>
    </p:spTree>
    <p:extLst>
      <p:ext uri="{BB962C8B-B14F-4D97-AF65-F5344CB8AC3E}">
        <p14:creationId xmlns:p14="http://schemas.microsoft.com/office/powerpoint/2010/main" val="991387986"/>
      </p:ext>
    </p:extLst>
  </p:cSld>
  <p:clrMapOvr>
    <a:masterClrMapping/>
  </p:clrMapOvr>
  <mc:AlternateContent xmlns:mc="http://schemas.openxmlformats.org/markup-compatibility/2006" xmlns:p14="http://schemas.microsoft.com/office/powerpoint/2010/main">
    <mc:Choice Requires="p14">
      <p:transition spd="slow" p14:dur="1500" advTm="42543">
        <p:split orient="vert"/>
      </p:transition>
    </mc:Choice>
    <mc:Fallback xmlns="">
      <p:transition spd="slow" advTm="42543">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513E37"/>
        </a:solidFill>
        <a:effectLst/>
      </p:bgPr>
    </p:bg>
    <p:spTree>
      <p:nvGrpSpPr>
        <p:cNvPr id="1" name=""/>
        <p:cNvGrpSpPr/>
        <p:nvPr/>
      </p:nvGrpSpPr>
      <p:grpSpPr>
        <a:xfrm>
          <a:off x="0" y="0"/>
          <a:ext cx="0" cy="0"/>
          <a:chOff x="0" y="0"/>
          <a:chExt cx="0" cy="0"/>
        </a:xfrm>
      </p:grpSpPr>
      <p:pic>
        <p:nvPicPr>
          <p:cNvPr id="124933" name="Picture 5" descr="jesus_heals_blind_m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486" y="1088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4934" name="Text Box 6"/>
          <p:cNvSpPr txBox="1">
            <a:spLocks noChangeArrowheads="1"/>
          </p:cNvSpPr>
          <p:nvPr/>
        </p:nvSpPr>
        <p:spPr bwMode="auto">
          <a:xfrm>
            <a:off x="304800" y="609600"/>
            <a:ext cx="4640398" cy="5139869"/>
          </a:xfrm>
          <a:prstGeom prst="rect">
            <a:avLst/>
          </a:prstGeom>
          <a:solidFill>
            <a:schemeClr val="tx1">
              <a:alpha val="39999"/>
            </a:schemeClr>
          </a:solidFill>
          <a:ln>
            <a:noFill/>
          </a:ln>
          <a:effectLst>
            <a:glow rad="228600">
              <a:schemeClr val="accent3">
                <a:satMod val="175000"/>
                <a:alpha val="40000"/>
              </a:schemeClr>
            </a:glow>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altLang="en-US" sz="2800" dirty="0">
                <a:solidFill>
                  <a:schemeClr val="bg1"/>
                </a:solidFill>
              </a:rPr>
              <a:t>The </a:t>
            </a:r>
            <a:r>
              <a:rPr lang="en-US" altLang="en-US" sz="2800" dirty="0" smtClean="0">
                <a:solidFill>
                  <a:schemeClr val="bg1"/>
                </a:solidFill>
              </a:rPr>
              <a:t>issue </a:t>
            </a:r>
            <a:r>
              <a:rPr lang="en-US" altLang="en-US" sz="2800" dirty="0">
                <a:solidFill>
                  <a:schemeClr val="bg1"/>
                </a:solidFill>
              </a:rPr>
              <a:t>of healing on the Sabbath </a:t>
            </a:r>
            <a:r>
              <a:rPr lang="en-US" altLang="en-US" sz="2800" dirty="0" smtClean="0">
                <a:solidFill>
                  <a:schemeClr val="bg1"/>
                </a:solidFill>
              </a:rPr>
              <a:t>is </a:t>
            </a:r>
            <a:r>
              <a:rPr lang="en-US" altLang="en-US" sz="2800" dirty="0">
                <a:solidFill>
                  <a:schemeClr val="bg1"/>
                </a:solidFill>
              </a:rPr>
              <a:t>part of the Oral Torah, to which Yahusha no doubt refers as He asked the question </a:t>
            </a:r>
            <a:r>
              <a:rPr lang="en-US" altLang="en-US" sz="2800" dirty="0" smtClean="0">
                <a:solidFill>
                  <a:schemeClr val="bg1"/>
                </a:solidFill>
              </a:rPr>
              <a:t>in </a:t>
            </a:r>
            <a:r>
              <a:rPr lang="en-US" altLang="en-US" sz="2800" b="1" dirty="0" smtClean="0">
                <a:solidFill>
                  <a:schemeClr val="bg1"/>
                </a:solidFill>
              </a:rPr>
              <a:t>Luke </a:t>
            </a:r>
            <a:r>
              <a:rPr lang="en-US" altLang="en-US" sz="2800" b="1" dirty="0">
                <a:solidFill>
                  <a:schemeClr val="bg1"/>
                </a:solidFill>
              </a:rPr>
              <a:t>6:9 </a:t>
            </a:r>
            <a:r>
              <a:rPr lang="en-US" altLang="en-US" sz="2800" b="1" dirty="0" smtClean="0">
                <a:solidFill>
                  <a:schemeClr val="bg1"/>
                </a:solidFill>
              </a:rPr>
              <a:t/>
            </a:r>
            <a:br>
              <a:rPr lang="en-US" altLang="en-US" sz="2800" b="1" dirty="0" smtClean="0">
                <a:solidFill>
                  <a:schemeClr val="bg1"/>
                </a:solidFill>
              </a:rPr>
            </a:br>
            <a:r>
              <a:rPr lang="en-US" altLang="en-US" sz="2800" b="1" dirty="0" smtClean="0">
                <a:solidFill>
                  <a:srgbClr val="C00000"/>
                </a:solidFill>
                <a:effectLst>
                  <a:glow rad="127000">
                    <a:schemeClr val="bg1"/>
                  </a:glow>
                  <a:outerShdw blurRad="38100" dist="38100" dir="2700000" algn="tl">
                    <a:srgbClr val="000000">
                      <a:alpha val="43137"/>
                    </a:srgbClr>
                  </a:outerShdw>
                </a:effectLst>
              </a:rPr>
              <a:t>“</a:t>
            </a:r>
            <a:r>
              <a:rPr lang="en-US" altLang="en-US" sz="2800" b="1" dirty="0">
                <a:solidFill>
                  <a:srgbClr val="C00000"/>
                </a:solidFill>
                <a:effectLst>
                  <a:glow rad="127000">
                    <a:schemeClr val="bg1"/>
                  </a:glow>
                  <a:outerShdw blurRad="38100" dist="38100" dir="2700000" algn="tl">
                    <a:srgbClr val="000000">
                      <a:alpha val="43137"/>
                    </a:srgbClr>
                  </a:outerShdw>
                </a:effectLst>
              </a:rPr>
              <a:t>I will ask you one thing; Is it lawful on </a:t>
            </a:r>
            <a:r>
              <a:rPr lang="en-US" altLang="en-US" sz="2800" b="1" dirty="0" smtClean="0">
                <a:solidFill>
                  <a:srgbClr val="C00000"/>
                </a:solidFill>
                <a:effectLst>
                  <a:glow rad="127000">
                    <a:schemeClr val="bg1"/>
                  </a:glow>
                  <a:outerShdw blurRad="38100" dist="38100" dir="2700000" algn="tl">
                    <a:srgbClr val="000000">
                      <a:alpha val="43137"/>
                    </a:srgbClr>
                  </a:outerShdw>
                </a:effectLst>
              </a:rPr>
              <a:t/>
            </a:r>
            <a:br>
              <a:rPr lang="en-US" altLang="en-US" sz="2800" b="1" dirty="0" smtClean="0">
                <a:solidFill>
                  <a:srgbClr val="C00000"/>
                </a:solidFill>
                <a:effectLst>
                  <a:glow rad="127000">
                    <a:schemeClr val="bg1"/>
                  </a:glow>
                  <a:outerShdw blurRad="38100" dist="38100" dir="2700000" algn="tl">
                    <a:srgbClr val="000000">
                      <a:alpha val="43137"/>
                    </a:srgbClr>
                  </a:outerShdw>
                </a:effectLst>
              </a:rPr>
            </a:br>
            <a:r>
              <a:rPr lang="en-US" altLang="en-US" sz="2800" b="1" dirty="0" smtClean="0">
                <a:solidFill>
                  <a:srgbClr val="C00000"/>
                </a:solidFill>
                <a:effectLst>
                  <a:glow rad="127000">
                    <a:schemeClr val="bg1"/>
                  </a:glow>
                  <a:outerShdw blurRad="38100" dist="38100" dir="2700000" algn="tl">
                    <a:srgbClr val="000000">
                      <a:alpha val="43137"/>
                    </a:srgbClr>
                  </a:outerShdw>
                </a:effectLst>
              </a:rPr>
              <a:t>the </a:t>
            </a:r>
            <a:r>
              <a:rPr lang="en-US" altLang="en-US" sz="2800" b="1" dirty="0">
                <a:solidFill>
                  <a:srgbClr val="C00000"/>
                </a:solidFill>
                <a:effectLst>
                  <a:glow rad="127000">
                    <a:schemeClr val="bg1"/>
                  </a:glow>
                  <a:outerShdw blurRad="38100" dist="38100" dir="2700000" algn="tl">
                    <a:srgbClr val="000000">
                      <a:alpha val="43137"/>
                    </a:srgbClr>
                  </a:outerShdw>
                </a:effectLst>
              </a:rPr>
              <a:t>Sabbath day </a:t>
            </a:r>
            <a:br>
              <a:rPr lang="en-US" altLang="en-US" sz="2800" b="1" dirty="0">
                <a:solidFill>
                  <a:srgbClr val="C00000"/>
                </a:solidFill>
                <a:effectLst>
                  <a:glow rad="127000">
                    <a:schemeClr val="bg1"/>
                  </a:glow>
                  <a:outerShdw blurRad="38100" dist="38100" dir="2700000" algn="tl">
                    <a:srgbClr val="000000">
                      <a:alpha val="43137"/>
                    </a:srgbClr>
                  </a:outerShdw>
                </a:effectLst>
              </a:rPr>
            </a:br>
            <a:r>
              <a:rPr lang="en-US" altLang="en-US" sz="2800" b="1" dirty="0">
                <a:solidFill>
                  <a:srgbClr val="C00000"/>
                </a:solidFill>
                <a:effectLst>
                  <a:glow rad="127000">
                    <a:schemeClr val="bg1"/>
                  </a:glow>
                  <a:outerShdw blurRad="38100" dist="38100" dir="2700000" algn="tl">
                    <a:srgbClr val="000000">
                      <a:alpha val="43137"/>
                    </a:srgbClr>
                  </a:outerShdw>
                </a:effectLst>
              </a:rPr>
              <a:t>to do good, or to do evil, to save life or </a:t>
            </a:r>
            <a:br>
              <a:rPr lang="en-US" altLang="en-US" sz="2800" b="1" dirty="0">
                <a:solidFill>
                  <a:srgbClr val="C00000"/>
                </a:solidFill>
                <a:effectLst>
                  <a:glow rad="127000">
                    <a:schemeClr val="bg1"/>
                  </a:glow>
                  <a:outerShdw blurRad="38100" dist="38100" dir="2700000" algn="tl">
                    <a:srgbClr val="000000">
                      <a:alpha val="43137"/>
                    </a:srgbClr>
                  </a:outerShdw>
                </a:effectLst>
              </a:rPr>
            </a:br>
            <a:r>
              <a:rPr lang="en-US" altLang="en-US" sz="2800" b="1" dirty="0">
                <a:solidFill>
                  <a:srgbClr val="C00000"/>
                </a:solidFill>
                <a:effectLst>
                  <a:glow rad="127000">
                    <a:schemeClr val="bg1"/>
                  </a:glow>
                  <a:outerShdw blurRad="38100" dist="38100" dir="2700000" algn="tl">
                    <a:srgbClr val="000000">
                      <a:alpha val="43137"/>
                    </a:srgbClr>
                  </a:outerShdw>
                </a:effectLst>
              </a:rPr>
              <a:t>to destroy it?”  </a:t>
            </a:r>
            <a:endParaRPr lang="en-US" altLang="en-US" sz="2800" b="1" dirty="0" smtClean="0">
              <a:solidFill>
                <a:srgbClr val="C00000"/>
              </a:solidFill>
              <a:effectLst>
                <a:glow rad="127000">
                  <a:schemeClr val="bg1"/>
                </a:glow>
                <a:outerShdw blurRad="38100" dist="38100" dir="2700000" algn="tl">
                  <a:srgbClr val="000000">
                    <a:alpha val="43137"/>
                  </a:srgbClr>
                </a:outerShdw>
              </a:effectLst>
            </a:endParaRPr>
          </a:p>
          <a:p>
            <a:pPr algn="ctr"/>
            <a:r>
              <a:rPr lang="en-US" altLang="en-US" sz="2000" i="1" dirty="0" smtClean="0">
                <a:solidFill>
                  <a:schemeClr val="bg1"/>
                </a:solidFill>
              </a:rPr>
              <a:t>KJV</a:t>
            </a:r>
            <a:endParaRPr lang="en-US" altLang="en-US" sz="2800" dirty="0">
              <a:solidFill>
                <a:schemeClr val="bg1"/>
              </a:solidFill>
            </a:endParaRPr>
          </a:p>
        </p:txBody>
      </p:sp>
      <p:sp>
        <p:nvSpPr>
          <p:cNvPr id="2" name="Slide Number Placeholder 1">
            <a:extLst>
              <a:ext uri="{FF2B5EF4-FFF2-40B4-BE49-F238E27FC236}">
                <a16:creationId xmlns:a16="http://schemas.microsoft.com/office/drawing/2014/main" xmlns="" id="{74475483-A111-4F07-BB07-55BAAA0B75C5}"/>
              </a:ext>
            </a:extLst>
          </p:cNvPr>
          <p:cNvSpPr>
            <a:spLocks noGrp="1"/>
          </p:cNvSpPr>
          <p:nvPr>
            <p:ph type="sldNum" sz="quarter" idx="12"/>
          </p:nvPr>
        </p:nvSpPr>
        <p:spPr/>
        <p:txBody>
          <a:bodyPr/>
          <a:lstStyle/>
          <a:p>
            <a:fld id="{695DB4FE-1E88-4777-850A-44C9A620726E}" type="slidenum">
              <a:rPr lang="en-US" altLang="en-US" smtClean="0"/>
              <a:pPr/>
              <a:t>77</a:t>
            </a:fld>
            <a:endParaRPr lang="en-US" altLang="en-US"/>
          </a:p>
        </p:txBody>
      </p:sp>
      <p:pic>
        <p:nvPicPr>
          <p:cNvPr id="3" name="Picture 2">
            <a:extLst>
              <a:ext uri="{FF2B5EF4-FFF2-40B4-BE49-F238E27FC236}">
                <a16:creationId xmlns:a16="http://schemas.microsoft.com/office/drawing/2014/main" xmlns="" id="{45485EED-0F14-4878-958A-90AC7F180C53}"/>
              </a:ext>
            </a:extLst>
          </p:cNvPr>
          <p:cNvPicPr>
            <a:picLocks noChangeAspect="1"/>
          </p:cNvPicPr>
          <p:nvPr/>
        </p:nvPicPr>
        <p:blipFill>
          <a:blip r:embed="rId4"/>
          <a:stretch>
            <a:fillRect/>
          </a:stretch>
        </p:blipFill>
        <p:spPr>
          <a:xfrm>
            <a:off x="0" y="6339795"/>
            <a:ext cx="2103302" cy="518205"/>
          </a:xfrm>
          <a:prstGeom prst="rect">
            <a:avLst/>
          </a:prstGeom>
        </p:spPr>
      </p:pic>
      <p:sp>
        <p:nvSpPr>
          <p:cNvPr id="6" name="Slide Number Placeholder 2">
            <a:extLst>
              <a:ext uri="{FF2B5EF4-FFF2-40B4-BE49-F238E27FC236}">
                <a16:creationId xmlns:a16="http://schemas.microsoft.com/office/drawing/2014/main" xmlns="" id="{C20CDA0B-D0AE-4754-AEE3-019FCD7C77F0}"/>
              </a:ext>
            </a:extLst>
          </p:cNvPr>
          <p:cNvSpPr txBox="1">
            <a:spLocks/>
          </p:cNvSpPr>
          <p:nvPr/>
        </p:nvSpPr>
        <p:spPr>
          <a:xfrm>
            <a:off x="8458200" y="6356350"/>
            <a:ext cx="3581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695DB4FE-1E88-4777-850A-44C9A620726E}" type="slidenum">
              <a:rPr lang="en-US" altLang="en-US" smtClean="0">
                <a:solidFill>
                  <a:schemeClr val="bg1"/>
                </a:solidFill>
              </a:rPr>
              <a:pPr/>
              <a:t>77</a:t>
            </a:fld>
            <a:endParaRPr lang="en-US" altLang="en-US" dirty="0">
              <a:solidFill>
                <a:schemeClr val="bg1"/>
              </a:solidFill>
            </a:endParaRPr>
          </a:p>
        </p:txBody>
      </p:sp>
    </p:spTree>
  </p:cSld>
  <p:clrMapOvr>
    <a:masterClrMapping/>
  </p:clrMapOvr>
  <p:transition spd="slow" advTm="22917">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4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914400"/>
            <a:ext cx="11277600" cy="44012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4000" b="1" dirty="0">
                <a:ln>
                  <a:solidFill>
                    <a:srgbClr val="002060"/>
                  </a:solidFill>
                </a:ln>
                <a:solidFill>
                  <a:schemeClr val="bg1"/>
                </a:solidFill>
              </a:rPr>
              <a:t>We probably could recite many more like </a:t>
            </a:r>
            <a:br>
              <a:rPr lang="en-US" sz="4000" b="1" dirty="0">
                <a:ln>
                  <a:solidFill>
                    <a:srgbClr val="002060"/>
                  </a:solidFill>
                </a:ln>
                <a:solidFill>
                  <a:schemeClr val="bg1"/>
                </a:solidFill>
              </a:rPr>
            </a:br>
            <a:r>
              <a:rPr lang="en-US" sz="4000" b="1" dirty="0">
                <a:ln>
                  <a:solidFill>
                    <a:srgbClr val="002060"/>
                  </a:solidFill>
                </a:ln>
                <a:solidFill>
                  <a:schemeClr val="bg1"/>
                </a:solidFill>
              </a:rPr>
              <a:t>Matt 26:20 - reclining when eating at the Passover meal, which is not prescribed in the Written Torah.</a:t>
            </a:r>
          </a:p>
          <a:p>
            <a:pPr algn="ctr"/>
            <a:r>
              <a:rPr lang="en-US" sz="4000" b="1" dirty="0">
                <a:ln>
                  <a:solidFill>
                    <a:srgbClr val="002060"/>
                  </a:solidFill>
                </a:ln>
                <a:solidFill>
                  <a:schemeClr val="bg1"/>
                </a:solidFill>
              </a:rPr>
              <a:t>What law was violated in Acts 23:3 </a:t>
            </a:r>
            <a:br>
              <a:rPr lang="en-US" sz="4000" b="1" dirty="0">
                <a:ln>
                  <a:solidFill>
                    <a:srgbClr val="002060"/>
                  </a:solidFill>
                </a:ln>
                <a:solidFill>
                  <a:schemeClr val="bg1"/>
                </a:solidFill>
              </a:rPr>
            </a:br>
            <a:r>
              <a:rPr lang="en-US" sz="4000" b="1" dirty="0">
                <a:ln>
                  <a:solidFill>
                    <a:srgbClr val="002060"/>
                  </a:solidFill>
                </a:ln>
                <a:solidFill>
                  <a:schemeClr val="bg1"/>
                </a:solidFill>
              </a:rPr>
              <a:t>when Paul was struck on the mouth?  </a:t>
            </a:r>
            <a:br>
              <a:rPr lang="en-US" sz="4000" b="1" dirty="0">
                <a:ln>
                  <a:solidFill>
                    <a:srgbClr val="002060"/>
                  </a:solidFill>
                </a:ln>
                <a:solidFill>
                  <a:schemeClr val="bg1"/>
                </a:solidFill>
              </a:rPr>
            </a:br>
            <a:r>
              <a:rPr lang="en-US" sz="4000" b="1" dirty="0">
                <a:ln>
                  <a:solidFill>
                    <a:srgbClr val="002060"/>
                  </a:solidFill>
                </a:ln>
                <a:solidFill>
                  <a:schemeClr val="bg1"/>
                </a:solidFill>
              </a:rPr>
              <a:t>The idea that a person was innocent until proven guilty is a function of Oral Torah, not Written Torah.</a:t>
            </a:r>
          </a:p>
        </p:txBody>
      </p:sp>
      <p:sp>
        <p:nvSpPr>
          <p:cNvPr id="3" name="Slide Number Placeholder 2">
            <a:extLst>
              <a:ext uri="{FF2B5EF4-FFF2-40B4-BE49-F238E27FC236}">
                <a16:creationId xmlns:a16="http://schemas.microsoft.com/office/drawing/2014/main" xmlns="" id="{37FD9774-C576-4CEE-B55D-205C6334D22C}"/>
              </a:ext>
            </a:extLst>
          </p:cNvPr>
          <p:cNvSpPr>
            <a:spLocks noGrp="1"/>
          </p:cNvSpPr>
          <p:nvPr>
            <p:ph type="sldNum" sz="quarter" idx="12"/>
          </p:nvPr>
        </p:nvSpPr>
        <p:spPr>
          <a:xfrm>
            <a:off x="8610600" y="6356350"/>
            <a:ext cx="3352800" cy="365125"/>
          </a:xfrm>
        </p:spPr>
        <p:txBody>
          <a:bodyPr/>
          <a:lstStyle/>
          <a:p>
            <a:fld id="{695DB4FE-1E88-4777-850A-44C9A620726E}" type="slidenum">
              <a:rPr lang="en-US" altLang="en-US" smtClean="0">
                <a:solidFill>
                  <a:schemeClr val="tx1"/>
                </a:solidFill>
              </a:rPr>
              <a:pPr/>
              <a:t>78</a:t>
            </a:fld>
            <a:endParaRPr lang="en-US" altLang="en-US" dirty="0">
              <a:solidFill>
                <a:schemeClr val="tx1"/>
              </a:solidFill>
            </a:endParaRPr>
          </a:p>
        </p:txBody>
      </p:sp>
      <p:pic>
        <p:nvPicPr>
          <p:cNvPr id="4" name="Picture 3">
            <a:extLst>
              <a:ext uri="{FF2B5EF4-FFF2-40B4-BE49-F238E27FC236}">
                <a16:creationId xmlns:a16="http://schemas.microsoft.com/office/drawing/2014/main" xmlns="" id="{78C9417C-0691-4A39-8067-0B5973A12A10}"/>
              </a:ext>
            </a:extLst>
          </p:cNvPr>
          <p:cNvPicPr>
            <a:picLocks noChangeAspect="1"/>
          </p:cNvPicPr>
          <p:nvPr/>
        </p:nvPicPr>
        <p:blipFill>
          <a:blip r:embed="rId4"/>
          <a:stretch>
            <a:fillRect/>
          </a:stretch>
        </p:blipFill>
        <p:spPr>
          <a:xfrm>
            <a:off x="0" y="6339795"/>
            <a:ext cx="2103302" cy="518205"/>
          </a:xfrm>
          <a:prstGeom prst="rect">
            <a:avLst/>
          </a:prstGeom>
        </p:spPr>
      </p:pic>
    </p:spTree>
    <p:extLst>
      <p:ext uri="{BB962C8B-B14F-4D97-AF65-F5344CB8AC3E}">
        <p14:creationId xmlns:p14="http://schemas.microsoft.com/office/powerpoint/2010/main" val="3938361806"/>
      </p:ext>
    </p:extLst>
  </p:cSld>
  <p:clrMapOvr>
    <a:masterClrMapping/>
  </p:clrMapOvr>
  <p:transition spd="slow" advTm="2861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4" name="Picture 6" descr="New-Years-L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77050"/>
          </a:xfrm>
          <a:prstGeom prst="rect">
            <a:avLst/>
          </a:prstGeom>
          <a:noFill/>
          <a:extLst>
            <a:ext uri="{909E8E84-426E-40DD-AFC4-6F175D3DCCD1}">
              <a14:hiddenFill xmlns:a14="http://schemas.microsoft.com/office/drawing/2010/main">
                <a:solidFill>
                  <a:srgbClr val="FFFFFF"/>
                </a:solidFill>
              </a14:hiddenFill>
            </a:ext>
          </a:extLst>
        </p:spPr>
      </p:pic>
      <p:sp>
        <p:nvSpPr>
          <p:cNvPr id="140295" name="WordArt 7"/>
          <p:cNvSpPr>
            <a:spLocks noChangeArrowheads="1" noChangeShapeType="1" noTextEdit="1"/>
          </p:cNvSpPr>
          <p:nvPr/>
        </p:nvSpPr>
        <p:spPr bwMode="auto">
          <a:xfrm>
            <a:off x="2286000" y="1447800"/>
            <a:ext cx="5772150" cy="4191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2800" kern="10" dirty="0">
                <a:ln w="9525">
                  <a:solidFill>
                    <a:srgbClr val="000000"/>
                  </a:solidFill>
                  <a:round/>
                  <a:headEnd/>
                  <a:tailEnd/>
                </a:ln>
                <a:solidFill>
                  <a:srgbClr val="FFFFFF"/>
                </a:solidFill>
                <a:effectLst>
                  <a:glow rad="127000">
                    <a:schemeClr val="tx1"/>
                  </a:glow>
                </a:effectLst>
                <a:latin typeface="Arial Black" panose="020B0A04020102020204" pitchFamily="34" charset="0"/>
              </a:rPr>
              <a:t>Pharisees = Laws of the Jews</a:t>
            </a:r>
          </a:p>
        </p:txBody>
      </p:sp>
      <p:sp>
        <p:nvSpPr>
          <p:cNvPr id="140296" name="WordArt 8"/>
          <p:cNvSpPr>
            <a:spLocks noChangeArrowheads="1" noChangeShapeType="1" noTextEdit="1"/>
          </p:cNvSpPr>
          <p:nvPr/>
        </p:nvSpPr>
        <p:spPr bwMode="auto">
          <a:xfrm>
            <a:off x="2209800" y="2438400"/>
            <a:ext cx="6134100" cy="4953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2800" kern="10" dirty="0">
                <a:ln w="9525">
                  <a:solidFill>
                    <a:srgbClr val="000000"/>
                  </a:solidFill>
                  <a:round/>
                  <a:headEnd/>
                  <a:tailEnd/>
                </a:ln>
                <a:solidFill>
                  <a:srgbClr val="FFFFFF"/>
                </a:solidFill>
                <a:effectLst>
                  <a:glow rad="127000">
                    <a:schemeClr val="tx1"/>
                  </a:glow>
                </a:effectLst>
                <a:latin typeface="Arial Black" panose="020B0A04020102020204" pitchFamily="34" charset="0"/>
              </a:rPr>
              <a:t>Sadducees = Against the Temple</a:t>
            </a:r>
          </a:p>
        </p:txBody>
      </p:sp>
      <p:sp>
        <p:nvSpPr>
          <p:cNvPr id="140297" name="WordArt 9"/>
          <p:cNvSpPr>
            <a:spLocks noChangeArrowheads="1" noChangeShapeType="1" noTextEdit="1"/>
          </p:cNvSpPr>
          <p:nvPr/>
        </p:nvSpPr>
        <p:spPr bwMode="auto">
          <a:xfrm>
            <a:off x="2209801" y="3505200"/>
            <a:ext cx="5381625" cy="4953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orthographicFront"/>
              <a:lightRig rig="threePt" dir="t"/>
            </a:scene3d>
            <a:sp3d extrusionH="57150">
              <a:bevelT w="38100" h="38100"/>
            </a:sp3d>
          </a:bodyPr>
          <a:lstStyle/>
          <a:p>
            <a:pPr algn="ctr"/>
            <a:r>
              <a:rPr lang="en-US" sz="2800" kern="10" dirty="0">
                <a:ln w="9525">
                  <a:solidFill>
                    <a:srgbClr val="000000"/>
                  </a:solidFill>
                  <a:round/>
                  <a:headEnd/>
                  <a:tailEnd/>
                </a:ln>
                <a:solidFill>
                  <a:srgbClr val="FFFFFF"/>
                </a:solidFill>
                <a:effectLst>
                  <a:glow rad="127000">
                    <a:schemeClr val="tx1"/>
                  </a:glow>
                </a:effectLst>
                <a:latin typeface="Arial Black" panose="020B0A04020102020204" pitchFamily="34" charset="0"/>
              </a:rPr>
              <a:t>And Rome = Against Caesar</a:t>
            </a:r>
          </a:p>
        </p:txBody>
      </p:sp>
      <p:sp>
        <p:nvSpPr>
          <p:cNvPr id="2" name="TextBox 1"/>
          <p:cNvSpPr txBox="1"/>
          <p:nvPr/>
        </p:nvSpPr>
        <p:spPr>
          <a:xfrm>
            <a:off x="762000" y="4419600"/>
            <a:ext cx="10515600" cy="175432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600" b="1" dirty="0">
                <a:ln>
                  <a:solidFill>
                    <a:srgbClr val="002060"/>
                  </a:solidFill>
                </a:ln>
                <a:solidFill>
                  <a:schemeClr val="bg1"/>
                </a:solidFill>
              </a:rPr>
              <a:t>The threefold designation in Acts 25:8, “law of the Jews, or against the Temple or against Caesar” </a:t>
            </a:r>
            <a:r>
              <a:rPr lang="en-US" sz="2400" b="1" i="1" dirty="0">
                <a:ln>
                  <a:solidFill>
                    <a:srgbClr val="002060"/>
                  </a:solidFill>
                </a:ln>
                <a:solidFill>
                  <a:schemeClr val="bg1"/>
                </a:solidFill>
              </a:rPr>
              <a:t>(KJV) </a:t>
            </a:r>
            <a:r>
              <a:rPr lang="en-US" sz="3600" b="1" dirty="0">
                <a:ln>
                  <a:solidFill>
                    <a:srgbClr val="002060"/>
                  </a:solidFill>
                </a:ln>
                <a:solidFill>
                  <a:schemeClr val="bg1"/>
                </a:solidFill>
              </a:rPr>
              <a:t>seems to deﬁne the three most powerful arms of law!</a:t>
            </a:r>
          </a:p>
        </p:txBody>
      </p:sp>
      <p:sp>
        <p:nvSpPr>
          <p:cNvPr id="3" name="Slide Number Placeholder 2">
            <a:extLst>
              <a:ext uri="{FF2B5EF4-FFF2-40B4-BE49-F238E27FC236}">
                <a16:creationId xmlns:a16="http://schemas.microsoft.com/office/drawing/2014/main" xmlns="" id="{15675571-086C-4F3B-8C51-59B538ED13DE}"/>
              </a:ext>
            </a:extLst>
          </p:cNvPr>
          <p:cNvSpPr>
            <a:spLocks noGrp="1"/>
          </p:cNvSpPr>
          <p:nvPr>
            <p:ph type="sldNum" sz="quarter" idx="12"/>
          </p:nvPr>
        </p:nvSpPr>
        <p:spPr>
          <a:xfrm>
            <a:off x="8610600" y="6356350"/>
            <a:ext cx="3200400" cy="365125"/>
          </a:xfrm>
        </p:spPr>
        <p:txBody>
          <a:bodyPr/>
          <a:lstStyle/>
          <a:p>
            <a:fld id="{695DB4FE-1E88-4777-850A-44C9A620726E}" type="slidenum">
              <a:rPr lang="en-US" altLang="en-US" smtClean="0">
                <a:solidFill>
                  <a:schemeClr val="bg1"/>
                </a:solidFill>
              </a:rPr>
              <a:pPr/>
              <a:t>79</a:t>
            </a:fld>
            <a:endParaRPr lang="en-US" altLang="en-US" dirty="0">
              <a:solidFill>
                <a:schemeClr val="bg1"/>
              </a:solidFill>
            </a:endParaRPr>
          </a:p>
        </p:txBody>
      </p:sp>
      <p:pic>
        <p:nvPicPr>
          <p:cNvPr id="4" name="Picture 3">
            <a:extLst>
              <a:ext uri="{FF2B5EF4-FFF2-40B4-BE49-F238E27FC236}">
                <a16:creationId xmlns:a16="http://schemas.microsoft.com/office/drawing/2014/main" xmlns="" id="{1FC50B07-30A7-4DCD-B94B-ABBB1FA05353}"/>
              </a:ext>
            </a:extLst>
          </p:cNvPr>
          <p:cNvPicPr>
            <a:picLocks noChangeAspect="1"/>
          </p:cNvPicPr>
          <p:nvPr/>
        </p:nvPicPr>
        <p:blipFill>
          <a:blip r:embed="rId5"/>
          <a:stretch>
            <a:fillRect/>
          </a:stretch>
        </p:blipFill>
        <p:spPr>
          <a:xfrm>
            <a:off x="0" y="6339795"/>
            <a:ext cx="2103302" cy="5182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19943">
        <p:split orient="vert"/>
      </p:transition>
    </mc:Choice>
    <mc:Fallback xmlns="">
      <p:transition spd="slow" advTm="19943">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0295"/>
                                        </p:tgtEl>
                                        <p:attrNameLst>
                                          <p:attrName>style.visibility</p:attrName>
                                        </p:attrNameLst>
                                      </p:cBhvr>
                                      <p:to>
                                        <p:strVal val="visible"/>
                                      </p:to>
                                    </p:set>
                                    <p:anim calcmode="lin" valueType="num">
                                      <p:cBhvr>
                                        <p:cTn id="7" dur="500" fill="hold"/>
                                        <p:tgtEl>
                                          <p:spTgt spid="140295"/>
                                        </p:tgtEl>
                                        <p:attrNameLst>
                                          <p:attrName>ppt_w</p:attrName>
                                        </p:attrNameLst>
                                      </p:cBhvr>
                                      <p:tavLst>
                                        <p:tav tm="0">
                                          <p:val>
                                            <p:fltVal val="0"/>
                                          </p:val>
                                        </p:tav>
                                        <p:tav tm="100000">
                                          <p:val>
                                            <p:strVal val="#ppt_w"/>
                                          </p:val>
                                        </p:tav>
                                      </p:tavLst>
                                    </p:anim>
                                    <p:anim calcmode="lin" valueType="num">
                                      <p:cBhvr>
                                        <p:cTn id="8" dur="500" fill="hold"/>
                                        <p:tgtEl>
                                          <p:spTgt spid="14029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0296"/>
                                        </p:tgtEl>
                                        <p:attrNameLst>
                                          <p:attrName>style.visibility</p:attrName>
                                        </p:attrNameLst>
                                      </p:cBhvr>
                                      <p:to>
                                        <p:strVal val="visible"/>
                                      </p:to>
                                    </p:set>
                                    <p:anim calcmode="lin" valueType="num">
                                      <p:cBhvr>
                                        <p:cTn id="13" dur="500" fill="hold"/>
                                        <p:tgtEl>
                                          <p:spTgt spid="140296"/>
                                        </p:tgtEl>
                                        <p:attrNameLst>
                                          <p:attrName>ppt_w</p:attrName>
                                        </p:attrNameLst>
                                      </p:cBhvr>
                                      <p:tavLst>
                                        <p:tav tm="0">
                                          <p:val>
                                            <p:fltVal val="0"/>
                                          </p:val>
                                        </p:tav>
                                        <p:tav tm="100000">
                                          <p:val>
                                            <p:strVal val="#ppt_w"/>
                                          </p:val>
                                        </p:tav>
                                      </p:tavLst>
                                    </p:anim>
                                    <p:anim calcmode="lin" valueType="num">
                                      <p:cBhvr>
                                        <p:cTn id="14" dur="500" fill="hold"/>
                                        <p:tgtEl>
                                          <p:spTgt spid="14029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0297"/>
                                        </p:tgtEl>
                                        <p:attrNameLst>
                                          <p:attrName>style.visibility</p:attrName>
                                        </p:attrNameLst>
                                      </p:cBhvr>
                                      <p:to>
                                        <p:strVal val="visible"/>
                                      </p:to>
                                    </p:set>
                                    <p:anim calcmode="lin" valueType="num">
                                      <p:cBhvr>
                                        <p:cTn id="19" dur="500" fill="hold"/>
                                        <p:tgtEl>
                                          <p:spTgt spid="140297"/>
                                        </p:tgtEl>
                                        <p:attrNameLst>
                                          <p:attrName>ppt_w</p:attrName>
                                        </p:attrNameLst>
                                      </p:cBhvr>
                                      <p:tavLst>
                                        <p:tav tm="0">
                                          <p:val>
                                            <p:fltVal val="0"/>
                                          </p:val>
                                        </p:tav>
                                        <p:tav tm="100000">
                                          <p:val>
                                            <p:strVal val="#ppt_w"/>
                                          </p:val>
                                        </p:tav>
                                      </p:tavLst>
                                    </p:anim>
                                    <p:anim calcmode="lin" valueType="num">
                                      <p:cBhvr>
                                        <p:cTn id="20" dur="500" fill="hold"/>
                                        <p:tgtEl>
                                          <p:spTgt spid="1402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5" grpId="0" animBg="1"/>
      <p:bldP spid="140296" grpId="0" animBg="1"/>
      <p:bldP spid="1402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57600" y="3721120"/>
            <a:ext cx="7010400" cy="2553891"/>
          </a:xfrm>
          <a:prstGeom prst="roundRect">
            <a:avLst/>
          </a:prstGeom>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wrap="square" rtlCol="0">
            <a:spAutoFit/>
            <a:sp3d extrusionH="57150">
              <a:bevelT w="38100" h="38100"/>
            </a:sp3d>
          </a:bodyPr>
          <a:lstStyle/>
          <a:p>
            <a:pPr algn="ctr"/>
            <a:r>
              <a:rPr lang="en-US" sz="4800" b="1" dirty="0">
                <a:ln>
                  <a:solidFill>
                    <a:sysClr val="windowText" lastClr="000000"/>
                  </a:solidFill>
                </a:ln>
                <a:solidFill>
                  <a:schemeClr val="bg1"/>
                </a:solidFill>
              </a:rPr>
              <a:t>At face value, this verse sounds very confusing. </a:t>
            </a:r>
          </a:p>
          <a:p>
            <a:pPr algn="ctr"/>
            <a:r>
              <a:rPr lang="en-US" sz="4800" b="1" dirty="0">
                <a:ln>
                  <a:solidFill>
                    <a:sysClr val="windowText" lastClr="000000"/>
                  </a:solidFill>
                </a:ln>
                <a:solidFill>
                  <a:schemeClr val="bg1"/>
                </a:solidFill>
              </a:rPr>
              <a:t>What does Paul say?</a:t>
            </a:r>
          </a:p>
        </p:txBody>
      </p:sp>
      <p:sp>
        <p:nvSpPr>
          <p:cNvPr id="3" name="Slide Number Placeholder 2">
            <a:extLst>
              <a:ext uri="{FF2B5EF4-FFF2-40B4-BE49-F238E27FC236}">
                <a16:creationId xmlns:a16="http://schemas.microsoft.com/office/drawing/2014/main" xmlns="" id="{E265BBA5-E6B5-4517-94DF-DE2C31DE989C}"/>
              </a:ext>
            </a:extLst>
          </p:cNvPr>
          <p:cNvSpPr>
            <a:spLocks noGrp="1"/>
          </p:cNvSpPr>
          <p:nvPr>
            <p:ph type="sldNum" sz="quarter" idx="12"/>
          </p:nvPr>
        </p:nvSpPr>
        <p:spPr>
          <a:xfrm>
            <a:off x="8610600" y="6356350"/>
            <a:ext cx="3352800" cy="365125"/>
          </a:xfrm>
        </p:spPr>
        <p:txBody>
          <a:bodyPr/>
          <a:lstStyle/>
          <a:p>
            <a:fld id="{695DB4FE-1E88-4777-850A-44C9A620726E}" type="slidenum">
              <a:rPr lang="en-US" altLang="en-US" smtClean="0">
                <a:solidFill>
                  <a:schemeClr val="tx1"/>
                </a:solidFill>
              </a:rPr>
              <a:pPr/>
              <a:t>8</a:t>
            </a:fld>
            <a:endParaRPr lang="en-US" altLang="en-US" dirty="0">
              <a:solidFill>
                <a:schemeClr val="tx1"/>
              </a:solidFill>
            </a:endParaRPr>
          </a:p>
        </p:txBody>
      </p:sp>
      <p:pic>
        <p:nvPicPr>
          <p:cNvPr id="4" name="Picture 3">
            <a:extLst>
              <a:ext uri="{FF2B5EF4-FFF2-40B4-BE49-F238E27FC236}">
                <a16:creationId xmlns:a16="http://schemas.microsoft.com/office/drawing/2014/main" xmlns="" id="{66B15B48-D8BA-47F7-AC0F-BE19F303B7C9}"/>
              </a:ext>
            </a:extLst>
          </p:cNvPr>
          <p:cNvPicPr>
            <a:picLocks noChangeAspect="1"/>
          </p:cNvPicPr>
          <p:nvPr/>
        </p:nvPicPr>
        <p:blipFill>
          <a:blip r:embed="rId4"/>
          <a:stretch>
            <a:fillRect/>
          </a:stretch>
        </p:blipFill>
        <p:spPr>
          <a:xfrm>
            <a:off x="0" y="6339795"/>
            <a:ext cx="2103302" cy="518205"/>
          </a:xfrm>
          <a:prstGeom prst="rect">
            <a:avLst/>
          </a:prstGeom>
        </p:spPr>
      </p:pic>
      <p:sp>
        <p:nvSpPr>
          <p:cNvPr id="6" name="Rectangle 5"/>
          <p:cNvSpPr/>
          <p:nvPr/>
        </p:nvSpPr>
        <p:spPr>
          <a:xfrm>
            <a:off x="2244757" y="546080"/>
            <a:ext cx="8499443" cy="3416320"/>
          </a:xfrm>
          <a:prstGeom prst="rect">
            <a:avLst/>
          </a:prstGeom>
          <a:noFill/>
        </p:spPr>
        <p:txBody>
          <a:bodyPr wrap="none" lIns="91440" tIns="45720" rIns="91440" bIns="45720">
            <a:spAutoFit/>
            <a:scene3d>
              <a:camera prst="perspectiveHeroicExtremeRightFacing"/>
              <a:lightRig rig="flat" dir="tl">
                <a:rot lat="0" lon="0" rev="6600000"/>
              </a:lightRig>
            </a:scene3d>
            <a:sp3d extrusionH="25400" contourW="8890">
              <a:bevelT w="38100" h="31750"/>
              <a:contourClr>
                <a:schemeClr val="accent2">
                  <a:shade val="75000"/>
                </a:schemeClr>
              </a:contourClr>
            </a:sp3d>
          </a:bodyPr>
          <a:lstStyle/>
          <a:p>
            <a:pPr algn="ctr"/>
            <a:r>
              <a:rPr lang="en-US" sz="7200" b="1" dirty="0">
                <a:ln w="57150">
                  <a:solidFill>
                    <a:srgbClr val="002060"/>
                  </a:solidFill>
                </a:ln>
                <a:solidFill>
                  <a:schemeClr val="accent6">
                    <a:lumMod val="60000"/>
                    <a:lumOff val="40000"/>
                  </a:schemeClr>
                </a:solidFill>
                <a:effectLst>
                  <a:outerShdw blurRad="50800" dist="38100" dir="16200000" rotWithShape="0">
                    <a:prstClr val="black">
                      <a:alpha val="40000"/>
                    </a:prstClr>
                  </a:outerShdw>
                </a:effectLst>
                <a:latin typeface="Ravie" pitchFamily="82" charset="0"/>
              </a:rPr>
              <a:t>What is this</a:t>
            </a:r>
            <a:br>
              <a:rPr lang="en-US" sz="7200" b="1" dirty="0">
                <a:ln w="57150">
                  <a:solidFill>
                    <a:srgbClr val="002060"/>
                  </a:solidFill>
                </a:ln>
                <a:solidFill>
                  <a:schemeClr val="accent6">
                    <a:lumMod val="60000"/>
                    <a:lumOff val="40000"/>
                  </a:schemeClr>
                </a:solidFill>
                <a:effectLst>
                  <a:outerShdw blurRad="50800" dist="38100" dir="16200000" rotWithShape="0">
                    <a:prstClr val="black">
                      <a:alpha val="40000"/>
                    </a:prstClr>
                  </a:outerShdw>
                </a:effectLst>
                <a:latin typeface="Ravie" pitchFamily="82" charset="0"/>
              </a:rPr>
            </a:br>
            <a:r>
              <a:rPr lang="en-US" sz="7200" b="1" dirty="0">
                <a:ln w="57150">
                  <a:solidFill>
                    <a:srgbClr val="002060"/>
                  </a:solidFill>
                </a:ln>
                <a:solidFill>
                  <a:schemeClr val="accent6">
                    <a:lumMod val="60000"/>
                    <a:lumOff val="40000"/>
                  </a:schemeClr>
                </a:solidFill>
                <a:effectLst>
                  <a:outerShdw blurRad="50800" dist="38100" dir="16200000" rotWithShape="0">
                    <a:prstClr val="black">
                      <a:alpha val="40000"/>
                    </a:prstClr>
                  </a:outerShdw>
                </a:effectLst>
                <a:latin typeface="Ravie" pitchFamily="82" charset="0"/>
              </a:rPr>
              <a:t>middle wall</a:t>
            </a:r>
            <a:br>
              <a:rPr lang="en-US" sz="7200" b="1" dirty="0">
                <a:ln w="57150">
                  <a:solidFill>
                    <a:srgbClr val="002060"/>
                  </a:solidFill>
                </a:ln>
                <a:solidFill>
                  <a:schemeClr val="accent6">
                    <a:lumMod val="60000"/>
                    <a:lumOff val="40000"/>
                  </a:schemeClr>
                </a:solidFill>
                <a:effectLst>
                  <a:outerShdw blurRad="50800" dist="38100" dir="16200000" rotWithShape="0">
                    <a:prstClr val="black">
                      <a:alpha val="40000"/>
                    </a:prstClr>
                  </a:outerShdw>
                </a:effectLst>
                <a:latin typeface="Ravie" pitchFamily="82" charset="0"/>
              </a:rPr>
            </a:br>
            <a:r>
              <a:rPr lang="en-US" sz="7200" b="1" dirty="0">
                <a:ln w="57150">
                  <a:solidFill>
                    <a:srgbClr val="002060"/>
                  </a:solidFill>
                </a:ln>
                <a:solidFill>
                  <a:schemeClr val="accent6">
                    <a:lumMod val="60000"/>
                    <a:lumOff val="40000"/>
                  </a:schemeClr>
                </a:solidFill>
                <a:effectLst>
                  <a:outerShdw blurRad="50800" dist="38100" dir="16200000" rotWithShape="0">
                    <a:prstClr val="black">
                      <a:alpha val="40000"/>
                    </a:prstClr>
                  </a:outerShdw>
                </a:effectLst>
                <a:latin typeface="Ravie" pitchFamily="82" charset="0"/>
              </a:rPr>
              <a:t>of partition</a:t>
            </a:r>
            <a:r>
              <a:rPr lang="en-US" sz="7200" b="1" cap="none" spc="0" dirty="0">
                <a:ln w="57150">
                  <a:solidFill>
                    <a:srgbClr val="002060"/>
                  </a:solidFill>
                </a:ln>
                <a:solidFill>
                  <a:schemeClr val="accent6">
                    <a:lumMod val="60000"/>
                    <a:lumOff val="40000"/>
                  </a:schemeClr>
                </a:solidFill>
                <a:effectLst>
                  <a:outerShdw blurRad="50800" dist="38100" dir="16200000" rotWithShape="0">
                    <a:prstClr val="black">
                      <a:alpha val="40000"/>
                    </a:prstClr>
                  </a:outerShdw>
                </a:effectLst>
                <a:latin typeface="Ravie" pitchFamily="82" charset="0"/>
              </a:rPr>
              <a:t>?</a:t>
            </a:r>
          </a:p>
        </p:txBody>
      </p:sp>
    </p:spTree>
    <p:extLst>
      <p:ext uri="{BB962C8B-B14F-4D97-AF65-F5344CB8AC3E}">
        <p14:creationId xmlns:p14="http://schemas.microsoft.com/office/powerpoint/2010/main" val="408456433"/>
      </p:ext>
    </p:extLst>
  </p:cSld>
  <p:clrMapOvr>
    <a:masterClrMapping/>
  </p:clrMapOvr>
  <p:transition spd="slow" advTm="946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4"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Beautiful+Nature+wallpaper++-+51151_1600.w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8003" name="Text Box 3"/>
          <p:cNvSpPr txBox="1">
            <a:spLocks noChangeArrowheads="1"/>
          </p:cNvSpPr>
          <p:nvPr/>
        </p:nvSpPr>
        <p:spPr bwMode="auto">
          <a:xfrm>
            <a:off x="4495800" y="609600"/>
            <a:ext cx="6781800" cy="5632311"/>
          </a:xfrm>
          <a:prstGeom prst="rect">
            <a:avLst/>
          </a:prstGeom>
          <a:solidFill>
            <a:schemeClr val="accent2">
              <a:alpha val="62000"/>
            </a:schemeClr>
          </a:solidFill>
          <a:ln/>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altLang="en-US" sz="3600" dirty="0">
                <a:solidFill>
                  <a:schemeClr val="bg1"/>
                </a:solidFill>
              </a:rPr>
              <a:t>The only logical conclusion in regard to the Oral Torah, </a:t>
            </a:r>
            <a:r>
              <a:rPr lang="en-US" altLang="en-US" sz="3600" dirty="0" smtClean="0">
                <a:solidFill>
                  <a:schemeClr val="bg1"/>
                </a:solidFill>
              </a:rPr>
              <a:t>is </a:t>
            </a:r>
            <a:r>
              <a:rPr lang="en-US" altLang="en-US" sz="3600" dirty="0">
                <a:solidFill>
                  <a:schemeClr val="bg1"/>
                </a:solidFill>
              </a:rPr>
              <a:t>that </a:t>
            </a:r>
            <a:r>
              <a:rPr lang="en-US" altLang="en-US" sz="3600" b="1" dirty="0">
                <a:solidFill>
                  <a:schemeClr val="accent5">
                    <a:lumMod val="50000"/>
                  </a:schemeClr>
                </a:solidFill>
                <a:effectLst>
                  <a:glow rad="127000">
                    <a:schemeClr val="bg2"/>
                  </a:glow>
                </a:effectLst>
              </a:rPr>
              <a:t>Yahusha</a:t>
            </a:r>
            <a:r>
              <a:rPr lang="en-US" altLang="en-US" sz="3600" dirty="0">
                <a:solidFill>
                  <a:schemeClr val="bg1"/>
                </a:solidFill>
              </a:rPr>
              <a:t> </a:t>
            </a:r>
            <a:r>
              <a:rPr lang="en-US" altLang="en-US" sz="3600" b="1" u="sng" dirty="0">
                <a:solidFill>
                  <a:srgbClr val="FF0000"/>
                </a:solidFill>
                <a:effectLst>
                  <a:glow rad="177800">
                    <a:schemeClr val="bg2"/>
                  </a:glow>
                </a:effectLst>
              </a:rPr>
              <a:t>abolished</a:t>
            </a:r>
            <a:r>
              <a:rPr lang="en-US" altLang="en-US" sz="3600" b="1" u="sng" dirty="0">
                <a:solidFill>
                  <a:srgbClr val="FF0000"/>
                </a:solidFill>
                <a:effectLst>
                  <a:glow rad="177800">
                    <a:schemeClr val="tx1"/>
                  </a:glow>
                </a:effectLst>
              </a:rPr>
              <a:t> </a:t>
            </a:r>
          </a:p>
          <a:p>
            <a:pPr algn="ctr"/>
            <a:r>
              <a:rPr lang="en-US" altLang="en-US" sz="3600" b="1" u="sng" dirty="0">
                <a:solidFill>
                  <a:srgbClr val="FF0000"/>
                </a:solidFill>
                <a:effectLst>
                  <a:glow rad="177800">
                    <a:schemeClr val="tx1"/>
                  </a:glow>
                </a:effectLst>
              </a:rPr>
              <a:t>those</a:t>
            </a:r>
            <a:r>
              <a:rPr lang="en-US" altLang="en-US" sz="3600" b="1" dirty="0">
                <a:solidFill>
                  <a:srgbClr val="FF0000"/>
                </a:solidFill>
                <a:effectLst>
                  <a:glow rad="177800">
                    <a:schemeClr val="tx1"/>
                  </a:glow>
                </a:effectLst>
              </a:rPr>
              <a:t> </a:t>
            </a:r>
            <a:r>
              <a:rPr lang="en-US" altLang="en-US" sz="3600" b="1" u="sng" dirty="0">
                <a:ln>
                  <a:solidFill>
                    <a:schemeClr val="bg1"/>
                  </a:solidFill>
                </a:ln>
                <a:solidFill>
                  <a:srgbClr val="FF0000"/>
                </a:solidFill>
                <a:effectLst>
                  <a:glow rad="177800">
                    <a:schemeClr val="tx1"/>
                  </a:glow>
                </a:effectLst>
              </a:rPr>
              <a:t>Rabbinic laws</a:t>
            </a:r>
            <a:r>
              <a:rPr lang="en-US" altLang="en-US" sz="3600" b="1" dirty="0">
                <a:ln>
                  <a:solidFill>
                    <a:schemeClr val="bg1"/>
                  </a:solidFill>
                </a:ln>
                <a:solidFill>
                  <a:srgbClr val="FF0000"/>
                </a:solidFill>
                <a:effectLst>
                  <a:glow rad="177800">
                    <a:schemeClr val="tx1"/>
                  </a:glow>
                </a:effectLst>
              </a:rPr>
              <a:t> </a:t>
            </a:r>
            <a:r>
              <a:rPr lang="en-US" altLang="en-US" sz="3600" b="1" dirty="0" smtClean="0">
                <a:ln>
                  <a:solidFill>
                    <a:schemeClr val="bg1"/>
                  </a:solidFill>
                </a:ln>
                <a:solidFill>
                  <a:srgbClr val="FF0000"/>
                </a:solidFill>
                <a:effectLst>
                  <a:glow rad="177800">
                    <a:schemeClr val="tx1"/>
                  </a:glow>
                </a:effectLst>
              </a:rPr>
              <a:t/>
            </a:r>
            <a:br>
              <a:rPr lang="en-US" altLang="en-US" sz="3600" b="1" dirty="0" smtClean="0">
                <a:ln>
                  <a:solidFill>
                    <a:schemeClr val="bg1"/>
                  </a:solidFill>
                </a:ln>
                <a:solidFill>
                  <a:srgbClr val="FF0000"/>
                </a:solidFill>
                <a:effectLst>
                  <a:glow rad="177800">
                    <a:schemeClr val="tx1"/>
                  </a:glow>
                </a:effectLst>
              </a:rPr>
            </a:br>
            <a:r>
              <a:rPr lang="en-US" altLang="en-US" sz="3600" b="1" u="sng" dirty="0" smtClean="0">
                <a:solidFill>
                  <a:srgbClr val="FF0000"/>
                </a:solidFill>
                <a:effectLst>
                  <a:glow rad="177800">
                    <a:schemeClr val="tx1"/>
                  </a:glow>
                </a:effectLst>
              </a:rPr>
              <a:t>which</a:t>
            </a:r>
            <a:r>
              <a:rPr lang="en-US" altLang="en-US" sz="3600" b="1" dirty="0">
                <a:solidFill>
                  <a:srgbClr val="FF0000"/>
                </a:solidFill>
                <a:effectLst>
                  <a:glow rad="177800">
                    <a:schemeClr val="tx1"/>
                  </a:glow>
                </a:effectLst>
              </a:rPr>
              <a:t>,</a:t>
            </a:r>
            <a:r>
              <a:rPr lang="en-US" altLang="en-US" sz="3600" b="1" u="sng" dirty="0">
                <a:solidFill>
                  <a:srgbClr val="FF0000"/>
                </a:solidFill>
                <a:effectLst>
                  <a:glow rad="177800">
                    <a:schemeClr val="tx1"/>
                  </a:glow>
                </a:effectLst>
              </a:rPr>
              <a:t> </a:t>
            </a:r>
            <a:r>
              <a:rPr lang="en-US" altLang="en-US" sz="3600" b="1" u="sng" dirty="0" smtClean="0">
                <a:solidFill>
                  <a:srgbClr val="FF0000"/>
                </a:solidFill>
                <a:effectLst>
                  <a:glow rad="177800">
                    <a:schemeClr val="tx1"/>
                  </a:glow>
                </a:effectLst>
              </a:rPr>
              <a:t>when </a:t>
            </a:r>
            <a:r>
              <a:rPr lang="en-US" altLang="en-US" sz="3600" b="1" dirty="0">
                <a:solidFill>
                  <a:srgbClr val="FF0000"/>
                </a:solidFill>
                <a:effectLst>
                  <a:glow rad="177800">
                    <a:schemeClr val="tx1"/>
                  </a:glow>
                </a:effectLst>
              </a:rPr>
              <a:t>p</a:t>
            </a:r>
            <a:r>
              <a:rPr lang="en-US" altLang="en-US" sz="3600" b="1" u="sng" dirty="0">
                <a:solidFill>
                  <a:srgbClr val="FF0000"/>
                </a:solidFill>
                <a:effectLst>
                  <a:glow rad="177800">
                    <a:schemeClr val="tx1"/>
                  </a:glow>
                </a:effectLst>
              </a:rPr>
              <a:t>racticed</a:t>
            </a:r>
            <a:r>
              <a:rPr lang="en-US" altLang="en-US" sz="3600" b="1" dirty="0">
                <a:solidFill>
                  <a:srgbClr val="FF0000"/>
                </a:solidFill>
                <a:effectLst>
                  <a:glow rad="177800">
                    <a:schemeClr val="tx1"/>
                  </a:glow>
                </a:effectLst>
              </a:rPr>
              <a:t>, </a:t>
            </a:r>
            <a:r>
              <a:rPr lang="en-US" altLang="en-US" sz="3600" b="1" dirty="0" smtClean="0">
                <a:solidFill>
                  <a:srgbClr val="FF0000"/>
                </a:solidFill>
                <a:effectLst>
                  <a:glow rad="177800">
                    <a:schemeClr val="tx1"/>
                  </a:glow>
                </a:effectLst>
              </a:rPr>
              <a:t/>
            </a:r>
            <a:br>
              <a:rPr lang="en-US" altLang="en-US" sz="3600" b="1" dirty="0" smtClean="0">
                <a:solidFill>
                  <a:srgbClr val="FF0000"/>
                </a:solidFill>
                <a:effectLst>
                  <a:glow rad="177800">
                    <a:schemeClr val="tx1"/>
                  </a:glow>
                </a:effectLst>
              </a:rPr>
            </a:br>
            <a:r>
              <a:rPr lang="en-US" altLang="en-US" sz="3600" b="1" u="sng" dirty="0" smtClean="0">
                <a:solidFill>
                  <a:srgbClr val="FF0000"/>
                </a:solidFill>
                <a:effectLst>
                  <a:glow rad="177800">
                    <a:schemeClr val="tx1"/>
                  </a:glow>
                </a:effectLst>
              </a:rPr>
              <a:t>actually set </a:t>
            </a:r>
            <a:r>
              <a:rPr lang="en-US" altLang="en-US" sz="3600" b="1" u="sng" dirty="0">
                <a:solidFill>
                  <a:srgbClr val="FF0000"/>
                </a:solidFill>
                <a:effectLst>
                  <a:glow rad="177800">
                    <a:schemeClr val="tx1"/>
                  </a:glow>
                </a:effectLst>
              </a:rPr>
              <a:t>aside </a:t>
            </a:r>
            <a:br>
              <a:rPr lang="en-US" altLang="en-US" sz="3600" b="1" u="sng" dirty="0">
                <a:solidFill>
                  <a:srgbClr val="FF0000"/>
                </a:solidFill>
                <a:effectLst>
                  <a:glow rad="177800">
                    <a:schemeClr val="tx1"/>
                  </a:glow>
                </a:effectLst>
              </a:rPr>
            </a:br>
            <a:r>
              <a:rPr lang="en-US" altLang="en-US" sz="3600" b="1" u="sng" dirty="0">
                <a:solidFill>
                  <a:srgbClr val="FF0000"/>
                </a:solidFill>
                <a:effectLst>
                  <a:glow rad="177800">
                    <a:schemeClr val="tx1"/>
                  </a:glow>
                </a:effectLst>
              </a:rPr>
              <a:t>the Written Torah of Elohim</a:t>
            </a:r>
            <a:r>
              <a:rPr lang="en-US" altLang="en-US" sz="3600" dirty="0">
                <a:solidFill>
                  <a:srgbClr val="FF0000"/>
                </a:solidFill>
                <a:effectLst>
                  <a:glow rad="177800">
                    <a:schemeClr val="tx1"/>
                  </a:glow>
                </a:effectLst>
              </a:rPr>
              <a:t> </a:t>
            </a:r>
            <a:br>
              <a:rPr lang="en-US" altLang="en-US" sz="3600" dirty="0">
                <a:solidFill>
                  <a:srgbClr val="FF0000"/>
                </a:solidFill>
                <a:effectLst>
                  <a:glow rad="177800">
                    <a:schemeClr val="tx1"/>
                  </a:glow>
                </a:effectLst>
              </a:rPr>
            </a:br>
            <a:r>
              <a:rPr lang="en-US" altLang="en-US" sz="3600" dirty="0">
                <a:solidFill>
                  <a:schemeClr val="bg1"/>
                </a:solidFill>
              </a:rPr>
              <a:t>by separating the Jew and Gentile, which YHVH intended </a:t>
            </a:r>
            <a:br>
              <a:rPr lang="en-US" altLang="en-US" sz="3600" dirty="0">
                <a:solidFill>
                  <a:schemeClr val="bg1"/>
                </a:solidFill>
              </a:rPr>
            </a:br>
            <a:r>
              <a:rPr lang="en-US" altLang="en-US" sz="3600" b="1" u="sng" dirty="0">
                <a:solidFill>
                  <a:srgbClr val="0070C0"/>
                </a:solidFill>
                <a:effectLst>
                  <a:glow rad="127000">
                    <a:schemeClr val="bg2"/>
                  </a:glow>
                </a:effectLst>
              </a:rPr>
              <a:t>to make one in Messiah</a:t>
            </a:r>
            <a:r>
              <a:rPr lang="en-US" altLang="en-US" sz="3600" b="1" dirty="0">
                <a:solidFill>
                  <a:srgbClr val="0070C0"/>
                </a:solidFill>
                <a:effectLst>
                  <a:glow rad="127000">
                    <a:schemeClr val="bg2"/>
                  </a:glow>
                </a:effectLst>
              </a:rPr>
              <a:t>.</a:t>
            </a:r>
            <a:endParaRPr lang="en-US" altLang="en-US" sz="3600" b="1" u="sng" dirty="0">
              <a:solidFill>
                <a:srgbClr val="0070C0"/>
              </a:solidFill>
              <a:effectLst>
                <a:glow rad="127000">
                  <a:schemeClr val="bg2"/>
                </a:glow>
              </a:effectLst>
            </a:endParaRPr>
          </a:p>
        </p:txBody>
      </p:sp>
      <p:sp>
        <p:nvSpPr>
          <p:cNvPr id="2" name="Slide Number Placeholder 1">
            <a:extLst>
              <a:ext uri="{FF2B5EF4-FFF2-40B4-BE49-F238E27FC236}">
                <a16:creationId xmlns:a16="http://schemas.microsoft.com/office/drawing/2014/main" xmlns="" id="{D591E8B0-3289-41A5-A1E3-D746C56EFE8E}"/>
              </a:ext>
            </a:extLst>
          </p:cNvPr>
          <p:cNvSpPr>
            <a:spLocks noGrp="1"/>
          </p:cNvSpPr>
          <p:nvPr>
            <p:ph type="sldNum" sz="quarter" idx="12"/>
          </p:nvPr>
        </p:nvSpPr>
        <p:spPr>
          <a:xfrm>
            <a:off x="8610600" y="6356350"/>
            <a:ext cx="3276600" cy="365125"/>
          </a:xfrm>
        </p:spPr>
        <p:txBody>
          <a:bodyPr/>
          <a:lstStyle/>
          <a:p>
            <a:fld id="{695DB4FE-1E88-4777-850A-44C9A620726E}" type="slidenum">
              <a:rPr lang="en-US" altLang="en-US" smtClean="0">
                <a:solidFill>
                  <a:schemeClr val="bg1"/>
                </a:solidFill>
              </a:rPr>
              <a:pPr/>
              <a:t>80</a:t>
            </a:fld>
            <a:endParaRPr lang="en-US" altLang="en-US" dirty="0">
              <a:solidFill>
                <a:schemeClr val="bg1"/>
              </a:solidFill>
            </a:endParaRPr>
          </a:p>
        </p:txBody>
      </p:sp>
      <p:pic>
        <p:nvPicPr>
          <p:cNvPr id="3" name="Picture 2">
            <a:extLst>
              <a:ext uri="{FF2B5EF4-FFF2-40B4-BE49-F238E27FC236}">
                <a16:creationId xmlns:a16="http://schemas.microsoft.com/office/drawing/2014/main" xmlns="" id="{506B3CF3-00F3-4746-8128-A7FBD041D17B}"/>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620">
        <p:split orient="vert"/>
      </p:transition>
    </mc:Choice>
    <mc:Fallback xmlns="">
      <p:transition spd="slow" advTm="20620">
        <p:split orient="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4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49725" y="1295400"/>
            <a:ext cx="9692549" cy="3416320"/>
          </a:xfrm>
          <a:prstGeom prst="rect">
            <a:avLst/>
          </a:prstGeom>
          <a:solidFill>
            <a:srgbClr val="0000C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600" b="1" dirty="0">
                <a:ln>
                  <a:solidFill>
                    <a:srgbClr val="002060"/>
                  </a:solidFill>
                </a:ln>
                <a:solidFill>
                  <a:schemeClr val="accent6">
                    <a:lumMod val="60000"/>
                    <a:lumOff val="40000"/>
                  </a:schemeClr>
                </a:solidFill>
                <a:effectLst>
                  <a:glow rad="190500">
                    <a:schemeClr val="bg2"/>
                  </a:glow>
                </a:effectLst>
              </a:rPr>
              <a:t>This was the “dividing wall, or the (</a:t>
            </a:r>
            <a:r>
              <a:rPr lang="en-US" sz="3600" b="1" dirty="0">
                <a:ln>
                  <a:solidFill>
                    <a:srgbClr val="002060"/>
                  </a:solidFill>
                </a:ln>
                <a:solidFill>
                  <a:srgbClr val="C00000"/>
                </a:solidFill>
                <a:effectLst>
                  <a:glow rad="190500">
                    <a:schemeClr val="bg2"/>
                  </a:glow>
                </a:effectLst>
              </a:rPr>
              <a:t>Rabbinic</a:t>
            </a:r>
            <a:r>
              <a:rPr lang="en-US" sz="3600" b="1" dirty="0">
                <a:ln>
                  <a:solidFill>
                    <a:srgbClr val="002060"/>
                  </a:solidFill>
                </a:ln>
                <a:solidFill>
                  <a:schemeClr val="accent6">
                    <a:lumMod val="60000"/>
                    <a:lumOff val="40000"/>
                  </a:schemeClr>
                </a:solidFill>
                <a:effectLst>
                  <a:glow rad="190500">
                    <a:schemeClr val="bg2"/>
                  </a:glow>
                </a:effectLst>
              </a:rPr>
              <a:t>) </a:t>
            </a:r>
            <a:r>
              <a:rPr lang="en-US" sz="3600" b="1" dirty="0">
                <a:ln>
                  <a:solidFill>
                    <a:srgbClr val="002060"/>
                  </a:solidFill>
                </a:ln>
                <a:solidFill>
                  <a:srgbClr val="C00000"/>
                </a:solidFill>
                <a:effectLst>
                  <a:glow rad="190500">
                    <a:schemeClr val="bg2"/>
                  </a:glow>
                </a:effectLst>
              </a:rPr>
              <a:t>law</a:t>
            </a:r>
            <a:r>
              <a:rPr lang="en-US" sz="3600" b="1" dirty="0">
                <a:ln>
                  <a:solidFill>
                    <a:srgbClr val="002060"/>
                  </a:solidFill>
                </a:ln>
                <a:solidFill>
                  <a:schemeClr val="accent6">
                    <a:lumMod val="60000"/>
                    <a:lumOff val="40000"/>
                  </a:schemeClr>
                </a:solidFill>
                <a:effectLst>
                  <a:glow rad="190500">
                    <a:schemeClr val="bg2"/>
                  </a:glow>
                </a:effectLst>
              </a:rPr>
              <a:t> contained in the ordinances </a:t>
            </a:r>
            <a:r>
              <a:rPr lang="en-US" sz="3600" i="1" dirty="0">
                <a:ln>
                  <a:solidFill>
                    <a:srgbClr val="002060"/>
                  </a:solidFill>
                </a:ln>
                <a:solidFill>
                  <a:schemeClr val="accent6">
                    <a:lumMod val="60000"/>
                    <a:lumOff val="40000"/>
                  </a:schemeClr>
                </a:solidFill>
                <a:effectLst>
                  <a:glow rad="190500">
                    <a:schemeClr val="bg2"/>
                  </a:glow>
                </a:effectLst>
              </a:rPr>
              <a:t>(of the Oral Torah)</a:t>
            </a:r>
            <a:r>
              <a:rPr lang="en-US" sz="3600" b="1" dirty="0">
                <a:ln>
                  <a:solidFill>
                    <a:srgbClr val="002060"/>
                  </a:solidFill>
                </a:ln>
                <a:solidFill>
                  <a:schemeClr val="accent6">
                    <a:lumMod val="60000"/>
                    <a:lumOff val="40000"/>
                  </a:schemeClr>
                </a:solidFill>
                <a:effectLst>
                  <a:glow rad="190500">
                    <a:schemeClr val="bg2"/>
                  </a:glow>
                </a:effectLst>
              </a:rPr>
              <a:t>.”  </a:t>
            </a:r>
            <a:r>
              <a:rPr lang="en-US" sz="3600" b="1" dirty="0">
                <a:solidFill>
                  <a:schemeClr val="bg1"/>
                </a:solidFill>
              </a:rPr>
              <a:t>But, those parts of the Oral Torah that affirm </a:t>
            </a:r>
            <a:br>
              <a:rPr lang="en-US" sz="3600" b="1" dirty="0">
                <a:solidFill>
                  <a:schemeClr val="bg1"/>
                </a:solidFill>
              </a:rPr>
            </a:br>
            <a:r>
              <a:rPr lang="en-US" sz="3600" b="1" dirty="0">
                <a:solidFill>
                  <a:schemeClr val="bg1"/>
                </a:solidFill>
              </a:rPr>
              <a:t>the Written Torah, or are in harmony with it, </a:t>
            </a:r>
            <a:br>
              <a:rPr lang="en-US" sz="3600" b="1" dirty="0">
                <a:solidFill>
                  <a:schemeClr val="bg1"/>
                </a:solidFill>
              </a:rPr>
            </a:br>
            <a:r>
              <a:rPr lang="en-US" sz="3600" b="1" dirty="0">
                <a:solidFill>
                  <a:schemeClr val="bg1"/>
                </a:solidFill>
              </a:rPr>
              <a:t>remain viable for the Messianic believer </a:t>
            </a:r>
            <a:br>
              <a:rPr lang="en-US" sz="3600" b="1" dirty="0">
                <a:solidFill>
                  <a:schemeClr val="bg1"/>
                </a:solidFill>
              </a:rPr>
            </a:br>
            <a:r>
              <a:rPr lang="en-US" sz="3600" b="1" dirty="0">
                <a:solidFill>
                  <a:schemeClr val="bg1"/>
                </a:solidFill>
              </a:rPr>
              <a:t>as the traditions of the father.</a:t>
            </a:r>
          </a:p>
        </p:txBody>
      </p:sp>
      <p:sp>
        <p:nvSpPr>
          <p:cNvPr id="3" name="Slide Number Placeholder 2">
            <a:extLst>
              <a:ext uri="{FF2B5EF4-FFF2-40B4-BE49-F238E27FC236}">
                <a16:creationId xmlns:a16="http://schemas.microsoft.com/office/drawing/2014/main" xmlns="" id="{47E1BAEE-8C8B-4853-8108-E90503DB4954}"/>
              </a:ext>
            </a:extLst>
          </p:cNvPr>
          <p:cNvSpPr>
            <a:spLocks noGrp="1"/>
          </p:cNvSpPr>
          <p:nvPr>
            <p:ph type="sldNum" sz="quarter" idx="12"/>
          </p:nvPr>
        </p:nvSpPr>
        <p:spPr>
          <a:xfrm>
            <a:off x="8610600" y="6356350"/>
            <a:ext cx="3352800" cy="365125"/>
          </a:xfrm>
        </p:spPr>
        <p:txBody>
          <a:bodyPr/>
          <a:lstStyle/>
          <a:p>
            <a:fld id="{695DB4FE-1E88-4777-850A-44C9A620726E}" type="slidenum">
              <a:rPr lang="en-US" altLang="en-US" smtClean="0">
                <a:solidFill>
                  <a:schemeClr val="tx1"/>
                </a:solidFill>
              </a:rPr>
              <a:pPr/>
              <a:t>81</a:t>
            </a:fld>
            <a:endParaRPr lang="en-US" altLang="en-US" dirty="0">
              <a:solidFill>
                <a:schemeClr val="tx1"/>
              </a:solidFill>
            </a:endParaRPr>
          </a:p>
        </p:txBody>
      </p:sp>
      <p:pic>
        <p:nvPicPr>
          <p:cNvPr id="4" name="Picture 3">
            <a:extLst>
              <a:ext uri="{FF2B5EF4-FFF2-40B4-BE49-F238E27FC236}">
                <a16:creationId xmlns:a16="http://schemas.microsoft.com/office/drawing/2014/main" xmlns="" id="{3D271261-3817-4369-80D5-232E43CA1E10}"/>
              </a:ext>
            </a:extLst>
          </p:cNvPr>
          <p:cNvPicPr>
            <a:picLocks noChangeAspect="1"/>
          </p:cNvPicPr>
          <p:nvPr/>
        </p:nvPicPr>
        <p:blipFill>
          <a:blip r:embed="rId4"/>
          <a:stretch>
            <a:fillRect/>
          </a:stretch>
        </p:blipFill>
        <p:spPr>
          <a:xfrm>
            <a:off x="0" y="6339795"/>
            <a:ext cx="2103302" cy="518205"/>
          </a:xfrm>
          <a:prstGeom prst="rect">
            <a:avLst/>
          </a:prstGeom>
        </p:spPr>
      </p:pic>
    </p:spTree>
    <p:extLst>
      <p:ext uri="{BB962C8B-B14F-4D97-AF65-F5344CB8AC3E}">
        <p14:creationId xmlns:p14="http://schemas.microsoft.com/office/powerpoint/2010/main" val="486676564"/>
      </p:ext>
    </p:extLst>
  </p:cSld>
  <p:clrMapOvr>
    <a:masterClrMapping/>
  </p:clrMapOvr>
  <mc:AlternateContent xmlns:mc="http://schemas.openxmlformats.org/markup-compatibility/2006" xmlns:p14="http://schemas.microsoft.com/office/powerpoint/2010/main">
    <mc:Choice Requires="p14">
      <p:transition spd="slow" p14:dur="1500" advTm="24308">
        <p:split orient="vert"/>
      </p:transition>
    </mc:Choice>
    <mc:Fallback xmlns="">
      <p:transition spd="slow" advTm="24308">
        <p:split orient="ver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9" name="Picture 5" descr="Broken%20Wall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12192000" cy="6950076"/>
          </a:xfrm>
          <a:prstGeom prst="rect">
            <a:avLst/>
          </a:prstGeom>
          <a:noFill/>
          <a:extLst>
            <a:ext uri="{909E8E84-426E-40DD-AFC4-6F175D3DCCD1}">
              <a14:hiddenFill xmlns:a14="http://schemas.microsoft.com/office/drawing/2010/main">
                <a:solidFill>
                  <a:srgbClr val="FFFFFF"/>
                </a:solidFill>
              </a14:hiddenFill>
            </a:ext>
          </a:extLst>
        </p:spPr>
      </p:pic>
      <p:sp>
        <p:nvSpPr>
          <p:cNvPr id="129030" name="Text Box 6"/>
          <p:cNvSpPr txBox="1">
            <a:spLocks noChangeArrowheads="1"/>
          </p:cNvSpPr>
          <p:nvPr/>
        </p:nvSpPr>
        <p:spPr bwMode="auto">
          <a:xfrm>
            <a:off x="1970314" y="3785250"/>
            <a:ext cx="8229600" cy="2554545"/>
          </a:xfrm>
          <a:prstGeom prst="rect">
            <a:avLst/>
          </a:prstGeom>
          <a:solidFill>
            <a:schemeClr val="accent2">
              <a:lumMod val="40000"/>
              <a:lumOff val="60000"/>
              <a:alpha val="58000"/>
            </a:schemeClr>
          </a:solidFill>
          <a:ln/>
          <a:effectLst>
            <a:glow rad="228600">
              <a:schemeClr val="accent3">
                <a:satMod val="175000"/>
                <a:alpha val="40000"/>
              </a:schemeClr>
            </a:glow>
          </a:effectLst>
        </p:spPr>
        <p:style>
          <a:lnRef idx="3">
            <a:schemeClr val="lt1"/>
          </a:lnRef>
          <a:fillRef idx="1">
            <a:schemeClr val="accent4"/>
          </a:fillRef>
          <a:effectRef idx="1">
            <a:schemeClr val="accent4"/>
          </a:effectRef>
          <a:fontRef idx="minor">
            <a:schemeClr val="lt1"/>
          </a:fontRef>
        </p:style>
        <p:txBody>
          <a:bodyPr wrap="square">
            <a:spAutoFit/>
            <a:scene3d>
              <a:camera prst="orthographicFront"/>
              <a:lightRig rig="threePt" dir="t"/>
            </a:scene3d>
            <a:sp3d extrusionH="57150">
              <a:bevelT w="82550" h="38100" prst="coolSlant"/>
            </a:sp3d>
          </a:bodyPr>
          <a:lstStyle/>
          <a:p>
            <a:pPr algn="ctr">
              <a:spcBef>
                <a:spcPct val="50000"/>
              </a:spcBef>
            </a:pPr>
            <a:r>
              <a:rPr lang="en-US" altLang="en-US" sz="3200" b="1" dirty="0">
                <a:ln>
                  <a:solidFill>
                    <a:srgbClr val="002060"/>
                  </a:solidFill>
                </a:ln>
                <a:solidFill>
                  <a:schemeClr val="accent5">
                    <a:lumMod val="50000"/>
                  </a:schemeClr>
                </a:solidFill>
              </a:rPr>
              <a:t>Praise Yahusha, for breaking down the</a:t>
            </a:r>
            <a:br>
              <a:rPr lang="en-US" altLang="en-US" sz="3200" b="1" dirty="0">
                <a:ln>
                  <a:solidFill>
                    <a:srgbClr val="002060"/>
                  </a:solidFill>
                </a:ln>
                <a:solidFill>
                  <a:schemeClr val="accent5">
                    <a:lumMod val="50000"/>
                  </a:schemeClr>
                </a:solidFill>
              </a:rPr>
            </a:br>
            <a:r>
              <a:rPr lang="en-US" altLang="en-US" sz="3200" b="1" dirty="0">
                <a:ln>
                  <a:solidFill>
                    <a:srgbClr val="002060"/>
                  </a:solidFill>
                </a:ln>
                <a:solidFill>
                  <a:schemeClr val="accent5">
                    <a:lumMod val="50000"/>
                  </a:schemeClr>
                </a:solidFill>
              </a:rPr>
              <a:t> “middle wall of partition” between Jews and Gentiles, both physically and spiritually </a:t>
            </a:r>
            <a:br>
              <a:rPr lang="en-US" altLang="en-US" sz="3200" b="1" dirty="0">
                <a:ln>
                  <a:solidFill>
                    <a:srgbClr val="002060"/>
                  </a:solidFill>
                </a:ln>
                <a:solidFill>
                  <a:schemeClr val="accent5">
                    <a:lumMod val="50000"/>
                  </a:schemeClr>
                </a:solidFill>
              </a:rPr>
            </a:br>
            <a:r>
              <a:rPr lang="en-US" altLang="en-US" sz="3200" b="1" dirty="0">
                <a:ln>
                  <a:solidFill>
                    <a:srgbClr val="002060"/>
                  </a:solidFill>
                </a:ln>
                <a:solidFill>
                  <a:schemeClr val="accent5">
                    <a:lumMod val="50000"/>
                  </a:schemeClr>
                </a:solidFill>
              </a:rPr>
              <a:t>at great cost to Himself, and </a:t>
            </a:r>
            <a:br>
              <a:rPr lang="en-US" altLang="en-US" sz="3200" b="1" dirty="0">
                <a:ln>
                  <a:solidFill>
                    <a:srgbClr val="002060"/>
                  </a:solidFill>
                </a:ln>
                <a:solidFill>
                  <a:schemeClr val="accent5">
                    <a:lumMod val="50000"/>
                  </a:schemeClr>
                </a:solidFill>
              </a:rPr>
            </a:br>
            <a:r>
              <a:rPr lang="en-US" altLang="en-US" sz="3200" b="1" dirty="0">
                <a:ln>
                  <a:solidFill>
                    <a:srgbClr val="002060"/>
                  </a:solidFill>
                </a:ln>
                <a:solidFill>
                  <a:schemeClr val="accent5">
                    <a:lumMod val="50000"/>
                  </a:schemeClr>
                </a:solidFill>
              </a:rPr>
              <a:t>securing salvation for everyone that believes. </a:t>
            </a:r>
          </a:p>
        </p:txBody>
      </p:sp>
      <p:sp>
        <p:nvSpPr>
          <p:cNvPr id="2" name="Slide Number Placeholder 1">
            <a:extLst>
              <a:ext uri="{FF2B5EF4-FFF2-40B4-BE49-F238E27FC236}">
                <a16:creationId xmlns:a16="http://schemas.microsoft.com/office/drawing/2014/main" xmlns="" id="{22647D66-4FAA-4543-91C2-EC4225CF543E}"/>
              </a:ext>
            </a:extLst>
          </p:cNvPr>
          <p:cNvSpPr>
            <a:spLocks noGrp="1"/>
          </p:cNvSpPr>
          <p:nvPr>
            <p:ph type="sldNum" sz="quarter" idx="12"/>
          </p:nvPr>
        </p:nvSpPr>
        <p:spPr>
          <a:xfrm>
            <a:off x="8610600" y="6356350"/>
            <a:ext cx="3276600" cy="365125"/>
          </a:xfrm>
        </p:spPr>
        <p:txBody>
          <a:bodyPr/>
          <a:lstStyle/>
          <a:p>
            <a:fld id="{695DB4FE-1E88-4777-850A-44C9A620726E}" type="slidenum">
              <a:rPr lang="en-US" altLang="en-US" smtClean="0">
                <a:solidFill>
                  <a:schemeClr val="bg1"/>
                </a:solidFill>
              </a:rPr>
              <a:pPr/>
              <a:t>82</a:t>
            </a:fld>
            <a:endParaRPr lang="en-US" altLang="en-US" dirty="0">
              <a:solidFill>
                <a:schemeClr val="bg1"/>
              </a:solidFill>
            </a:endParaRPr>
          </a:p>
        </p:txBody>
      </p:sp>
      <p:pic>
        <p:nvPicPr>
          <p:cNvPr id="3" name="Picture 2">
            <a:extLst>
              <a:ext uri="{FF2B5EF4-FFF2-40B4-BE49-F238E27FC236}">
                <a16:creationId xmlns:a16="http://schemas.microsoft.com/office/drawing/2014/main" xmlns="" id="{6CD79B41-1D3B-4F14-9302-37F1CEBD4274}"/>
              </a:ext>
            </a:extLst>
          </p:cNvPr>
          <p:cNvPicPr>
            <a:picLocks noChangeAspect="1"/>
          </p:cNvPicPr>
          <p:nvPr/>
        </p:nvPicPr>
        <p:blipFill>
          <a:blip r:embed="rId3"/>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7751">
        <p:split orient="vert"/>
      </p:transition>
    </mc:Choice>
    <mc:Fallback xmlns="">
      <p:transition spd="slow" advTm="17751">
        <p:split orient="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ANd9GcRJakdNUuOcDgiQPlCv3B6S8Lgv_5wVx3miHpgsgZrkKVeNvbIzHk8HxZ3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2192000" cy="6929439"/>
          </a:xfrm>
          <a:prstGeom prst="rect">
            <a:avLst/>
          </a:prstGeom>
          <a:noFill/>
          <a:extLst>
            <a:ext uri="{909E8E84-426E-40DD-AFC4-6F175D3DCCD1}">
              <a14:hiddenFill xmlns:a14="http://schemas.microsoft.com/office/drawing/2010/main">
                <a:solidFill>
                  <a:srgbClr val="FFFFFF"/>
                </a:solidFill>
              </a14:hiddenFill>
            </a:ext>
          </a:extLst>
        </p:spPr>
      </p:pic>
      <p:sp>
        <p:nvSpPr>
          <p:cNvPr id="112643" name="Text Box 3"/>
          <p:cNvSpPr txBox="1">
            <a:spLocks noChangeArrowheads="1"/>
          </p:cNvSpPr>
          <p:nvPr/>
        </p:nvSpPr>
        <p:spPr bwMode="auto">
          <a:xfrm>
            <a:off x="2819400" y="1905000"/>
            <a:ext cx="6705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a:solidFill>
                  <a:schemeClr val="bg1"/>
                </a:solidFill>
              </a:rPr>
              <a:t>l</a:t>
            </a:r>
          </a:p>
        </p:txBody>
      </p:sp>
      <p:sp>
        <p:nvSpPr>
          <p:cNvPr id="112644" name="Text Box 4"/>
          <p:cNvSpPr txBox="1">
            <a:spLocks noChangeArrowheads="1"/>
          </p:cNvSpPr>
          <p:nvPr/>
        </p:nvSpPr>
        <p:spPr bwMode="auto">
          <a:xfrm>
            <a:off x="2103302" y="1219201"/>
            <a:ext cx="8061596" cy="4154984"/>
          </a:xfrm>
          <a:prstGeom prst="rect">
            <a:avLst/>
          </a:prstGeom>
          <a:ln/>
          <a:effectLst>
            <a:outerShdw blurRad="152400" dist="317500" dir="5400000" sx="90000" sy="-19000" rotWithShape="0">
              <a:prstClr val="black">
                <a:alpha val="15000"/>
              </a:prstClr>
            </a:outerShdw>
          </a:effectLst>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4000" b="1" dirty="0">
                <a:ln>
                  <a:solidFill>
                    <a:srgbClr val="002060"/>
                  </a:solidFill>
                </a:ln>
                <a:solidFill>
                  <a:schemeClr val="bg1"/>
                </a:solidFill>
              </a:rPr>
              <a:t>“There is neither Jew nor Greek, there is neither slave nor free man, there is neither male nor female; </a:t>
            </a:r>
            <a:br>
              <a:rPr lang="en-US" altLang="en-US" sz="4000" b="1" dirty="0">
                <a:ln>
                  <a:solidFill>
                    <a:srgbClr val="002060"/>
                  </a:solidFill>
                </a:ln>
                <a:solidFill>
                  <a:schemeClr val="bg1"/>
                </a:solidFill>
              </a:rPr>
            </a:br>
            <a:r>
              <a:rPr lang="en-US" altLang="en-US" sz="4000" b="1" dirty="0">
                <a:ln>
                  <a:solidFill>
                    <a:srgbClr val="002060"/>
                  </a:solidFill>
                </a:ln>
                <a:solidFill>
                  <a:schemeClr val="bg1"/>
                </a:solidFill>
              </a:rPr>
              <a:t>for y</a:t>
            </a:r>
            <a:r>
              <a:rPr lang="en-US" altLang="en-US" sz="4000" b="1" u="sng" dirty="0">
                <a:ln>
                  <a:solidFill>
                    <a:srgbClr val="002060"/>
                  </a:solidFill>
                </a:ln>
                <a:solidFill>
                  <a:schemeClr val="bg1"/>
                </a:solidFill>
              </a:rPr>
              <a:t>ou are all one</a:t>
            </a:r>
            <a:r>
              <a:rPr lang="en-US" altLang="en-US" sz="4000" b="1" dirty="0">
                <a:ln>
                  <a:solidFill>
                    <a:srgbClr val="002060"/>
                  </a:solidFill>
                </a:ln>
                <a:solidFill>
                  <a:schemeClr val="bg1"/>
                </a:solidFill>
              </a:rPr>
              <a:t> </a:t>
            </a:r>
            <a:br>
              <a:rPr lang="en-US" altLang="en-US" sz="4000" b="1" dirty="0">
                <a:ln>
                  <a:solidFill>
                    <a:srgbClr val="002060"/>
                  </a:solidFill>
                </a:ln>
                <a:solidFill>
                  <a:schemeClr val="bg1"/>
                </a:solidFill>
              </a:rPr>
            </a:br>
            <a:r>
              <a:rPr lang="en-US" altLang="en-US" sz="4000" b="1" dirty="0">
                <a:ln>
                  <a:solidFill>
                    <a:srgbClr val="002060"/>
                  </a:solidFill>
                </a:ln>
                <a:solidFill>
                  <a:schemeClr val="bg1"/>
                </a:solidFill>
              </a:rPr>
              <a:t>in Yahusha Ha Mashiach</a:t>
            </a:r>
            <a:r>
              <a:rPr lang="en-US" altLang="en-US" sz="4000" b="1" dirty="0" smtClean="0">
                <a:ln>
                  <a:solidFill>
                    <a:srgbClr val="002060"/>
                  </a:solidFill>
                </a:ln>
                <a:solidFill>
                  <a:schemeClr val="bg1"/>
                </a:solidFill>
              </a:rPr>
              <a:t>.”</a:t>
            </a:r>
          </a:p>
          <a:p>
            <a:pPr algn="ctr">
              <a:spcBef>
                <a:spcPct val="50000"/>
              </a:spcBef>
            </a:pPr>
            <a:r>
              <a:rPr lang="en-US" altLang="en-US" sz="1200" b="1" dirty="0" smtClean="0">
                <a:ln>
                  <a:solidFill>
                    <a:srgbClr val="002060"/>
                  </a:solidFill>
                </a:ln>
                <a:solidFill>
                  <a:schemeClr val="bg1"/>
                </a:solidFill>
              </a:rPr>
              <a:t> </a:t>
            </a:r>
            <a:r>
              <a:rPr lang="en-US" altLang="en-US" sz="4000" b="1" dirty="0">
                <a:ln>
                  <a:solidFill>
                    <a:srgbClr val="002060"/>
                  </a:solidFill>
                </a:ln>
                <a:solidFill>
                  <a:schemeClr val="bg1"/>
                </a:solidFill>
              </a:rPr>
              <a:t/>
            </a:r>
            <a:br>
              <a:rPr lang="en-US" altLang="en-US" sz="4000" b="1" dirty="0">
                <a:ln>
                  <a:solidFill>
                    <a:srgbClr val="002060"/>
                  </a:solidFill>
                </a:ln>
                <a:solidFill>
                  <a:schemeClr val="bg1"/>
                </a:solidFill>
              </a:rPr>
            </a:br>
            <a:r>
              <a:rPr lang="en-US" altLang="en-US" sz="4000" b="1" dirty="0">
                <a:ln>
                  <a:solidFill>
                    <a:srgbClr val="002060"/>
                  </a:solidFill>
                </a:ln>
                <a:solidFill>
                  <a:schemeClr val="bg1"/>
                </a:solidFill>
              </a:rPr>
              <a:t>Galatians 3:28 </a:t>
            </a:r>
            <a:r>
              <a:rPr lang="en-US" altLang="en-US" sz="4000" dirty="0" smtClean="0">
                <a:ln>
                  <a:solidFill>
                    <a:srgbClr val="002060"/>
                  </a:solidFill>
                </a:ln>
                <a:solidFill>
                  <a:schemeClr val="bg1"/>
                </a:solidFill>
              </a:rPr>
              <a:t>  </a:t>
            </a:r>
            <a:r>
              <a:rPr lang="en-US" altLang="en-US" sz="3200" i="1" dirty="0" smtClean="0">
                <a:ln>
                  <a:solidFill>
                    <a:srgbClr val="002060"/>
                  </a:solidFill>
                </a:ln>
                <a:solidFill>
                  <a:schemeClr val="bg1"/>
                </a:solidFill>
              </a:rPr>
              <a:t>(KJV)</a:t>
            </a:r>
            <a:endParaRPr lang="en-US" altLang="en-US" sz="4000" i="1" dirty="0">
              <a:ln>
                <a:solidFill>
                  <a:srgbClr val="002060"/>
                </a:solidFill>
              </a:ln>
              <a:solidFill>
                <a:schemeClr val="bg1"/>
              </a:solidFill>
            </a:endParaRPr>
          </a:p>
        </p:txBody>
      </p:sp>
      <p:sp>
        <p:nvSpPr>
          <p:cNvPr id="2" name="Slide Number Placeholder 1">
            <a:extLst>
              <a:ext uri="{FF2B5EF4-FFF2-40B4-BE49-F238E27FC236}">
                <a16:creationId xmlns:a16="http://schemas.microsoft.com/office/drawing/2014/main" xmlns="" id="{60C6201C-B6F7-4EEC-B696-B9E81B2B5463}"/>
              </a:ext>
            </a:extLst>
          </p:cNvPr>
          <p:cNvSpPr>
            <a:spLocks noGrp="1"/>
          </p:cNvSpPr>
          <p:nvPr>
            <p:ph type="sldNum" sz="quarter" idx="12"/>
          </p:nvPr>
        </p:nvSpPr>
        <p:spPr>
          <a:xfrm>
            <a:off x="8610600" y="6356350"/>
            <a:ext cx="3352800" cy="365125"/>
          </a:xfrm>
        </p:spPr>
        <p:txBody>
          <a:bodyPr/>
          <a:lstStyle/>
          <a:p>
            <a:fld id="{695DB4FE-1E88-4777-850A-44C9A620726E}" type="slidenum">
              <a:rPr lang="en-US" altLang="en-US" smtClean="0">
                <a:solidFill>
                  <a:schemeClr val="bg1"/>
                </a:solidFill>
              </a:rPr>
              <a:pPr/>
              <a:t>83</a:t>
            </a:fld>
            <a:endParaRPr lang="en-US" altLang="en-US" dirty="0">
              <a:solidFill>
                <a:schemeClr val="bg1"/>
              </a:solidFill>
            </a:endParaRPr>
          </a:p>
        </p:txBody>
      </p:sp>
      <p:pic>
        <p:nvPicPr>
          <p:cNvPr id="3" name="Picture 2">
            <a:extLst>
              <a:ext uri="{FF2B5EF4-FFF2-40B4-BE49-F238E27FC236}">
                <a16:creationId xmlns:a16="http://schemas.microsoft.com/office/drawing/2014/main" xmlns="" id="{72133CDB-AC0E-4F6D-8D98-DC17C97262CB}"/>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6586">
        <p:split orient="vert"/>
      </p:transition>
    </mc:Choice>
    <mc:Fallback xmlns="">
      <p:transition spd="slow" advTm="16586">
        <p:split orient="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3" name="Picture 5" descr="[Beautiful+Nature+wallpaper++-+46279_1600.wb1.jpg]"/>
          <p:cNvPicPr>
            <a:picLocks noChangeAspect="1" noChangeArrowheads="1"/>
          </p:cNvPicPr>
          <p:nvPr/>
        </p:nvPicPr>
        <p:blipFill rotWithShape="1">
          <a:blip r:embed="rId2">
            <a:extLst>
              <a:ext uri="{28A0092B-C50C-407E-A947-70E740481C1C}">
                <a14:useLocalDpi xmlns:a14="http://schemas.microsoft.com/office/drawing/2010/main" val="0"/>
              </a:ext>
            </a:extLst>
          </a:blip>
          <a:srcRect t="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2295" name="WordArt 7"/>
          <p:cNvSpPr>
            <a:spLocks noChangeArrowheads="1" noChangeShapeType="1" noTextEdit="1"/>
          </p:cNvSpPr>
          <p:nvPr/>
        </p:nvSpPr>
        <p:spPr bwMode="auto">
          <a:xfrm>
            <a:off x="8077200" y="3962400"/>
            <a:ext cx="3852041" cy="1834056"/>
          </a:xfrm>
          <a:prstGeom prst="rect">
            <a:avLst/>
          </a:prstGeom>
          <a:extLst>
            <a:ext uri="{AF507438-7753-43E0-B8FC-AC1667EBCBE1}">
              <a14:hiddenEffects xmlns:a14="http://schemas.microsoft.com/office/drawing/2010/main">
                <a:effectLst/>
              </a14:hiddenEffects>
            </a:ext>
          </a:extLst>
        </p:spPr>
        <p:txBody>
          <a:bodyPr vert="horz" lIns="91440" tIns="45720" rIns="91440" bIns="45720" rtlCol="0" fromWordArt="1" anchor="b">
            <a:prstTxWarp prst="textCascadeUp">
              <a:avLst>
                <a:gd name="adj" fmla="val 44444"/>
              </a:avLst>
            </a:prstTxWarp>
            <a:normAutofit/>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a:lnSpc>
                <a:spcPct val="90000"/>
              </a:lnSpc>
              <a:spcAft>
                <a:spcPts val="600"/>
              </a:spcAft>
            </a:pPr>
            <a:r>
              <a:rPr lang="en-US" sz="4000" dirty="0">
                <a:ln w="9525">
                  <a:round/>
                  <a:headEnd/>
                  <a:tailEnd/>
                </a:ln>
                <a:latin typeface="+mj-lt"/>
                <a:ea typeface="+mj-ea"/>
                <a:cs typeface="+mj-cs"/>
              </a:rPr>
              <a:t>Summary!</a:t>
            </a:r>
          </a:p>
        </p:txBody>
      </p:sp>
      <p:sp>
        <p:nvSpPr>
          <p:cNvPr id="2" name="Slide Number Placeholder 1">
            <a:extLst>
              <a:ext uri="{FF2B5EF4-FFF2-40B4-BE49-F238E27FC236}">
                <a16:creationId xmlns:a16="http://schemas.microsoft.com/office/drawing/2014/main" xmlns="" id="{6036042F-FFC2-4F16-A7A4-B0382E372C7B}"/>
              </a:ext>
            </a:extLst>
          </p:cNvPr>
          <p:cNvSpPr>
            <a:spLocks noGrp="1"/>
          </p:cNvSpPr>
          <p:nvPr>
            <p:ph type="sldNum" sz="quarter" idx="12"/>
          </p:nvPr>
        </p:nvSpPr>
        <p:spPr>
          <a:xfrm>
            <a:off x="11201399" y="6233772"/>
            <a:ext cx="727841" cy="365125"/>
          </a:xfrm>
          <a:prstGeom prst="ellipse">
            <a:avLst/>
          </a:prstGeom>
          <a:solidFill>
            <a:schemeClr val="bg1">
              <a:alpha val="30000"/>
            </a:schemeClr>
          </a:solidFill>
          <a:ln>
            <a:noFill/>
          </a:ln>
        </p:spPr>
        <p:txBody>
          <a:bodyPr vert="horz" lIns="91440" tIns="45720" rIns="91440" bIns="45720" rtlCol="0" anchor="ctr">
            <a:normAutofit/>
          </a:bodyPr>
          <a:lstStyle/>
          <a:p>
            <a:pPr fontAlgn="auto">
              <a:lnSpc>
                <a:spcPct val="90000"/>
              </a:lnSpc>
              <a:spcBef>
                <a:spcPts val="0"/>
              </a:spcBef>
              <a:spcAft>
                <a:spcPts val="600"/>
              </a:spcAft>
              <a:defRPr/>
            </a:pPr>
            <a:fld id="{695DB4FE-1E88-4777-850A-44C9A620726E}" type="slidenum">
              <a:rPr lang="en-US" altLang="en-US" sz="1100">
                <a:solidFill>
                  <a:schemeClr val="tx1"/>
                </a:solidFill>
                <a:latin typeface="Calibri" panose="020F0502020204030204"/>
              </a:rPr>
              <a:pPr fontAlgn="auto">
                <a:lnSpc>
                  <a:spcPct val="90000"/>
                </a:lnSpc>
                <a:spcBef>
                  <a:spcPts val="0"/>
                </a:spcBef>
                <a:spcAft>
                  <a:spcPts val="600"/>
                </a:spcAft>
                <a:defRPr/>
              </a:pPr>
              <a:t>84</a:t>
            </a:fld>
            <a:endParaRPr lang="en-US" altLang="en-US" sz="1100" dirty="0">
              <a:solidFill>
                <a:schemeClr val="tx1"/>
              </a:solidFill>
              <a:latin typeface="Calibri" panose="020F0502020204030204"/>
            </a:endParaRPr>
          </a:p>
        </p:txBody>
      </p:sp>
      <p:pic>
        <p:nvPicPr>
          <p:cNvPr id="3" name="Picture 2">
            <a:extLst>
              <a:ext uri="{FF2B5EF4-FFF2-40B4-BE49-F238E27FC236}">
                <a16:creationId xmlns:a16="http://schemas.microsoft.com/office/drawing/2014/main" xmlns="" id="{74BBE938-C77E-409D-A279-8988DB204680}"/>
              </a:ext>
            </a:extLst>
          </p:cNvPr>
          <p:cNvPicPr>
            <a:picLocks noChangeAspect="1"/>
          </p:cNvPicPr>
          <p:nvPr/>
        </p:nvPicPr>
        <p:blipFill>
          <a:blip r:embed="rId3"/>
          <a:stretch>
            <a:fillRect/>
          </a:stretch>
        </p:blipFill>
        <p:spPr>
          <a:xfrm>
            <a:off x="0" y="6339795"/>
            <a:ext cx="2103302" cy="518205"/>
          </a:xfrm>
          <a:prstGeom prst="rect">
            <a:avLst/>
          </a:prstGeom>
        </p:spPr>
      </p:pic>
    </p:spTree>
  </p:cSld>
  <p:clrMapOvr>
    <a:masterClrMapping/>
  </p:clrMapOvr>
  <p:transition spd="slow" advTm="4622">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1" name="Picture 5" descr="frown_thumb%5B1%5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105400" y="4171190"/>
            <a:ext cx="2286000" cy="228600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62822" name="Text Box 6"/>
          <p:cNvSpPr txBox="1">
            <a:spLocks noChangeArrowheads="1"/>
          </p:cNvSpPr>
          <p:nvPr/>
        </p:nvSpPr>
        <p:spPr bwMode="auto">
          <a:xfrm>
            <a:off x="2362200" y="609600"/>
            <a:ext cx="7924800" cy="156966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pPr>
            <a:r>
              <a:rPr lang="en-US" altLang="en-US" sz="4800" dirty="0"/>
              <a:t>The middle wall of partition (the dividing wall)!</a:t>
            </a:r>
          </a:p>
        </p:txBody>
      </p:sp>
      <p:sp>
        <p:nvSpPr>
          <p:cNvPr id="162823" name="Text Box 7"/>
          <p:cNvSpPr txBox="1">
            <a:spLocks noChangeArrowheads="1"/>
          </p:cNvSpPr>
          <p:nvPr/>
        </p:nvSpPr>
        <p:spPr bwMode="auto">
          <a:xfrm>
            <a:off x="1981200" y="2521881"/>
            <a:ext cx="8686800" cy="14465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ct val="50000"/>
              </a:spcBef>
            </a:pPr>
            <a:r>
              <a:rPr lang="en-US" altLang="en-US" sz="4400" b="1" dirty="0">
                <a:solidFill>
                  <a:srgbClr val="0000CC"/>
                </a:solidFill>
              </a:rPr>
              <a:t>1)  What is it?    2)  Who made it? </a:t>
            </a:r>
            <a:br>
              <a:rPr lang="en-US" altLang="en-US" sz="4400" b="1" dirty="0">
                <a:solidFill>
                  <a:srgbClr val="0000CC"/>
                </a:solidFill>
              </a:rPr>
            </a:br>
            <a:r>
              <a:rPr lang="en-US" altLang="en-US" sz="4400" b="1" dirty="0">
                <a:solidFill>
                  <a:srgbClr val="0000CC"/>
                </a:solidFill>
              </a:rPr>
              <a:t>3)  How was it broken down?</a:t>
            </a:r>
          </a:p>
        </p:txBody>
      </p:sp>
      <p:sp>
        <p:nvSpPr>
          <p:cNvPr id="2" name="Slide Number Placeholder 1">
            <a:extLst>
              <a:ext uri="{FF2B5EF4-FFF2-40B4-BE49-F238E27FC236}">
                <a16:creationId xmlns:a16="http://schemas.microsoft.com/office/drawing/2014/main" xmlns="" id="{6B2E3880-A01A-4F17-8A26-7561999639BE}"/>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85</a:t>
            </a:fld>
            <a:endParaRPr lang="en-US" altLang="en-US" dirty="0">
              <a:solidFill>
                <a:schemeClr val="tx1"/>
              </a:solidFill>
            </a:endParaRPr>
          </a:p>
        </p:txBody>
      </p:sp>
      <p:pic>
        <p:nvPicPr>
          <p:cNvPr id="3" name="Picture 2">
            <a:extLst>
              <a:ext uri="{FF2B5EF4-FFF2-40B4-BE49-F238E27FC236}">
                <a16:creationId xmlns:a16="http://schemas.microsoft.com/office/drawing/2014/main" xmlns="" id="{D1AA5360-64B9-4B95-9A52-4E85401A29BF}"/>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0110">
        <p:split orient="vert"/>
      </p:transition>
    </mc:Choice>
    <mc:Fallback xmlns="">
      <p:transition spd="slow" advTm="1011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2823">
                                            <p:txEl>
                                              <p:pRg st="0" end="0"/>
                                            </p:txEl>
                                          </p:spTgt>
                                        </p:tgtEl>
                                        <p:attrNameLst>
                                          <p:attrName>style.visibility</p:attrName>
                                        </p:attrNameLst>
                                      </p:cBhvr>
                                      <p:to>
                                        <p:strVal val="visible"/>
                                      </p:to>
                                    </p:set>
                                    <p:animEffect transition="in" filter="wipe(left)">
                                      <p:cBhvr>
                                        <p:cTn id="7" dur="500"/>
                                        <p:tgtEl>
                                          <p:spTgt spid="1628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4" name="Picture 4" descr="pharise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577788"/>
            <a:ext cx="3657600" cy="32432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63845" name="Text Box 5"/>
          <p:cNvSpPr txBox="1">
            <a:spLocks noChangeArrowheads="1"/>
          </p:cNvSpPr>
          <p:nvPr/>
        </p:nvSpPr>
        <p:spPr bwMode="auto">
          <a:xfrm>
            <a:off x="762000" y="533400"/>
            <a:ext cx="6629400" cy="563231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pPr>
            <a:r>
              <a:rPr lang="en-US" altLang="en-US" sz="3600" b="1" dirty="0">
                <a:ln>
                  <a:solidFill>
                    <a:srgbClr val="002060"/>
                  </a:solidFill>
                </a:ln>
              </a:rPr>
              <a:t>The middle wall of division was the added “</a:t>
            </a:r>
            <a:r>
              <a:rPr lang="en-US" altLang="en-US" sz="3600" b="1" dirty="0">
                <a:ln>
                  <a:solidFill>
                    <a:srgbClr val="002060"/>
                  </a:solidFill>
                </a:ln>
                <a:solidFill>
                  <a:srgbClr val="FFFF00"/>
                </a:solidFill>
              </a:rPr>
              <a:t>man made ordinances</a:t>
            </a:r>
            <a:r>
              <a:rPr lang="en-US" altLang="en-US" sz="3600" b="1" dirty="0">
                <a:ln>
                  <a:solidFill>
                    <a:srgbClr val="002060"/>
                  </a:solidFill>
                </a:ln>
              </a:rPr>
              <a:t>” from part of the Oral Torah.  This prevented the salvation from extending past the Jews creating enmity. </a:t>
            </a:r>
            <a:br>
              <a:rPr lang="en-US" altLang="en-US" sz="3600" b="1" dirty="0">
                <a:ln>
                  <a:solidFill>
                    <a:srgbClr val="002060"/>
                  </a:solidFill>
                </a:ln>
              </a:rPr>
            </a:br>
            <a:r>
              <a:rPr lang="en-US" altLang="en-US" sz="3600" b="1" dirty="0">
                <a:ln>
                  <a:solidFill>
                    <a:srgbClr val="002060"/>
                  </a:solidFill>
                </a:ln>
              </a:rPr>
              <a:t>This is what was “</a:t>
            </a:r>
            <a:r>
              <a:rPr lang="en-US" altLang="en-US" sz="3600" b="1" dirty="0">
                <a:ln>
                  <a:solidFill>
                    <a:srgbClr val="002060"/>
                  </a:solidFill>
                </a:ln>
                <a:solidFill>
                  <a:srgbClr val="FFFF00"/>
                </a:solidFill>
              </a:rPr>
              <a:t>contrary</a:t>
            </a:r>
            <a:r>
              <a:rPr lang="en-US" altLang="en-US" sz="3600" b="1" dirty="0">
                <a:ln>
                  <a:solidFill>
                    <a:srgbClr val="002060"/>
                  </a:solidFill>
                </a:ln>
              </a:rPr>
              <a:t>” </a:t>
            </a:r>
            <a:br>
              <a:rPr lang="en-US" altLang="en-US" sz="3600" b="1" dirty="0">
                <a:ln>
                  <a:solidFill>
                    <a:srgbClr val="002060"/>
                  </a:solidFill>
                </a:ln>
              </a:rPr>
            </a:br>
            <a:r>
              <a:rPr lang="en-US" altLang="en-US" sz="3600" b="1" dirty="0">
                <a:ln>
                  <a:solidFill>
                    <a:srgbClr val="002060"/>
                  </a:solidFill>
                </a:ln>
              </a:rPr>
              <a:t>and “</a:t>
            </a:r>
            <a:r>
              <a:rPr lang="en-US" altLang="en-US" sz="3600" b="1" dirty="0">
                <a:ln>
                  <a:solidFill>
                    <a:srgbClr val="002060"/>
                  </a:solidFill>
                </a:ln>
                <a:solidFill>
                  <a:srgbClr val="FFFF00"/>
                </a:solidFill>
              </a:rPr>
              <a:t>against</a:t>
            </a:r>
            <a:r>
              <a:rPr lang="en-US" altLang="en-US" sz="3600" b="1" dirty="0">
                <a:ln>
                  <a:solidFill>
                    <a:srgbClr val="002060"/>
                  </a:solidFill>
                </a:ln>
              </a:rPr>
              <a:t>” </a:t>
            </a:r>
            <a:r>
              <a:rPr lang="en-US" altLang="en-US" sz="3600" b="1" dirty="0">
                <a:ln>
                  <a:solidFill>
                    <a:srgbClr val="002060"/>
                  </a:solidFill>
                </a:ln>
                <a:solidFill>
                  <a:srgbClr val="FFFF00"/>
                </a:solidFill>
              </a:rPr>
              <a:t>the Gentiles, </a:t>
            </a:r>
            <a:r>
              <a:rPr lang="en-US" altLang="en-US" sz="3600" b="1" dirty="0">
                <a:ln>
                  <a:solidFill>
                    <a:srgbClr val="002060"/>
                  </a:solidFill>
                </a:ln>
              </a:rPr>
              <a:t>preventing them from being brothers in Messiah. </a:t>
            </a:r>
          </a:p>
        </p:txBody>
      </p:sp>
      <p:sp>
        <p:nvSpPr>
          <p:cNvPr id="2" name="Slide Number Placeholder 1">
            <a:extLst>
              <a:ext uri="{FF2B5EF4-FFF2-40B4-BE49-F238E27FC236}">
                <a16:creationId xmlns:a16="http://schemas.microsoft.com/office/drawing/2014/main" xmlns="" id="{BC87D198-8440-44D0-AF79-C9763502EF94}"/>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86</a:t>
            </a:fld>
            <a:endParaRPr lang="en-US" altLang="en-US" dirty="0">
              <a:solidFill>
                <a:schemeClr val="tx1"/>
              </a:solidFill>
            </a:endParaRPr>
          </a:p>
        </p:txBody>
      </p:sp>
      <p:pic>
        <p:nvPicPr>
          <p:cNvPr id="3" name="Picture 2">
            <a:extLst>
              <a:ext uri="{FF2B5EF4-FFF2-40B4-BE49-F238E27FC236}">
                <a16:creationId xmlns:a16="http://schemas.microsoft.com/office/drawing/2014/main" xmlns="" id="{F48B3A47-7A01-4DE3-BC9F-C225C8EFA2D8}"/>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4414">
        <p:split orient="vert"/>
      </p:transition>
    </mc:Choice>
    <mc:Fallback xmlns="">
      <p:transition spd="slow" advTm="24414">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Nature PowerPoint Templates Backgrounds | PowerPoint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686"/>
            <a:ext cx="12192000" cy="69336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52936"/>
            <a:ext cx="11125200" cy="6247864"/>
          </a:xfrm>
          <a:prstGeom prst="rect">
            <a:avLst/>
          </a:prstGeom>
          <a:solidFill>
            <a:schemeClr val="accent2">
              <a:alpha val="4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rtlCol="0">
            <a:spAutoFit/>
            <a:sp3d extrusionH="57150">
              <a:bevelT w="38100" h="38100"/>
            </a:sp3d>
          </a:bodyPr>
          <a:lstStyle/>
          <a:p>
            <a:pPr algn="ctr"/>
            <a:r>
              <a:rPr lang="en-US" sz="4000" b="1" dirty="0">
                <a:solidFill>
                  <a:schemeClr val="bg1"/>
                </a:solidFill>
              </a:rPr>
              <a:t>Paul called these man-made laws</a:t>
            </a:r>
            <a:br>
              <a:rPr lang="en-US" sz="4000" b="1" dirty="0">
                <a:solidFill>
                  <a:schemeClr val="bg1"/>
                </a:solidFill>
              </a:rPr>
            </a:br>
            <a:r>
              <a:rPr lang="en-US" sz="4000" b="1" dirty="0">
                <a:ln>
                  <a:solidFill>
                    <a:srgbClr val="002060"/>
                  </a:solidFill>
                </a:ln>
                <a:solidFill>
                  <a:srgbClr val="C00000"/>
                </a:solidFill>
                <a:latin typeface="Arial Black" pitchFamily="34" charset="0"/>
              </a:rPr>
              <a:t>“the law of commandments </a:t>
            </a:r>
            <a:br>
              <a:rPr lang="en-US" sz="4000" b="1" dirty="0">
                <a:ln>
                  <a:solidFill>
                    <a:srgbClr val="002060"/>
                  </a:solidFill>
                </a:ln>
                <a:solidFill>
                  <a:srgbClr val="C00000"/>
                </a:solidFill>
                <a:latin typeface="Arial Black" pitchFamily="34" charset="0"/>
              </a:rPr>
            </a:br>
            <a:r>
              <a:rPr lang="en-US" sz="4000" b="1" dirty="0">
                <a:ln>
                  <a:solidFill>
                    <a:srgbClr val="002060"/>
                  </a:solidFill>
                </a:ln>
                <a:solidFill>
                  <a:srgbClr val="C00000"/>
                </a:solidFill>
                <a:latin typeface="Arial Black" pitchFamily="34" charset="0"/>
              </a:rPr>
              <a:t>contained in ordinances!” </a:t>
            </a:r>
            <a:r>
              <a:rPr lang="en-US" sz="4000" b="1" dirty="0">
                <a:solidFill>
                  <a:srgbClr val="0000CC"/>
                </a:solidFill>
                <a:latin typeface="Arial Black" panose="020B0A04020102020204" pitchFamily="34" charset="0"/>
              </a:rPr>
              <a:t/>
            </a:r>
            <a:br>
              <a:rPr lang="en-US" sz="4000" b="1" dirty="0">
                <a:solidFill>
                  <a:srgbClr val="0000CC"/>
                </a:solidFill>
                <a:latin typeface="Arial Black" panose="020B0A04020102020204" pitchFamily="34" charset="0"/>
              </a:rPr>
            </a:br>
            <a:r>
              <a:rPr lang="en-US" sz="4000" b="1" dirty="0">
                <a:solidFill>
                  <a:schemeClr val="bg1"/>
                </a:solidFill>
              </a:rPr>
              <a:t>The verses in </a:t>
            </a:r>
            <a:r>
              <a:rPr lang="en-US" sz="4000" b="1" dirty="0" err="1">
                <a:solidFill>
                  <a:schemeClr val="bg1"/>
                </a:solidFill>
              </a:rPr>
              <a:t>Eph</a:t>
            </a:r>
            <a:r>
              <a:rPr lang="en-US" sz="4000" b="1" dirty="0">
                <a:solidFill>
                  <a:schemeClr val="bg1"/>
                </a:solidFill>
              </a:rPr>
              <a:t> 2:14-15 </a:t>
            </a:r>
            <a:r>
              <a:rPr lang="en-US" sz="4000" b="1" dirty="0" smtClean="0">
                <a:solidFill>
                  <a:schemeClr val="bg1"/>
                </a:solidFill>
              </a:rPr>
              <a:t>cannot </a:t>
            </a:r>
            <a:r>
              <a:rPr lang="en-US" sz="4000" b="1" dirty="0">
                <a:solidFill>
                  <a:schemeClr val="bg1"/>
                </a:solidFill>
              </a:rPr>
              <a:t>be referring to </a:t>
            </a: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the </a:t>
            </a:r>
            <a:r>
              <a:rPr lang="en-US" sz="4000" b="1" dirty="0">
                <a:solidFill>
                  <a:schemeClr val="bg1"/>
                </a:solidFill>
              </a:rPr>
              <a:t>sacrificial laws or any other divine laws.  </a:t>
            </a:r>
            <a:br>
              <a:rPr lang="en-US" sz="4000" b="1" dirty="0">
                <a:solidFill>
                  <a:schemeClr val="bg1"/>
                </a:solidFill>
              </a:rPr>
            </a:br>
            <a:r>
              <a:rPr lang="en-US" sz="4000" b="1" dirty="0">
                <a:ln>
                  <a:solidFill>
                    <a:srgbClr val="002060"/>
                  </a:solidFill>
                </a:ln>
                <a:solidFill>
                  <a:schemeClr val="accent6">
                    <a:lumMod val="60000"/>
                    <a:lumOff val="40000"/>
                  </a:schemeClr>
                </a:solidFill>
                <a:effectLst>
                  <a:glow rad="127000">
                    <a:schemeClr val="accent4">
                      <a:lumMod val="60000"/>
                      <a:lumOff val="40000"/>
                    </a:schemeClr>
                  </a:glow>
                </a:effectLst>
              </a:rPr>
              <a:t>None of those laws were ever “against us” </a:t>
            </a:r>
            <a:r>
              <a:rPr lang="en-US" sz="4000" b="1" dirty="0" smtClean="0">
                <a:ln>
                  <a:solidFill>
                    <a:srgbClr val="002060"/>
                  </a:solidFill>
                </a:ln>
                <a:solidFill>
                  <a:schemeClr val="accent6">
                    <a:lumMod val="60000"/>
                    <a:lumOff val="40000"/>
                  </a:schemeClr>
                </a:solidFill>
                <a:effectLst>
                  <a:glow rad="127000">
                    <a:schemeClr val="accent4">
                      <a:lumMod val="60000"/>
                      <a:lumOff val="40000"/>
                    </a:schemeClr>
                  </a:glow>
                </a:effectLst>
              </a:rPr>
              <a:t/>
            </a:r>
            <a:br>
              <a:rPr lang="en-US" sz="4000" b="1" dirty="0" smtClean="0">
                <a:ln>
                  <a:solidFill>
                    <a:srgbClr val="002060"/>
                  </a:solidFill>
                </a:ln>
                <a:solidFill>
                  <a:schemeClr val="accent6">
                    <a:lumMod val="60000"/>
                    <a:lumOff val="40000"/>
                  </a:schemeClr>
                </a:solidFill>
                <a:effectLst>
                  <a:glow rad="127000">
                    <a:schemeClr val="accent4">
                      <a:lumMod val="60000"/>
                      <a:lumOff val="40000"/>
                    </a:schemeClr>
                  </a:glow>
                </a:effectLst>
              </a:rPr>
            </a:br>
            <a:r>
              <a:rPr lang="en-US" sz="4000" b="1" dirty="0" smtClean="0">
                <a:ln>
                  <a:solidFill>
                    <a:srgbClr val="002060"/>
                  </a:solidFill>
                </a:ln>
                <a:solidFill>
                  <a:schemeClr val="accent6">
                    <a:lumMod val="60000"/>
                    <a:lumOff val="40000"/>
                  </a:schemeClr>
                </a:solidFill>
                <a:effectLst>
                  <a:glow rad="127000">
                    <a:schemeClr val="accent4">
                      <a:lumMod val="60000"/>
                      <a:lumOff val="40000"/>
                    </a:schemeClr>
                  </a:glow>
                </a:effectLst>
              </a:rPr>
              <a:t>nor </a:t>
            </a:r>
            <a:r>
              <a:rPr lang="en-US" sz="4000" b="1" dirty="0">
                <a:ln>
                  <a:solidFill>
                    <a:srgbClr val="002060"/>
                  </a:solidFill>
                </a:ln>
                <a:solidFill>
                  <a:schemeClr val="accent6">
                    <a:lumMod val="60000"/>
                    <a:lumOff val="40000"/>
                  </a:schemeClr>
                </a:solidFill>
                <a:effectLst>
                  <a:glow rad="127000">
                    <a:schemeClr val="accent4">
                      <a:lumMod val="60000"/>
                      <a:lumOff val="40000"/>
                    </a:schemeClr>
                  </a:glow>
                </a:effectLst>
              </a:rPr>
              <a:t>did they create “enmity” but were </a:t>
            </a:r>
            <a:r>
              <a:rPr lang="en-US" sz="4000" b="1" dirty="0" smtClean="0">
                <a:ln>
                  <a:solidFill>
                    <a:srgbClr val="002060"/>
                  </a:solidFill>
                </a:ln>
                <a:solidFill>
                  <a:schemeClr val="accent6">
                    <a:lumMod val="60000"/>
                    <a:lumOff val="40000"/>
                  </a:schemeClr>
                </a:solidFill>
                <a:effectLst>
                  <a:glow rad="127000">
                    <a:schemeClr val="accent4">
                      <a:lumMod val="60000"/>
                      <a:lumOff val="40000"/>
                    </a:schemeClr>
                  </a:glow>
                </a:effectLst>
              </a:rPr>
              <a:t/>
            </a:r>
            <a:br>
              <a:rPr lang="en-US" sz="4000" b="1" dirty="0" smtClean="0">
                <a:ln>
                  <a:solidFill>
                    <a:srgbClr val="002060"/>
                  </a:solidFill>
                </a:ln>
                <a:solidFill>
                  <a:schemeClr val="accent6">
                    <a:lumMod val="60000"/>
                    <a:lumOff val="40000"/>
                  </a:schemeClr>
                </a:solidFill>
                <a:effectLst>
                  <a:glow rad="127000">
                    <a:schemeClr val="accent4">
                      <a:lumMod val="60000"/>
                      <a:lumOff val="40000"/>
                    </a:schemeClr>
                  </a:glow>
                </a:effectLst>
              </a:rPr>
            </a:br>
            <a:r>
              <a:rPr lang="en-US" sz="4000" b="1" dirty="0" smtClean="0">
                <a:ln>
                  <a:solidFill>
                    <a:srgbClr val="002060"/>
                  </a:solidFill>
                </a:ln>
                <a:solidFill>
                  <a:schemeClr val="accent6">
                    <a:lumMod val="60000"/>
                    <a:lumOff val="40000"/>
                  </a:schemeClr>
                </a:solidFill>
                <a:effectLst>
                  <a:glow rad="127000">
                    <a:schemeClr val="accent4">
                      <a:lumMod val="60000"/>
                      <a:lumOff val="40000"/>
                    </a:schemeClr>
                  </a:glow>
                </a:effectLst>
              </a:rPr>
              <a:t>for the </a:t>
            </a:r>
            <a:r>
              <a:rPr lang="en-US" sz="4000" b="1" dirty="0">
                <a:ln>
                  <a:solidFill>
                    <a:srgbClr val="002060"/>
                  </a:solidFill>
                </a:ln>
                <a:solidFill>
                  <a:schemeClr val="accent6">
                    <a:lumMod val="60000"/>
                    <a:lumOff val="40000"/>
                  </a:schemeClr>
                </a:solidFill>
                <a:effectLst>
                  <a:glow rad="127000">
                    <a:schemeClr val="accent4">
                      <a:lumMod val="60000"/>
                      <a:lumOff val="40000"/>
                    </a:schemeClr>
                  </a:glow>
                </a:effectLst>
              </a:rPr>
              <a:t>good of the people.</a:t>
            </a:r>
            <a:r>
              <a:rPr lang="en-US" sz="4000" b="1" dirty="0">
                <a:ln>
                  <a:solidFill>
                    <a:srgbClr val="002060"/>
                  </a:solidFill>
                </a:ln>
                <a:solidFill>
                  <a:schemeClr val="accent6">
                    <a:lumMod val="60000"/>
                    <a:lumOff val="40000"/>
                  </a:schemeClr>
                </a:solidFill>
              </a:rPr>
              <a:t>  </a:t>
            </a:r>
            <a:r>
              <a:rPr lang="en-US" sz="4000" b="1" dirty="0" smtClean="0">
                <a:ln>
                  <a:solidFill>
                    <a:srgbClr val="002060"/>
                  </a:solidFill>
                </a:ln>
                <a:solidFill>
                  <a:schemeClr val="accent6">
                    <a:lumMod val="60000"/>
                    <a:lumOff val="40000"/>
                  </a:schemeClr>
                </a:solidFill>
              </a:rPr>
              <a:t/>
            </a:r>
            <a:br>
              <a:rPr lang="en-US" sz="4000" b="1" dirty="0" smtClean="0">
                <a:ln>
                  <a:solidFill>
                    <a:srgbClr val="002060"/>
                  </a:solidFill>
                </a:ln>
                <a:solidFill>
                  <a:schemeClr val="accent6">
                    <a:lumMod val="60000"/>
                    <a:lumOff val="40000"/>
                  </a:schemeClr>
                </a:solidFill>
              </a:rPr>
            </a:br>
            <a:r>
              <a:rPr lang="en-US" sz="4000" b="1" dirty="0" smtClean="0">
                <a:ln>
                  <a:solidFill>
                    <a:srgbClr val="002060"/>
                  </a:solidFill>
                </a:ln>
                <a:solidFill>
                  <a:srgbClr val="C00000"/>
                </a:solidFill>
                <a:latin typeface="Arial Black" pitchFamily="34" charset="0"/>
              </a:rPr>
              <a:t>It </a:t>
            </a:r>
            <a:r>
              <a:rPr lang="en-US" sz="4000" b="1" dirty="0">
                <a:ln>
                  <a:solidFill>
                    <a:srgbClr val="002060"/>
                  </a:solidFill>
                </a:ln>
                <a:solidFill>
                  <a:srgbClr val="C00000"/>
                </a:solidFill>
                <a:latin typeface="Arial Black" pitchFamily="34" charset="0"/>
              </a:rPr>
              <a:t>was these “other man-made laws” </a:t>
            </a:r>
            <a:br>
              <a:rPr lang="en-US" sz="4000" b="1" dirty="0">
                <a:ln>
                  <a:solidFill>
                    <a:srgbClr val="002060"/>
                  </a:solidFill>
                </a:ln>
                <a:solidFill>
                  <a:srgbClr val="C00000"/>
                </a:solidFill>
                <a:latin typeface="Arial Black" pitchFamily="34" charset="0"/>
              </a:rPr>
            </a:br>
            <a:r>
              <a:rPr lang="en-US" sz="4000" b="1" dirty="0">
                <a:ln>
                  <a:solidFill>
                    <a:srgbClr val="002060"/>
                  </a:solidFill>
                </a:ln>
                <a:solidFill>
                  <a:srgbClr val="C00000"/>
                </a:solidFill>
                <a:latin typeface="Arial Black" pitchFamily="34" charset="0"/>
              </a:rPr>
              <a:t>that were added and inspired by Satan. </a:t>
            </a:r>
          </a:p>
        </p:txBody>
      </p:sp>
      <p:sp>
        <p:nvSpPr>
          <p:cNvPr id="3" name="Slide Number Placeholder 2">
            <a:extLst>
              <a:ext uri="{FF2B5EF4-FFF2-40B4-BE49-F238E27FC236}">
                <a16:creationId xmlns:a16="http://schemas.microsoft.com/office/drawing/2014/main" xmlns="" id="{65B94D84-B21A-46F9-9849-B132D6F1ECAA}"/>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tx1"/>
                </a:solidFill>
              </a:rPr>
              <a:pPr/>
              <a:t>87</a:t>
            </a:fld>
            <a:endParaRPr lang="en-US" altLang="en-US" dirty="0">
              <a:solidFill>
                <a:schemeClr val="tx1"/>
              </a:solidFill>
            </a:endParaRPr>
          </a:p>
        </p:txBody>
      </p:sp>
      <p:pic>
        <p:nvPicPr>
          <p:cNvPr id="4" name="Picture 3">
            <a:extLst>
              <a:ext uri="{FF2B5EF4-FFF2-40B4-BE49-F238E27FC236}">
                <a16:creationId xmlns:a16="http://schemas.microsoft.com/office/drawing/2014/main" xmlns="" id="{A1EFE3C3-5A3B-4F9F-86B2-208AB41319C4}"/>
              </a:ext>
            </a:extLst>
          </p:cNvPr>
          <p:cNvPicPr>
            <a:picLocks noChangeAspect="1"/>
          </p:cNvPicPr>
          <p:nvPr/>
        </p:nvPicPr>
        <p:blipFill>
          <a:blip r:embed="rId4"/>
          <a:stretch>
            <a:fillRect/>
          </a:stretch>
        </p:blipFill>
        <p:spPr>
          <a:xfrm>
            <a:off x="0" y="6339795"/>
            <a:ext cx="2103302" cy="518205"/>
          </a:xfrm>
          <a:prstGeom prst="rect">
            <a:avLst/>
          </a:prstGeom>
        </p:spPr>
      </p:pic>
    </p:spTree>
    <p:extLst>
      <p:ext uri="{BB962C8B-B14F-4D97-AF65-F5344CB8AC3E}">
        <p14:creationId xmlns:p14="http://schemas.microsoft.com/office/powerpoint/2010/main" val="3576962044"/>
      </p:ext>
    </p:extLst>
  </p:cSld>
  <p:clrMapOvr>
    <a:masterClrMapping/>
  </p:clrMapOvr>
  <mc:AlternateContent xmlns:mc="http://schemas.openxmlformats.org/markup-compatibility/2006" xmlns:p14="http://schemas.microsoft.com/office/powerpoint/2010/main">
    <mc:Choice Requires="p14">
      <p:transition spd="slow" p14:dur="1500" advTm="32275">
        <p:split orient="vert"/>
      </p:transition>
    </mc:Choice>
    <mc:Fallback xmlns="">
      <p:transition spd="slow" advTm="32275">
        <p:split orient="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descr="bibl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22" name="Text Box 6"/>
          <p:cNvSpPr txBox="1">
            <a:spLocks noChangeArrowheads="1"/>
          </p:cNvSpPr>
          <p:nvPr/>
        </p:nvSpPr>
        <p:spPr bwMode="auto">
          <a:xfrm>
            <a:off x="990600" y="838200"/>
            <a:ext cx="6781800" cy="3785652"/>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dk1"/>
          </a:fillRef>
          <a:effectRef idx="1">
            <a:schemeClr val="dk1"/>
          </a:effectRef>
          <a:fontRef idx="minor">
            <a:schemeClr val="lt1"/>
          </a:fontRef>
        </p:style>
        <p:txBody>
          <a:bodyPr wrap="square">
            <a:spAutoFit/>
            <a:sp3d extrusionH="57150">
              <a:bevelT w="38100" h="38100"/>
            </a:sp3d>
          </a:bodyPr>
          <a:lstStyle/>
          <a:p>
            <a:pPr algn="ctr">
              <a:spcBef>
                <a:spcPct val="50000"/>
              </a:spcBef>
            </a:pPr>
            <a:r>
              <a:rPr lang="en-US" altLang="en-US" sz="4000" b="1" dirty="0" smtClean="0">
                <a:solidFill>
                  <a:schemeClr val="bg1"/>
                </a:solidFill>
              </a:rPr>
              <a:t>Our </a:t>
            </a:r>
            <a:r>
              <a:rPr lang="en-US" altLang="en-US" sz="4000" b="1" dirty="0">
                <a:solidFill>
                  <a:schemeClr val="bg1"/>
                </a:solidFill>
              </a:rPr>
              <a:t>Messiah broke down that middle wall of partition between Jew and Gentile by spilling His blood on Calvary. He broke down the wall separating </a:t>
            </a:r>
            <a:r>
              <a:rPr lang="en-US" altLang="en-US" sz="4000" b="1" dirty="0" smtClean="0">
                <a:solidFill>
                  <a:schemeClr val="bg1"/>
                </a:solidFill>
              </a:rPr>
              <a:t>anyone </a:t>
            </a:r>
            <a:r>
              <a:rPr lang="en-US" altLang="en-US" sz="4000" b="1" dirty="0">
                <a:solidFill>
                  <a:schemeClr val="bg1"/>
                </a:solidFill>
              </a:rPr>
              <a:t>from YHVH. </a:t>
            </a:r>
          </a:p>
        </p:txBody>
      </p:sp>
      <p:sp>
        <p:nvSpPr>
          <p:cNvPr id="2" name="Slide Number Placeholder 1">
            <a:extLst>
              <a:ext uri="{FF2B5EF4-FFF2-40B4-BE49-F238E27FC236}">
                <a16:creationId xmlns:a16="http://schemas.microsoft.com/office/drawing/2014/main" xmlns="" id="{4535089F-DE5C-4DD9-A173-FA9FE36F303B}"/>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bg1"/>
                </a:solidFill>
              </a:rPr>
              <a:pPr/>
              <a:t>88</a:t>
            </a:fld>
            <a:endParaRPr lang="en-US"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Tm="15798">
        <p:split orient="vert"/>
      </p:transition>
    </mc:Choice>
    <mc:Fallback xmlns="">
      <p:transition spd="slow" advTm="15798">
        <p:split orient="vert"/>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7" name="Picture 5" descr="a_ldating_hugs_0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99" y="309054"/>
            <a:ext cx="5334001" cy="6302543"/>
          </a:xfrm>
          <a:prstGeom prst="rect">
            <a:avLst/>
          </a:prstGeom>
          <a:noFill/>
          <a:extLst>
            <a:ext uri="{909E8E84-426E-40DD-AFC4-6F175D3DCCD1}">
              <a14:hiddenFill xmlns:a14="http://schemas.microsoft.com/office/drawing/2010/main">
                <a:solidFill>
                  <a:srgbClr val="FFFFFF"/>
                </a:solidFill>
              </a14:hiddenFill>
            </a:ext>
          </a:extLst>
        </p:spPr>
      </p:pic>
      <p:sp>
        <p:nvSpPr>
          <p:cNvPr id="166918" name="Text Box 6"/>
          <p:cNvSpPr txBox="1">
            <a:spLocks noChangeArrowheads="1"/>
          </p:cNvSpPr>
          <p:nvPr/>
        </p:nvSpPr>
        <p:spPr bwMode="auto">
          <a:xfrm>
            <a:off x="990599" y="1219200"/>
            <a:ext cx="5486400" cy="4247317"/>
          </a:xfrm>
          <a:prstGeom prst="rect">
            <a:avLst/>
          </a:prstGeom>
          <a:solidFill>
            <a:srgbClr val="99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4"/>
          </a:fillRef>
          <a:effectRef idx="1">
            <a:schemeClr val="accent4"/>
          </a:effectRef>
          <a:fontRef idx="minor">
            <a:schemeClr val="lt1"/>
          </a:fontRef>
        </p:style>
        <p:txBody>
          <a:bodyPr wrap="square">
            <a:spAutoFit/>
            <a:sp3d extrusionH="57150">
              <a:bevelT w="38100" h="38100"/>
            </a:sp3d>
          </a:bodyPr>
          <a:lstStyle/>
          <a:p>
            <a:pPr algn="ctr">
              <a:spcBef>
                <a:spcPct val="50000"/>
              </a:spcBef>
            </a:pPr>
            <a:r>
              <a:rPr lang="en-US" altLang="en-US" sz="5400" b="1" dirty="0">
                <a:ln>
                  <a:solidFill>
                    <a:srgbClr val="002060"/>
                  </a:solidFill>
                </a:ln>
              </a:rPr>
              <a:t>Jew and Gentile are both now </a:t>
            </a:r>
            <a:br>
              <a:rPr lang="en-US" altLang="en-US" sz="5400" b="1" dirty="0">
                <a:ln>
                  <a:solidFill>
                    <a:srgbClr val="002060"/>
                  </a:solidFill>
                </a:ln>
              </a:rPr>
            </a:br>
            <a:r>
              <a:rPr lang="en-US" altLang="en-US" sz="5400" b="1" u="sng" dirty="0">
                <a:ln>
                  <a:solidFill>
                    <a:srgbClr val="002060"/>
                  </a:solidFill>
                </a:ln>
              </a:rPr>
              <a:t>one new creation</a:t>
            </a:r>
            <a:r>
              <a:rPr lang="en-US" altLang="en-US" sz="5400" b="1" dirty="0">
                <a:ln>
                  <a:solidFill>
                    <a:srgbClr val="002060"/>
                  </a:solidFill>
                </a:ln>
              </a:rPr>
              <a:t> because of what </a:t>
            </a:r>
            <a:r>
              <a:rPr lang="en-US" altLang="en-US" sz="5400" b="1" dirty="0" smtClean="0">
                <a:ln>
                  <a:solidFill>
                    <a:srgbClr val="002060"/>
                  </a:solidFill>
                </a:ln>
              </a:rPr>
              <a:t>our Messiah </a:t>
            </a:r>
            <a:r>
              <a:rPr lang="en-US" altLang="en-US" sz="5400" b="1" dirty="0">
                <a:ln>
                  <a:solidFill>
                    <a:srgbClr val="002060"/>
                  </a:solidFill>
                </a:ln>
              </a:rPr>
              <a:t>did. </a:t>
            </a:r>
          </a:p>
        </p:txBody>
      </p:sp>
      <p:sp>
        <p:nvSpPr>
          <p:cNvPr id="2" name="Slide Number Placeholder 1">
            <a:extLst>
              <a:ext uri="{FF2B5EF4-FFF2-40B4-BE49-F238E27FC236}">
                <a16:creationId xmlns:a16="http://schemas.microsoft.com/office/drawing/2014/main" xmlns="" id="{C6BC2BC3-81D8-48EC-9BB2-6BA2C7916A70}"/>
              </a:ext>
            </a:extLst>
          </p:cNvPr>
          <p:cNvSpPr>
            <a:spLocks noGrp="1"/>
          </p:cNvSpPr>
          <p:nvPr>
            <p:ph type="sldNum" sz="quarter" idx="12"/>
          </p:nvPr>
        </p:nvSpPr>
        <p:spPr>
          <a:xfrm>
            <a:off x="10210800" y="6233772"/>
            <a:ext cx="1706217" cy="365125"/>
          </a:xfrm>
        </p:spPr>
        <p:txBody>
          <a:bodyPr/>
          <a:lstStyle/>
          <a:p>
            <a:fld id="{695DB4FE-1E88-4777-850A-44C9A620726E}" type="slidenum">
              <a:rPr lang="en-US" altLang="en-US" smtClean="0">
                <a:solidFill>
                  <a:schemeClr val="tx1"/>
                </a:solidFill>
              </a:rPr>
              <a:pPr/>
              <a:t>89</a:t>
            </a:fld>
            <a:endParaRPr lang="en-US" altLang="en-US" dirty="0">
              <a:solidFill>
                <a:schemeClr val="tx1"/>
              </a:solidFill>
            </a:endParaRPr>
          </a:p>
        </p:txBody>
      </p:sp>
      <p:pic>
        <p:nvPicPr>
          <p:cNvPr id="3" name="Picture 2">
            <a:extLst>
              <a:ext uri="{FF2B5EF4-FFF2-40B4-BE49-F238E27FC236}">
                <a16:creationId xmlns:a16="http://schemas.microsoft.com/office/drawing/2014/main" xmlns="" id="{FA43DBB7-59F7-4C0C-A197-4EC882E7D587}"/>
              </a:ext>
            </a:extLst>
          </p:cNvPr>
          <p:cNvPicPr>
            <a:picLocks noChangeAspect="1"/>
          </p:cNvPicPr>
          <p:nvPr/>
        </p:nvPicPr>
        <p:blipFill>
          <a:blip r:embed="rId3"/>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9647">
        <p:split orient="vert"/>
      </p:transition>
    </mc:Choice>
    <mc:Fallback xmlns="">
      <p:transition spd="slow" advTm="9647">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bearTRAP-7464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1600200"/>
            <a:ext cx="4314825" cy="3962400"/>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 Box 6"/>
          <p:cNvSpPr txBox="1">
            <a:spLocks noChangeArrowheads="1"/>
          </p:cNvSpPr>
          <p:nvPr/>
        </p:nvSpPr>
        <p:spPr bwMode="auto">
          <a:xfrm>
            <a:off x="762000" y="612844"/>
            <a:ext cx="6057900" cy="5632311"/>
          </a:xfrm>
          <a:prstGeom prst="rect">
            <a:avLst/>
          </a:prstGeom>
          <a:ln>
            <a:noFill/>
          </a:ln>
          <a:effectLst>
            <a:glow rad="1397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en-US" altLang="en-US" sz="3600" dirty="0"/>
              <a:t>Millions of people have been, and are still being, deceived! Ministers and laymen alike have focused on this Scripture and have </a:t>
            </a:r>
            <a:r>
              <a:rPr lang="en-US" altLang="en-US" sz="3600" b="1" u="sng" dirty="0"/>
              <a:t>fallen into a tra</a:t>
            </a:r>
            <a:r>
              <a:rPr lang="en-US" altLang="en-US" sz="3600" b="1" dirty="0"/>
              <a:t>p</a:t>
            </a:r>
            <a:r>
              <a:rPr lang="en-US" altLang="en-US" sz="3600" dirty="0"/>
              <a:t>, which Peter warned about. They have twisted it to say what it does NOT say and are bringing destruction upon themselves unknowingly!</a:t>
            </a:r>
          </a:p>
        </p:txBody>
      </p:sp>
      <p:sp>
        <p:nvSpPr>
          <p:cNvPr id="2" name="Slide Number Placeholder 1">
            <a:extLst>
              <a:ext uri="{FF2B5EF4-FFF2-40B4-BE49-F238E27FC236}">
                <a16:creationId xmlns:a16="http://schemas.microsoft.com/office/drawing/2014/main" xmlns="" id="{0490D9B7-81A5-4447-9806-990F0BB00367}"/>
              </a:ext>
            </a:extLst>
          </p:cNvPr>
          <p:cNvSpPr>
            <a:spLocks noGrp="1"/>
          </p:cNvSpPr>
          <p:nvPr>
            <p:ph type="sldNum" sz="quarter" idx="12"/>
          </p:nvPr>
        </p:nvSpPr>
        <p:spPr>
          <a:xfrm>
            <a:off x="9329530" y="6223828"/>
            <a:ext cx="2557670" cy="365125"/>
          </a:xfrm>
        </p:spPr>
        <p:txBody>
          <a:bodyPr/>
          <a:lstStyle/>
          <a:p>
            <a:fld id="{695DB4FE-1E88-4777-850A-44C9A620726E}" type="slidenum">
              <a:rPr lang="en-US" altLang="en-US" smtClean="0">
                <a:solidFill>
                  <a:schemeClr val="tx1"/>
                </a:solidFill>
              </a:rPr>
              <a:pPr/>
              <a:t>9</a:t>
            </a:fld>
            <a:endParaRPr lang="en-US" altLang="en-US" dirty="0">
              <a:solidFill>
                <a:schemeClr val="tx1"/>
              </a:solidFill>
            </a:endParaRPr>
          </a:p>
        </p:txBody>
      </p:sp>
      <p:pic>
        <p:nvPicPr>
          <p:cNvPr id="3" name="Picture 2">
            <a:extLst>
              <a:ext uri="{FF2B5EF4-FFF2-40B4-BE49-F238E27FC236}">
                <a16:creationId xmlns:a16="http://schemas.microsoft.com/office/drawing/2014/main" xmlns="" id="{9C6A93C3-B1ED-4A0C-81D0-0C734F7E9942}"/>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p:transition spd="slow" advTm="22012">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1" name="Picture 5" descr="3112063535_9eae9dc8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7942" name="Text Box 6"/>
          <p:cNvSpPr txBox="1">
            <a:spLocks noChangeArrowheads="1"/>
          </p:cNvSpPr>
          <p:nvPr/>
        </p:nvSpPr>
        <p:spPr bwMode="auto">
          <a:xfrm>
            <a:off x="4648200" y="838200"/>
            <a:ext cx="6629400" cy="39703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3600" dirty="0">
                <a:solidFill>
                  <a:schemeClr val="bg1"/>
                </a:solidFill>
              </a:rPr>
              <a:t>Let’s remember Galatians chapter 3:26-29 “For you are all the children of Elohim by faith in Yahusha the </a:t>
            </a:r>
            <a:r>
              <a:rPr lang="en-US" altLang="en-US" sz="3600" dirty="0" err="1">
                <a:solidFill>
                  <a:schemeClr val="bg1"/>
                </a:solidFill>
              </a:rPr>
              <a:t>Mashiyach</a:t>
            </a:r>
            <a:r>
              <a:rPr lang="en-US" altLang="en-US" sz="3600" dirty="0">
                <a:solidFill>
                  <a:schemeClr val="bg1"/>
                </a:solidFill>
              </a:rPr>
              <a:t>. </a:t>
            </a:r>
            <a:br>
              <a:rPr lang="en-US" altLang="en-US" sz="3600" dirty="0">
                <a:solidFill>
                  <a:schemeClr val="bg1"/>
                </a:solidFill>
              </a:rPr>
            </a:br>
            <a:r>
              <a:rPr lang="en-US" altLang="en-US" sz="3600" dirty="0">
                <a:solidFill>
                  <a:schemeClr val="bg1"/>
                </a:solidFill>
              </a:rPr>
              <a:t>For those who have been immersed in Mashiyach have </a:t>
            </a:r>
            <a:br>
              <a:rPr lang="en-US" altLang="en-US" sz="3600" dirty="0">
                <a:solidFill>
                  <a:schemeClr val="bg1"/>
                </a:solidFill>
              </a:rPr>
            </a:br>
            <a:r>
              <a:rPr lang="en-US" altLang="en-US" sz="3600" dirty="0">
                <a:solidFill>
                  <a:schemeClr val="bg1"/>
                </a:solidFill>
              </a:rPr>
              <a:t>been clothed with </a:t>
            </a:r>
            <a:r>
              <a:rPr lang="en-US" altLang="en-US" sz="3600" dirty="0" err="1">
                <a:solidFill>
                  <a:schemeClr val="bg1"/>
                </a:solidFill>
              </a:rPr>
              <a:t>Mashiyach</a:t>
            </a:r>
            <a:r>
              <a:rPr lang="en-US" altLang="en-US" sz="3600" dirty="0">
                <a:solidFill>
                  <a:schemeClr val="bg1"/>
                </a:solidFill>
              </a:rPr>
              <a:t>.”</a:t>
            </a:r>
          </a:p>
        </p:txBody>
      </p:sp>
      <p:sp>
        <p:nvSpPr>
          <p:cNvPr id="167944" name="Text Box 8"/>
          <p:cNvSpPr txBox="1">
            <a:spLocks noChangeArrowheads="1"/>
          </p:cNvSpPr>
          <p:nvPr/>
        </p:nvSpPr>
        <p:spPr bwMode="auto">
          <a:xfrm>
            <a:off x="5029200" y="5178798"/>
            <a:ext cx="5867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ln>
                  <a:solidFill>
                    <a:srgbClr val="002060"/>
                  </a:solidFill>
                </a:ln>
                <a:solidFill>
                  <a:srgbClr val="00FF00"/>
                </a:solidFill>
              </a:rPr>
              <a:t>Aramaic English </a:t>
            </a:r>
            <a:br>
              <a:rPr lang="en-US" altLang="en-US" sz="3600" b="1" dirty="0">
                <a:ln>
                  <a:solidFill>
                    <a:srgbClr val="002060"/>
                  </a:solidFill>
                </a:ln>
                <a:solidFill>
                  <a:srgbClr val="00FF00"/>
                </a:solidFill>
              </a:rPr>
            </a:br>
            <a:r>
              <a:rPr lang="en-US" altLang="en-US" sz="3600" b="1" dirty="0">
                <a:ln>
                  <a:solidFill>
                    <a:srgbClr val="002060"/>
                  </a:solidFill>
                </a:ln>
                <a:solidFill>
                  <a:srgbClr val="00FF00"/>
                </a:solidFill>
              </a:rPr>
              <a:t>New Testament</a:t>
            </a:r>
            <a:endParaRPr lang="en-US" altLang="en-US" sz="3600" dirty="0">
              <a:ln>
                <a:solidFill>
                  <a:srgbClr val="002060"/>
                </a:solidFill>
              </a:ln>
            </a:endParaRPr>
          </a:p>
        </p:txBody>
      </p:sp>
      <p:sp>
        <p:nvSpPr>
          <p:cNvPr id="2" name="Slide Number Placeholder 1">
            <a:extLst>
              <a:ext uri="{FF2B5EF4-FFF2-40B4-BE49-F238E27FC236}">
                <a16:creationId xmlns:a16="http://schemas.microsoft.com/office/drawing/2014/main" xmlns="" id="{6547DF4B-315C-44C8-BDE6-EC0E4136A47C}"/>
              </a:ext>
            </a:extLst>
          </p:cNvPr>
          <p:cNvSpPr>
            <a:spLocks noGrp="1"/>
          </p:cNvSpPr>
          <p:nvPr>
            <p:ph type="sldNum" sz="quarter" idx="12"/>
          </p:nvPr>
        </p:nvSpPr>
        <p:spPr>
          <a:xfrm>
            <a:off x="8610600" y="6356350"/>
            <a:ext cx="3352800" cy="365125"/>
          </a:xfrm>
        </p:spPr>
        <p:txBody>
          <a:bodyPr/>
          <a:lstStyle/>
          <a:p>
            <a:fld id="{695DB4FE-1E88-4777-850A-44C9A620726E}" type="slidenum">
              <a:rPr lang="en-US" altLang="en-US" smtClean="0">
                <a:solidFill>
                  <a:schemeClr val="bg1"/>
                </a:solidFill>
              </a:rPr>
              <a:pPr/>
              <a:t>90</a:t>
            </a:fld>
            <a:endParaRPr lang="en-US" altLang="en-US" dirty="0">
              <a:solidFill>
                <a:schemeClr val="bg1"/>
              </a:solidFill>
            </a:endParaRPr>
          </a:p>
        </p:txBody>
      </p:sp>
      <p:pic>
        <p:nvPicPr>
          <p:cNvPr id="3" name="Picture 2">
            <a:extLst>
              <a:ext uri="{FF2B5EF4-FFF2-40B4-BE49-F238E27FC236}">
                <a16:creationId xmlns:a16="http://schemas.microsoft.com/office/drawing/2014/main" xmlns="" id="{9E20B086-C205-4735-99B7-813B295E3E67}"/>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1507">
        <p:split orient="vert"/>
      </p:transition>
    </mc:Choice>
    <mc:Fallback xmlns="">
      <p:transition spd="slow" advTm="21507">
        <p:split orient="vert"/>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3112063535_9eae9dc8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9987" name="Text Box 3"/>
          <p:cNvSpPr txBox="1">
            <a:spLocks noChangeArrowheads="1"/>
          </p:cNvSpPr>
          <p:nvPr/>
        </p:nvSpPr>
        <p:spPr bwMode="auto">
          <a:xfrm>
            <a:off x="4724400" y="392798"/>
            <a:ext cx="6400800" cy="50167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2"/>
          </a:fillRef>
          <a:effectRef idx="1">
            <a:schemeClr val="accent2"/>
          </a:effectRef>
          <a:fontRef idx="minor">
            <a:schemeClr val="lt1"/>
          </a:fontRef>
        </p:style>
        <p:txBody>
          <a:bodyPr wrap="square">
            <a:spAutoFit/>
          </a:bodyPr>
          <a:lstStyle/>
          <a:p>
            <a:pPr algn="ctr">
              <a:spcBef>
                <a:spcPct val="50000"/>
              </a:spcBef>
            </a:pPr>
            <a:r>
              <a:rPr lang="en-US" altLang="en-US" sz="4000" dirty="0">
                <a:solidFill>
                  <a:schemeClr val="bg1"/>
                </a:solidFill>
              </a:rPr>
              <a:t>For there is neither Jew nor Aramean, nor slave nor free, nor male nor female, but y</a:t>
            </a:r>
            <a:r>
              <a:rPr lang="en-US" altLang="en-US" sz="4000" u="sng" dirty="0">
                <a:solidFill>
                  <a:schemeClr val="bg1"/>
                </a:solidFill>
              </a:rPr>
              <a:t>ou are all one in Yahusha the Mashiyach</a:t>
            </a:r>
            <a:r>
              <a:rPr lang="en-US" altLang="en-US" sz="4000" dirty="0">
                <a:solidFill>
                  <a:schemeClr val="bg1"/>
                </a:solidFill>
              </a:rPr>
              <a:t>.  And if you are of the Mashiyach then you are seeds of </a:t>
            </a:r>
            <a:r>
              <a:rPr lang="en-US" altLang="en-US" sz="4000" dirty="0" err="1">
                <a:solidFill>
                  <a:schemeClr val="bg1"/>
                </a:solidFill>
              </a:rPr>
              <a:t>Awraham</a:t>
            </a:r>
            <a:r>
              <a:rPr lang="en-US" altLang="en-US" sz="4000" dirty="0">
                <a:solidFill>
                  <a:schemeClr val="bg1"/>
                </a:solidFill>
              </a:rPr>
              <a:t> und inheritors by the promises.”</a:t>
            </a:r>
          </a:p>
        </p:txBody>
      </p:sp>
      <p:sp>
        <p:nvSpPr>
          <p:cNvPr id="2" name="Slide Number Placeholder 1">
            <a:extLst>
              <a:ext uri="{FF2B5EF4-FFF2-40B4-BE49-F238E27FC236}">
                <a16:creationId xmlns:a16="http://schemas.microsoft.com/office/drawing/2014/main" xmlns="" id="{8AFC259D-BE56-478F-9353-74CD0A568A15}"/>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bg1"/>
                </a:solidFill>
              </a:rPr>
              <a:pPr/>
              <a:t>91</a:t>
            </a:fld>
            <a:endParaRPr lang="en-US" altLang="en-US" dirty="0">
              <a:solidFill>
                <a:schemeClr val="bg1"/>
              </a:solidFill>
            </a:endParaRPr>
          </a:p>
        </p:txBody>
      </p:sp>
      <p:pic>
        <p:nvPicPr>
          <p:cNvPr id="3" name="Picture 2">
            <a:extLst>
              <a:ext uri="{FF2B5EF4-FFF2-40B4-BE49-F238E27FC236}">
                <a16:creationId xmlns:a16="http://schemas.microsoft.com/office/drawing/2014/main" xmlns="" id="{868EAD74-4EEE-4B7B-B63E-B8806432B8BB}"/>
              </a:ext>
            </a:extLst>
          </p:cNvPr>
          <p:cNvPicPr>
            <a:picLocks noChangeAspect="1"/>
          </p:cNvPicPr>
          <p:nvPr/>
        </p:nvPicPr>
        <p:blipFill>
          <a:blip r:embed="rId4"/>
          <a:stretch>
            <a:fillRect/>
          </a:stretch>
        </p:blipFill>
        <p:spPr>
          <a:xfrm>
            <a:off x="0" y="6339795"/>
            <a:ext cx="2103302" cy="518205"/>
          </a:xfrm>
          <a:prstGeom prst="rect">
            <a:avLst/>
          </a:prstGeom>
        </p:spPr>
      </p:pic>
      <p:sp>
        <p:nvSpPr>
          <p:cNvPr id="6" name="Text Box 8"/>
          <p:cNvSpPr txBox="1">
            <a:spLocks noChangeArrowheads="1"/>
          </p:cNvSpPr>
          <p:nvPr/>
        </p:nvSpPr>
        <p:spPr bwMode="auto">
          <a:xfrm>
            <a:off x="4991100" y="5486400"/>
            <a:ext cx="5867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b="1" dirty="0">
                <a:ln>
                  <a:solidFill>
                    <a:srgbClr val="002060"/>
                  </a:solidFill>
                </a:ln>
                <a:solidFill>
                  <a:srgbClr val="00FF00"/>
                </a:solidFill>
              </a:rPr>
              <a:t>Aramaic English </a:t>
            </a:r>
            <a:br>
              <a:rPr lang="en-US" altLang="en-US" sz="3600" b="1" dirty="0">
                <a:ln>
                  <a:solidFill>
                    <a:srgbClr val="002060"/>
                  </a:solidFill>
                </a:ln>
                <a:solidFill>
                  <a:srgbClr val="00FF00"/>
                </a:solidFill>
              </a:rPr>
            </a:br>
            <a:r>
              <a:rPr lang="en-US" altLang="en-US" sz="3600" b="1" dirty="0">
                <a:ln>
                  <a:solidFill>
                    <a:srgbClr val="002060"/>
                  </a:solidFill>
                </a:ln>
                <a:solidFill>
                  <a:srgbClr val="00FF00"/>
                </a:solidFill>
              </a:rPr>
              <a:t>New Testament</a:t>
            </a:r>
            <a:endParaRPr lang="en-US" altLang="en-US" sz="3600" dirty="0">
              <a:ln>
                <a:solidFill>
                  <a:srgbClr val="002060"/>
                </a:solidFill>
              </a:ln>
            </a:endParaRPr>
          </a:p>
        </p:txBody>
      </p:sp>
    </p:spTree>
  </p:cSld>
  <p:clrMapOvr>
    <a:masterClrMapping/>
  </p:clrMapOvr>
  <mc:AlternateContent xmlns:mc="http://schemas.openxmlformats.org/markup-compatibility/2006" xmlns:p14="http://schemas.microsoft.com/office/powerpoint/2010/main">
    <mc:Choice Requires="p14">
      <p:transition spd="slow" p14:dur="1500" advTm="22716">
        <p:split orient="vert"/>
      </p:transition>
    </mc:Choice>
    <mc:Fallback xmlns="">
      <p:transition spd="slow" advTm="22716">
        <p:split orient="vert"/>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7" name="Picture 5" descr="twitter-nature-backgrounds-533x3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2038" name="Text Box 6"/>
          <p:cNvSpPr txBox="1">
            <a:spLocks noChangeArrowheads="1"/>
          </p:cNvSpPr>
          <p:nvPr/>
        </p:nvSpPr>
        <p:spPr bwMode="auto">
          <a:xfrm>
            <a:off x="4114800" y="1905000"/>
            <a:ext cx="7315200" cy="3785652"/>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Bef>
                <a:spcPct val="30000"/>
              </a:spcBef>
            </a:pPr>
            <a:r>
              <a:rPr lang="en-US" altLang="en-US" sz="4000" b="1" dirty="0">
                <a:ln>
                  <a:solidFill>
                    <a:srgbClr val="002060"/>
                  </a:solidFill>
                </a:ln>
                <a:solidFill>
                  <a:schemeClr val="bg1"/>
                </a:solidFill>
              </a:rPr>
              <a:t>The central theme of Paul </a:t>
            </a:r>
            <a:br>
              <a:rPr lang="en-US" altLang="en-US" sz="4000" b="1" dirty="0">
                <a:ln>
                  <a:solidFill>
                    <a:srgbClr val="002060"/>
                  </a:solidFill>
                </a:ln>
                <a:solidFill>
                  <a:schemeClr val="bg1"/>
                </a:solidFill>
              </a:rPr>
            </a:br>
            <a:r>
              <a:rPr lang="en-US" altLang="en-US" sz="4000" b="1" dirty="0">
                <a:ln>
                  <a:solidFill>
                    <a:srgbClr val="002060"/>
                  </a:solidFill>
                </a:ln>
                <a:solidFill>
                  <a:schemeClr val="bg1"/>
                </a:solidFill>
              </a:rPr>
              <a:t>in Ephesians 2:14-16 </a:t>
            </a:r>
            <a:br>
              <a:rPr lang="en-US" altLang="en-US" sz="4000" b="1" dirty="0">
                <a:ln>
                  <a:solidFill>
                    <a:srgbClr val="002060"/>
                  </a:solidFill>
                </a:ln>
                <a:solidFill>
                  <a:schemeClr val="bg1"/>
                </a:solidFill>
              </a:rPr>
            </a:br>
            <a:r>
              <a:rPr lang="en-US" altLang="en-US" sz="4000" b="1" dirty="0">
                <a:ln>
                  <a:solidFill>
                    <a:srgbClr val="002060"/>
                  </a:solidFill>
                </a:ln>
                <a:solidFill>
                  <a:schemeClr val="bg1"/>
                </a:solidFill>
              </a:rPr>
              <a:t>is the </a:t>
            </a:r>
            <a:r>
              <a:rPr lang="en-US" altLang="en-US" sz="4000" b="1" u="sng" dirty="0">
                <a:ln>
                  <a:solidFill>
                    <a:srgbClr val="002060"/>
                  </a:solidFill>
                </a:ln>
                <a:solidFill>
                  <a:schemeClr val="bg1"/>
                </a:solidFill>
              </a:rPr>
              <a:t>oneness of Jew and Gentile as united in Messiah b</a:t>
            </a:r>
            <a:r>
              <a:rPr lang="en-US" altLang="en-US" sz="4000" b="1" dirty="0">
                <a:ln>
                  <a:solidFill>
                    <a:srgbClr val="002060"/>
                  </a:solidFill>
                </a:ln>
                <a:solidFill>
                  <a:schemeClr val="bg1"/>
                </a:solidFill>
              </a:rPr>
              <a:t>y</a:t>
            </a:r>
            <a:r>
              <a:rPr lang="en-US" altLang="en-US" sz="4000" b="1" u="sng" dirty="0">
                <a:ln>
                  <a:solidFill>
                    <a:srgbClr val="002060"/>
                  </a:solidFill>
                </a:ln>
                <a:solidFill>
                  <a:schemeClr val="bg1"/>
                </a:solidFill>
              </a:rPr>
              <a:t> tearin</a:t>
            </a:r>
            <a:r>
              <a:rPr lang="en-US" altLang="en-US" sz="4000" b="1" dirty="0">
                <a:ln>
                  <a:solidFill>
                    <a:srgbClr val="002060"/>
                  </a:solidFill>
                </a:ln>
                <a:solidFill>
                  <a:schemeClr val="bg1"/>
                </a:solidFill>
              </a:rPr>
              <a:t>g</a:t>
            </a:r>
            <a:r>
              <a:rPr lang="en-US" altLang="en-US" sz="4000" b="1" u="sng" dirty="0">
                <a:ln>
                  <a:solidFill>
                    <a:srgbClr val="002060"/>
                  </a:solidFill>
                </a:ln>
                <a:solidFill>
                  <a:schemeClr val="bg1"/>
                </a:solidFill>
              </a:rPr>
              <a:t> down the </a:t>
            </a:r>
            <a:br>
              <a:rPr lang="en-US" altLang="en-US" sz="4000" b="1" u="sng" dirty="0">
                <a:ln>
                  <a:solidFill>
                    <a:srgbClr val="002060"/>
                  </a:solidFill>
                </a:ln>
                <a:solidFill>
                  <a:schemeClr val="bg1"/>
                </a:solidFill>
              </a:rPr>
            </a:br>
            <a:r>
              <a:rPr lang="en-US" altLang="en-US" sz="4000" b="1" u="sng" dirty="0">
                <a:ln>
                  <a:solidFill>
                    <a:srgbClr val="002060"/>
                  </a:solidFill>
                </a:ln>
                <a:solidFill>
                  <a:schemeClr val="bg1"/>
                </a:solidFill>
              </a:rPr>
              <a:t>man-made wall of </a:t>
            </a:r>
            <a:r>
              <a:rPr lang="en-US" altLang="en-US" sz="4000" b="1" dirty="0">
                <a:ln>
                  <a:solidFill>
                    <a:srgbClr val="002060"/>
                  </a:solidFill>
                </a:ln>
                <a:solidFill>
                  <a:schemeClr val="bg1"/>
                </a:solidFill>
              </a:rPr>
              <a:t>p</a:t>
            </a:r>
            <a:r>
              <a:rPr lang="en-US" altLang="en-US" sz="4000" b="1" u="sng" dirty="0">
                <a:ln>
                  <a:solidFill>
                    <a:srgbClr val="002060"/>
                  </a:solidFill>
                </a:ln>
                <a:solidFill>
                  <a:schemeClr val="bg1"/>
                </a:solidFill>
              </a:rPr>
              <a:t>artition</a:t>
            </a:r>
            <a:r>
              <a:rPr lang="en-US" altLang="en-US" sz="4000" b="1" dirty="0">
                <a:ln>
                  <a:solidFill>
                    <a:srgbClr val="002060"/>
                  </a:solidFill>
                </a:ln>
                <a:solidFill>
                  <a:schemeClr val="bg1"/>
                </a:solidFill>
              </a:rPr>
              <a:t>.</a:t>
            </a:r>
            <a:endParaRPr lang="en-US" altLang="en-US" sz="4000" dirty="0">
              <a:ln>
                <a:solidFill>
                  <a:srgbClr val="002060"/>
                </a:solidFill>
              </a:ln>
              <a:solidFill>
                <a:schemeClr val="bg1"/>
              </a:solidFill>
            </a:endParaRPr>
          </a:p>
        </p:txBody>
      </p:sp>
      <p:sp>
        <p:nvSpPr>
          <p:cNvPr id="2" name="Slide Number Placeholder 1">
            <a:extLst>
              <a:ext uri="{FF2B5EF4-FFF2-40B4-BE49-F238E27FC236}">
                <a16:creationId xmlns:a16="http://schemas.microsoft.com/office/drawing/2014/main" xmlns="" id="{AE25F2E3-36C9-4F17-9388-20952B0E0F80}"/>
              </a:ext>
            </a:extLst>
          </p:cNvPr>
          <p:cNvSpPr>
            <a:spLocks noGrp="1"/>
          </p:cNvSpPr>
          <p:nvPr>
            <p:ph type="sldNum" sz="quarter" idx="12"/>
          </p:nvPr>
        </p:nvSpPr>
        <p:spPr>
          <a:xfrm>
            <a:off x="8610600" y="6356350"/>
            <a:ext cx="3429000" cy="365125"/>
          </a:xfrm>
        </p:spPr>
        <p:txBody>
          <a:bodyPr/>
          <a:lstStyle/>
          <a:p>
            <a:fld id="{695DB4FE-1E88-4777-850A-44C9A620726E}" type="slidenum">
              <a:rPr lang="en-US" altLang="en-US" smtClean="0">
                <a:solidFill>
                  <a:schemeClr val="bg1"/>
                </a:solidFill>
              </a:rPr>
              <a:pPr/>
              <a:t>92</a:t>
            </a:fld>
            <a:endParaRPr lang="en-US" altLang="en-US" dirty="0">
              <a:solidFill>
                <a:schemeClr val="bg1"/>
              </a:solidFill>
            </a:endParaRPr>
          </a:p>
        </p:txBody>
      </p:sp>
      <p:pic>
        <p:nvPicPr>
          <p:cNvPr id="3" name="Picture 2">
            <a:extLst>
              <a:ext uri="{FF2B5EF4-FFF2-40B4-BE49-F238E27FC236}">
                <a16:creationId xmlns:a16="http://schemas.microsoft.com/office/drawing/2014/main" xmlns="" id="{EC753F90-E31A-45BC-9235-359D98C1A964}"/>
              </a:ext>
            </a:extLst>
          </p:cNvPr>
          <p:cNvPicPr>
            <a:picLocks noChangeAspect="1"/>
          </p:cNvPicPr>
          <p:nvPr/>
        </p:nvPicPr>
        <p:blipFill>
          <a:blip r:embed="rId4"/>
          <a:stretch>
            <a:fillRect/>
          </a:stretch>
        </p:blipFill>
        <p:spPr>
          <a:xfrm>
            <a:off x="0" y="6339795"/>
            <a:ext cx="2103302" cy="518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15409">
        <p:split orient="vert"/>
      </p:transition>
    </mc:Choice>
    <mc:Fallback xmlns="">
      <p:transition spd="slow" advTm="15409">
        <p:split orient="vert"/>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7" name="Picture 5" descr="twitter-nature-backgrounds-533x3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2038" name="Text Box 6"/>
          <p:cNvSpPr txBox="1">
            <a:spLocks noChangeArrowheads="1"/>
          </p:cNvSpPr>
          <p:nvPr/>
        </p:nvSpPr>
        <p:spPr bwMode="auto">
          <a:xfrm>
            <a:off x="5943600" y="1190297"/>
            <a:ext cx="5715000" cy="4401205"/>
          </a:xfrm>
          <a:prstGeom prst="rect">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spcBef>
                <a:spcPct val="30000"/>
              </a:spcBef>
            </a:pPr>
            <a:r>
              <a:rPr lang="en-US" altLang="en-US" sz="4000" dirty="0">
                <a:ln>
                  <a:solidFill>
                    <a:srgbClr val="002060"/>
                  </a:solidFill>
                </a:ln>
                <a:solidFill>
                  <a:schemeClr val="bg1"/>
                </a:solidFill>
              </a:rPr>
              <a:t>Paul is </a:t>
            </a:r>
            <a:r>
              <a:rPr lang="en-US" altLang="en-US" sz="4000" b="1" u="sng" dirty="0">
                <a:ln>
                  <a:solidFill>
                    <a:srgbClr val="002060"/>
                  </a:solidFill>
                </a:ln>
                <a:solidFill>
                  <a:schemeClr val="bg1"/>
                </a:solidFill>
              </a:rPr>
              <a:t>not</a:t>
            </a:r>
            <a:r>
              <a:rPr lang="en-US" altLang="en-US" sz="4000" dirty="0">
                <a:ln>
                  <a:solidFill>
                    <a:srgbClr val="002060"/>
                  </a:solidFill>
                </a:ln>
                <a:solidFill>
                  <a:schemeClr val="bg1"/>
                </a:solidFill>
              </a:rPr>
              <a:t> saying that the Messiah was doing away with any law, ceremonial or moral. </a:t>
            </a:r>
            <a:br>
              <a:rPr lang="en-US" altLang="en-US" sz="4000" dirty="0">
                <a:ln>
                  <a:solidFill>
                    <a:srgbClr val="002060"/>
                  </a:solidFill>
                </a:ln>
                <a:solidFill>
                  <a:schemeClr val="bg1"/>
                </a:solidFill>
              </a:rPr>
            </a:br>
            <a:r>
              <a:rPr lang="en-US" altLang="en-US" sz="4000" b="1" u="sng" dirty="0">
                <a:ln>
                  <a:solidFill>
                    <a:srgbClr val="002060"/>
                  </a:solidFill>
                </a:ln>
                <a:solidFill>
                  <a:schemeClr val="bg1"/>
                </a:solidFill>
              </a:rPr>
              <a:t>He is talkin</a:t>
            </a:r>
            <a:r>
              <a:rPr lang="en-US" altLang="en-US" sz="4000" b="1" dirty="0">
                <a:ln>
                  <a:solidFill>
                    <a:srgbClr val="002060"/>
                  </a:solidFill>
                </a:ln>
                <a:solidFill>
                  <a:schemeClr val="bg1"/>
                </a:solidFill>
              </a:rPr>
              <a:t>g </a:t>
            </a:r>
            <a:r>
              <a:rPr lang="en-US" altLang="en-US" sz="4000" b="1" u="sng" dirty="0">
                <a:ln>
                  <a:solidFill>
                    <a:srgbClr val="002060"/>
                  </a:solidFill>
                </a:ln>
                <a:solidFill>
                  <a:schemeClr val="bg1"/>
                </a:solidFill>
              </a:rPr>
              <a:t>about man-made laws</a:t>
            </a:r>
            <a:r>
              <a:rPr lang="en-US" altLang="en-US" sz="4000" b="1" dirty="0">
                <a:ln>
                  <a:solidFill>
                    <a:srgbClr val="002060"/>
                  </a:solidFill>
                </a:ln>
                <a:solidFill>
                  <a:schemeClr val="bg1"/>
                </a:solidFill>
              </a:rPr>
              <a:t>! </a:t>
            </a:r>
            <a:br>
              <a:rPr lang="en-US" altLang="en-US" sz="4000" b="1" dirty="0">
                <a:ln>
                  <a:solidFill>
                    <a:srgbClr val="002060"/>
                  </a:solidFill>
                </a:ln>
                <a:solidFill>
                  <a:schemeClr val="bg1"/>
                </a:solidFill>
              </a:rPr>
            </a:br>
            <a:r>
              <a:rPr lang="en-US" altLang="en-US" sz="4000" b="1" dirty="0">
                <a:ln>
                  <a:solidFill>
                    <a:srgbClr val="002060"/>
                  </a:solidFill>
                </a:ln>
                <a:solidFill>
                  <a:schemeClr val="bg1"/>
                </a:solidFill>
              </a:rPr>
              <a:t>That makes sense!</a:t>
            </a:r>
          </a:p>
        </p:txBody>
      </p:sp>
      <p:sp>
        <p:nvSpPr>
          <p:cNvPr id="2" name="Slide Number Placeholder 1">
            <a:extLst>
              <a:ext uri="{FF2B5EF4-FFF2-40B4-BE49-F238E27FC236}">
                <a16:creationId xmlns:a16="http://schemas.microsoft.com/office/drawing/2014/main" xmlns="" id="{5BA6EF32-A7ED-41DB-9DDA-6381C1C3EF9E}"/>
              </a:ext>
            </a:extLst>
          </p:cNvPr>
          <p:cNvSpPr>
            <a:spLocks noGrp="1"/>
          </p:cNvSpPr>
          <p:nvPr>
            <p:ph type="sldNum" sz="quarter" idx="12"/>
          </p:nvPr>
        </p:nvSpPr>
        <p:spPr>
          <a:xfrm>
            <a:off x="8610600" y="6356350"/>
            <a:ext cx="3352800" cy="365125"/>
          </a:xfrm>
        </p:spPr>
        <p:txBody>
          <a:bodyPr/>
          <a:lstStyle/>
          <a:p>
            <a:fld id="{695DB4FE-1E88-4777-850A-44C9A620726E}" type="slidenum">
              <a:rPr lang="en-US" altLang="en-US" smtClean="0">
                <a:solidFill>
                  <a:schemeClr val="bg1"/>
                </a:solidFill>
              </a:rPr>
              <a:pPr/>
              <a:t>93</a:t>
            </a:fld>
            <a:endParaRPr lang="en-US" altLang="en-US" dirty="0">
              <a:solidFill>
                <a:schemeClr val="bg1"/>
              </a:solidFill>
            </a:endParaRPr>
          </a:p>
        </p:txBody>
      </p:sp>
      <p:pic>
        <p:nvPicPr>
          <p:cNvPr id="3" name="Picture 2">
            <a:extLst>
              <a:ext uri="{FF2B5EF4-FFF2-40B4-BE49-F238E27FC236}">
                <a16:creationId xmlns:a16="http://schemas.microsoft.com/office/drawing/2014/main" xmlns="" id="{DAAE4A84-6F7B-4D54-9922-ED0474C89B28}"/>
              </a:ext>
            </a:extLst>
          </p:cNvPr>
          <p:cNvPicPr>
            <a:picLocks noChangeAspect="1"/>
          </p:cNvPicPr>
          <p:nvPr/>
        </p:nvPicPr>
        <p:blipFill>
          <a:blip r:embed="rId4"/>
          <a:stretch>
            <a:fillRect/>
          </a:stretch>
        </p:blipFill>
        <p:spPr>
          <a:xfrm>
            <a:off x="0" y="6339795"/>
            <a:ext cx="2103302" cy="518205"/>
          </a:xfrm>
          <a:prstGeom prst="rect">
            <a:avLst/>
          </a:prstGeom>
        </p:spPr>
      </p:pic>
    </p:spTree>
    <p:extLst>
      <p:ext uri="{BB962C8B-B14F-4D97-AF65-F5344CB8AC3E}">
        <p14:creationId xmlns:p14="http://schemas.microsoft.com/office/powerpoint/2010/main" val="2410055992"/>
      </p:ext>
    </p:extLst>
  </p:cSld>
  <p:clrMapOvr>
    <a:masterClrMapping/>
  </p:clrMapOvr>
  <mc:AlternateContent xmlns:mc="http://schemas.openxmlformats.org/markup-compatibility/2006" xmlns:p14="http://schemas.microsoft.com/office/powerpoint/2010/main">
    <mc:Choice Requires="p14">
      <p:transition spd="slow" p14:dur="1500" advTm="17048">
        <p:split orient="vert"/>
      </p:transition>
    </mc:Choice>
    <mc:Fallback xmlns="">
      <p:transition spd="slow" advTm="17048">
        <p:split orient="vert"/>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ANd9GcRDDyyYbY3pAqf7DyYBv3Mu32Ftc7zhrh3qtAOPToYOOkDTnyvimA&amp;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xmlns="" id="{103ECCBA-D0D1-46C4-8894-EB6D69E8DB5C}"/>
              </a:ext>
            </a:extLst>
          </p:cNvPr>
          <p:cNvSpPr>
            <a:spLocks noGrp="1"/>
          </p:cNvSpPr>
          <p:nvPr>
            <p:ph type="sldNum" sz="quarter" idx="12"/>
          </p:nvPr>
        </p:nvSpPr>
        <p:spPr/>
        <p:txBody>
          <a:bodyPr/>
          <a:lstStyle/>
          <a:p>
            <a:fld id="{695DB4FE-1E88-4777-850A-44C9A620726E}" type="slidenum">
              <a:rPr lang="en-US" altLang="en-US" smtClean="0"/>
              <a:pPr/>
              <a:t>94</a:t>
            </a:fld>
            <a:endParaRPr lang="en-US" altLang="en-US"/>
          </a:p>
        </p:txBody>
      </p:sp>
      <p:sp>
        <p:nvSpPr>
          <p:cNvPr id="3" name="Rectangle 2">
            <a:extLst>
              <a:ext uri="{FF2B5EF4-FFF2-40B4-BE49-F238E27FC236}">
                <a16:creationId xmlns:a16="http://schemas.microsoft.com/office/drawing/2014/main" xmlns="" id="{56E657FA-B3E9-4F94-B25C-F8333E7ECF43}"/>
              </a:ext>
            </a:extLst>
          </p:cNvPr>
          <p:cNvSpPr/>
          <p:nvPr/>
        </p:nvSpPr>
        <p:spPr>
          <a:xfrm>
            <a:off x="5357416" y="4939090"/>
            <a:ext cx="5929829" cy="1569660"/>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9600" b="1" cap="none" spc="0"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reflection blurRad="6350" stA="55000" endA="300" endPos="45500" dir="5400000" sy="-100000" algn="bl" rotWithShape="0"/>
                </a:effectLst>
              </a:rPr>
              <a:t>SHALOM</a:t>
            </a:r>
            <a:r>
              <a:rPr lang="en-US" sz="9600" b="1" cap="none" spc="0"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rPr>
              <a:t>!</a:t>
            </a:r>
          </a:p>
        </p:txBody>
      </p:sp>
      <p:pic>
        <p:nvPicPr>
          <p:cNvPr id="4" name="Picture 3">
            <a:extLst>
              <a:ext uri="{FF2B5EF4-FFF2-40B4-BE49-F238E27FC236}">
                <a16:creationId xmlns:a16="http://schemas.microsoft.com/office/drawing/2014/main" xmlns="" id="{AAA12D01-EA28-4C34-B66D-F833716ED23E}"/>
              </a:ext>
            </a:extLst>
          </p:cNvPr>
          <p:cNvPicPr>
            <a:picLocks noChangeAspect="1"/>
          </p:cNvPicPr>
          <p:nvPr/>
        </p:nvPicPr>
        <p:blipFill>
          <a:blip r:embed="rId3"/>
          <a:stretch>
            <a:fillRect/>
          </a:stretch>
        </p:blipFill>
        <p:spPr>
          <a:xfrm>
            <a:off x="0" y="6339795"/>
            <a:ext cx="2103302" cy="518205"/>
          </a:xfrm>
          <a:prstGeom prst="rect">
            <a:avLst/>
          </a:prstGeom>
        </p:spPr>
      </p:pic>
      <p:sp>
        <p:nvSpPr>
          <p:cNvPr id="6" name="Slide Number Placeholder 1">
            <a:extLst>
              <a:ext uri="{FF2B5EF4-FFF2-40B4-BE49-F238E27FC236}">
                <a16:creationId xmlns:a16="http://schemas.microsoft.com/office/drawing/2014/main" xmlns="" id="{5BA6EF32-A7ED-41DB-9DDA-6381C1C3EF9E}"/>
              </a:ext>
            </a:extLst>
          </p:cNvPr>
          <p:cNvSpPr txBox="1">
            <a:spLocks/>
          </p:cNvSpPr>
          <p:nvPr/>
        </p:nvSpPr>
        <p:spPr>
          <a:xfrm>
            <a:off x="8763000" y="6416334"/>
            <a:ext cx="31242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695DB4FE-1E88-4777-850A-44C9A620726E}" type="slidenum">
              <a:rPr lang="en-US" altLang="en-US" b="1" smtClean="0">
                <a:solidFill>
                  <a:schemeClr val="bg1"/>
                </a:solidFill>
                <a:effectLst>
                  <a:outerShdw blurRad="38100" dist="38100" dir="2700000" algn="tl">
                    <a:srgbClr val="000000">
                      <a:alpha val="43137"/>
                    </a:srgbClr>
                  </a:outerShdw>
                </a:effectLst>
              </a:rPr>
              <a:pPr/>
              <a:t>94</a:t>
            </a:fld>
            <a:endParaRPr lang="en-US" altLang="en-US" b="1" dirty="0">
              <a:solidFill>
                <a:schemeClr val="bg1"/>
              </a:solidFill>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xmlns="" id="{56E657FA-B3E9-4F94-B25C-F8333E7ECF43}"/>
              </a:ext>
            </a:extLst>
          </p:cNvPr>
          <p:cNvSpPr/>
          <p:nvPr/>
        </p:nvSpPr>
        <p:spPr>
          <a:xfrm>
            <a:off x="533400" y="457200"/>
            <a:ext cx="3546164" cy="1015663"/>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6000" b="1" cap="none" spc="0"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latin typeface="Lucida Calligraphy" pitchFamily="66" charset="0"/>
              </a:rPr>
              <a:t>The End</a:t>
            </a:r>
          </a:p>
        </p:txBody>
      </p:sp>
      <p:sp>
        <p:nvSpPr>
          <p:cNvPr id="8" name="Rectangle 7">
            <a:extLst>
              <a:ext uri="{FF2B5EF4-FFF2-40B4-BE49-F238E27FC236}">
                <a16:creationId xmlns:a16="http://schemas.microsoft.com/office/drawing/2014/main" xmlns="" id="{56E657FA-B3E9-4F94-B25C-F8333E7ECF43}"/>
              </a:ext>
            </a:extLst>
          </p:cNvPr>
          <p:cNvSpPr/>
          <p:nvPr/>
        </p:nvSpPr>
        <p:spPr>
          <a:xfrm>
            <a:off x="533400" y="3124200"/>
            <a:ext cx="5867400" cy="1015663"/>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6000" b="1" cap="none" spc="0" dirty="0">
                <a:ln w="12700">
                  <a:solidFill>
                    <a:schemeClr val="tx2">
                      <a:lumMod val="75000"/>
                    </a:schemeClr>
                  </a:solidFill>
                  <a:prstDash val="solid"/>
                </a:ln>
                <a:solidFill>
                  <a:schemeClr val="accent2">
                    <a:lumMod val="60000"/>
                    <a:lumOff val="40000"/>
                  </a:schemeClr>
                </a:solidFill>
                <a:effectLst>
                  <a:outerShdw dist="38100" dir="2640000" algn="bl" rotWithShape="0">
                    <a:schemeClr val="tx2">
                      <a:lumMod val="75000"/>
                    </a:schemeClr>
                  </a:outerShdw>
                </a:effectLst>
                <a:latin typeface="Lucida Calligraphy" pitchFamily="66" charset="0"/>
              </a:rPr>
              <a:t>Thank you &amp;</a:t>
            </a:r>
          </a:p>
        </p:txBody>
      </p:sp>
    </p:spTree>
  </p:cSld>
  <p:clrMapOvr>
    <a:masterClrMapping/>
  </p:clrMapOvr>
  <p:transition spd="slow" advTm="13778">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beautiful_wallpapers_7642_1600x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9" name="Text Box 3"/>
          <p:cNvSpPr txBox="1">
            <a:spLocks noChangeArrowheads="1"/>
          </p:cNvSpPr>
          <p:nvPr/>
        </p:nvSpPr>
        <p:spPr bwMode="auto">
          <a:xfrm>
            <a:off x="1318351" y="936812"/>
            <a:ext cx="4191000" cy="1077218"/>
          </a:xfrm>
          <a:prstGeom prst="rect">
            <a:avLst/>
          </a:prstGeom>
          <a:gradFill>
            <a:gsLst>
              <a:gs pos="0">
                <a:schemeClr val="dk1">
                  <a:lumMod val="110000"/>
                  <a:satMod val="105000"/>
                  <a:tint val="67000"/>
                  <a:alpha val="65000"/>
                </a:schemeClr>
              </a:gs>
              <a:gs pos="50000">
                <a:schemeClr val="dk1">
                  <a:lumMod val="105000"/>
                  <a:satMod val="103000"/>
                  <a:tint val="73000"/>
                  <a:alpha val="54000"/>
                </a:schemeClr>
              </a:gs>
              <a:gs pos="100000">
                <a:schemeClr val="dk1">
                  <a:lumMod val="105000"/>
                  <a:satMod val="109000"/>
                  <a:tint val="81000"/>
                  <a:alpha val="62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a:spAutoFit/>
          </a:bodyPr>
          <a:lstStyle/>
          <a:p>
            <a:pPr algn="ctr">
              <a:spcBef>
                <a:spcPct val="50000"/>
              </a:spcBef>
            </a:pPr>
            <a:r>
              <a:rPr lang="en-US" altLang="en-US" sz="3200" b="1" dirty="0">
                <a:ln>
                  <a:solidFill>
                    <a:srgbClr val="002060"/>
                  </a:solidFill>
                </a:ln>
                <a:solidFill>
                  <a:schemeClr val="bg1"/>
                </a:solidFill>
              </a:rPr>
              <a:t>Supreme Provider YAHUSHA Ha Mashiach</a:t>
            </a:r>
          </a:p>
        </p:txBody>
      </p:sp>
      <p:sp>
        <p:nvSpPr>
          <p:cNvPr id="9220" name="Text Box 4"/>
          <p:cNvSpPr txBox="1">
            <a:spLocks noChangeArrowheads="1"/>
          </p:cNvSpPr>
          <p:nvPr/>
        </p:nvSpPr>
        <p:spPr bwMode="auto">
          <a:xfrm>
            <a:off x="1051651" y="4724400"/>
            <a:ext cx="4724400" cy="1384995"/>
          </a:xfrm>
          <a:prstGeom prst="rect">
            <a:avLst/>
          </a:prstGeom>
          <a:gradFill>
            <a:gsLst>
              <a:gs pos="0">
                <a:schemeClr val="accent4">
                  <a:lumMod val="110000"/>
                  <a:satMod val="105000"/>
                  <a:tint val="67000"/>
                  <a:alpha val="62000"/>
                </a:schemeClr>
              </a:gs>
              <a:gs pos="50000">
                <a:schemeClr val="accent4">
                  <a:lumMod val="105000"/>
                  <a:satMod val="103000"/>
                  <a:tint val="73000"/>
                  <a:alpha val="64000"/>
                </a:schemeClr>
              </a:gs>
              <a:gs pos="100000">
                <a:schemeClr val="accent4">
                  <a:lumMod val="105000"/>
                  <a:satMod val="109000"/>
                  <a:tint val="81000"/>
                  <a:alpha val="54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altLang="en-US" sz="2800" b="1" dirty="0">
                <a:solidFill>
                  <a:schemeClr val="accent6">
                    <a:lumMod val="50000"/>
                  </a:schemeClr>
                </a:solidFill>
              </a:rPr>
              <a:t>Produced and Narrated </a:t>
            </a:r>
          </a:p>
          <a:p>
            <a:pPr algn="ctr"/>
            <a:r>
              <a:rPr lang="en-US" altLang="en-US" sz="2800" b="1" dirty="0">
                <a:solidFill>
                  <a:schemeClr val="accent6">
                    <a:lumMod val="50000"/>
                  </a:schemeClr>
                </a:solidFill>
              </a:rPr>
              <a:t>by Walter Tschoepe</a:t>
            </a:r>
          </a:p>
          <a:p>
            <a:pPr algn="ctr"/>
            <a:r>
              <a:rPr lang="en-US" altLang="en-US" sz="2800" b="1" dirty="0">
                <a:solidFill>
                  <a:schemeClr val="accent6">
                    <a:lumMod val="50000"/>
                  </a:schemeClr>
                </a:solidFill>
              </a:rPr>
              <a:t>Malachi4.4@reagan.com</a:t>
            </a:r>
          </a:p>
        </p:txBody>
      </p:sp>
      <p:sp>
        <p:nvSpPr>
          <p:cNvPr id="2" name="Slide Number Placeholder 1">
            <a:extLst>
              <a:ext uri="{FF2B5EF4-FFF2-40B4-BE49-F238E27FC236}">
                <a16:creationId xmlns:a16="http://schemas.microsoft.com/office/drawing/2014/main" xmlns="" id="{0A49988A-2191-4711-853D-355711C5F162}"/>
              </a:ext>
            </a:extLst>
          </p:cNvPr>
          <p:cNvSpPr>
            <a:spLocks noGrp="1"/>
          </p:cNvSpPr>
          <p:nvPr>
            <p:ph type="sldNum" sz="quarter" idx="12"/>
          </p:nvPr>
        </p:nvSpPr>
        <p:spPr>
          <a:xfrm>
            <a:off x="8610600" y="6356350"/>
            <a:ext cx="3295564" cy="365125"/>
          </a:xfrm>
        </p:spPr>
        <p:txBody>
          <a:bodyPr/>
          <a:lstStyle/>
          <a:p>
            <a:fld id="{695DB4FE-1E88-4777-850A-44C9A620726E}" type="slidenum">
              <a:rPr lang="en-US" altLang="en-US" b="1" smtClean="0">
                <a:solidFill>
                  <a:schemeClr val="bg1"/>
                </a:solidFill>
              </a:rPr>
              <a:pPr/>
              <a:t>95</a:t>
            </a:fld>
            <a:endParaRPr lang="en-US" altLang="en-US" b="1" dirty="0">
              <a:solidFill>
                <a:schemeClr val="bg1"/>
              </a:solidFill>
            </a:endParaRPr>
          </a:p>
        </p:txBody>
      </p:sp>
      <p:pic>
        <p:nvPicPr>
          <p:cNvPr id="3" name="Picture 2">
            <a:extLst>
              <a:ext uri="{FF2B5EF4-FFF2-40B4-BE49-F238E27FC236}">
                <a16:creationId xmlns:a16="http://schemas.microsoft.com/office/drawing/2014/main" xmlns="" id="{527AA656-2ACC-481E-9E68-A1CED3215131}"/>
              </a:ext>
            </a:extLst>
          </p:cNvPr>
          <p:cNvPicPr>
            <a:picLocks noChangeAspect="1"/>
          </p:cNvPicPr>
          <p:nvPr/>
        </p:nvPicPr>
        <p:blipFill>
          <a:blip r:embed="rId3"/>
          <a:stretch>
            <a:fillRect/>
          </a:stretch>
        </p:blipFill>
        <p:spPr>
          <a:xfrm>
            <a:off x="0" y="6339795"/>
            <a:ext cx="2103302" cy="518205"/>
          </a:xfrm>
          <a:prstGeom prst="rect">
            <a:avLst/>
          </a:prstGeom>
        </p:spPr>
      </p:pic>
      <p:pic>
        <p:nvPicPr>
          <p:cNvPr id="4" name="Picture 3">
            <a:extLst>
              <a:ext uri="{FF2B5EF4-FFF2-40B4-BE49-F238E27FC236}">
                <a16:creationId xmlns:a16="http://schemas.microsoft.com/office/drawing/2014/main" xmlns="" id="{5CE27807-01A7-46BF-9EB6-07F94F5F5004}"/>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9372600" y="304800"/>
            <a:ext cx="2533564" cy="3352800"/>
          </a:xfrm>
          <a:prstGeom prst="rect">
            <a:avLst/>
          </a:prstGeom>
        </p:spPr>
      </p:pic>
    </p:spTree>
  </p:cSld>
  <p:clrMapOvr>
    <a:masterClrMapping/>
  </p:clrMapOvr>
  <p:transition spd="slow" advTm="1150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0.7"/>
</p:tagLst>
</file>

<file path=ppt/tags/tag10.xml><?xml version="1.0" encoding="utf-8"?>
<p:tagLst xmlns:a="http://schemas.openxmlformats.org/drawingml/2006/main" xmlns:r="http://schemas.openxmlformats.org/officeDocument/2006/relationships" xmlns:p="http://schemas.openxmlformats.org/presentationml/2006/main">
  <p:tag name="TIMING" val="|14.9"/>
</p:tagLst>
</file>

<file path=ppt/tags/tag11.xml><?xml version="1.0" encoding="utf-8"?>
<p:tagLst xmlns:a="http://schemas.openxmlformats.org/drawingml/2006/main" xmlns:r="http://schemas.openxmlformats.org/officeDocument/2006/relationships" xmlns:p="http://schemas.openxmlformats.org/presentationml/2006/main">
  <p:tag name="TIMING" val="|9"/>
</p:tagLst>
</file>

<file path=ppt/tags/tag12.xml><?xml version="1.0" encoding="utf-8"?>
<p:tagLst xmlns:a="http://schemas.openxmlformats.org/drawingml/2006/main" xmlns:r="http://schemas.openxmlformats.org/officeDocument/2006/relationships" xmlns:p="http://schemas.openxmlformats.org/presentationml/2006/main">
  <p:tag name="TIMING" val="|26.2"/>
</p:tagLst>
</file>

<file path=ppt/tags/tag13.xml><?xml version="1.0" encoding="utf-8"?>
<p:tagLst xmlns:a="http://schemas.openxmlformats.org/drawingml/2006/main" xmlns:r="http://schemas.openxmlformats.org/officeDocument/2006/relationships" xmlns:p="http://schemas.openxmlformats.org/presentationml/2006/main">
  <p:tag name="TIMING" val="|8.5"/>
</p:tagLst>
</file>

<file path=ppt/tags/tag14.xml><?xml version="1.0" encoding="utf-8"?>
<p:tagLst xmlns:a="http://schemas.openxmlformats.org/drawingml/2006/main" xmlns:r="http://schemas.openxmlformats.org/officeDocument/2006/relationships" xmlns:p="http://schemas.openxmlformats.org/presentationml/2006/main">
  <p:tag name="TIMING" val="|9.4"/>
</p:tagLst>
</file>

<file path=ppt/tags/tag15.xml><?xml version="1.0" encoding="utf-8"?>
<p:tagLst xmlns:a="http://schemas.openxmlformats.org/drawingml/2006/main" xmlns:r="http://schemas.openxmlformats.org/officeDocument/2006/relationships" xmlns:p="http://schemas.openxmlformats.org/presentationml/2006/main">
  <p:tag name="TIMING" val="|17.7"/>
</p:tagLst>
</file>

<file path=ppt/tags/tag16.xml><?xml version="1.0" encoding="utf-8"?>
<p:tagLst xmlns:a="http://schemas.openxmlformats.org/drawingml/2006/main" xmlns:r="http://schemas.openxmlformats.org/officeDocument/2006/relationships" xmlns:p="http://schemas.openxmlformats.org/presentationml/2006/main">
  <p:tag name="TIMING" val="|7|2.2|1.8"/>
</p:tagLst>
</file>

<file path=ppt/tags/tag2.xml><?xml version="1.0" encoding="utf-8"?>
<p:tagLst xmlns:a="http://schemas.openxmlformats.org/drawingml/2006/main" xmlns:r="http://schemas.openxmlformats.org/officeDocument/2006/relationships" xmlns:p="http://schemas.openxmlformats.org/presentationml/2006/main">
  <p:tag name="TIMING" val="|25"/>
</p:tagLst>
</file>

<file path=ppt/tags/tag3.xml><?xml version="1.0" encoding="utf-8"?>
<p:tagLst xmlns:a="http://schemas.openxmlformats.org/drawingml/2006/main" xmlns:r="http://schemas.openxmlformats.org/officeDocument/2006/relationships" xmlns:p="http://schemas.openxmlformats.org/presentationml/2006/main">
  <p:tag name="TIMING" val="|22.4"/>
</p:tagLst>
</file>

<file path=ppt/tags/tag4.xml><?xml version="1.0" encoding="utf-8"?>
<p:tagLst xmlns:a="http://schemas.openxmlformats.org/drawingml/2006/main" xmlns:r="http://schemas.openxmlformats.org/officeDocument/2006/relationships" xmlns:p="http://schemas.openxmlformats.org/presentationml/2006/main">
  <p:tag name="TIMING" val="|23.8"/>
</p:tagLst>
</file>

<file path=ppt/tags/tag5.xml><?xml version="1.0" encoding="utf-8"?>
<p:tagLst xmlns:a="http://schemas.openxmlformats.org/drawingml/2006/main" xmlns:r="http://schemas.openxmlformats.org/officeDocument/2006/relationships" xmlns:p="http://schemas.openxmlformats.org/presentationml/2006/main">
  <p:tag name="TIMING" val="|10.1"/>
</p:tagLst>
</file>

<file path=ppt/tags/tag6.xml><?xml version="1.0" encoding="utf-8"?>
<p:tagLst xmlns:a="http://schemas.openxmlformats.org/drawingml/2006/main" xmlns:r="http://schemas.openxmlformats.org/officeDocument/2006/relationships" xmlns:p="http://schemas.openxmlformats.org/presentationml/2006/main">
  <p:tag name="TIMING" val="|13.3"/>
</p:tagLst>
</file>

<file path=ppt/tags/tag7.xml><?xml version="1.0" encoding="utf-8"?>
<p:tagLst xmlns:a="http://schemas.openxmlformats.org/drawingml/2006/main" xmlns:r="http://schemas.openxmlformats.org/officeDocument/2006/relationships" xmlns:p="http://schemas.openxmlformats.org/presentationml/2006/main">
  <p:tag name="TIMING" val="|20.9"/>
</p:tagLst>
</file>

<file path=ppt/tags/tag8.xml><?xml version="1.0" encoding="utf-8"?>
<p:tagLst xmlns:a="http://schemas.openxmlformats.org/drawingml/2006/main" xmlns:r="http://schemas.openxmlformats.org/officeDocument/2006/relationships" xmlns:p="http://schemas.openxmlformats.org/presentationml/2006/main">
  <p:tag name="TIMING" val="|6.4"/>
</p:tagLst>
</file>

<file path=ppt/tags/tag9.xml><?xml version="1.0" encoding="utf-8"?>
<p:tagLst xmlns:a="http://schemas.openxmlformats.org/drawingml/2006/main" xmlns:r="http://schemas.openxmlformats.org/officeDocument/2006/relationships" xmlns:p="http://schemas.openxmlformats.org/presentationml/2006/main">
  <p:tag name="TIMING" val="|11.4"/>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4.xml><?xml version="1.0" encoding="utf-8"?>
<a:theme xmlns:a="http://schemas.openxmlformats.org/drawingml/2006/main" name="Orbi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446C221D-F63F-4DD8-B509-CFE168687BF2}"/>
    </a:ext>
  </a:extLst>
</a:theme>
</file>

<file path=ppt/theme/theme6.xml><?xml version="1.0" encoding="utf-8"?>
<a:theme xmlns:a="http://schemas.openxmlformats.org/drawingml/2006/main" name="2_Basis">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446C221D-F63F-4DD8-B509-CFE168687BF2}"/>
    </a:ext>
  </a:extLst>
</a:theme>
</file>

<file path=ppt/theme/theme7.xml><?xml version="1.0" encoding="utf-8"?>
<a:theme xmlns:a="http://schemas.openxmlformats.org/drawingml/2006/main" name="2_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0BDC4BB7-8AF9-46FD-8C32-AB93AC9C4100}"/>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F46216B-77A9-411A-B9D3-5023FCB70208}"/>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3033</TotalTime>
  <Words>3061</Words>
  <Application>Microsoft Office PowerPoint</Application>
  <PresentationFormat>Custom</PresentationFormat>
  <Paragraphs>338</Paragraphs>
  <Slides>95</Slides>
  <Notes>68</Notes>
  <HiddenSlides>0</HiddenSlides>
  <MMClips>0</MMClips>
  <ScaleCrop>false</ScaleCrop>
  <HeadingPairs>
    <vt:vector size="4" baseType="variant">
      <vt:variant>
        <vt:lpstr>Theme</vt:lpstr>
      </vt:variant>
      <vt:variant>
        <vt:i4>9</vt:i4>
      </vt:variant>
      <vt:variant>
        <vt:lpstr>Slide Titles</vt:lpstr>
      </vt:variant>
      <vt:variant>
        <vt:i4>95</vt:i4>
      </vt:variant>
    </vt:vector>
  </HeadingPairs>
  <TitlesOfParts>
    <vt:vector size="104" baseType="lpstr">
      <vt:lpstr>Default Design</vt:lpstr>
      <vt:lpstr>Basis</vt:lpstr>
      <vt:lpstr>Organic</vt:lpstr>
      <vt:lpstr>Orbit</vt:lpstr>
      <vt:lpstr>1_Basis</vt:lpstr>
      <vt:lpstr>2_Basis</vt:lpstr>
      <vt:lpstr>2_Parcel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Walter Tschoepe</dc:creator>
  <cp:lastModifiedBy>Rae</cp:lastModifiedBy>
  <cp:revision>89</cp:revision>
  <dcterms:created xsi:type="dcterms:W3CDTF">2020-10-20T02:31:23Z</dcterms:created>
  <dcterms:modified xsi:type="dcterms:W3CDTF">2021-08-04T19:05:31Z</dcterms:modified>
</cp:coreProperties>
</file>