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8.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0.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1.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2.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3.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theme/theme14.xml" ContentType="application/vnd.openxmlformats-officedocument.theme+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15.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theme/theme16.xml" ContentType="application/vnd.openxmlformats-officedocument.theme+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17.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18.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3.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4.xml" ContentType="application/vnd.openxmlformats-officedocument.presentationml.tags+xml"/>
  <Override PartName="/ppt/notesSlides/notesSlide23.xml" ContentType="application/vnd.openxmlformats-officedocument.presentationml.notesSlide+xml"/>
  <Override PartName="/ppt/tags/tag5.xml" ContentType="application/vnd.openxmlformats-officedocument.presentationml.tags+xml"/>
  <Override PartName="/ppt/notesSlides/notesSlide24.xml" ContentType="application/vnd.openxmlformats-officedocument.presentationml.notesSlide+xml"/>
  <Override PartName="/ppt/tags/tag6.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ags/tag7.xml" ContentType="application/vnd.openxmlformats-officedocument.presentationml.tags+xml"/>
  <Override PartName="/ppt/notesSlides/notesSlide29.xml" ContentType="application/vnd.openxmlformats-officedocument.presentationml.notesSlide+xml"/>
  <Override PartName="/ppt/tags/tag8.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9.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10.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11.xml" ContentType="application/vnd.openxmlformats-officedocument.presentationml.tag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2.xml" ContentType="application/vnd.openxmlformats-officedocument.presentationml.tags+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tags/tag13.xml" ContentType="application/vnd.openxmlformats-officedocument.presentationml.tags+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51" r:id="rId2"/>
    <p:sldMasterId id="2147483653" r:id="rId3"/>
    <p:sldMasterId id="2147483821" r:id="rId4"/>
    <p:sldMasterId id="2147483856" r:id="rId5"/>
    <p:sldMasterId id="2147483868" r:id="rId6"/>
    <p:sldMasterId id="2147483886" r:id="rId7"/>
    <p:sldMasterId id="2147483910" r:id="rId8"/>
    <p:sldMasterId id="2147483994" r:id="rId9"/>
    <p:sldMasterId id="2147484012" r:id="rId10"/>
    <p:sldMasterId id="2147484030" r:id="rId11"/>
    <p:sldMasterId id="2147484048" r:id="rId12"/>
    <p:sldMasterId id="2147484066" r:id="rId13"/>
    <p:sldMasterId id="2147484084" r:id="rId14"/>
    <p:sldMasterId id="2147484102" r:id="rId15"/>
    <p:sldMasterId id="2147484120" r:id="rId16"/>
    <p:sldMasterId id="2147484138" r:id="rId17"/>
    <p:sldMasterId id="2147484156" r:id="rId18"/>
    <p:sldMasterId id="2147484204" r:id="rId19"/>
  </p:sldMasterIdLst>
  <p:notesMasterIdLst>
    <p:notesMasterId r:id="rId123"/>
  </p:notesMasterIdLst>
  <p:sldIdLst>
    <p:sldId id="492" r:id="rId20"/>
    <p:sldId id="493" r:id="rId21"/>
    <p:sldId id="510" r:id="rId22"/>
    <p:sldId id="452" r:id="rId23"/>
    <p:sldId id="514" r:id="rId24"/>
    <p:sldId id="515" r:id="rId25"/>
    <p:sldId id="443" r:id="rId26"/>
    <p:sldId id="435" r:id="rId27"/>
    <p:sldId id="436" r:id="rId28"/>
    <p:sldId id="420" r:id="rId29"/>
    <p:sldId id="437" r:id="rId30"/>
    <p:sldId id="439" r:id="rId31"/>
    <p:sldId id="490" r:id="rId32"/>
    <p:sldId id="507" r:id="rId33"/>
    <p:sldId id="509" r:id="rId34"/>
    <p:sldId id="506" r:id="rId35"/>
    <p:sldId id="489" r:id="rId36"/>
    <p:sldId id="440" r:id="rId37"/>
    <p:sldId id="421" r:id="rId38"/>
    <p:sldId id="516" r:id="rId39"/>
    <p:sldId id="517" r:id="rId40"/>
    <p:sldId id="425" r:id="rId41"/>
    <p:sldId id="428" r:id="rId42"/>
    <p:sldId id="495" r:id="rId43"/>
    <p:sldId id="427" r:id="rId44"/>
    <p:sldId id="426" r:id="rId45"/>
    <p:sldId id="356" r:id="rId46"/>
    <p:sldId id="357" r:id="rId47"/>
    <p:sldId id="496" r:id="rId48"/>
    <p:sldId id="444" r:id="rId49"/>
    <p:sldId id="364" r:id="rId50"/>
    <p:sldId id="365" r:id="rId51"/>
    <p:sldId id="266" r:id="rId52"/>
    <p:sldId id="323" r:id="rId53"/>
    <p:sldId id="508" r:id="rId54"/>
    <p:sldId id="416" r:id="rId55"/>
    <p:sldId id="368" r:id="rId56"/>
    <p:sldId id="370" r:id="rId57"/>
    <p:sldId id="497" r:id="rId58"/>
    <p:sldId id="482" r:id="rId59"/>
    <p:sldId id="483" r:id="rId60"/>
    <p:sldId id="474" r:id="rId61"/>
    <p:sldId id="471" r:id="rId62"/>
    <p:sldId id="472" r:id="rId63"/>
    <p:sldId id="498" r:id="rId64"/>
    <p:sldId id="511" r:id="rId65"/>
    <p:sldId id="469" r:id="rId66"/>
    <p:sldId id="475" r:id="rId67"/>
    <p:sldId id="488" r:id="rId68"/>
    <p:sldId id="481" r:id="rId69"/>
    <p:sldId id="477" r:id="rId70"/>
    <p:sldId id="478" r:id="rId71"/>
    <p:sldId id="484" r:id="rId72"/>
    <p:sldId id="479" r:id="rId73"/>
    <p:sldId id="480" r:id="rId74"/>
    <p:sldId id="513" r:id="rId75"/>
    <p:sldId id="279" r:id="rId76"/>
    <p:sldId id="280" r:id="rId77"/>
    <p:sldId id="281" r:id="rId78"/>
    <p:sldId id="503" r:id="rId79"/>
    <p:sldId id="504" r:id="rId80"/>
    <p:sldId id="379" r:id="rId81"/>
    <p:sldId id="502" r:id="rId82"/>
    <p:sldId id="380" r:id="rId83"/>
    <p:sldId id="381" r:id="rId84"/>
    <p:sldId id="434" r:id="rId85"/>
    <p:sldId id="447" r:id="rId86"/>
    <p:sldId id="448" r:id="rId87"/>
    <p:sldId id="485" r:id="rId88"/>
    <p:sldId id="298" r:id="rId89"/>
    <p:sldId id="486" r:id="rId90"/>
    <p:sldId id="384" r:id="rId91"/>
    <p:sldId id="518" r:id="rId92"/>
    <p:sldId id="383" r:id="rId93"/>
    <p:sldId id="500" r:id="rId94"/>
    <p:sldId id="386" r:id="rId95"/>
    <p:sldId id="501" r:id="rId96"/>
    <p:sldId id="442" r:id="rId97"/>
    <p:sldId id="387" r:id="rId98"/>
    <p:sldId id="389" r:id="rId99"/>
    <p:sldId id="305" r:id="rId100"/>
    <p:sldId id="391" r:id="rId101"/>
    <p:sldId id="392" r:id="rId102"/>
    <p:sldId id="393" r:id="rId103"/>
    <p:sldId id="449" r:id="rId104"/>
    <p:sldId id="394" r:id="rId105"/>
    <p:sldId id="395" r:id="rId106"/>
    <p:sldId id="397" r:id="rId107"/>
    <p:sldId id="405" r:id="rId108"/>
    <p:sldId id="317" r:id="rId109"/>
    <p:sldId id="349" r:id="rId110"/>
    <p:sldId id="406" r:id="rId111"/>
    <p:sldId id="407" r:id="rId112"/>
    <p:sldId id="319" r:id="rId113"/>
    <p:sldId id="320" r:id="rId114"/>
    <p:sldId id="408" r:id="rId115"/>
    <p:sldId id="450" r:id="rId116"/>
    <p:sldId id="413" r:id="rId117"/>
    <p:sldId id="409" r:id="rId118"/>
    <p:sldId id="412" r:id="rId119"/>
    <p:sldId id="414" r:id="rId120"/>
    <p:sldId id="487" r:id="rId121"/>
    <p:sldId id="411" r:id="rId12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FAE3"/>
    <a:srgbClr val="F012F3"/>
    <a:srgbClr val="0000CC"/>
    <a:srgbClr val="00FF99"/>
    <a:srgbClr val="627469"/>
    <a:srgbClr val="7D4724"/>
    <a:srgbClr val="030302"/>
    <a:srgbClr val="3F4F5C"/>
    <a:srgbClr val="3333FF"/>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81486" autoAdjust="0"/>
  </p:normalViewPr>
  <p:slideViewPr>
    <p:cSldViewPr>
      <p:cViewPr>
        <p:scale>
          <a:sx n="75" d="100"/>
          <a:sy n="75" d="100"/>
        </p:scale>
        <p:origin x="-72" y="-138"/>
      </p:cViewPr>
      <p:guideLst>
        <p:guide orient="horz" pos="2160"/>
        <p:guide pos="3840"/>
      </p:guideLst>
    </p:cSldViewPr>
  </p:slideViewPr>
  <p:notesTextViewPr>
    <p:cViewPr>
      <p:scale>
        <a:sx n="200" d="100"/>
        <a:sy n="200" d="100"/>
      </p:scale>
      <p:origin x="0" y="0"/>
    </p:cViewPr>
  </p:notesTextViewPr>
  <p:sorterViewPr>
    <p:cViewPr>
      <p:scale>
        <a:sx n="100" d="100"/>
        <a:sy n="100" d="100"/>
      </p:scale>
      <p:origin x="0" y="1060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12" Type="http://schemas.openxmlformats.org/officeDocument/2006/relationships/slide" Target="slides/slide93.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notesMaster" Target="notesMasters/notesMaster1.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13" Type="http://schemas.openxmlformats.org/officeDocument/2006/relationships/slide" Target="slides/slide94.xml"/><Relationship Id="rId118" Type="http://schemas.openxmlformats.org/officeDocument/2006/relationships/slide" Target="slides/slide99.xml"/><Relationship Id="rId126"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slide" Target="slides/slide66.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103" Type="http://schemas.openxmlformats.org/officeDocument/2006/relationships/slide" Target="slides/slide84.xml"/><Relationship Id="rId108" Type="http://schemas.openxmlformats.org/officeDocument/2006/relationships/slide" Target="slides/slide89.xml"/><Relationship Id="rId116" Type="http://schemas.openxmlformats.org/officeDocument/2006/relationships/slide" Target="slides/slide97.xml"/><Relationship Id="rId124" Type="http://schemas.openxmlformats.org/officeDocument/2006/relationships/presProps" Target="presProps.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slide" Target="slides/slide64.xml"/><Relationship Id="rId88" Type="http://schemas.openxmlformats.org/officeDocument/2006/relationships/slide" Target="slides/slide69.xml"/><Relationship Id="rId91" Type="http://schemas.openxmlformats.org/officeDocument/2006/relationships/slide" Target="slides/slide72.xml"/><Relationship Id="rId96" Type="http://schemas.openxmlformats.org/officeDocument/2006/relationships/slide" Target="slides/slide77.xml"/><Relationship Id="rId111"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14" Type="http://schemas.openxmlformats.org/officeDocument/2006/relationships/slide" Target="slides/slide95.xml"/><Relationship Id="rId119" Type="http://schemas.openxmlformats.org/officeDocument/2006/relationships/slide" Target="slides/slide100.xml"/><Relationship Id="rId127"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61" Type="http://schemas.openxmlformats.org/officeDocument/2006/relationships/slide" Target="slides/slide42.xml"/><Relationship Id="rId82" Type="http://schemas.openxmlformats.org/officeDocument/2006/relationships/slide" Target="slides/slide6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B608C2-D46A-4B46-813F-C36CBE9C0651}" type="datetimeFigureOut">
              <a:rPr lang="en-US" smtClean="0"/>
              <a:t>11/11/2020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FB9CD77-9F86-411E-95FD-4747699F9DDD}" type="slidenum">
              <a:rPr lang="en-US" smtClean="0"/>
              <a:t>‹#›</a:t>
            </a:fld>
            <a:endParaRPr lang="en-US"/>
          </a:p>
        </p:txBody>
      </p:sp>
    </p:spTree>
    <p:extLst>
      <p:ext uri="{BB962C8B-B14F-4D97-AF65-F5344CB8AC3E}">
        <p14:creationId xmlns:p14="http://schemas.microsoft.com/office/powerpoint/2010/main" val="3292282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2</a:t>
            </a:fld>
            <a:endParaRPr lang="en-US"/>
          </a:p>
        </p:txBody>
      </p:sp>
    </p:spTree>
    <p:extLst>
      <p:ext uri="{BB962C8B-B14F-4D97-AF65-F5344CB8AC3E}">
        <p14:creationId xmlns:p14="http://schemas.microsoft.com/office/powerpoint/2010/main" val="159487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814513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15</a:t>
            </a:fld>
            <a:endParaRPr lang="en-US"/>
          </a:p>
        </p:txBody>
      </p:sp>
    </p:spTree>
    <p:extLst>
      <p:ext uri="{BB962C8B-B14F-4D97-AF65-F5344CB8AC3E}">
        <p14:creationId xmlns:p14="http://schemas.microsoft.com/office/powerpoint/2010/main" val="1525756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8358067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1086047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19</a:t>
            </a:fld>
            <a:endParaRPr lang="en-US"/>
          </a:p>
        </p:txBody>
      </p:sp>
    </p:spTree>
    <p:extLst>
      <p:ext uri="{BB962C8B-B14F-4D97-AF65-F5344CB8AC3E}">
        <p14:creationId xmlns:p14="http://schemas.microsoft.com/office/powerpoint/2010/main" val="10746403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20</a:t>
            </a:fld>
            <a:endParaRPr lang="en-US"/>
          </a:p>
        </p:txBody>
      </p:sp>
    </p:spTree>
    <p:extLst>
      <p:ext uri="{BB962C8B-B14F-4D97-AF65-F5344CB8AC3E}">
        <p14:creationId xmlns:p14="http://schemas.microsoft.com/office/powerpoint/2010/main" val="10746403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21</a:t>
            </a:fld>
            <a:endParaRPr lang="en-US"/>
          </a:p>
        </p:txBody>
      </p:sp>
    </p:spTree>
    <p:extLst>
      <p:ext uri="{BB962C8B-B14F-4D97-AF65-F5344CB8AC3E}">
        <p14:creationId xmlns:p14="http://schemas.microsoft.com/office/powerpoint/2010/main" val="1074640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22</a:t>
            </a:fld>
            <a:endParaRPr lang="en-US"/>
          </a:p>
        </p:txBody>
      </p:sp>
    </p:spTree>
    <p:extLst>
      <p:ext uri="{BB962C8B-B14F-4D97-AF65-F5344CB8AC3E}">
        <p14:creationId xmlns:p14="http://schemas.microsoft.com/office/powerpoint/2010/main" val="1546117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23</a:t>
            </a:fld>
            <a:endParaRPr lang="en-US"/>
          </a:p>
        </p:txBody>
      </p:sp>
    </p:spTree>
    <p:extLst>
      <p:ext uri="{BB962C8B-B14F-4D97-AF65-F5344CB8AC3E}">
        <p14:creationId xmlns:p14="http://schemas.microsoft.com/office/powerpoint/2010/main" val="6280175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25</a:t>
            </a:fld>
            <a:endParaRPr lang="en-US"/>
          </a:p>
        </p:txBody>
      </p:sp>
    </p:spTree>
    <p:extLst>
      <p:ext uri="{BB962C8B-B14F-4D97-AF65-F5344CB8AC3E}">
        <p14:creationId xmlns:p14="http://schemas.microsoft.com/office/powerpoint/2010/main" val="15461176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FB9CD77-9F86-411E-95FD-4747699F9DD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85716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546117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28</a:t>
            </a:fld>
            <a:endParaRPr lang="en-US"/>
          </a:p>
        </p:txBody>
      </p:sp>
    </p:spTree>
    <p:extLst>
      <p:ext uri="{BB962C8B-B14F-4D97-AF65-F5344CB8AC3E}">
        <p14:creationId xmlns:p14="http://schemas.microsoft.com/office/powerpoint/2010/main" val="17261034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29</a:t>
            </a:fld>
            <a:endParaRPr lang="en-US"/>
          </a:p>
        </p:txBody>
      </p:sp>
    </p:spTree>
    <p:extLst>
      <p:ext uri="{BB962C8B-B14F-4D97-AF65-F5344CB8AC3E}">
        <p14:creationId xmlns:p14="http://schemas.microsoft.com/office/powerpoint/2010/main" val="22994348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31</a:t>
            </a:fld>
            <a:endParaRPr lang="en-US"/>
          </a:p>
        </p:txBody>
      </p:sp>
    </p:spTree>
    <p:extLst>
      <p:ext uri="{BB962C8B-B14F-4D97-AF65-F5344CB8AC3E}">
        <p14:creationId xmlns:p14="http://schemas.microsoft.com/office/powerpoint/2010/main" val="2108604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33</a:t>
            </a:fld>
            <a:endParaRPr lang="en-US"/>
          </a:p>
        </p:txBody>
      </p:sp>
    </p:spTree>
    <p:extLst>
      <p:ext uri="{BB962C8B-B14F-4D97-AF65-F5344CB8AC3E}">
        <p14:creationId xmlns:p14="http://schemas.microsoft.com/office/powerpoint/2010/main" val="22030787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34</a:t>
            </a:fld>
            <a:endParaRPr lang="en-US"/>
          </a:p>
        </p:txBody>
      </p:sp>
    </p:spTree>
    <p:extLst>
      <p:ext uri="{BB962C8B-B14F-4D97-AF65-F5344CB8AC3E}">
        <p14:creationId xmlns:p14="http://schemas.microsoft.com/office/powerpoint/2010/main" val="4284165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36</a:t>
            </a:fld>
            <a:endParaRPr lang="en-US"/>
          </a:p>
        </p:txBody>
      </p:sp>
    </p:spTree>
    <p:extLst>
      <p:ext uri="{BB962C8B-B14F-4D97-AF65-F5344CB8AC3E}">
        <p14:creationId xmlns:p14="http://schemas.microsoft.com/office/powerpoint/2010/main" val="287098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Fumigation - </a:t>
            </a:r>
            <a:r>
              <a:rPr lang="en-US" dirty="0" err="1"/>
              <a:t>Raeucherung</a:t>
            </a:r>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38</a:t>
            </a:fld>
            <a:endParaRPr lang="en-US"/>
          </a:p>
        </p:txBody>
      </p:sp>
    </p:spTree>
    <p:extLst>
      <p:ext uri="{BB962C8B-B14F-4D97-AF65-F5344CB8AC3E}">
        <p14:creationId xmlns:p14="http://schemas.microsoft.com/office/powerpoint/2010/main" val="1133091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46</a:t>
            </a:fld>
            <a:endParaRPr lang="en-US"/>
          </a:p>
        </p:txBody>
      </p:sp>
    </p:spTree>
    <p:extLst>
      <p:ext uri="{BB962C8B-B14F-4D97-AF65-F5344CB8AC3E}">
        <p14:creationId xmlns:p14="http://schemas.microsoft.com/office/powerpoint/2010/main" val="28731321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48</a:t>
            </a:fld>
            <a:endParaRPr lang="en-US"/>
          </a:p>
        </p:txBody>
      </p:sp>
    </p:spTree>
    <p:extLst>
      <p:ext uri="{BB962C8B-B14F-4D97-AF65-F5344CB8AC3E}">
        <p14:creationId xmlns:p14="http://schemas.microsoft.com/office/powerpoint/2010/main" val="3601395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4</a:t>
            </a:fld>
            <a:endParaRPr lang="en-US"/>
          </a:p>
        </p:txBody>
      </p:sp>
    </p:spTree>
    <p:extLst>
      <p:ext uri="{BB962C8B-B14F-4D97-AF65-F5344CB8AC3E}">
        <p14:creationId xmlns:p14="http://schemas.microsoft.com/office/powerpoint/2010/main" val="2133631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50</a:t>
            </a:fld>
            <a:endParaRPr lang="en-US"/>
          </a:p>
        </p:txBody>
      </p:sp>
    </p:spTree>
    <p:extLst>
      <p:ext uri="{BB962C8B-B14F-4D97-AF65-F5344CB8AC3E}">
        <p14:creationId xmlns:p14="http://schemas.microsoft.com/office/powerpoint/2010/main" val="13016130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51</a:t>
            </a:fld>
            <a:endParaRPr lang="en-US"/>
          </a:p>
        </p:txBody>
      </p:sp>
    </p:spTree>
    <p:extLst>
      <p:ext uri="{BB962C8B-B14F-4D97-AF65-F5344CB8AC3E}">
        <p14:creationId xmlns:p14="http://schemas.microsoft.com/office/powerpoint/2010/main" val="4625588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52</a:t>
            </a:fld>
            <a:endParaRPr lang="en-US"/>
          </a:p>
        </p:txBody>
      </p:sp>
    </p:spTree>
    <p:extLst>
      <p:ext uri="{BB962C8B-B14F-4D97-AF65-F5344CB8AC3E}">
        <p14:creationId xmlns:p14="http://schemas.microsoft.com/office/powerpoint/2010/main" val="201853334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53</a:t>
            </a:fld>
            <a:endParaRPr lang="en-US"/>
          </a:p>
        </p:txBody>
      </p:sp>
    </p:spTree>
    <p:extLst>
      <p:ext uri="{BB962C8B-B14F-4D97-AF65-F5344CB8AC3E}">
        <p14:creationId xmlns:p14="http://schemas.microsoft.com/office/powerpoint/2010/main" val="23172706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54</a:t>
            </a:fld>
            <a:endParaRPr lang="en-US"/>
          </a:p>
        </p:txBody>
      </p:sp>
    </p:spTree>
    <p:extLst>
      <p:ext uri="{BB962C8B-B14F-4D97-AF65-F5344CB8AC3E}">
        <p14:creationId xmlns:p14="http://schemas.microsoft.com/office/powerpoint/2010/main" val="36568040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55</a:t>
            </a:fld>
            <a:endParaRPr lang="en-US"/>
          </a:p>
        </p:txBody>
      </p:sp>
    </p:spTree>
    <p:extLst>
      <p:ext uri="{BB962C8B-B14F-4D97-AF65-F5344CB8AC3E}">
        <p14:creationId xmlns:p14="http://schemas.microsoft.com/office/powerpoint/2010/main" val="6451382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57</a:t>
            </a:fld>
            <a:endParaRPr lang="en-US"/>
          </a:p>
        </p:txBody>
      </p:sp>
    </p:spTree>
    <p:extLst>
      <p:ext uri="{BB962C8B-B14F-4D97-AF65-F5344CB8AC3E}">
        <p14:creationId xmlns:p14="http://schemas.microsoft.com/office/powerpoint/2010/main" val="32377810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59</a:t>
            </a:fld>
            <a:endParaRPr lang="en-US"/>
          </a:p>
        </p:txBody>
      </p:sp>
    </p:spTree>
    <p:extLst>
      <p:ext uri="{BB962C8B-B14F-4D97-AF65-F5344CB8AC3E}">
        <p14:creationId xmlns:p14="http://schemas.microsoft.com/office/powerpoint/2010/main" val="28660775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60</a:t>
            </a:fld>
            <a:endParaRPr lang="en-US"/>
          </a:p>
        </p:txBody>
      </p:sp>
    </p:spTree>
    <p:extLst>
      <p:ext uri="{BB962C8B-B14F-4D97-AF65-F5344CB8AC3E}">
        <p14:creationId xmlns:p14="http://schemas.microsoft.com/office/powerpoint/2010/main" val="27730231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61</a:t>
            </a:fld>
            <a:endParaRPr lang="en-US"/>
          </a:p>
        </p:txBody>
      </p:sp>
    </p:spTree>
    <p:extLst>
      <p:ext uri="{BB962C8B-B14F-4D97-AF65-F5344CB8AC3E}">
        <p14:creationId xmlns:p14="http://schemas.microsoft.com/office/powerpoint/2010/main" val="3373775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5</a:t>
            </a:fld>
            <a:endParaRPr lang="en-US"/>
          </a:p>
        </p:txBody>
      </p:sp>
    </p:spTree>
    <p:extLst>
      <p:ext uri="{BB962C8B-B14F-4D97-AF65-F5344CB8AC3E}">
        <p14:creationId xmlns:p14="http://schemas.microsoft.com/office/powerpoint/2010/main" val="2133631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67</a:t>
            </a:fld>
            <a:endParaRPr lang="en-US"/>
          </a:p>
        </p:txBody>
      </p:sp>
    </p:spTree>
    <p:extLst>
      <p:ext uri="{BB962C8B-B14F-4D97-AF65-F5344CB8AC3E}">
        <p14:creationId xmlns:p14="http://schemas.microsoft.com/office/powerpoint/2010/main" val="8387029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68</a:t>
            </a:fld>
            <a:endParaRPr lang="en-US"/>
          </a:p>
        </p:txBody>
      </p:sp>
    </p:spTree>
    <p:extLst>
      <p:ext uri="{BB962C8B-B14F-4D97-AF65-F5344CB8AC3E}">
        <p14:creationId xmlns:p14="http://schemas.microsoft.com/office/powerpoint/2010/main" val="4858569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70</a:t>
            </a:fld>
            <a:endParaRPr lang="en-US"/>
          </a:p>
        </p:txBody>
      </p:sp>
    </p:spTree>
    <p:extLst>
      <p:ext uri="{BB962C8B-B14F-4D97-AF65-F5344CB8AC3E}">
        <p14:creationId xmlns:p14="http://schemas.microsoft.com/office/powerpoint/2010/main" val="21862079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72</a:t>
            </a:fld>
            <a:endParaRPr lang="en-US"/>
          </a:p>
        </p:txBody>
      </p:sp>
    </p:spTree>
    <p:extLst>
      <p:ext uri="{BB962C8B-B14F-4D97-AF65-F5344CB8AC3E}">
        <p14:creationId xmlns:p14="http://schemas.microsoft.com/office/powerpoint/2010/main" val="211124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73</a:t>
            </a:fld>
            <a:endParaRPr lang="en-US"/>
          </a:p>
        </p:txBody>
      </p:sp>
    </p:spTree>
    <p:extLst>
      <p:ext uri="{BB962C8B-B14F-4D97-AF65-F5344CB8AC3E}">
        <p14:creationId xmlns:p14="http://schemas.microsoft.com/office/powerpoint/2010/main" val="2111245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78</a:t>
            </a:fld>
            <a:endParaRPr lang="en-US"/>
          </a:p>
        </p:txBody>
      </p:sp>
    </p:spTree>
    <p:extLst>
      <p:ext uri="{BB962C8B-B14F-4D97-AF65-F5344CB8AC3E}">
        <p14:creationId xmlns:p14="http://schemas.microsoft.com/office/powerpoint/2010/main" val="32473639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11330916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80</a:t>
            </a:fld>
            <a:endParaRPr lang="en-US"/>
          </a:p>
        </p:txBody>
      </p:sp>
    </p:spTree>
    <p:extLst>
      <p:ext uri="{BB962C8B-B14F-4D97-AF65-F5344CB8AC3E}">
        <p14:creationId xmlns:p14="http://schemas.microsoft.com/office/powerpoint/2010/main" val="5986288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81</a:t>
            </a:fld>
            <a:endParaRPr lang="en-US"/>
          </a:p>
        </p:txBody>
      </p:sp>
    </p:spTree>
    <p:extLst>
      <p:ext uri="{BB962C8B-B14F-4D97-AF65-F5344CB8AC3E}">
        <p14:creationId xmlns:p14="http://schemas.microsoft.com/office/powerpoint/2010/main" val="211825774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83</a:t>
            </a:fld>
            <a:endParaRPr lang="en-US"/>
          </a:p>
        </p:txBody>
      </p:sp>
    </p:spTree>
    <p:extLst>
      <p:ext uri="{BB962C8B-B14F-4D97-AF65-F5344CB8AC3E}">
        <p14:creationId xmlns:p14="http://schemas.microsoft.com/office/powerpoint/2010/main" val="4228661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6</a:t>
            </a:fld>
            <a:endParaRPr lang="en-US"/>
          </a:p>
        </p:txBody>
      </p:sp>
    </p:spTree>
    <p:extLst>
      <p:ext uri="{BB962C8B-B14F-4D97-AF65-F5344CB8AC3E}">
        <p14:creationId xmlns:p14="http://schemas.microsoft.com/office/powerpoint/2010/main" val="213363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84</a:t>
            </a:fld>
            <a:endParaRPr lang="en-US"/>
          </a:p>
        </p:txBody>
      </p:sp>
    </p:spTree>
    <p:extLst>
      <p:ext uri="{BB962C8B-B14F-4D97-AF65-F5344CB8AC3E}">
        <p14:creationId xmlns:p14="http://schemas.microsoft.com/office/powerpoint/2010/main" val="36041240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85</a:t>
            </a:fld>
            <a:endParaRPr lang="en-US"/>
          </a:p>
        </p:txBody>
      </p:sp>
    </p:spTree>
    <p:extLst>
      <p:ext uri="{BB962C8B-B14F-4D97-AF65-F5344CB8AC3E}">
        <p14:creationId xmlns:p14="http://schemas.microsoft.com/office/powerpoint/2010/main" val="42327505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86</a:t>
            </a:fld>
            <a:endParaRPr lang="en-US"/>
          </a:p>
        </p:txBody>
      </p:sp>
    </p:spTree>
    <p:extLst>
      <p:ext uri="{BB962C8B-B14F-4D97-AF65-F5344CB8AC3E}">
        <p14:creationId xmlns:p14="http://schemas.microsoft.com/office/powerpoint/2010/main" val="9937944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solidFill>
                  <a:prstClr val="black"/>
                </a:solidFill>
              </a:rPr>
              <a:pPr/>
              <a:t>88</a:t>
            </a:fld>
            <a:endParaRPr lang="en-US">
              <a:solidFill>
                <a:prstClr val="black"/>
              </a:solidFill>
            </a:endParaRPr>
          </a:p>
        </p:txBody>
      </p:sp>
    </p:spTree>
    <p:extLst>
      <p:ext uri="{BB962C8B-B14F-4D97-AF65-F5344CB8AC3E}">
        <p14:creationId xmlns:p14="http://schemas.microsoft.com/office/powerpoint/2010/main" val="113309168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solidFill>
                  <a:prstClr val="black"/>
                </a:solidFill>
              </a:rPr>
              <a:pPr/>
              <a:t>89</a:t>
            </a:fld>
            <a:endParaRPr lang="en-US">
              <a:solidFill>
                <a:prstClr val="black"/>
              </a:solidFill>
            </a:endParaRPr>
          </a:p>
        </p:txBody>
      </p:sp>
    </p:spTree>
    <p:extLst>
      <p:ext uri="{BB962C8B-B14F-4D97-AF65-F5344CB8AC3E}">
        <p14:creationId xmlns:p14="http://schemas.microsoft.com/office/powerpoint/2010/main" val="11330916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90</a:t>
            </a:fld>
            <a:endParaRPr lang="en-US"/>
          </a:p>
        </p:txBody>
      </p:sp>
    </p:spTree>
    <p:extLst>
      <p:ext uri="{BB962C8B-B14F-4D97-AF65-F5344CB8AC3E}">
        <p14:creationId xmlns:p14="http://schemas.microsoft.com/office/powerpoint/2010/main" val="107924904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96</a:t>
            </a:fld>
            <a:endParaRPr lang="en-US"/>
          </a:p>
        </p:txBody>
      </p:sp>
    </p:spTree>
    <p:extLst>
      <p:ext uri="{BB962C8B-B14F-4D97-AF65-F5344CB8AC3E}">
        <p14:creationId xmlns:p14="http://schemas.microsoft.com/office/powerpoint/2010/main" val="44785724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t>98</a:t>
            </a:fld>
            <a:endParaRPr lang="en-US"/>
          </a:p>
        </p:txBody>
      </p:sp>
    </p:spTree>
    <p:extLst>
      <p:ext uri="{BB962C8B-B14F-4D97-AF65-F5344CB8AC3E}">
        <p14:creationId xmlns:p14="http://schemas.microsoft.com/office/powerpoint/2010/main" val="2106384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B9CD77-9F86-411E-95FD-4747699F9DDD}" type="slidenum">
              <a:rPr lang="en-US" smtClean="0"/>
              <a:t>7</a:t>
            </a:fld>
            <a:endParaRPr lang="en-US"/>
          </a:p>
        </p:txBody>
      </p:sp>
    </p:spTree>
    <p:extLst>
      <p:ext uri="{BB962C8B-B14F-4D97-AF65-F5344CB8AC3E}">
        <p14:creationId xmlns:p14="http://schemas.microsoft.com/office/powerpoint/2010/main" val="599337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 we remember?</a:t>
            </a:r>
          </a:p>
        </p:txBody>
      </p:sp>
      <p:sp>
        <p:nvSpPr>
          <p:cNvPr id="4" name="Slide Number Placeholder 3"/>
          <p:cNvSpPr>
            <a:spLocks noGrp="1"/>
          </p:cNvSpPr>
          <p:nvPr>
            <p:ph type="sldNum" sz="quarter" idx="10"/>
          </p:nvPr>
        </p:nvSpPr>
        <p:spPr/>
        <p:txBody>
          <a:bodyPr/>
          <a:lstStyle/>
          <a:p>
            <a:fld id="{6FB9CD77-9F86-411E-95FD-4747699F9DDD}"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4198402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210860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B9CD77-9F86-411E-95FD-4747699F9DDD}"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964459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p:cNvGrpSpPr>
            <a:grpSpLocks/>
          </p:cNvGrpSpPr>
          <p:nvPr/>
        </p:nvGrpSpPr>
        <p:grpSpPr bwMode="auto">
          <a:xfrm>
            <a:off x="4234" y="4267200"/>
            <a:ext cx="12187767" cy="2590800"/>
            <a:chOff x="2" y="2688"/>
            <a:chExt cx="5758" cy="1632"/>
          </a:xfrm>
        </p:grpSpPr>
        <p:sp>
          <p:nvSpPr>
            <p:cNvPr id="5123"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124" name="Group 4"/>
            <p:cNvGrpSpPr>
              <a:grpSpLocks/>
            </p:cNvGrpSpPr>
            <p:nvPr userDrawn="1"/>
          </p:nvGrpSpPr>
          <p:grpSpPr bwMode="auto">
            <a:xfrm>
              <a:off x="3528" y="3715"/>
              <a:ext cx="792" cy="521"/>
              <a:chOff x="3527" y="3715"/>
              <a:chExt cx="792" cy="521"/>
            </a:xfrm>
          </p:grpSpPr>
          <p:sp>
            <p:nvSpPr>
              <p:cNvPr id="5125" name="Oval 5"/>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26" name="Oval 6"/>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27" name="Oval 7"/>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28" name="Oval 8"/>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29" name="Oval 9"/>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30" name="Freeform 10"/>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1" name="Freeform 11"/>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2" name="Freeform 12"/>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3" name="Freeform 13"/>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4" name="Freeform 14"/>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5" name="Oval 15"/>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5136" name="Group 16"/>
            <p:cNvGrpSpPr>
              <a:grpSpLocks/>
            </p:cNvGrpSpPr>
            <p:nvPr userDrawn="1"/>
          </p:nvGrpSpPr>
          <p:grpSpPr bwMode="auto">
            <a:xfrm>
              <a:off x="1776" y="3631"/>
              <a:ext cx="1626" cy="683"/>
              <a:chOff x="1776" y="3631"/>
              <a:chExt cx="1626" cy="683"/>
            </a:xfrm>
          </p:grpSpPr>
          <p:sp>
            <p:nvSpPr>
              <p:cNvPr id="5137" name="Oval 17"/>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38" name="Oval 18"/>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39" name="Oval 19"/>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40" name="Oval 20"/>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41" name="Oval 21"/>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42" name="Oval 22"/>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43" name="Oval 23"/>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44" name="Oval 24"/>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45" name="Freeform 25"/>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6" name="Freeform 26"/>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7" name="Freeform 27"/>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8" name="Freeform 28"/>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49"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0"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1" name="Freeform 31"/>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2" name="Freeform 32"/>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3" name="Freeform 33"/>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4"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5155" name="Group 35"/>
            <p:cNvGrpSpPr>
              <a:grpSpLocks/>
            </p:cNvGrpSpPr>
            <p:nvPr userDrawn="1"/>
          </p:nvGrpSpPr>
          <p:grpSpPr bwMode="auto">
            <a:xfrm>
              <a:off x="4128" y="3360"/>
              <a:ext cx="1351" cy="821"/>
              <a:chOff x="4128" y="3360"/>
              <a:chExt cx="1351" cy="821"/>
            </a:xfrm>
          </p:grpSpPr>
          <p:sp>
            <p:nvSpPr>
              <p:cNvPr id="5156" name="Freeform 36"/>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7" name="Freeform 37"/>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8" name="Freeform 38"/>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59" name="Freeform 39"/>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0" name="Freeform 40"/>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1" name="Freeform 41"/>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2" name="Freeform 42"/>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3" name="Freeform 43"/>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4" name="Freeform 44"/>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5" name="Freeform 45"/>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6" name="Freeform 46"/>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67" name="Oval 47"/>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68" name="Oval 48"/>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69" name="Oval 49"/>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70" name="Oval 50"/>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71" name="Oval 51"/>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72" name="Oval 52"/>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5173" name="Group 53"/>
            <p:cNvGrpSpPr>
              <a:grpSpLocks/>
            </p:cNvGrpSpPr>
            <p:nvPr userDrawn="1"/>
          </p:nvGrpSpPr>
          <p:grpSpPr bwMode="auto">
            <a:xfrm>
              <a:off x="5280" y="3024"/>
              <a:ext cx="425" cy="258"/>
              <a:chOff x="5280" y="3024"/>
              <a:chExt cx="425" cy="258"/>
            </a:xfrm>
          </p:grpSpPr>
          <p:sp>
            <p:nvSpPr>
              <p:cNvPr id="5174" name="Freeform 54"/>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5" name="Freeform 55"/>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6" name="Freeform 56"/>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7" name="Freeform 57"/>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8" name="Freeform 58"/>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79" name="Freeform 59"/>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80" name="Freeform 60"/>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5181" name="Group 61"/>
              <p:cNvGrpSpPr>
                <a:grpSpLocks/>
              </p:cNvGrpSpPr>
              <p:nvPr/>
            </p:nvGrpSpPr>
            <p:grpSpPr bwMode="auto">
              <a:xfrm>
                <a:off x="5381" y="3085"/>
                <a:ext cx="227" cy="132"/>
                <a:chOff x="5381" y="3085"/>
                <a:chExt cx="227" cy="132"/>
              </a:xfrm>
            </p:grpSpPr>
            <p:sp>
              <p:nvSpPr>
                <p:cNvPr id="5182" name="Oval 62"/>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83" name="Oval 63"/>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84" name="Oval 64"/>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5185" name="Oval 65"/>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5186" name="Rectangle 66"/>
          <p:cNvSpPr>
            <a:spLocks noGrp="1" noChangeArrowheads="1"/>
          </p:cNvSpPr>
          <p:nvPr>
            <p:ph type="ctrTitle" sz="quarter"/>
          </p:nvPr>
        </p:nvSpPr>
        <p:spPr>
          <a:xfrm>
            <a:off x="914400" y="1692276"/>
            <a:ext cx="10363200" cy="1736725"/>
          </a:xfrm>
        </p:spPr>
        <p:txBody>
          <a:bodyPr anchor="b"/>
          <a:lstStyle>
            <a:lvl1pPr>
              <a:defRPr sz="5400"/>
            </a:lvl1pPr>
          </a:lstStyle>
          <a:p>
            <a:pPr lvl="0"/>
            <a:r>
              <a:rPr lang="en-US" noProof="0"/>
              <a:t>Click to edit Master title style</a:t>
            </a:r>
          </a:p>
        </p:txBody>
      </p:sp>
      <p:sp>
        <p:nvSpPr>
          <p:cNvPr id="5187" name="Rectangle 67"/>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5188" name="Rectangle 68"/>
          <p:cNvSpPr>
            <a:spLocks noGrp="1" noChangeArrowheads="1"/>
          </p:cNvSpPr>
          <p:nvPr>
            <p:ph type="dt" sz="quarter" idx="2"/>
          </p:nvPr>
        </p:nvSpPr>
        <p:spPr>
          <a:xfrm>
            <a:off x="609600" y="6248400"/>
            <a:ext cx="2844800" cy="457200"/>
          </a:xfrm>
        </p:spPr>
        <p:txBody>
          <a:bodyPr/>
          <a:lstStyle>
            <a:lvl1pPr>
              <a:defRPr/>
            </a:lvl1pPr>
          </a:lstStyle>
          <a:p>
            <a:endParaRPr lang="en-US"/>
          </a:p>
        </p:txBody>
      </p:sp>
      <p:sp>
        <p:nvSpPr>
          <p:cNvPr id="5189" name="Rectangle 69"/>
          <p:cNvSpPr>
            <a:spLocks noGrp="1" noChangeArrowheads="1"/>
          </p:cNvSpPr>
          <p:nvPr>
            <p:ph type="ftr" sz="quarter" idx="3"/>
          </p:nvPr>
        </p:nvSpPr>
        <p:spPr>
          <a:xfrm>
            <a:off x="4165600" y="6248400"/>
            <a:ext cx="3860800" cy="457200"/>
          </a:xfrm>
        </p:spPr>
        <p:txBody>
          <a:bodyPr/>
          <a:lstStyle>
            <a:lvl1pPr>
              <a:defRPr/>
            </a:lvl1pPr>
          </a:lstStyle>
          <a:p>
            <a:endParaRPr lang="en-US"/>
          </a:p>
        </p:txBody>
      </p:sp>
      <p:sp>
        <p:nvSpPr>
          <p:cNvPr id="5190" name="Rectangle 70"/>
          <p:cNvSpPr>
            <a:spLocks noGrp="1" noChangeArrowheads="1"/>
          </p:cNvSpPr>
          <p:nvPr>
            <p:ph type="sldNum" sz="quarter" idx="4"/>
          </p:nvPr>
        </p:nvSpPr>
        <p:spPr>
          <a:xfrm>
            <a:off x="8737600" y="6248400"/>
            <a:ext cx="2844800" cy="457200"/>
          </a:xfrm>
        </p:spPr>
        <p:txBody>
          <a:bodyPr/>
          <a:lstStyle>
            <a:lvl1pPr>
              <a:defRPr/>
            </a:lvl1pPr>
          </a:lstStyle>
          <a:p>
            <a:fld id="{54073FEA-84BA-4C36-8BF8-BD8069A91AE3}"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F4796B-06DA-4902-B5CA-2BE72B29398F}" type="slidenum">
              <a:rPr lang="en-US"/>
              <a:pPr/>
              <a:t>‹#›</a:t>
            </a:fld>
            <a:endParaRPr lang="en-US"/>
          </a:p>
        </p:txBody>
      </p:sp>
    </p:spTree>
    <p:extLst>
      <p:ext uri="{BB962C8B-B14F-4D97-AF65-F5344CB8AC3E}">
        <p14:creationId xmlns:p14="http://schemas.microsoft.com/office/powerpoint/2010/main" val="26149370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4FE73BC-D72B-43C8-AC95-FF33A109C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89D708A-6D72-42DD-B733-A85A1957B7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4AAC3E-A1D3-471C-9DDE-6B4F5A9523A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1413A47-6517-4533-8A6F-98FA98947E3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9B7177D-2520-4D75-838A-622347E3C923}"/>
              </a:ext>
            </a:extLst>
          </p:cNvPr>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30085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969200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74118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387836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215902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183396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3799152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704327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9112081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9931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48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B41B44-FB30-4043-8BE7-13F815197F07}" type="slidenum">
              <a:rPr lang="en-US"/>
              <a:pPr/>
              <a:t>‹#›</a:t>
            </a:fld>
            <a:endParaRPr lang="en-US"/>
          </a:p>
        </p:txBody>
      </p:sp>
    </p:spTree>
    <p:extLst>
      <p:ext uri="{BB962C8B-B14F-4D97-AF65-F5344CB8AC3E}">
        <p14:creationId xmlns:p14="http://schemas.microsoft.com/office/powerpoint/2010/main" val="306706369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35128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26194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396738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0461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922849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4856594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32863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0675138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4406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8964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3186" name="Group 2"/>
          <p:cNvGrpSpPr>
            <a:grpSpLocks/>
          </p:cNvGrpSpPr>
          <p:nvPr/>
        </p:nvGrpSpPr>
        <p:grpSpPr bwMode="auto">
          <a:xfrm>
            <a:off x="1" y="3902076"/>
            <a:ext cx="4533900" cy="2949575"/>
            <a:chOff x="0" y="2458"/>
            <a:chExt cx="2142" cy="1858"/>
          </a:xfrm>
        </p:grpSpPr>
        <p:sp>
          <p:nvSpPr>
            <p:cNvPr id="93187"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88"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89"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0"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3191"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3192"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3193"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93194" name="Rectangle 10"/>
          <p:cNvSpPr>
            <a:spLocks noGrp="1" noChangeArrowheads="1"/>
          </p:cNvSpPr>
          <p:nvPr>
            <p:ph type="ctrTitle" sz="quarter"/>
          </p:nvPr>
        </p:nvSpPr>
        <p:spPr>
          <a:xfrm>
            <a:off x="914400" y="1873250"/>
            <a:ext cx="10363200" cy="1555750"/>
          </a:xfrm>
        </p:spPr>
        <p:txBody>
          <a:bodyPr/>
          <a:lstStyle>
            <a:lvl1pPr>
              <a:defRPr sz="4800"/>
            </a:lvl1pPr>
          </a:lstStyle>
          <a:p>
            <a:pPr lvl="0"/>
            <a:r>
              <a:rPr lang="en-US" noProof="0"/>
              <a:t>Click to edit Master title style</a:t>
            </a:r>
          </a:p>
        </p:txBody>
      </p:sp>
      <p:sp>
        <p:nvSpPr>
          <p:cNvPr id="93195" name="Rectangle 11"/>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93196" name="Rectangle 12"/>
          <p:cNvSpPr>
            <a:spLocks noGrp="1" noChangeArrowheads="1"/>
          </p:cNvSpPr>
          <p:nvPr>
            <p:ph type="dt" sz="quarter" idx="2"/>
          </p:nvPr>
        </p:nvSpPr>
        <p:spPr/>
        <p:txBody>
          <a:bodyPr/>
          <a:lstStyle>
            <a:lvl1pPr>
              <a:defRPr/>
            </a:lvl1pPr>
          </a:lstStyle>
          <a:p>
            <a:endParaRPr lang="en-US"/>
          </a:p>
        </p:txBody>
      </p:sp>
      <p:sp>
        <p:nvSpPr>
          <p:cNvPr id="93197" name="Rectangle 13"/>
          <p:cNvSpPr>
            <a:spLocks noGrp="1" noChangeArrowheads="1"/>
          </p:cNvSpPr>
          <p:nvPr>
            <p:ph type="ftr" sz="quarter" idx="3"/>
          </p:nvPr>
        </p:nvSpPr>
        <p:spPr/>
        <p:txBody>
          <a:bodyPr/>
          <a:lstStyle>
            <a:lvl1pPr>
              <a:defRPr/>
            </a:lvl1pPr>
          </a:lstStyle>
          <a:p>
            <a:endParaRPr lang="en-US"/>
          </a:p>
        </p:txBody>
      </p:sp>
      <p:sp>
        <p:nvSpPr>
          <p:cNvPr id="93198" name="Rectangle 14"/>
          <p:cNvSpPr>
            <a:spLocks noGrp="1" noChangeArrowheads="1"/>
          </p:cNvSpPr>
          <p:nvPr>
            <p:ph type="sldNum" sz="quarter" idx="4"/>
          </p:nvPr>
        </p:nvSpPr>
        <p:spPr/>
        <p:txBody>
          <a:bodyPr/>
          <a:lstStyle>
            <a:lvl1pPr>
              <a:defRPr/>
            </a:lvl1pPr>
          </a:lstStyle>
          <a:p>
            <a:fld id="{5CA3E645-67F1-4D6B-AB48-8D89FF9D6808}" type="slidenum">
              <a:rPr lang="en-US"/>
              <a:pPr/>
              <a:t>‹#›</a:t>
            </a:fld>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06343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928363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3508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336336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386694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51491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321643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053704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346537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104600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9054EC3-56A6-487C-A4BD-DD6373B4601A}" type="slidenum">
              <a:rPr lang="en-US"/>
              <a:pPr/>
              <a:t>‹#›</a:t>
            </a:fld>
            <a:endParaRPr lang="en-US"/>
          </a:p>
        </p:txBody>
      </p:sp>
    </p:spTree>
    <p:extLst>
      <p:ext uri="{BB962C8B-B14F-4D97-AF65-F5344CB8AC3E}">
        <p14:creationId xmlns:p14="http://schemas.microsoft.com/office/powerpoint/2010/main" val="17937607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737724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710357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70109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330669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09486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3871212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632192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202375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896351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32423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742229-B68E-4BD5-BC2B-D7F3EE050CDA}" type="slidenum">
              <a:rPr lang="en-US"/>
              <a:pPr/>
              <a:t>‹#›</a:t>
            </a:fld>
            <a:endParaRPr lang="en-US"/>
          </a:p>
        </p:txBody>
      </p:sp>
    </p:spTree>
    <p:extLst>
      <p:ext uri="{BB962C8B-B14F-4D97-AF65-F5344CB8AC3E}">
        <p14:creationId xmlns:p14="http://schemas.microsoft.com/office/powerpoint/2010/main" val="360517689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31213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6932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2886812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9376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73356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987913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4131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480148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56804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74049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FBB63AD-C6C1-4020-B2C8-A5457F28A9B0}" type="slidenum">
              <a:rPr lang="en-US"/>
              <a:pPr/>
              <a:t>‹#›</a:t>
            </a:fld>
            <a:endParaRPr lang="en-US"/>
          </a:p>
        </p:txBody>
      </p:sp>
    </p:spTree>
    <p:extLst>
      <p:ext uri="{BB962C8B-B14F-4D97-AF65-F5344CB8AC3E}">
        <p14:creationId xmlns:p14="http://schemas.microsoft.com/office/powerpoint/2010/main" val="317905466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2433378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745479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4511985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62057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9983160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832613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9083306"/>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411980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790711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629613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114AD998-8135-4310-BEEC-66938EC174AE}" type="slidenum">
              <a:rPr lang="en-US"/>
              <a:pPr/>
              <a:t>‹#›</a:t>
            </a:fld>
            <a:endParaRPr lang="en-US"/>
          </a:p>
        </p:txBody>
      </p:sp>
    </p:spTree>
    <p:extLst>
      <p:ext uri="{BB962C8B-B14F-4D97-AF65-F5344CB8AC3E}">
        <p14:creationId xmlns:p14="http://schemas.microsoft.com/office/powerpoint/2010/main" val="127531227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2961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4762793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58193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67660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36781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965424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840491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808704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4932255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60958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B2719B3-BE5E-40B3-AD40-33D5859ED247}" type="slidenum">
              <a:rPr lang="en-US"/>
              <a:pPr/>
              <a:t>‹#›</a:t>
            </a:fld>
            <a:endParaRPr lang="en-US"/>
          </a:p>
        </p:txBody>
      </p:sp>
    </p:spTree>
    <p:extLst>
      <p:ext uri="{BB962C8B-B14F-4D97-AF65-F5344CB8AC3E}">
        <p14:creationId xmlns:p14="http://schemas.microsoft.com/office/powerpoint/2010/main" val="358780420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525532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4166435"/>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327418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4642454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652764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722160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374806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6162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338604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26712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00425D3-CBB0-437D-AC82-66342693314D}" type="slidenum">
              <a:rPr lang="en-US"/>
              <a:pPr/>
              <a:t>‹#›</a:t>
            </a:fld>
            <a:endParaRPr lang="en-US"/>
          </a:p>
        </p:txBody>
      </p:sp>
    </p:spTree>
    <p:extLst>
      <p:ext uri="{BB962C8B-B14F-4D97-AF65-F5344CB8AC3E}">
        <p14:creationId xmlns:p14="http://schemas.microsoft.com/office/powerpoint/2010/main" val="278034512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6465863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659109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724442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7743869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6274028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100630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228234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549461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957991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28613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07924FA-A6C7-4FDF-9E22-126B2FBCB4F0}" type="slidenum">
              <a:rPr lang="en-US"/>
              <a:pPr/>
              <a:t>‹#›</a:t>
            </a:fld>
            <a:endParaRPr lang="en-US"/>
          </a:p>
        </p:txBody>
      </p:sp>
    </p:spTree>
    <p:extLst>
      <p:ext uri="{BB962C8B-B14F-4D97-AF65-F5344CB8AC3E}">
        <p14:creationId xmlns:p14="http://schemas.microsoft.com/office/powerpoint/2010/main" val="12305611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2289710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69838375"/>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682767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242262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184854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61896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519422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550290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467008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135440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932E5B9-99CD-4065-8BC1-D2EEB5142702}" type="slidenum">
              <a:rPr lang="en-US"/>
              <a:pPr/>
              <a:t>‹#›</a:t>
            </a:fld>
            <a:endParaRPr lang="en-US"/>
          </a:p>
        </p:txBody>
      </p:sp>
    </p:spTree>
    <p:extLst>
      <p:ext uri="{BB962C8B-B14F-4D97-AF65-F5344CB8AC3E}">
        <p14:creationId xmlns:p14="http://schemas.microsoft.com/office/powerpoint/2010/main" val="6221019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D878160-B66F-4A16-A7B1-9FFD0122165E}" type="slidenum">
              <a:rPr lang="en-US"/>
              <a:pPr/>
              <a:t>‹#›</a:t>
            </a:fld>
            <a:endParaRPr lang="en-US"/>
          </a:p>
        </p:txBody>
      </p:sp>
    </p:spTree>
    <p:extLst>
      <p:ext uri="{BB962C8B-B14F-4D97-AF65-F5344CB8AC3E}">
        <p14:creationId xmlns:p14="http://schemas.microsoft.com/office/powerpoint/2010/main" val="252620136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150796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00413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30418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5640942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82906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44361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085218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387119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1596691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2186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4B2E8E4-90AB-4550-A58F-B356D8F2B773}" type="slidenum">
              <a:rPr lang="en-US"/>
              <a:pPr/>
              <a:t>‹#›</a:t>
            </a:fld>
            <a:endParaRPr lang="en-US"/>
          </a:p>
        </p:txBody>
      </p:sp>
    </p:spTree>
    <p:extLst>
      <p:ext uri="{BB962C8B-B14F-4D97-AF65-F5344CB8AC3E}">
        <p14:creationId xmlns:p14="http://schemas.microsoft.com/office/powerpoint/2010/main" val="421132250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742327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55038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84714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67331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136534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61272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2199823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2683329"/>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840505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9067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0130B9E-DC00-4782-A119-5C7BC0F8D26C}" type="slidenum">
              <a:rPr lang="en-US"/>
              <a:pPr/>
              <a:t>‹#›</a:t>
            </a:fld>
            <a:endParaRPr lang="en-US"/>
          </a:p>
        </p:txBody>
      </p:sp>
    </p:spTree>
    <p:extLst>
      <p:ext uri="{BB962C8B-B14F-4D97-AF65-F5344CB8AC3E}">
        <p14:creationId xmlns:p14="http://schemas.microsoft.com/office/powerpoint/2010/main" val="23921659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218325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8552236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929088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731857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8799430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8393547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32557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764931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074220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73130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99330" name="Group 2"/>
          <p:cNvGrpSpPr>
            <a:grpSpLocks/>
          </p:cNvGrpSpPr>
          <p:nvPr/>
        </p:nvGrpSpPr>
        <p:grpSpPr bwMode="auto">
          <a:xfrm>
            <a:off x="508001" y="457200"/>
            <a:ext cx="11197167" cy="5562600"/>
            <a:chOff x="240" y="288"/>
            <a:chExt cx="5290" cy="3504"/>
          </a:xfrm>
        </p:grpSpPr>
        <p:sp>
          <p:nvSpPr>
            <p:cNvPr id="99331"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99332"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99333"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99334" name="Rectangle 6"/>
          <p:cNvSpPr>
            <a:spLocks noGrp="1" noChangeArrowheads="1"/>
          </p:cNvSpPr>
          <p:nvPr>
            <p:ph type="ctrTitle"/>
          </p:nvPr>
        </p:nvSpPr>
        <p:spPr>
          <a:xfrm>
            <a:off x="1625600" y="838200"/>
            <a:ext cx="9042400" cy="2559050"/>
          </a:xfrm>
        </p:spPr>
        <p:txBody>
          <a:bodyPr anchorCtr="1"/>
          <a:lstStyle>
            <a:lvl1pPr algn="ctr">
              <a:defRPr sz="6200"/>
            </a:lvl1pPr>
          </a:lstStyle>
          <a:p>
            <a:pPr lvl="0"/>
            <a:r>
              <a:rPr lang="en-US" noProof="0"/>
              <a:t>Click to edit Master title style</a:t>
            </a:r>
          </a:p>
        </p:txBody>
      </p:sp>
      <p:sp>
        <p:nvSpPr>
          <p:cNvPr id="99335" name="Rectangle 7"/>
          <p:cNvSpPr>
            <a:spLocks noGrp="1" noChangeArrowheads="1"/>
          </p:cNvSpPr>
          <p:nvPr>
            <p:ph type="subTitle" idx="1"/>
          </p:nvPr>
        </p:nvSpPr>
        <p:spPr>
          <a:xfrm>
            <a:off x="1828800" y="3733800"/>
            <a:ext cx="85344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99336" name="Rectangle 8"/>
          <p:cNvSpPr>
            <a:spLocks noGrp="1" noChangeArrowheads="1"/>
          </p:cNvSpPr>
          <p:nvPr>
            <p:ph type="dt" sz="half" idx="2"/>
          </p:nvPr>
        </p:nvSpPr>
        <p:spPr>
          <a:xfrm>
            <a:off x="715434" y="6248400"/>
            <a:ext cx="2738967" cy="457200"/>
          </a:xfrm>
        </p:spPr>
        <p:txBody>
          <a:bodyPr/>
          <a:lstStyle>
            <a:lvl1pPr>
              <a:defRPr/>
            </a:lvl1pPr>
          </a:lstStyle>
          <a:p>
            <a:endParaRPr lang="en-US"/>
          </a:p>
        </p:txBody>
      </p:sp>
      <p:sp>
        <p:nvSpPr>
          <p:cNvPr id="99337" name="Rectangle 9"/>
          <p:cNvSpPr>
            <a:spLocks noGrp="1" noChangeArrowheads="1"/>
          </p:cNvSpPr>
          <p:nvPr>
            <p:ph type="ftr" sz="quarter" idx="3"/>
          </p:nvPr>
        </p:nvSpPr>
        <p:spPr>
          <a:xfrm>
            <a:off x="4334934" y="6248400"/>
            <a:ext cx="3850217" cy="457200"/>
          </a:xfrm>
        </p:spPr>
        <p:txBody>
          <a:bodyPr/>
          <a:lstStyle>
            <a:lvl1pPr>
              <a:defRPr/>
            </a:lvl1pPr>
          </a:lstStyle>
          <a:p>
            <a:endParaRPr lang="en-US"/>
          </a:p>
        </p:txBody>
      </p:sp>
      <p:sp>
        <p:nvSpPr>
          <p:cNvPr id="99338" name="Rectangle 10"/>
          <p:cNvSpPr>
            <a:spLocks noGrp="1" noChangeArrowheads="1"/>
          </p:cNvSpPr>
          <p:nvPr>
            <p:ph type="sldNum" sz="quarter" idx="4"/>
          </p:nvPr>
        </p:nvSpPr>
        <p:spPr>
          <a:xfrm>
            <a:off x="9050867" y="6257925"/>
            <a:ext cx="2540000" cy="457200"/>
          </a:xfrm>
        </p:spPr>
        <p:txBody>
          <a:bodyPr/>
          <a:lstStyle>
            <a:lvl1pPr>
              <a:defRPr/>
            </a:lvl1pPr>
          </a:lstStyle>
          <a:p>
            <a:fld id="{CFE594F7-B27B-4162-B3FA-566B246F5D2A}" type="slidenum">
              <a:rPr lang="en-US"/>
              <a:pPr/>
              <a:t>‹#›</a:t>
            </a:fld>
            <a:endParaRPr lang="en-US"/>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889202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696163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6836998"/>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2438254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9824910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117679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62098715"/>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0261663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847232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8011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63858A3-05C2-402B-8A34-50EFAB5BE4B9}" type="slidenum">
              <a:rPr lang="en-US"/>
              <a:pPr/>
              <a:t>‹#›</a:t>
            </a:fld>
            <a:endParaRPr lang="en-US"/>
          </a:p>
        </p:txBody>
      </p:sp>
    </p:spTree>
    <p:extLst>
      <p:ext uri="{BB962C8B-B14F-4D97-AF65-F5344CB8AC3E}">
        <p14:creationId xmlns:p14="http://schemas.microsoft.com/office/powerpoint/2010/main" val="2077593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8372384"/>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3262877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708243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48157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40056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089063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790585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5026302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0345293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5653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22CA1B0-27E9-46EF-8EB5-EC2E9EED14AB}" type="slidenum">
              <a:rPr lang="en-US"/>
              <a:pPr/>
              <a:t>‹#›</a:t>
            </a:fld>
            <a:endParaRPr lang="en-US"/>
          </a:p>
        </p:txBody>
      </p:sp>
    </p:spTree>
    <p:extLst>
      <p:ext uri="{BB962C8B-B14F-4D97-AF65-F5344CB8AC3E}">
        <p14:creationId xmlns:p14="http://schemas.microsoft.com/office/powerpoint/2010/main" val="36325529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623179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737207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47535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46356772"/>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311BD5-8D5D-474D-8E26-355F6E35C1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60DEBF5F-3544-460E-A258-93D37B1BAE3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C9449279-1A33-40FC-812F-DE772E8FE5C7}"/>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C561AE1-2CC8-45D7-93C3-DBBF11838E1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DDDA6024-FAB6-4E98-A240-4AF6DD54EA9F}"/>
              </a:ext>
            </a:extLst>
          </p:cNvPr>
          <p:cNvSpPr>
            <a:spLocks noGrp="1"/>
          </p:cNvSpPr>
          <p:nvPr>
            <p:ph type="sldNum" sz="quarter" idx="12"/>
          </p:nvPr>
        </p:nvSpPr>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984923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6EC5900-554E-4D24-9E32-E306CB908F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BB246F1-7CE0-4050-B9B4-704D9E00F7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2733384-809F-4660-9499-E8C0461C9AB9}"/>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3877460-0DA1-484F-B539-6E536DC8D091}"/>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76F3CC6-DFED-4C8A-BB4C-B8142B5E402C}"/>
              </a:ext>
            </a:extLst>
          </p:cNvPr>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077427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4098BC2-98D8-48C6-914E-0F3CB335498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7FA65BA-36DC-4C51-BBC9-1DFA8653A9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EBCA1ED-8412-48D9-92A0-E6A772B7CCA6}"/>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1C0396B-A763-4633-B2A8-900C75121A9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0799F75-0498-4526-AAE5-BB540E35F277}"/>
              </a:ext>
            </a:extLst>
          </p:cNvPr>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56846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CD8625-B343-495C-A3EB-5B698CDE8F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81B9A496-89EE-49EC-8E23-D5452103DE1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62239FF4-EBFE-49F4-A871-FE4BE58072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97D80736-483B-4337-89C3-B7CAC3381A24}"/>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FD60E20-3CE5-4BFA-841D-DC881CA9553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E58684BF-D892-4C0C-8F68-E15604F9040C}"/>
              </a:ext>
            </a:extLst>
          </p:cNvPr>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435407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0DB9E5-43B4-4FF8-8B3B-8D124810E02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D9CC233E-FDCA-41D0-A1BF-AC3C61798F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597D18F3-5CFE-4781-9885-1FFC93D208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6696F95-338F-40AF-838E-6CC8BB9CCC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9B5D1CF9-4622-42F1-897F-CA42E454A82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5CE1C73-A979-42E7-B206-2A21D9E42732}"/>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41E3900C-A8C7-4F39-8D27-A8958E2A9F7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C97B3489-0274-48A3-A85C-97DC2974BAD8}"/>
              </a:ext>
            </a:extLst>
          </p:cNvPr>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31442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1649E71-F0FF-4BCE-A240-4B38052D22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FB7CA98A-7DC9-4638-A646-FC4FAFB93D4B}"/>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F3149B93-E414-433D-B05B-C9E44F24069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A1E5FFB-4458-4AD9-8C14-83E9318ACC46}"/>
              </a:ext>
            </a:extLst>
          </p:cNvPr>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61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94A1D3F-7F68-4BB3-8637-9F9D4CBDABEC}" type="slidenum">
              <a:rPr lang="en-US"/>
              <a:pPr/>
              <a:t>‹#›</a:t>
            </a:fld>
            <a:endParaRPr lang="en-US"/>
          </a:p>
        </p:txBody>
      </p:sp>
    </p:spTree>
    <p:extLst>
      <p:ext uri="{BB962C8B-B14F-4D97-AF65-F5344CB8AC3E}">
        <p14:creationId xmlns:p14="http://schemas.microsoft.com/office/powerpoint/2010/main" val="2058712483"/>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AA86355-EA31-450E-AE77-709FEE7BF9F6}"/>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3BFCACD3-4FB3-4025-B50D-263480015FAF}"/>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3B8C9B1B-8458-4B26-A407-99C8B85A1AAF}"/>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412851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EC124E-FD68-4B66-BEA5-9FC1170EAE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DF47C84B-8A18-4282-A8C0-2652FA2C3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49100CC2-4242-4883-8A02-2D56B90CE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1CE38F40-A3FC-407B-BA8B-1DFE856B6DC5}"/>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97190A73-D4DC-4DAE-8118-0CF14CD1EC7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BC21F343-3B48-4E73-BFC9-FB9734DC7619}"/>
              </a:ext>
            </a:extLst>
          </p:cNvPr>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983068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81E8DB-9181-4FE3-9B2C-25E9F981C0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B5C312B1-0864-468D-9691-BE4DD1D0BD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45158DF9-0ED8-4144-904A-73AAF04DE8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2AC80432-5933-48DE-8761-263E0ACD75A4}"/>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3D53C054-19DF-4EB5-AD53-CBF56DEBE2CB}"/>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DC041B20-977C-46C6-8A42-39A9DA8E366C}"/>
              </a:ext>
            </a:extLst>
          </p:cNvPr>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350417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EEB8882-A7AE-477E-8EB9-E260C49D1C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FE85CC75-D7BE-43B3-B4BC-8EAB342096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CFD57F-F2CF-488D-9527-057789C6818F}"/>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EDA6631-51A6-4FCC-BF84-A89064A9B03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87428590-83EB-4807-98A9-F5E986313856}"/>
              </a:ext>
            </a:extLst>
          </p:cNvPr>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55676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97088CE8-871A-40FA-9B54-F41E561CA0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D0DAF6E-53E1-4533-9038-F99E93058D2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ECBD961-BD87-4CFA-B80A-54BB846E408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DE8EBBC-3640-456F-A126-2EE14C71CF9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9E73741-4B0C-413D-8094-EF8C87473216}"/>
              </a:ext>
            </a:extLst>
          </p:cNvPr>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319560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1977498"/>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719884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72350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454929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835288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80586C3E-9646-4353-9BE0-0B6FD690DDE0}" type="slidenum">
              <a:rPr lang="en-US"/>
              <a:pPr/>
              <a:t>‹#›</a:t>
            </a:fld>
            <a:endParaRPr lang="en-US"/>
          </a:p>
        </p:txBody>
      </p:sp>
    </p:spTree>
    <p:extLst>
      <p:ext uri="{BB962C8B-B14F-4D97-AF65-F5344CB8AC3E}">
        <p14:creationId xmlns:p14="http://schemas.microsoft.com/office/powerpoint/2010/main" val="81949237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2300310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15926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52325145"/>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44023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769982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315707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002856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7820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1161212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282709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17680A8-DE60-4E90-8382-6471F1F2C0F5}" type="slidenum">
              <a:rPr lang="en-US"/>
              <a:pPr/>
              <a:t>‹#›</a:t>
            </a:fld>
            <a:endParaRPr lang="en-US"/>
          </a:p>
        </p:txBody>
      </p:sp>
    </p:spTree>
    <p:extLst>
      <p:ext uri="{BB962C8B-B14F-4D97-AF65-F5344CB8AC3E}">
        <p14:creationId xmlns:p14="http://schemas.microsoft.com/office/powerpoint/2010/main" val="9021105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683900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71820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C63B376-1431-4594-8229-CDF17EDC8149}" type="slidenum">
              <a:rPr lang="en-US"/>
              <a:pPr/>
              <a:t>‹#›</a:t>
            </a:fld>
            <a:endParaRPr lang="en-US"/>
          </a:p>
        </p:txBody>
      </p:sp>
    </p:spTree>
    <p:extLst>
      <p:ext uri="{BB962C8B-B14F-4D97-AF65-F5344CB8AC3E}">
        <p14:creationId xmlns:p14="http://schemas.microsoft.com/office/powerpoint/2010/main" val="1287832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113F19B-0B74-40EF-8EC9-B6817482EF93}" type="slidenum">
              <a:rPr lang="en-US"/>
              <a:pPr/>
              <a:t>‹#›</a:t>
            </a:fld>
            <a:endParaRPr lang="en-US"/>
          </a:p>
        </p:txBody>
      </p:sp>
    </p:spTree>
    <p:extLst>
      <p:ext uri="{BB962C8B-B14F-4D97-AF65-F5344CB8AC3E}">
        <p14:creationId xmlns:p14="http://schemas.microsoft.com/office/powerpoint/2010/main" val="9506263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FCDFDB9-0BE7-4A60-AAA9-DF56EA9307A7}" type="slidenum">
              <a:rPr lang="en-US"/>
              <a:pPr/>
              <a:t>‹#›</a:t>
            </a:fld>
            <a:endParaRPr lang="en-US"/>
          </a:p>
        </p:txBody>
      </p:sp>
    </p:spTree>
    <p:extLst>
      <p:ext uri="{BB962C8B-B14F-4D97-AF65-F5344CB8AC3E}">
        <p14:creationId xmlns:p14="http://schemas.microsoft.com/office/powerpoint/2010/main" val="367653853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92C890D-6262-4FB7-AD96-445962B4880F}" type="slidenum">
              <a:rPr lang="en-US"/>
              <a:pPr/>
              <a:t>‹#›</a:t>
            </a:fld>
            <a:endParaRPr lang="en-US"/>
          </a:p>
        </p:txBody>
      </p:sp>
    </p:spTree>
    <p:extLst>
      <p:ext uri="{BB962C8B-B14F-4D97-AF65-F5344CB8AC3E}">
        <p14:creationId xmlns:p14="http://schemas.microsoft.com/office/powerpoint/2010/main" val="22789898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D70E1B36-C127-4F29-AF2D-5D02A1165335}" type="slidenum">
              <a:rPr lang="en-US"/>
              <a:pPr/>
              <a:t>‹#›</a:t>
            </a:fld>
            <a:endParaRPr lang="en-US"/>
          </a:p>
        </p:txBody>
      </p:sp>
    </p:spTree>
    <p:extLst>
      <p:ext uri="{BB962C8B-B14F-4D97-AF65-F5344CB8AC3E}">
        <p14:creationId xmlns:p14="http://schemas.microsoft.com/office/powerpoint/2010/main" val="324748464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473076"/>
            <a:ext cx="271780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473076"/>
            <a:ext cx="795020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D8D61C1-EF9E-4D38-AF22-61ACABD25DF9}" type="slidenum">
              <a:rPr lang="en-US"/>
              <a:pPr/>
              <a:t>‹#›</a:t>
            </a:fld>
            <a:endParaRPr lang="en-US"/>
          </a:p>
        </p:txBody>
      </p:sp>
    </p:spTree>
    <p:extLst>
      <p:ext uri="{BB962C8B-B14F-4D97-AF65-F5344CB8AC3E}">
        <p14:creationId xmlns:p14="http://schemas.microsoft.com/office/powerpoint/2010/main" val="3722090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3362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044174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90208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07318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232734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44321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7BD8049-0E99-4237-8A41-1E3F7B0D87A9}" type="slidenum">
              <a:rPr lang="en-US"/>
              <a:pPr/>
              <a:t>‹#›</a:t>
            </a:fld>
            <a:endParaRPr lang="en-US"/>
          </a:p>
        </p:txBody>
      </p:sp>
    </p:spTree>
    <p:extLst>
      <p:ext uri="{BB962C8B-B14F-4D97-AF65-F5344CB8AC3E}">
        <p14:creationId xmlns:p14="http://schemas.microsoft.com/office/powerpoint/2010/main" val="36747309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26242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0105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9816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003427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696388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16605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85299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843632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3877539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5208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99DC48F5-0ED0-487A-8017-CB2BEE8F80B7}" type="slidenum">
              <a:rPr lang="en-US"/>
              <a:pPr/>
              <a:t>‹#›</a:t>
            </a:fld>
            <a:endParaRPr lang="en-US"/>
          </a:p>
        </p:txBody>
      </p:sp>
    </p:spTree>
    <p:extLst>
      <p:ext uri="{BB962C8B-B14F-4D97-AF65-F5344CB8AC3E}">
        <p14:creationId xmlns:p14="http://schemas.microsoft.com/office/powerpoint/2010/main" val="23588194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231463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40010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049286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2818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77867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2882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721962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16661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37495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098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ED89E5E3-5557-4971-AF14-37147F18F2CD}" type="slidenum">
              <a:rPr lang="en-US"/>
              <a:pPr/>
              <a:t>‹#›</a:t>
            </a:fld>
            <a:endParaRPr lang="en-US"/>
          </a:p>
        </p:txBody>
      </p:sp>
    </p:spTree>
    <p:extLst>
      <p:ext uri="{BB962C8B-B14F-4D97-AF65-F5344CB8AC3E}">
        <p14:creationId xmlns:p14="http://schemas.microsoft.com/office/powerpoint/2010/main" val="75903678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999344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69066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 name="Group 9"/>
          <p:cNvGrpSpPr/>
          <p:nvPr/>
        </p:nvGrpSpPr>
        <p:grpSpPr>
          <a:xfrm>
            <a:off x="0" y="0"/>
            <a:ext cx="12188825" cy="6872226"/>
            <a:chOff x="0" y="0"/>
            <a:chExt cx="12188825" cy="6872226"/>
          </a:xfrm>
        </p:grpSpPr>
        <p:pic>
          <p:nvPicPr>
            <p:cNvPr id="9" name="Picture 8" descr="HD-PanelTitle-V.png"/>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l="2" r="47673"/>
            <a:stretch/>
          </p:blipFill>
          <p:spPr>
            <a:xfrm rot="5400000">
              <a:off x="5245268" y="530352"/>
              <a:ext cx="1673352" cy="612648"/>
            </a:xfrm>
            <a:prstGeom prst="rect">
              <a:avLst/>
            </a:prstGeom>
          </p:spPr>
        </p:pic>
        <p:pic>
          <p:nvPicPr>
            <p:cNvPr id="18" name="Picture 17" descr="HDRibbonTitle-UniformTrim.png"/>
            <p:cNvPicPr>
              <a:picLocks noChangeAspect="1"/>
            </p:cNvPicPr>
            <p:nvPr/>
          </p:nvPicPr>
          <p:blipFill rotWithShape="1">
            <a:blip r:embed="rId3" cstate="email">
              <a:extLst>
                <a:ext uri="{28A0092B-C50C-407E-A947-70E740481C1C}">
                  <a14:useLocalDpi xmlns:a14="http://schemas.microsoft.com/office/drawing/2010/main"/>
                </a:ext>
              </a:extLst>
            </a:blip>
            <a:srcRect r="48819"/>
            <a:stretch/>
          </p:blipFill>
          <p:spPr>
            <a:xfrm rot="5400000">
              <a:off x="5263556" y="5747514"/>
              <a:ext cx="1636776"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a:xfrm>
            <a:off x="2692397" y="5037663"/>
            <a:ext cx="5214635" cy="279400"/>
          </a:xfr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956900" y="5037663"/>
            <a:ext cx="551167" cy="279400"/>
          </a:xfrm>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908303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4903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8899262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651527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055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73025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142408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3880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3C6C174D-90BF-4AD9-B787-8A9499DD5C74}" type="slidenum">
              <a:rPr lang="en-US"/>
              <a:pPr/>
              <a:t>‹#›</a:t>
            </a:fld>
            <a:endParaRPr lang="en-US"/>
          </a:p>
        </p:txBody>
      </p:sp>
    </p:spTree>
    <p:extLst>
      <p:ext uri="{BB962C8B-B14F-4D97-AF65-F5344CB8AC3E}">
        <p14:creationId xmlns:p14="http://schemas.microsoft.com/office/powerpoint/2010/main" val="5462894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89462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104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050589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462074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50367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6"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089562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4"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36733D-EB4D-4E6C-A969-12429E15079F}" type="slidenum">
              <a:rPr lang="en-US" smtClean="0">
                <a:solidFill>
                  <a:prstClr val="black">
                    <a:tint val="75000"/>
                  </a:prstClr>
                </a:solidFill>
              </a:rPr>
              <a:pPr/>
              <a:t>‹#›</a:t>
            </a:fld>
            <a:endParaRPr lang="en-US">
              <a:solidFill>
                <a:prstClr val="black">
                  <a:tint val="75000"/>
                </a:prstClr>
              </a:solidFill>
            </a:endParaRPr>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383758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8415230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251384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796376-904E-4E0A-B9BF-E0065CD0C3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7932F17-CC83-4EB6-8235-EB6C8F6262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AD1FDFE-9965-4C81-998A-E59B1110D05D}"/>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D2142E0-B920-4416-81F4-57E0FBB656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294DDC2-9A47-401C-A8BC-9DA0E361490F}"/>
              </a:ext>
            </a:extLst>
          </p:cNvPr>
          <p:cNvSpPr>
            <a:spLocks noGrp="1"/>
          </p:cNvSpPr>
          <p:nvPr>
            <p:ph type="sldNum" sz="quarter" idx="12"/>
          </p:nvPr>
        </p:nvSpPr>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3049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0AFD867-B686-48F3-BCEE-9A0D326C490C}" type="slidenum">
              <a:rPr lang="en-US"/>
              <a:pPr/>
              <a:t>‹#›</a:t>
            </a:fld>
            <a:endParaRPr lang="en-US"/>
          </a:p>
        </p:txBody>
      </p:sp>
    </p:spTree>
    <p:extLst>
      <p:ext uri="{BB962C8B-B14F-4D97-AF65-F5344CB8AC3E}">
        <p14:creationId xmlns:p14="http://schemas.microsoft.com/office/powerpoint/2010/main" val="14514478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495AAF-4374-49DF-8B45-CE0BE6E92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A10CB75-2D73-45F7-A970-A0DADD6BC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C46D788-16AD-4671-B5F1-25DA58BC9C8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20BDF2-023E-4F37-B95E-B2B20B692E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2139EED-0C6D-4FA6-AE8C-AD8F7CBCC158}"/>
              </a:ext>
            </a:extLst>
          </p:cNvPr>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5768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4A56E4-410C-4026-9FE6-A129EEA6D3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532A883-17D5-4239-9265-DE931AA0BB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04FD0A3-3B51-4B53-BF7B-C5C1566DF41D}"/>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A8A11F6-A6AB-40AD-853A-81F2E008E9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AB5C09E-D926-4193-BA97-AD82052F8272}"/>
              </a:ext>
            </a:extLst>
          </p:cNvPr>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64377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85BBBD-419B-4928-921A-EDB6849DA5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B20258A-8D77-4891-9C04-E878B5671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3F7D8D7-E62D-418F-B9DF-79413677CA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9BBF73-8DD9-422D-A10F-7D749DEF045E}"/>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FA3DB6BC-A7D7-4389-A163-3957B431C51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254AA64-664B-4598-86D8-7E8497086FCA}"/>
              </a:ext>
            </a:extLst>
          </p:cNvPr>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368550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047EA2-2F80-4401-A94E-E68D8C7B34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232077-F979-4B55-A769-9D8C692217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BE95874-5B4F-462F-A336-78D30E4876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AC90F85-6C1F-4F2F-A85C-25E5226AEB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850FBA1-CE8C-4DB6-AE1E-820C7AA64D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24C74D8-382A-4171-9F6F-5BE4EE49780D}"/>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ED7DEADB-D503-4DCA-AF19-A2BB684F19F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68878730-67CE-481C-94F7-BE3B5A272CB5}"/>
              </a:ext>
            </a:extLst>
          </p:cNvPr>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182302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D13D67-4A3A-4D15-A07C-6290FA72AB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D5EB16A-229F-4DA9-BAEF-BA4E604B49F3}"/>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958EAB4-C361-4927-AC4E-9EAA1606039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640E8F4-B5B3-4EC4-852B-BEC53AAF1537}"/>
              </a:ext>
            </a:extLst>
          </p:cNvPr>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80415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53096CD-2D17-4E93-97AA-FECA5508EA93}"/>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B396020F-D1F2-4F13-ABE8-147AA76594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9B8770BE-76F6-4B38-A925-92E46FE75AFA}"/>
              </a:ext>
            </a:extLst>
          </p:cNvPr>
          <p:cNvSpPr>
            <a:spLocks noGrp="1"/>
          </p:cNvSpPr>
          <p:nvPr>
            <p:ph type="sldNum" sz="quarter" idx="12"/>
          </p:nvPr>
        </p:nvSpPr>
        <p:spPr>
          <a:xfrm>
            <a:off x="9439835" y="6492875"/>
            <a:ext cx="2743200" cy="365125"/>
          </a:xfrm>
        </p:spPr>
        <p:txBody>
          <a:bodyPr/>
          <a:lstStyle>
            <a:lvl1pPr>
              <a:defRPr>
                <a:solidFill>
                  <a:schemeClr val="tx1"/>
                </a:solidFill>
              </a:defRPr>
            </a:lvl1pPr>
          </a:lstStyle>
          <a:p>
            <a:fld id="{3C6C174D-90BF-4AD9-B787-8A9499DD5C74}" type="slidenum">
              <a:rPr lang="en-US" smtClean="0"/>
              <a:pPr/>
              <a:t>‹#›</a:t>
            </a:fld>
            <a:endParaRPr lang="en-US" dirty="0"/>
          </a:p>
        </p:txBody>
      </p:sp>
    </p:spTree>
    <p:extLst>
      <p:ext uri="{BB962C8B-B14F-4D97-AF65-F5344CB8AC3E}">
        <p14:creationId xmlns:p14="http://schemas.microsoft.com/office/powerpoint/2010/main" val="19810127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DEF623-A418-4401-8516-61D692FBBF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A5FC3C0-415F-492B-A759-BA60505528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B29B464-BD4F-4C64-BE62-7D4117ABD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51DE272-5FB3-4D0A-94F9-0C27CAC5E0F3}"/>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C64BE9E-3039-4FAB-B84C-4992A03E33C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BDCBE41-F343-4E0D-AE8D-A3EA166B55E0}"/>
              </a:ext>
            </a:extLst>
          </p:cNvPr>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36888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5B6785-F849-4A58-9DA8-9883B9AEF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2E16B7A-03C1-463B-B5FD-AEA0834C6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AAC2029-0515-4FE1-9B24-19538C460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058D58B-6C91-4404-B0E0-6122C59AE709}"/>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DB2F96-58A5-419D-AC37-E9FCF415F7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2FAC112-7619-4EBA-B01E-B74154DC1CEF}"/>
              </a:ext>
            </a:extLst>
          </p:cNvPr>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3917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3EE3A9-4B1C-4A63-83EF-068CBDA895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2B557D9-A021-4D15-8162-7EBE50DAF4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24EF81-A867-4A53-9C4D-35607BC61877}"/>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2B3B5E-FBEA-4696-B03C-60606FBD7EE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3F0C1C1-3E11-465A-A28D-5193A6CB7851}"/>
              </a:ext>
            </a:extLst>
          </p:cNvPr>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358452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4FE73BC-D72B-43C8-AC95-FF33A109C8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089D708A-6D72-42DD-B733-A85A1957B7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4AAC3E-A1D3-471C-9DDE-6B4F5A9523A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1413A47-6517-4533-8A6F-98FA98947E34}"/>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9B7177D-2520-4D75-838A-622347E3C923}"/>
              </a:ext>
            </a:extLst>
          </p:cNvPr>
          <p:cNvSpPr>
            <a:spLocks noGrp="1"/>
          </p:cNvSpPr>
          <p:nvPr>
            <p:ph type="sldNum" sz="quarter" idx="12"/>
          </p:nvPr>
        </p:nvSpPr>
        <p:spPr/>
        <p:txBody>
          <a:bodyPr/>
          <a:lstStyle/>
          <a:p>
            <a:fld id="{E3B41B44-FB30-4043-8BE7-13F815197F0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3687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2C8891A-D74E-48C5-9231-D1413C7287C1}" type="slidenum">
              <a:rPr lang="en-US"/>
              <a:pPr/>
              <a:t>‹#›</a:t>
            </a:fld>
            <a:endParaRPr lang="en-US"/>
          </a:p>
        </p:txBody>
      </p:sp>
    </p:spTree>
    <p:extLst>
      <p:ext uri="{BB962C8B-B14F-4D97-AF65-F5344CB8AC3E}">
        <p14:creationId xmlns:p14="http://schemas.microsoft.com/office/powerpoint/2010/main" val="31298354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F796376-904E-4E0A-B9BF-E0065CD0C31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27932F17-CC83-4EB6-8235-EB6C8F6262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0AD1FDFE-9965-4C81-998A-E59B1110D05D}"/>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3D2142E0-B920-4416-81F4-57E0FBB6569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294DDC2-9A47-401C-A8BC-9DA0E361490F}"/>
              </a:ext>
            </a:extLst>
          </p:cNvPr>
          <p:cNvSpPr>
            <a:spLocks noGrp="1"/>
          </p:cNvSpPr>
          <p:nvPr>
            <p:ph type="sldNum" sz="quarter" idx="12"/>
          </p:nvPr>
        </p:nvSpPr>
        <p:spPr/>
        <p:txBody>
          <a:bodyPr/>
          <a:lstStyle/>
          <a:p>
            <a:fld id="{54073FEA-84BA-4C36-8BF8-BD8069A91AE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35041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495AAF-4374-49DF-8B45-CE0BE6E927E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7A10CB75-2D73-45F7-A970-A0DADD6BCD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C46D788-16AD-4671-B5F1-25DA58BC9C8E}"/>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820BDF2-023E-4F37-B95E-B2B20B692EF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B2139EED-0C6D-4FA6-AE8C-AD8F7CBCC158}"/>
              </a:ext>
            </a:extLst>
          </p:cNvPr>
          <p:cNvSpPr>
            <a:spLocks noGrp="1"/>
          </p:cNvSpPr>
          <p:nvPr>
            <p:ph type="sldNum" sz="quarter" idx="12"/>
          </p:nvPr>
        </p:nvSpPr>
        <p:spPr/>
        <p:txBody>
          <a:bodyPr/>
          <a:lstStyle/>
          <a:p>
            <a:fld id="{E932E5B9-99CD-4065-8BC1-D2EEB514270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180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F4A56E4-410C-4026-9FE6-A129EEA6D33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532A883-17D5-4239-9265-DE931AA0BBF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04FD0A3-3B51-4B53-BF7B-C5C1566DF41D}"/>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9A8A11F6-A6AB-40AD-853A-81F2E008E9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EAB5C09E-D926-4193-BA97-AD82052F8272}"/>
              </a:ext>
            </a:extLst>
          </p:cNvPr>
          <p:cNvSpPr>
            <a:spLocks noGrp="1"/>
          </p:cNvSpPr>
          <p:nvPr>
            <p:ph type="sldNum" sz="quarter" idx="12"/>
          </p:nvPr>
        </p:nvSpPr>
        <p:spPr/>
        <p:txBody>
          <a:bodyPr/>
          <a:lstStyle/>
          <a:p>
            <a:fld id="{6113F19B-0B74-40EF-8EC9-B6817482EF9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028736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85BBBD-419B-4928-921A-EDB6849DA54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DB20258A-8D77-4891-9C04-E878B5671F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23F7D8D7-E62D-418F-B9DF-79413677CAB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A9BBF73-8DD9-422D-A10F-7D749DEF045E}"/>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FA3DB6BC-A7D7-4389-A163-3957B431C51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C254AA64-664B-4598-86D8-7E8497086FCA}"/>
              </a:ext>
            </a:extLst>
          </p:cNvPr>
          <p:cNvSpPr>
            <a:spLocks noGrp="1"/>
          </p:cNvSpPr>
          <p:nvPr>
            <p:ph type="sldNum" sz="quarter" idx="12"/>
          </p:nvPr>
        </p:nvSpPr>
        <p:spPr/>
        <p:txBody>
          <a:bodyPr/>
          <a:lstStyle/>
          <a:p>
            <a:fld id="{D7BD8049-0E99-4237-8A41-1E3F7B0D87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7247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047EA2-2F80-4401-A94E-E68D8C7B347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3B232077-F979-4B55-A769-9D8C692217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EBE95874-5B4F-462F-A336-78D30E48760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AC90F85-6C1F-4F2F-A85C-25E5226AEB7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850FBA1-CE8C-4DB6-AE1E-820C7AA64D9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24C74D8-382A-4171-9F6F-5BE4EE49780D}"/>
              </a:ext>
            </a:extLst>
          </p:cNvPr>
          <p:cNvSpPr>
            <a:spLocks noGrp="1"/>
          </p:cNvSpPr>
          <p:nvPr>
            <p:ph type="dt" sz="half" idx="10"/>
          </p:nvPr>
        </p:nvSpPr>
        <p:spPr/>
        <p:txBody>
          <a:bodyPr/>
          <a:lstStyle/>
          <a:p>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ED7DEADB-D503-4DCA-AF19-A2BB684F19FA}"/>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68878730-67CE-481C-94F7-BE3B5A272CB5}"/>
              </a:ext>
            </a:extLst>
          </p:cNvPr>
          <p:cNvSpPr>
            <a:spLocks noGrp="1"/>
          </p:cNvSpPr>
          <p:nvPr>
            <p:ph type="sldNum" sz="quarter" idx="12"/>
          </p:nvPr>
        </p:nvSpPr>
        <p:spPr/>
        <p:txBody>
          <a:bodyPr/>
          <a:lstStyle/>
          <a:p>
            <a:fld id="{99DC48F5-0ED0-487A-8017-CB2BEE8F80B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1674761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8D13D67-4A3A-4D15-A07C-6290FA72AB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ED5EB16A-229F-4DA9-BAEF-BA4E604B49F3}"/>
              </a:ext>
            </a:extLst>
          </p:cNvPr>
          <p:cNvSpPr>
            <a:spLocks noGrp="1"/>
          </p:cNvSpPr>
          <p:nvPr>
            <p:ph type="dt" sz="half" idx="10"/>
          </p:nvPr>
        </p:nvSpPr>
        <p:spPr/>
        <p:txBody>
          <a:bodyPr/>
          <a:lstStyle/>
          <a:p>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7958EAB4-C361-4927-AC4E-9EAA16060391}"/>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E640E8F4-B5B3-4EC4-852B-BEC53AAF1537}"/>
              </a:ext>
            </a:extLst>
          </p:cNvPr>
          <p:cNvSpPr>
            <a:spLocks noGrp="1"/>
          </p:cNvSpPr>
          <p:nvPr>
            <p:ph type="sldNum" sz="quarter" idx="12"/>
          </p:nvPr>
        </p:nvSpPr>
        <p:spPr/>
        <p:txBody>
          <a:bodyPr/>
          <a:lstStyle/>
          <a:p>
            <a:fld id="{ED89E5E3-5557-4971-AF14-37147F18F2C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484756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F53096CD-2D17-4E93-97AA-FECA5508EA93}"/>
              </a:ext>
            </a:extLst>
          </p:cNvPr>
          <p:cNvSpPr>
            <a:spLocks noGrp="1"/>
          </p:cNvSpPr>
          <p:nvPr>
            <p:ph type="dt" sz="half" idx="10"/>
          </p:nvPr>
        </p:nvSpPr>
        <p:spPr/>
        <p:txBody>
          <a:bodyPr/>
          <a:lstStyle/>
          <a:p>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B396020F-D1F2-4F13-ABE8-147AA765947E}"/>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9B8770BE-76F6-4B38-A925-92E46FE75AFA}"/>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2429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8DEF623-A418-4401-8516-61D692FBBF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A5FC3C0-415F-492B-A759-BA60505528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7B29B464-BD4F-4C64-BE62-7D4117ABD58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551DE272-5FB3-4D0A-94F9-0C27CAC5E0F3}"/>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8C64BE9E-3039-4FAB-B84C-4992A03E33C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FBDCBE41-F343-4E0D-AE8D-A3EA166B55E0}"/>
              </a:ext>
            </a:extLst>
          </p:cNvPr>
          <p:cNvSpPr>
            <a:spLocks noGrp="1"/>
          </p:cNvSpPr>
          <p:nvPr>
            <p:ph type="sldNum" sz="quarter" idx="12"/>
          </p:nvPr>
        </p:nvSpPr>
        <p:spPr/>
        <p:txBody>
          <a:bodyPr/>
          <a:lstStyle/>
          <a:p>
            <a:fld id="{E0AFD867-B686-48F3-BCEE-9A0D326C49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86966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5B6785-F849-4A58-9DA8-9883B9AEFE0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2E16B7A-03C1-463B-B5FD-AEA0834C6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3AAC2029-0515-4FE1-9B24-19538C4606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4058D58B-6C91-4404-B0E0-6122C59AE709}"/>
              </a:ext>
            </a:extLst>
          </p:cNvPr>
          <p:cNvSpPr>
            <a:spLocks noGrp="1"/>
          </p:cNvSpPr>
          <p:nvPr>
            <p:ph type="dt" sz="half" idx="10"/>
          </p:nvPr>
        </p:nvSpPr>
        <p:spPr/>
        <p:txBody>
          <a:bodyPr/>
          <a:lstStyle/>
          <a:p>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ACDB2F96-58A5-419D-AC37-E9FCF415F7D9}"/>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2FAC112-7619-4EBA-B01E-B74154DC1CEF}"/>
              </a:ext>
            </a:extLst>
          </p:cNvPr>
          <p:cNvSpPr>
            <a:spLocks noGrp="1"/>
          </p:cNvSpPr>
          <p:nvPr>
            <p:ph type="sldNum" sz="quarter" idx="12"/>
          </p:nvPr>
        </p:nvSpPr>
        <p:spPr/>
        <p:txBody>
          <a:bodyPr/>
          <a:lstStyle/>
          <a:p>
            <a:fld id="{F2C8891A-D74E-48C5-9231-D1413C7287C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5618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D3EE3A9-4B1C-4A63-83EF-068CBDA895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A2B557D9-A021-4D15-8162-7EBE50DAF4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224EF81-A867-4A53-9C4D-35607BC61877}"/>
              </a:ext>
            </a:extLst>
          </p:cNvPr>
          <p:cNvSpPr>
            <a:spLocks noGrp="1"/>
          </p:cNvSpPr>
          <p:nvPr>
            <p:ph type="dt" sz="half" idx="10"/>
          </p:nvPr>
        </p:nvSpPr>
        <p:spPr/>
        <p:txBody>
          <a:bodyPr/>
          <a:lstStyle/>
          <a:p>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42B3B5E-FBEA-4696-B03C-60606FBD7EE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43F0C1C1-3E11-465A-A28D-5193A6CB7851}"/>
              </a:ext>
            </a:extLst>
          </p:cNvPr>
          <p:cNvSpPr>
            <a:spLocks noGrp="1"/>
          </p:cNvSpPr>
          <p:nvPr>
            <p:ph type="sldNum" sz="quarter" idx="12"/>
          </p:nvPr>
        </p:nvSpPr>
        <p:spPr/>
        <p:txBody>
          <a:bodyPr/>
          <a:lstStyle/>
          <a:p>
            <a:fld id="{03F4796B-06DA-4902-B5CA-2BE72B29398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3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theme" Target="../theme/theme1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image" Target="../media/image9.png"/><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10" Type="http://schemas.openxmlformats.org/officeDocument/2006/relationships/slideLayout" Target="../slideLayouts/slideLayout127.xml"/><Relationship Id="rId19" Type="http://schemas.openxmlformats.org/officeDocument/2006/relationships/image" Target="../media/image8.png"/><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18" Type="http://schemas.openxmlformats.org/officeDocument/2006/relationships/theme" Target="../theme/theme11.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17" Type="http://schemas.openxmlformats.org/officeDocument/2006/relationships/slideLayout" Target="../slideLayouts/slideLayout151.xml"/><Relationship Id="rId2" Type="http://schemas.openxmlformats.org/officeDocument/2006/relationships/slideLayout" Target="../slideLayouts/slideLayout136.xml"/><Relationship Id="rId16" Type="http://schemas.openxmlformats.org/officeDocument/2006/relationships/slideLayout" Target="../slideLayouts/slideLayout150.xml"/><Relationship Id="rId20" Type="http://schemas.openxmlformats.org/officeDocument/2006/relationships/image" Target="../media/image9.png"/><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5" Type="http://schemas.openxmlformats.org/officeDocument/2006/relationships/slideLayout" Target="../slideLayouts/slideLayout149.xml"/><Relationship Id="rId10" Type="http://schemas.openxmlformats.org/officeDocument/2006/relationships/slideLayout" Target="../slideLayouts/slideLayout144.xml"/><Relationship Id="rId19" Type="http://schemas.openxmlformats.org/officeDocument/2006/relationships/image" Target="../media/image8.png"/><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slideLayout" Target="../slideLayouts/slideLayout14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slideLayout" Target="../slideLayouts/slideLayout164.xml"/><Relationship Id="rId18" Type="http://schemas.openxmlformats.org/officeDocument/2006/relationships/theme" Target="../theme/theme12.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image" Target="../media/image9.png"/><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10" Type="http://schemas.openxmlformats.org/officeDocument/2006/relationships/slideLayout" Target="../slideLayouts/slideLayout161.xml"/><Relationship Id="rId19" Type="http://schemas.openxmlformats.org/officeDocument/2006/relationships/image" Target="../media/image8.png"/><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18" Type="http://schemas.openxmlformats.org/officeDocument/2006/relationships/theme" Target="../theme/theme13.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17" Type="http://schemas.openxmlformats.org/officeDocument/2006/relationships/slideLayout" Target="../slideLayouts/slideLayout185.xml"/><Relationship Id="rId2" Type="http://schemas.openxmlformats.org/officeDocument/2006/relationships/slideLayout" Target="../slideLayouts/slideLayout170.xml"/><Relationship Id="rId16" Type="http://schemas.openxmlformats.org/officeDocument/2006/relationships/slideLayout" Target="../slideLayouts/slideLayout184.xml"/><Relationship Id="rId20" Type="http://schemas.openxmlformats.org/officeDocument/2006/relationships/image" Target="../media/image9.png"/><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slideLayout" Target="../slideLayouts/slideLayout183.xml"/><Relationship Id="rId10" Type="http://schemas.openxmlformats.org/officeDocument/2006/relationships/slideLayout" Target="../slideLayouts/slideLayout178.xml"/><Relationship Id="rId19" Type="http://schemas.openxmlformats.org/officeDocument/2006/relationships/image" Target="../media/image8.png"/><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slideLayout" Target="../slideLayouts/slideLayout198.xml"/><Relationship Id="rId18" Type="http://schemas.openxmlformats.org/officeDocument/2006/relationships/theme" Target="../theme/theme14.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 Type="http://schemas.openxmlformats.org/officeDocument/2006/relationships/slideLayout" Target="../slideLayouts/slideLayout187.xml"/><Relationship Id="rId16" Type="http://schemas.openxmlformats.org/officeDocument/2006/relationships/slideLayout" Target="../slideLayouts/slideLayout201.xml"/><Relationship Id="rId20" Type="http://schemas.openxmlformats.org/officeDocument/2006/relationships/image" Target="../media/image9.png"/><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5" Type="http://schemas.openxmlformats.org/officeDocument/2006/relationships/slideLayout" Target="../slideLayouts/slideLayout200.xml"/><Relationship Id="rId10" Type="http://schemas.openxmlformats.org/officeDocument/2006/relationships/slideLayout" Target="../slideLayouts/slideLayout195.xml"/><Relationship Id="rId19" Type="http://schemas.openxmlformats.org/officeDocument/2006/relationships/image" Target="../media/image8.png"/><Relationship Id="rId4" Type="http://schemas.openxmlformats.org/officeDocument/2006/relationships/slideLayout" Target="../slideLayouts/slideLayout189.xml"/><Relationship Id="rId9" Type="http://schemas.openxmlformats.org/officeDocument/2006/relationships/slideLayout" Target="../slideLayouts/slideLayout194.xml"/><Relationship Id="rId14" Type="http://schemas.openxmlformats.org/officeDocument/2006/relationships/slideLayout" Target="../slideLayouts/slideLayout19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10.xml"/><Relationship Id="rId13" Type="http://schemas.openxmlformats.org/officeDocument/2006/relationships/slideLayout" Target="../slideLayouts/slideLayout215.xml"/><Relationship Id="rId18" Type="http://schemas.openxmlformats.org/officeDocument/2006/relationships/theme" Target="../theme/theme15.xml"/><Relationship Id="rId3" Type="http://schemas.openxmlformats.org/officeDocument/2006/relationships/slideLayout" Target="../slideLayouts/slideLayout205.xml"/><Relationship Id="rId7" Type="http://schemas.openxmlformats.org/officeDocument/2006/relationships/slideLayout" Target="../slideLayouts/slideLayout209.xml"/><Relationship Id="rId12" Type="http://schemas.openxmlformats.org/officeDocument/2006/relationships/slideLayout" Target="../slideLayouts/slideLayout214.xml"/><Relationship Id="rId17" Type="http://schemas.openxmlformats.org/officeDocument/2006/relationships/slideLayout" Target="../slideLayouts/slideLayout219.xml"/><Relationship Id="rId2" Type="http://schemas.openxmlformats.org/officeDocument/2006/relationships/slideLayout" Target="../slideLayouts/slideLayout204.xml"/><Relationship Id="rId16" Type="http://schemas.openxmlformats.org/officeDocument/2006/relationships/slideLayout" Target="../slideLayouts/slideLayout218.xml"/><Relationship Id="rId20" Type="http://schemas.openxmlformats.org/officeDocument/2006/relationships/image" Target="../media/image9.png"/><Relationship Id="rId1" Type="http://schemas.openxmlformats.org/officeDocument/2006/relationships/slideLayout" Target="../slideLayouts/slideLayout203.xml"/><Relationship Id="rId6" Type="http://schemas.openxmlformats.org/officeDocument/2006/relationships/slideLayout" Target="../slideLayouts/slideLayout208.xml"/><Relationship Id="rId11" Type="http://schemas.openxmlformats.org/officeDocument/2006/relationships/slideLayout" Target="../slideLayouts/slideLayout213.xml"/><Relationship Id="rId5" Type="http://schemas.openxmlformats.org/officeDocument/2006/relationships/slideLayout" Target="../slideLayouts/slideLayout207.xml"/><Relationship Id="rId15" Type="http://schemas.openxmlformats.org/officeDocument/2006/relationships/slideLayout" Target="../slideLayouts/slideLayout217.xml"/><Relationship Id="rId10" Type="http://schemas.openxmlformats.org/officeDocument/2006/relationships/slideLayout" Target="../slideLayouts/slideLayout212.xml"/><Relationship Id="rId19" Type="http://schemas.openxmlformats.org/officeDocument/2006/relationships/image" Target="../media/image8.png"/><Relationship Id="rId4" Type="http://schemas.openxmlformats.org/officeDocument/2006/relationships/slideLayout" Target="../slideLayouts/slideLayout206.xml"/><Relationship Id="rId9" Type="http://schemas.openxmlformats.org/officeDocument/2006/relationships/slideLayout" Target="../slideLayouts/slideLayout211.xml"/><Relationship Id="rId14" Type="http://schemas.openxmlformats.org/officeDocument/2006/relationships/slideLayout" Target="../slideLayouts/slideLayout21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27.xml"/><Relationship Id="rId13" Type="http://schemas.openxmlformats.org/officeDocument/2006/relationships/slideLayout" Target="../slideLayouts/slideLayout232.xml"/><Relationship Id="rId18" Type="http://schemas.openxmlformats.org/officeDocument/2006/relationships/theme" Target="../theme/theme16.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image" Target="../media/image9.png"/><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10" Type="http://schemas.openxmlformats.org/officeDocument/2006/relationships/slideLayout" Target="../slideLayouts/slideLayout229.xml"/><Relationship Id="rId19" Type="http://schemas.openxmlformats.org/officeDocument/2006/relationships/image" Target="../media/image8.png"/><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44.xml"/><Relationship Id="rId13" Type="http://schemas.openxmlformats.org/officeDocument/2006/relationships/slideLayout" Target="../slideLayouts/slideLayout249.xml"/><Relationship Id="rId18" Type="http://schemas.openxmlformats.org/officeDocument/2006/relationships/theme" Target="../theme/theme17.xml"/><Relationship Id="rId3" Type="http://schemas.openxmlformats.org/officeDocument/2006/relationships/slideLayout" Target="../slideLayouts/slideLayout239.xml"/><Relationship Id="rId7" Type="http://schemas.openxmlformats.org/officeDocument/2006/relationships/slideLayout" Target="../slideLayouts/slideLayout243.xml"/><Relationship Id="rId12" Type="http://schemas.openxmlformats.org/officeDocument/2006/relationships/slideLayout" Target="../slideLayouts/slideLayout248.xml"/><Relationship Id="rId17" Type="http://schemas.openxmlformats.org/officeDocument/2006/relationships/slideLayout" Target="../slideLayouts/slideLayout253.xml"/><Relationship Id="rId2" Type="http://schemas.openxmlformats.org/officeDocument/2006/relationships/slideLayout" Target="../slideLayouts/slideLayout238.xml"/><Relationship Id="rId16" Type="http://schemas.openxmlformats.org/officeDocument/2006/relationships/slideLayout" Target="../slideLayouts/slideLayout252.xml"/><Relationship Id="rId20" Type="http://schemas.openxmlformats.org/officeDocument/2006/relationships/image" Target="../media/image9.png"/><Relationship Id="rId1" Type="http://schemas.openxmlformats.org/officeDocument/2006/relationships/slideLayout" Target="../slideLayouts/slideLayout237.xml"/><Relationship Id="rId6" Type="http://schemas.openxmlformats.org/officeDocument/2006/relationships/slideLayout" Target="../slideLayouts/slideLayout242.xml"/><Relationship Id="rId11" Type="http://schemas.openxmlformats.org/officeDocument/2006/relationships/slideLayout" Target="../slideLayouts/slideLayout247.xml"/><Relationship Id="rId5" Type="http://schemas.openxmlformats.org/officeDocument/2006/relationships/slideLayout" Target="../slideLayouts/slideLayout241.xml"/><Relationship Id="rId15" Type="http://schemas.openxmlformats.org/officeDocument/2006/relationships/slideLayout" Target="../slideLayouts/slideLayout251.xml"/><Relationship Id="rId10" Type="http://schemas.openxmlformats.org/officeDocument/2006/relationships/slideLayout" Target="../slideLayouts/slideLayout246.xml"/><Relationship Id="rId19" Type="http://schemas.openxmlformats.org/officeDocument/2006/relationships/image" Target="../media/image8.png"/><Relationship Id="rId4" Type="http://schemas.openxmlformats.org/officeDocument/2006/relationships/slideLayout" Target="../slideLayouts/slideLayout240.xml"/><Relationship Id="rId9" Type="http://schemas.openxmlformats.org/officeDocument/2006/relationships/slideLayout" Target="../slideLayouts/slideLayout245.xml"/><Relationship Id="rId14" Type="http://schemas.openxmlformats.org/officeDocument/2006/relationships/slideLayout" Target="../slideLayouts/slideLayout250.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61.xml"/><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18.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slideLayout" Target="../slideLayouts/slideLayout277.xml"/><Relationship Id="rId18" Type="http://schemas.openxmlformats.org/officeDocument/2006/relationships/theme" Target="../theme/theme19.xml"/><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slideLayout" Target="../slideLayouts/slideLayout276.xml"/><Relationship Id="rId17" Type="http://schemas.openxmlformats.org/officeDocument/2006/relationships/slideLayout" Target="../slideLayouts/slideLayout281.xml"/><Relationship Id="rId2" Type="http://schemas.openxmlformats.org/officeDocument/2006/relationships/slideLayout" Target="../slideLayouts/slideLayout266.xml"/><Relationship Id="rId16" Type="http://schemas.openxmlformats.org/officeDocument/2006/relationships/slideLayout" Target="../slideLayouts/slideLayout280.xml"/><Relationship Id="rId20" Type="http://schemas.openxmlformats.org/officeDocument/2006/relationships/image" Target="../media/image9.png"/><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5" Type="http://schemas.openxmlformats.org/officeDocument/2006/relationships/slideLayout" Target="../slideLayouts/slideLayout279.xml"/><Relationship Id="rId10" Type="http://schemas.openxmlformats.org/officeDocument/2006/relationships/slideLayout" Target="../slideLayouts/slideLayout274.xml"/><Relationship Id="rId19" Type="http://schemas.openxmlformats.org/officeDocument/2006/relationships/image" Target="../media/image8.png"/><Relationship Id="rId4" Type="http://schemas.openxmlformats.org/officeDocument/2006/relationships/slideLayout" Target="../slideLayouts/slideLayout268.xml"/><Relationship Id="rId9" Type="http://schemas.openxmlformats.org/officeDocument/2006/relationships/slideLayout" Target="../slideLayouts/slideLayout273.xml"/><Relationship Id="rId14" Type="http://schemas.openxmlformats.org/officeDocument/2006/relationships/slideLayout" Target="../slideLayouts/slideLayout27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image" Target="../media/image4.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19" Type="http://schemas.openxmlformats.org/officeDocument/2006/relationships/image" Target="../media/image3.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18" Type="http://schemas.openxmlformats.org/officeDocument/2006/relationships/theme" Target="../theme/theme6.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17" Type="http://schemas.openxmlformats.org/officeDocument/2006/relationships/slideLayout" Target="../slideLayouts/slideLayout78.xml"/><Relationship Id="rId2" Type="http://schemas.openxmlformats.org/officeDocument/2006/relationships/slideLayout" Target="../slideLayouts/slideLayout63.xml"/><Relationship Id="rId16" Type="http://schemas.openxmlformats.org/officeDocument/2006/relationships/slideLayout" Target="../slideLayouts/slideLayout77.xml"/><Relationship Id="rId20" Type="http://schemas.openxmlformats.org/officeDocument/2006/relationships/image" Target="../media/image9.png"/><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slideLayout" Target="../slideLayouts/slideLayout76.xml"/><Relationship Id="rId10" Type="http://schemas.openxmlformats.org/officeDocument/2006/relationships/slideLayout" Target="../slideLayouts/slideLayout71.xml"/><Relationship Id="rId19" Type="http://schemas.openxmlformats.org/officeDocument/2006/relationships/image" Target="../media/image8.png"/><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slideLayout" Target="../slideLayouts/slideLayout7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8.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theme" Target="../theme/theme9.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image" Target="../media/image9.png"/><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10" Type="http://schemas.openxmlformats.org/officeDocument/2006/relationships/slideLayout" Target="../slideLayouts/slideLayout110.xml"/><Relationship Id="rId19" Type="http://schemas.openxmlformats.org/officeDocument/2006/relationships/image" Target="../media/image8.png"/><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Freeform 2"/>
          <p:cNvSpPr>
            <a:spLocks/>
          </p:cNvSpPr>
          <p:nvPr/>
        </p:nvSpPr>
        <p:spPr bwMode="hidden">
          <a:xfrm>
            <a:off x="8837084" y="6429375"/>
            <a:ext cx="381000" cy="209550"/>
          </a:xfrm>
          <a:custGeom>
            <a:avLst/>
            <a:gdLst>
              <a:gd name="T0" fmla="*/ 0 w 179"/>
              <a:gd name="T1" fmla="*/ 132 h 132"/>
              <a:gd name="T2" fmla="*/ 29 w 179"/>
              <a:gd name="T3" fmla="*/ 132 h 132"/>
              <a:gd name="T4" fmla="*/ 77 w 179"/>
              <a:gd name="T5" fmla="*/ 108 h 132"/>
              <a:gd name="T6" fmla="*/ 119 w 179"/>
              <a:gd name="T7" fmla="*/ 78 h 132"/>
              <a:gd name="T8" fmla="*/ 155 w 179"/>
              <a:gd name="T9" fmla="*/ 48 h 132"/>
              <a:gd name="T10" fmla="*/ 179 w 179"/>
              <a:gd name="T11" fmla="*/ 12 h 132"/>
              <a:gd name="T12" fmla="*/ 173 w 179"/>
              <a:gd name="T13" fmla="*/ 6 h 132"/>
              <a:gd name="T14" fmla="*/ 167 w 179"/>
              <a:gd name="T15" fmla="*/ 0 h 132"/>
              <a:gd name="T16" fmla="*/ 137 w 179"/>
              <a:gd name="T17" fmla="*/ 42 h 132"/>
              <a:gd name="T18" fmla="*/ 101 w 179"/>
              <a:gd name="T19" fmla="*/ 78 h 132"/>
              <a:gd name="T20" fmla="*/ 53 w 179"/>
              <a:gd name="T21" fmla="*/ 108 h 132"/>
              <a:gd name="T22" fmla="*/ 0 w 179"/>
              <a:gd name="T23" fmla="*/ 132 h 132"/>
              <a:gd name="T24" fmla="*/ 0 w 179"/>
              <a:gd name="T25"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2"/>
              </a:gs>
              <a:gs pos="100000">
                <a:schemeClr val="accent2">
                  <a:gamma/>
                  <a:shade val="87843"/>
                  <a:invGamma/>
                </a:schemeClr>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099" name="Group 3"/>
          <p:cNvGrpSpPr>
            <a:grpSpLocks/>
          </p:cNvGrpSpPr>
          <p:nvPr/>
        </p:nvGrpSpPr>
        <p:grpSpPr bwMode="auto">
          <a:xfrm>
            <a:off x="4234" y="4267200"/>
            <a:ext cx="12187767" cy="2590800"/>
            <a:chOff x="2" y="2688"/>
            <a:chExt cx="5758" cy="1632"/>
          </a:xfrm>
        </p:grpSpPr>
        <p:sp>
          <p:nvSpPr>
            <p:cNvPr id="4100" name="Freeform 4"/>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Lst>
              <a:ahLst/>
              <a:cxnLst>
                <a:cxn ang="0">
                  <a:pos x="T0" y="T1"/>
                </a:cxn>
                <a:cxn ang="0">
                  <a:pos x="T2" y="T3"/>
                </a:cxn>
                <a:cxn ang="0">
                  <a:pos x="T4" y="T5"/>
                </a:cxn>
                <a:cxn ang="0">
                  <a:pos x="T6" y="T7"/>
                </a:cxn>
                <a:cxn ang="0">
                  <a:pos x="T8" y="T9"/>
                </a:cxn>
                <a:cxn ang="0">
                  <a:pos x="T10" y="T11"/>
                </a:cxn>
              </a:cxnLst>
              <a:rect l="0" t="0" r="r" b="b"/>
              <a:pathLst>
                <a:path w="5740" h="4316">
                  <a:moveTo>
                    <a:pt x="5740" y="4316"/>
                  </a:moveTo>
                  <a:lnTo>
                    <a:pt x="0" y="4316"/>
                  </a:lnTo>
                  <a:lnTo>
                    <a:pt x="0" y="0"/>
                  </a:lnTo>
                  <a:lnTo>
                    <a:pt x="5740" y="0"/>
                  </a:lnTo>
                  <a:lnTo>
                    <a:pt x="5740" y="4316"/>
                  </a:lnTo>
                  <a:lnTo>
                    <a:pt x="5740" y="431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101" name="Group 5"/>
            <p:cNvGrpSpPr>
              <a:grpSpLocks/>
            </p:cNvGrpSpPr>
            <p:nvPr userDrawn="1"/>
          </p:nvGrpSpPr>
          <p:grpSpPr bwMode="auto">
            <a:xfrm>
              <a:off x="3528" y="3715"/>
              <a:ext cx="792" cy="521"/>
              <a:chOff x="3527" y="3715"/>
              <a:chExt cx="792" cy="521"/>
            </a:xfrm>
          </p:grpSpPr>
          <p:sp>
            <p:nvSpPr>
              <p:cNvPr id="4102" name="Oval 6"/>
              <p:cNvSpPr>
                <a:spLocks noChangeArrowheads="1"/>
              </p:cNvSpPr>
              <p:nvPr/>
            </p:nvSpPr>
            <p:spPr bwMode="hidden">
              <a:xfrm>
                <a:off x="3686" y="3810"/>
                <a:ext cx="532" cy="327"/>
              </a:xfrm>
              <a:prstGeom prst="ellipse">
                <a:avLst/>
              </a:prstGeom>
              <a:gradFill rotWithShape="0">
                <a:gsLst>
                  <a:gs pos="0">
                    <a:schemeClr val="accent2"/>
                  </a:gs>
                  <a:gs pos="100000">
                    <a:schemeClr val="accent2">
                      <a:gamma/>
                      <a:shade val="90980"/>
                      <a:invGamma/>
                    </a:scheme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3" name="Oval 7"/>
              <p:cNvSpPr>
                <a:spLocks noChangeArrowheads="1"/>
              </p:cNvSpPr>
              <p:nvPr/>
            </p:nvSpPr>
            <p:spPr bwMode="hidden">
              <a:xfrm>
                <a:off x="3726" y="3840"/>
                <a:ext cx="452" cy="275"/>
              </a:xfrm>
              <a:prstGeom prst="ellipse">
                <a:avLst/>
              </a:prstGeom>
              <a:gradFill rotWithShape="0">
                <a:gsLst>
                  <a:gs pos="0">
                    <a:schemeClr val="accent2">
                      <a:gamma/>
                      <a:shade val="90980"/>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4" name="Oval 8"/>
              <p:cNvSpPr>
                <a:spLocks noChangeArrowheads="1"/>
              </p:cNvSpPr>
              <p:nvPr/>
            </p:nvSpPr>
            <p:spPr bwMode="hidden">
              <a:xfrm>
                <a:off x="3782" y="3872"/>
                <a:ext cx="344" cy="2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5" name="Oval 9"/>
              <p:cNvSpPr>
                <a:spLocks noChangeArrowheads="1"/>
              </p:cNvSpPr>
              <p:nvPr/>
            </p:nvSpPr>
            <p:spPr bwMode="hidden">
              <a:xfrm>
                <a:off x="3822" y="3896"/>
                <a:ext cx="262" cy="159"/>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6" name="Oval 10"/>
              <p:cNvSpPr>
                <a:spLocks noChangeArrowheads="1"/>
              </p:cNvSpPr>
              <p:nvPr/>
            </p:nvSpPr>
            <p:spPr bwMode="hidden">
              <a:xfrm>
                <a:off x="3856" y="3922"/>
                <a:ext cx="192" cy="107"/>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07" name="Freeform 11"/>
              <p:cNvSpPr>
                <a:spLocks/>
              </p:cNvSpPr>
              <p:nvPr/>
            </p:nvSpPr>
            <p:spPr bwMode="hidden">
              <a:xfrm>
                <a:off x="3575" y="3715"/>
                <a:ext cx="383" cy="161"/>
              </a:xfrm>
              <a:custGeom>
                <a:avLst/>
                <a:gdLst>
                  <a:gd name="T0" fmla="*/ 376 w 382"/>
                  <a:gd name="T1" fmla="*/ 12 h 161"/>
                  <a:gd name="T2" fmla="*/ 257 w 382"/>
                  <a:gd name="T3" fmla="*/ 24 h 161"/>
                  <a:gd name="T4" fmla="*/ 149 w 382"/>
                  <a:gd name="T5" fmla="*/ 54 h 161"/>
                  <a:gd name="T6" fmla="*/ 101 w 382"/>
                  <a:gd name="T7" fmla="*/ 77 h 161"/>
                  <a:gd name="T8" fmla="*/ 59 w 382"/>
                  <a:gd name="T9" fmla="*/ 101 h 161"/>
                  <a:gd name="T10" fmla="*/ 24 w 382"/>
                  <a:gd name="T11" fmla="*/ 131 h 161"/>
                  <a:gd name="T12" fmla="*/ 0 w 382"/>
                  <a:gd name="T13" fmla="*/ 161 h 161"/>
                  <a:gd name="T14" fmla="*/ 0 w 382"/>
                  <a:gd name="T15" fmla="*/ 137 h 161"/>
                  <a:gd name="T16" fmla="*/ 29 w 382"/>
                  <a:gd name="T17" fmla="*/ 107 h 161"/>
                  <a:gd name="T18" fmla="*/ 65 w 382"/>
                  <a:gd name="T19" fmla="*/ 83 h 161"/>
                  <a:gd name="T20" fmla="*/ 155 w 382"/>
                  <a:gd name="T21" fmla="*/ 36 h 161"/>
                  <a:gd name="T22" fmla="*/ 257 w 382"/>
                  <a:gd name="T23" fmla="*/ 12 h 161"/>
                  <a:gd name="T24" fmla="*/ 376 w 382"/>
                  <a:gd name="T25" fmla="*/ 0 h 161"/>
                  <a:gd name="T26" fmla="*/ 376 w 382"/>
                  <a:gd name="T27" fmla="*/ 0 h 161"/>
                  <a:gd name="T28" fmla="*/ 382 w 382"/>
                  <a:gd name="T29" fmla="*/ 0 h 161"/>
                  <a:gd name="T30" fmla="*/ 382 w 382"/>
                  <a:gd name="T31" fmla="*/ 12 h 161"/>
                  <a:gd name="T32" fmla="*/ 376 w 382"/>
                  <a:gd name="T33" fmla="*/ 12 h 161"/>
                  <a:gd name="T34" fmla="*/ 376 w 382"/>
                  <a:gd name="T35" fmla="*/ 12 h 161"/>
                  <a:gd name="T36" fmla="*/ 376 w 382"/>
                  <a:gd name="T37" fmla="*/ 12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2">
                      <a:gamma/>
                      <a:shade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3695" y="4170"/>
                <a:ext cx="444" cy="66"/>
              </a:xfrm>
              <a:custGeom>
                <a:avLst/>
                <a:gdLst>
                  <a:gd name="T0" fmla="*/ 257 w 443"/>
                  <a:gd name="T1" fmla="*/ 54 h 66"/>
                  <a:gd name="T2" fmla="*/ 353 w 443"/>
                  <a:gd name="T3" fmla="*/ 48 h 66"/>
                  <a:gd name="T4" fmla="*/ 443 w 443"/>
                  <a:gd name="T5" fmla="*/ 24 h 66"/>
                  <a:gd name="T6" fmla="*/ 443 w 443"/>
                  <a:gd name="T7" fmla="*/ 36 h 66"/>
                  <a:gd name="T8" fmla="*/ 353 w 443"/>
                  <a:gd name="T9" fmla="*/ 60 h 66"/>
                  <a:gd name="T10" fmla="*/ 257 w 443"/>
                  <a:gd name="T11" fmla="*/ 66 h 66"/>
                  <a:gd name="T12" fmla="*/ 186 w 443"/>
                  <a:gd name="T13" fmla="*/ 60 h 66"/>
                  <a:gd name="T14" fmla="*/ 120 w 443"/>
                  <a:gd name="T15" fmla="*/ 48 h 66"/>
                  <a:gd name="T16" fmla="*/ 60 w 443"/>
                  <a:gd name="T17" fmla="*/ 36 h 66"/>
                  <a:gd name="T18" fmla="*/ 0 w 443"/>
                  <a:gd name="T19" fmla="*/ 12 h 66"/>
                  <a:gd name="T20" fmla="*/ 0 w 443"/>
                  <a:gd name="T21" fmla="*/ 0 h 66"/>
                  <a:gd name="T22" fmla="*/ 54 w 443"/>
                  <a:gd name="T23" fmla="*/ 24 h 66"/>
                  <a:gd name="T24" fmla="*/ 120 w 443"/>
                  <a:gd name="T25" fmla="*/ 36 h 66"/>
                  <a:gd name="T26" fmla="*/ 186 w 443"/>
                  <a:gd name="T27" fmla="*/ 48 h 66"/>
                  <a:gd name="T28" fmla="*/ 257 w 443"/>
                  <a:gd name="T29" fmla="*/ 54 h 66"/>
                  <a:gd name="T30" fmla="*/ 257 w 443"/>
                  <a:gd name="T31" fmla="*/ 5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2">
                      <a:gamma/>
                      <a:shade val="84706"/>
                      <a:invGamma/>
                    </a:schemeClr>
                  </a:gs>
                  <a:gs pos="100000">
                    <a:schemeClr val="accent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9" name="Freeform 13"/>
              <p:cNvSpPr>
                <a:spLocks/>
              </p:cNvSpPr>
              <p:nvPr/>
            </p:nvSpPr>
            <p:spPr bwMode="hidden">
              <a:xfrm>
                <a:off x="3527" y="3906"/>
                <a:ext cx="89" cy="216"/>
              </a:xfrm>
              <a:custGeom>
                <a:avLst/>
                <a:gdLst>
                  <a:gd name="T0" fmla="*/ 12 w 89"/>
                  <a:gd name="T1" fmla="*/ 66 h 216"/>
                  <a:gd name="T2" fmla="*/ 18 w 89"/>
                  <a:gd name="T3" fmla="*/ 108 h 216"/>
                  <a:gd name="T4" fmla="*/ 36 w 89"/>
                  <a:gd name="T5" fmla="*/ 144 h 216"/>
                  <a:gd name="T6" fmla="*/ 60 w 89"/>
                  <a:gd name="T7" fmla="*/ 180 h 216"/>
                  <a:gd name="T8" fmla="*/ 89 w 89"/>
                  <a:gd name="T9" fmla="*/ 216 h 216"/>
                  <a:gd name="T10" fmla="*/ 72 w 89"/>
                  <a:gd name="T11" fmla="*/ 216 h 216"/>
                  <a:gd name="T12" fmla="*/ 42 w 89"/>
                  <a:gd name="T13" fmla="*/ 180 h 216"/>
                  <a:gd name="T14" fmla="*/ 18 w 89"/>
                  <a:gd name="T15" fmla="*/ 144 h 216"/>
                  <a:gd name="T16" fmla="*/ 6 w 89"/>
                  <a:gd name="T17" fmla="*/ 108 h 216"/>
                  <a:gd name="T18" fmla="*/ 0 w 89"/>
                  <a:gd name="T19" fmla="*/ 66 h 216"/>
                  <a:gd name="T20" fmla="*/ 0 w 89"/>
                  <a:gd name="T21" fmla="*/ 30 h 216"/>
                  <a:gd name="T22" fmla="*/ 12 w 89"/>
                  <a:gd name="T23" fmla="*/ 0 h 216"/>
                  <a:gd name="T24" fmla="*/ 30 w 89"/>
                  <a:gd name="T25" fmla="*/ 0 h 216"/>
                  <a:gd name="T26" fmla="*/ 18 w 89"/>
                  <a:gd name="T27" fmla="*/ 30 h 216"/>
                  <a:gd name="T28" fmla="*/ 12 w 89"/>
                  <a:gd name="T29" fmla="*/ 66 h 216"/>
                  <a:gd name="T30" fmla="*/ 12 w 89"/>
                  <a:gd name="T31" fmla="*/ 6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3569" y="3745"/>
                <a:ext cx="750" cy="461"/>
              </a:xfrm>
              <a:custGeom>
                <a:avLst/>
                <a:gdLst>
                  <a:gd name="T0" fmla="*/ 382 w 747"/>
                  <a:gd name="T1" fmla="*/ 443 h 461"/>
                  <a:gd name="T2" fmla="*/ 311 w 747"/>
                  <a:gd name="T3" fmla="*/ 437 h 461"/>
                  <a:gd name="T4" fmla="*/ 245 w 747"/>
                  <a:gd name="T5" fmla="*/ 425 h 461"/>
                  <a:gd name="T6" fmla="*/ 185 w 747"/>
                  <a:gd name="T7" fmla="*/ 407 h 461"/>
                  <a:gd name="T8" fmla="*/ 131 w 747"/>
                  <a:gd name="T9" fmla="*/ 383 h 461"/>
                  <a:gd name="T10" fmla="*/ 83 w 747"/>
                  <a:gd name="T11" fmla="*/ 347 h 461"/>
                  <a:gd name="T12" fmla="*/ 53 w 747"/>
                  <a:gd name="T13" fmla="*/ 311 h 461"/>
                  <a:gd name="T14" fmla="*/ 30 w 747"/>
                  <a:gd name="T15" fmla="*/ 269 h 461"/>
                  <a:gd name="T16" fmla="*/ 24 w 747"/>
                  <a:gd name="T17" fmla="*/ 227 h 461"/>
                  <a:gd name="T18" fmla="*/ 30 w 747"/>
                  <a:gd name="T19" fmla="*/ 185 h 461"/>
                  <a:gd name="T20" fmla="*/ 53 w 747"/>
                  <a:gd name="T21" fmla="*/ 143 h 461"/>
                  <a:gd name="T22" fmla="*/ 83 w 747"/>
                  <a:gd name="T23" fmla="*/ 107 h 461"/>
                  <a:gd name="T24" fmla="*/ 131 w 747"/>
                  <a:gd name="T25" fmla="*/ 77 h 461"/>
                  <a:gd name="T26" fmla="*/ 185 w 747"/>
                  <a:gd name="T27" fmla="*/ 47 h 461"/>
                  <a:gd name="T28" fmla="*/ 245 w 747"/>
                  <a:gd name="T29" fmla="*/ 30 h 461"/>
                  <a:gd name="T30" fmla="*/ 311 w 747"/>
                  <a:gd name="T31" fmla="*/ 18 h 461"/>
                  <a:gd name="T32" fmla="*/ 382 w 747"/>
                  <a:gd name="T33" fmla="*/ 12 h 461"/>
                  <a:gd name="T34" fmla="*/ 478 w 747"/>
                  <a:gd name="T35" fmla="*/ 18 h 461"/>
                  <a:gd name="T36" fmla="*/ 562 w 747"/>
                  <a:gd name="T37" fmla="*/ 41 h 461"/>
                  <a:gd name="T38" fmla="*/ 562 w 747"/>
                  <a:gd name="T39" fmla="*/ 36 h 461"/>
                  <a:gd name="T40" fmla="*/ 562 w 747"/>
                  <a:gd name="T41" fmla="*/ 30 h 461"/>
                  <a:gd name="T42" fmla="*/ 478 w 747"/>
                  <a:gd name="T43" fmla="*/ 6 h 461"/>
                  <a:gd name="T44" fmla="*/ 382 w 747"/>
                  <a:gd name="T45" fmla="*/ 0 h 461"/>
                  <a:gd name="T46" fmla="*/ 305 w 747"/>
                  <a:gd name="T47" fmla="*/ 6 h 461"/>
                  <a:gd name="T48" fmla="*/ 233 w 747"/>
                  <a:gd name="T49" fmla="*/ 18 h 461"/>
                  <a:gd name="T50" fmla="*/ 167 w 747"/>
                  <a:gd name="T51" fmla="*/ 41 h 461"/>
                  <a:gd name="T52" fmla="*/ 113 w 747"/>
                  <a:gd name="T53" fmla="*/ 65 h 461"/>
                  <a:gd name="T54" fmla="*/ 65 w 747"/>
                  <a:gd name="T55" fmla="*/ 101 h 461"/>
                  <a:gd name="T56" fmla="*/ 30 w 747"/>
                  <a:gd name="T57" fmla="*/ 137 h 461"/>
                  <a:gd name="T58" fmla="*/ 6 w 747"/>
                  <a:gd name="T59" fmla="*/ 179 h 461"/>
                  <a:gd name="T60" fmla="*/ 0 w 747"/>
                  <a:gd name="T61" fmla="*/ 227 h 461"/>
                  <a:gd name="T62" fmla="*/ 6 w 747"/>
                  <a:gd name="T63" fmla="*/ 275 h 461"/>
                  <a:gd name="T64" fmla="*/ 30 w 747"/>
                  <a:gd name="T65" fmla="*/ 317 h 461"/>
                  <a:gd name="T66" fmla="*/ 65 w 747"/>
                  <a:gd name="T67" fmla="*/ 359 h 461"/>
                  <a:gd name="T68" fmla="*/ 113 w 747"/>
                  <a:gd name="T69" fmla="*/ 395 h 461"/>
                  <a:gd name="T70" fmla="*/ 167 w 747"/>
                  <a:gd name="T71" fmla="*/ 419 h 461"/>
                  <a:gd name="T72" fmla="*/ 233 w 747"/>
                  <a:gd name="T73" fmla="*/ 443 h 461"/>
                  <a:gd name="T74" fmla="*/ 305 w 747"/>
                  <a:gd name="T75" fmla="*/ 455 h 461"/>
                  <a:gd name="T76" fmla="*/ 382 w 747"/>
                  <a:gd name="T77" fmla="*/ 461 h 461"/>
                  <a:gd name="T78" fmla="*/ 448 w 747"/>
                  <a:gd name="T79" fmla="*/ 455 h 461"/>
                  <a:gd name="T80" fmla="*/ 508 w 747"/>
                  <a:gd name="T81" fmla="*/ 449 h 461"/>
                  <a:gd name="T82" fmla="*/ 609 w 747"/>
                  <a:gd name="T83" fmla="*/ 413 h 461"/>
                  <a:gd name="T84" fmla="*/ 657 w 747"/>
                  <a:gd name="T85" fmla="*/ 389 h 461"/>
                  <a:gd name="T86" fmla="*/ 693 w 747"/>
                  <a:gd name="T87" fmla="*/ 359 h 461"/>
                  <a:gd name="T88" fmla="*/ 723 w 747"/>
                  <a:gd name="T89" fmla="*/ 329 h 461"/>
                  <a:gd name="T90" fmla="*/ 747 w 747"/>
                  <a:gd name="T91" fmla="*/ 293 h 461"/>
                  <a:gd name="T92" fmla="*/ 741 w 747"/>
                  <a:gd name="T93" fmla="*/ 287 h 461"/>
                  <a:gd name="T94" fmla="*/ 729 w 747"/>
                  <a:gd name="T95" fmla="*/ 281 h 461"/>
                  <a:gd name="T96" fmla="*/ 711 w 747"/>
                  <a:gd name="T97" fmla="*/ 317 h 461"/>
                  <a:gd name="T98" fmla="*/ 681 w 747"/>
                  <a:gd name="T99" fmla="*/ 347 h 461"/>
                  <a:gd name="T100" fmla="*/ 645 w 747"/>
                  <a:gd name="T101" fmla="*/ 377 h 461"/>
                  <a:gd name="T102" fmla="*/ 604 w 747"/>
                  <a:gd name="T103" fmla="*/ 401 h 461"/>
                  <a:gd name="T104" fmla="*/ 502 w 747"/>
                  <a:gd name="T105" fmla="*/ 431 h 461"/>
                  <a:gd name="T106" fmla="*/ 442 w 747"/>
                  <a:gd name="T107" fmla="*/ 443 h 461"/>
                  <a:gd name="T108" fmla="*/ 382 w 747"/>
                  <a:gd name="T109" fmla="*/ 443 h 461"/>
                  <a:gd name="T110" fmla="*/ 382 w 747"/>
                  <a:gd name="T111" fmla="*/ 44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2"/>
                  </a:gs>
                  <a:gs pos="100000">
                    <a:schemeClr val="accent2">
                      <a:gamma/>
                      <a:shade val="90980"/>
                      <a:invGamma/>
                    </a:schemeClr>
                  </a:gs>
                </a:gsLst>
                <a:path path="rect">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1" name="Freeform 15"/>
              <p:cNvSpPr>
                <a:spLocks/>
              </p:cNvSpPr>
              <p:nvPr/>
            </p:nvSpPr>
            <p:spPr bwMode="hidden">
              <a:xfrm>
                <a:off x="4037" y="3721"/>
                <a:ext cx="96" cy="30"/>
              </a:xfrm>
              <a:custGeom>
                <a:avLst/>
                <a:gdLst>
                  <a:gd name="T0" fmla="*/ 0 w 96"/>
                  <a:gd name="T1" fmla="*/ 0 h 30"/>
                  <a:gd name="T2" fmla="*/ 0 w 96"/>
                  <a:gd name="T3" fmla="*/ 12 h 30"/>
                  <a:gd name="T4" fmla="*/ 48 w 96"/>
                  <a:gd name="T5" fmla="*/ 18 h 30"/>
                  <a:gd name="T6" fmla="*/ 96 w 96"/>
                  <a:gd name="T7" fmla="*/ 30 h 30"/>
                  <a:gd name="T8" fmla="*/ 96 w 96"/>
                  <a:gd name="T9" fmla="*/ 24 h 30"/>
                  <a:gd name="T10" fmla="*/ 96 w 96"/>
                  <a:gd name="T11" fmla="*/ 18 h 30"/>
                  <a:gd name="T12" fmla="*/ 48 w 96"/>
                  <a:gd name="T13" fmla="*/ 12 h 30"/>
                  <a:gd name="T14" fmla="*/ 0 w 96"/>
                  <a:gd name="T15" fmla="*/ 0 h 30"/>
                  <a:gd name="T16" fmla="*/ 0 w 96"/>
                  <a:gd name="T1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2"/>
                  </a:gs>
                  <a:gs pos="100000">
                    <a:schemeClr val="accent2">
                      <a:gamma/>
                      <a:shade val="8784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12" name="Oval 16"/>
              <p:cNvSpPr>
                <a:spLocks noChangeArrowheads="1"/>
              </p:cNvSpPr>
              <p:nvPr/>
            </p:nvSpPr>
            <p:spPr bwMode="hidden">
              <a:xfrm>
                <a:off x="3910" y="3948"/>
                <a:ext cx="84" cy="53"/>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113" name="Group 17"/>
            <p:cNvGrpSpPr>
              <a:grpSpLocks/>
            </p:cNvGrpSpPr>
            <p:nvPr userDrawn="1"/>
          </p:nvGrpSpPr>
          <p:grpSpPr bwMode="auto">
            <a:xfrm>
              <a:off x="1776" y="3631"/>
              <a:ext cx="1626" cy="683"/>
              <a:chOff x="1776" y="3631"/>
              <a:chExt cx="1626" cy="683"/>
            </a:xfrm>
          </p:grpSpPr>
          <p:sp>
            <p:nvSpPr>
              <p:cNvPr id="4114" name="Oval 18"/>
              <p:cNvSpPr>
                <a:spLocks noChangeArrowheads="1"/>
              </p:cNvSpPr>
              <p:nvPr/>
            </p:nvSpPr>
            <p:spPr bwMode="hidden">
              <a:xfrm>
                <a:off x="2268" y="3934"/>
                <a:ext cx="638" cy="377"/>
              </a:xfrm>
              <a:prstGeom prst="ellipse">
                <a:avLst/>
              </a:prstGeom>
              <a:gradFill rotWithShape="0">
                <a:gsLst>
                  <a:gs pos="0">
                    <a:schemeClr val="accent2">
                      <a:gamma/>
                      <a:shade val="87843"/>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5" name="Oval 19"/>
              <p:cNvSpPr>
                <a:spLocks noChangeArrowheads="1"/>
              </p:cNvSpPr>
              <p:nvPr/>
            </p:nvSpPr>
            <p:spPr bwMode="hidden">
              <a:xfrm>
                <a:off x="2314" y="3958"/>
                <a:ext cx="543" cy="332"/>
              </a:xfrm>
              <a:prstGeom prst="ellipse">
                <a:avLst/>
              </a:prstGeom>
              <a:gradFill rotWithShape="0">
                <a:gsLst>
                  <a:gs pos="0">
                    <a:schemeClr val="accent2"/>
                  </a:gs>
                  <a:gs pos="100000">
                    <a:schemeClr val="accent2">
                      <a:gamma/>
                      <a:shade val="87843"/>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6" name="Oval 20"/>
              <p:cNvSpPr>
                <a:spLocks noChangeArrowheads="1"/>
              </p:cNvSpPr>
              <p:nvPr/>
            </p:nvSpPr>
            <p:spPr bwMode="hidden">
              <a:xfrm>
                <a:off x="2341" y="3979"/>
                <a:ext cx="501" cy="299"/>
              </a:xfrm>
              <a:prstGeom prst="ellipse">
                <a:avLst/>
              </a:prstGeom>
              <a:gradFill rotWithShape="0">
                <a:gsLst>
                  <a:gs pos="0">
                    <a:schemeClr val="accent2">
                      <a:gamma/>
                      <a:shade val="90980"/>
                      <a:invGamma/>
                    </a:schemeClr>
                  </a:gs>
                  <a:gs pos="100000">
                    <a:schemeClr val="accent2"/>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7" name="Oval 21"/>
              <p:cNvSpPr>
                <a:spLocks noChangeArrowheads="1"/>
              </p:cNvSpPr>
              <p:nvPr/>
            </p:nvSpPr>
            <p:spPr bwMode="hidden">
              <a:xfrm>
                <a:off x="2368" y="3997"/>
                <a:ext cx="444" cy="258"/>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8" name="Oval 22"/>
              <p:cNvSpPr>
                <a:spLocks noChangeArrowheads="1"/>
              </p:cNvSpPr>
              <p:nvPr/>
            </p:nvSpPr>
            <p:spPr bwMode="hidden">
              <a:xfrm>
                <a:off x="2385" y="4005"/>
                <a:ext cx="413" cy="240"/>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19" name="Oval 23"/>
              <p:cNvSpPr>
                <a:spLocks noChangeArrowheads="1"/>
              </p:cNvSpPr>
              <p:nvPr/>
            </p:nvSpPr>
            <p:spPr bwMode="hidden">
              <a:xfrm>
                <a:off x="2437" y="4026"/>
                <a:ext cx="306" cy="192"/>
              </a:xfrm>
              <a:prstGeom prst="ellipse">
                <a:avLst/>
              </a:prstGeom>
              <a:gradFill rotWithShape="0">
                <a:gsLst>
                  <a:gs pos="0">
                    <a:schemeClr val="accent2">
                      <a:gamma/>
                      <a:shade val="8784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20" name="Oval 24"/>
              <p:cNvSpPr>
                <a:spLocks noChangeArrowheads="1"/>
              </p:cNvSpPr>
              <p:nvPr/>
            </p:nvSpPr>
            <p:spPr bwMode="hidden">
              <a:xfrm>
                <a:off x="2476" y="4056"/>
                <a:ext cx="227" cy="135"/>
              </a:xfrm>
              <a:prstGeom prst="ellipse">
                <a:avLst/>
              </a:prstGeom>
              <a:gradFill rotWithShape="0">
                <a:gsLst>
                  <a:gs pos="0">
                    <a:schemeClr val="accent2"/>
                  </a:gs>
                  <a:gs pos="100000">
                    <a:schemeClr val="accent2">
                      <a:gamma/>
                      <a:shade val="90980"/>
                      <a:invGamma/>
                    </a:schemeClr>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21" name="Oval 25"/>
              <p:cNvSpPr>
                <a:spLocks noChangeArrowheads="1"/>
              </p:cNvSpPr>
              <p:nvPr/>
            </p:nvSpPr>
            <p:spPr bwMode="hidden">
              <a:xfrm>
                <a:off x="2542" y="4097"/>
                <a:ext cx="90" cy="60"/>
              </a:xfrm>
              <a:prstGeom prst="ellipse">
                <a:avLst/>
              </a:prstGeom>
              <a:gradFill rotWithShape="0">
                <a:gsLst>
                  <a:gs pos="0">
                    <a:schemeClr val="accent2"/>
                  </a:gs>
                  <a:gs pos="100000">
                    <a:schemeClr val="accent2">
                      <a:gamma/>
                      <a:shade val="90980"/>
                      <a:invGamma/>
                    </a:schemeClr>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22" name="Freeform 26"/>
              <p:cNvSpPr>
                <a:spLocks/>
              </p:cNvSpPr>
              <p:nvPr/>
            </p:nvSpPr>
            <p:spPr bwMode="hidden">
              <a:xfrm>
                <a:off x="2585" y="3822"/>
                <a:ext cx="449" cy="186"/>
              </a:xfrm>
              <a:custGeom>
                <a:avLst/>
                <a:gdLst>
                  <a:gd name="T0" fmla="*/ 6 w 448"/>
                  <a:gd name="T1" fmla="*/ 6 h 186"/>
                  <a:gd name="T2" fmla="*/ 78 w 448"/>
                  <a:gd name="T3" fmla="*/ 12 h 186"/>
                  <a:gd name="T4" fmla="*/ 150 w 448"/>
                  <a:gd name="T5" fmla="*/ 18 h 186"/>
                  <a:gd name="T6" fmla="*/ 215 w 448"/>
                  <a:gd name="T7" fmla="*/ 36 h 186"/>
                  <a:gd name="T8" fmla="*/ 275 w 448"/>
                  <a:gd name="T9" fmla="*/ 60 h 186"/>
                  <a:gd name="T10" fmla="*/ 329 w 448"/>
                  <a:gd name="T11" fmla="*/ 84 h 186"/>
                  <a:gd name="T12" fmla="*/ 377 w 448"/>
                  <a:gd name="T13" fmla="*/ 114 h 186"/>
                  <a:gd name="T14" fmla="*/ 419 w 448"/>
                  <a:gd name="T15" fmla="*/ 150 h 186"/>
                  <a:gd name="T16" fmla="*/ 448 w 448"/>
                  <a:gd name="T17" fmla="*/ 186 h 186"/>
                  <a:gd name="T18" fmla="*/ 448 w 448"/>
                  <a:gd name="T19" fmla="*/ 162 h 186"/>
                  <a:gd name="T20" fmla="*/ 413 w 448"/>
                  <a:gd name="T21" fmla="*/ 126 h 186"/>
                  <a:gd name="T22" fmla="*/ 371 w 448"/>
                  <a:gd name="T23" fmla="*/ 96 h 186"/>
                  <a:gd name="T24" fmla="*/ 323 w 448"/>
                  <a:gd name="T25" fmla="*/ 66 h 186"/>
                  <a:gd name="T26" fmla="*/ 269 w 448"/>
                  <a:gd name="T27" fmla="*/ 48 h 186"/>
                  <a:gd name="T28" fmla="*/ 144 w 448"/>
                  <a:gd name="T29" fmla="*/ 12 h 186"/>
                  <a:gd name="T30" fmla="*/ 78 w 448"/>
                  <a:gd name="T31" fmla="*/ 6 h 186"/>
                  <a:gd name="T32" fmla="*/ 6 w 448"/>
                  <a:gd name="T33" fmla="*/ 0 h 186"/>
                  <a:gd name="T34" fmla="*/ 0 w 448"/>
                  <a:gd name="T35" fmla="*/ 0 h 186"/>
                  <a:gd name="T36" fmla="*/ 0 w 448"/>
                  <a:gd name="T37" fmla="*/ 0 h 186"/>
                  <a:gd name="T38" fmla="*/ 0 w 448"/>
                  <a:gd name="T39" fmla="*/ 6 h 186"/>
                  <a:gd name="T40" fmla="*/ 0 w 448"/>
                  <a:gd name="T41" fmla="*/ 6 h 186"/>
                  <a:gd name="T42" fmla="*/ 6 w 448"/>
                  <a:gd name="T43" fmla="*/ 6 h 186"/>
                  <a:gd name="T44" fmla="*/ 6 w 448"/>
                  <a:gd name="T45" fmla="*/ 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2">
                      <a:gamma/>
                      <a:shade val="90980"/>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3" name="Freeform 27"/>
              <p:cNvSpPr>
                <a:spLocks/>
              </p:cNvSpPr>
              <p:nvPr/>
            </p:nvSpPr>
            <p:spPr bwMode="hidden">
              <a:xfrm>
                <a:off x="2142" y="3852"/>
                <a:ext cx="892" cy="462"/>
              </a:xfrm>
              <a:custGeom>
                <a:avLst/>
                <a:gdLst>
                  <a:gd name="T0" fmla="*/ 23 w 890"/>
                  <a:gd name="T1" fmla="*/ 276 h 462"/>
                  <a:gd name="T2" fmla="*/ 29 w 890"/>
                  <a:gd name="T3" fmla="*/ 222 h 462"/>
                  <a:gd name="T4" fmla="*/ 59 w 890"/>
                  <a:gd name="T5" fmla="*/ 174 h 462"/>
                  <a:gd name="T6" fmla="*/ 95 w 890"/>
                  <a:gd name="T7" fmla="*/ 132 h 462"/>
                  <a:gd name="T8" fmla="*/ 149 w 890"/>
                  <a:gd name="T9" fmla="*/ 96 h 462"/>
                  <a:gd name="T10" fmla="*/ 209 w 890"/>
                  <a:gd name="T11" fmla="*/ 60 h 462"/>
                  <a:gd name="T12" fmla="*/ 281 w 890"/>
                  <a:gd name="T13" fmla="*/ 36 h 462"/>
                  <a:gd name="T14" fmla="*/ 364 w 890"/>
                  <a:gd name="T15" fmla="*/ 24 h 462"/>
                  <a:gd name="T16" fmla="*/ 448 w 890"/>
                  <a:gd name="T17" fmla="*/ 18 h 462"/>
                  <a:gd name="T18" fmla="*/ 532 w 890"/>
                  <a:gd name="T19" fmla="*/ 24 h 462"/>
                  <a:gd name="T20" fmla="*/ 609 w 890"/>
                  <a:gd name="T21" fmla="*/ 36 h 462"/>
                  <a:gd name="T22" fmla="*/ 681 w 890"/>
                  <a:gd name="T23" fmla="*/ 60 h 462"/>
                  <a:gd name="T24" fmla="*/ 741 w 890"/>
                  <a:gd name="T25" fmla="*/ 96 h 462"/>
                  <a:gd name="T26" fmla="*/ 795 w 890"/>
                  <a:gd name="T27" fmla="*/ 132 h 462"/>
                  <a:gd name="T28" fmla="*/ 831 w 890"/>
                  <a:gd name="T29" fmla="*/ 174 h 462"/>
                  <a:gd name="T30" fmla="*/ 861 w 890"/>
                  <a:gd name="T31" fmla="*/ 222 h 462"/>
                  <a:gd name="T32" fmla="*/ 867 w 890"/>
                  <a:gd name="T33" fmla="*/ 276 h 462"/>
                  <a:gd name="T34" fmla="*/ 855 w 890"/>
                  <a:gd name="T35" fmla="*/ 330 h 462"/>
                  <a:gd name="T36" fmla="*/ 831 w 890"/>
                  <a:gd name="T37" fmla="*/ 378 h 462"/>
                  <a:gd name="T38" fmla="*/ 783 w 890"/>
                  <a:gd name="T39" fmla="*/ 426 h 462"/>
                  <a:gd name="T40" fmla="*/ 723 w 890"/>
                  <a:gd name="T41" fmla="*/ 462 h 462"/>
                  <a:gd name="T42" fmla="*/ 765 w 890"/>
                  <a:gd name="T43" fmla="*/ 462 h 462"/>
                  <a:gd name="T44" fmla="*/ 819 w 890"/>
                  <a:gd name="T45" fmla="*/ 426 h 462"/>
                  <a:gd name="T46" fmla="*/ 855 w 890"/>
                  <a:gd name="T47" fmla="*/ 378 h 462"/>
                  <a:gd name="T48" fmla="*/ 884 w 890"/>
                  <a:gd name="T49" fmla="*/ 330 h 462"/>
                  <a:gd name="T50" fmla="*/ 890 w 890"/>
                  <a:gd name="T51" fmla="*/ 276 h 462"/>
                  <a:gd name="T52" fmla="*/ 884 w 890"/>
                  <a:gd name="T53" fmla="*/ 222 h 462"/>
                  <a:gd name="T54" fmla="*/ 855 w 890"/>
                  <a:gd name="T55" fmla="*/ 168 h 462"/>
                  <a:gd name="T56" fmla="*/ 813 w 890"/>
                  <a:gd name="T57" fmla="*/ 120 h 462"/>
                  <a:gd name="T58" fmla="*/ 759 w 890"/>
                  <a:gd name="T59" fmla="*/ 84 h 462"/>
                  <a:gd name="T60" fmla="*/ 693 w 890"/>
                  <a:gd name="T61" fmla="*/ 48 h 462"/>
                  <a:gd name="T62" fmla="*/ 621 w 890"/>
                  <a:gd name="T63" fmla="*/ 24 h 462"/>
                  <a:gd name="T64" fmla="*/ 538 w 890"/>
                  <a:gd name="T65" fmla="*/ 6 h 462"/>
                  <a:gd name="T66" fmla="*/ 448 w 890"/>
                  <a:gd name="T67" fmla="*/ 0 h 462"/>
                  <a:gd name="T68" fmla="*/ 358 w 890"/>
                  <a:gd name="T69" fmla="*/ 6 h 462"/>
                  <a:gd name="T70" fmla="*/ 275 w 890"/>
                  <a:gd name="T71" fmla="*/ 24 h 462"/>
                  <a:gd name="T72" fmla="*/ 197 w 890"/>
                  <a:gd name="T73" fmla="*/ 48 h 462"/>
                  <a:gd name="T74" fmla="*/ 131 w 890"/>
                  <a:gd name="T75" fmla="*/ 84 h 462"/>
                  <a:gd name="T76" fmla="*/ 77 w 890"/>
                  <a:gd name="T77" fmla="*/ 120 h 462"/>
                  <a:gd name="T78" fmla="*/ 35 w 890"/>
                  <a:gd name="T79" fmla="*/ 168 h 462"/>
                  <a:gd name="T80" fmla="*/ 12 w 890"/>
                  <a:gd name="T81" fmla="*/ 222 h 462"/>
                  <a:gd name="T82" fmla="*/ 0 w 890"/>
                  <a:gd name="T83" fmla="*/ 276 h 462"/>
                  <a:gd name="T84" fmla="*/ 6 w 890"/>
                  <a:gd name="T85" fmla="*/ 330 h 462"/>
                  <a:gd name="T86" fmla="*/ 35 w 890"/>
                  <a:gd name="T87" fmla="*/ 378 h 462"/>
                  <a:gd name="T88" fmla="*/ 71 w 890"/>
                  <a:gd name="T89" fmla="*/ 426 h 462"/>
                  <a:gd name="T90" fmla="*/ 125 w 890"/>
                  <a:gd name="T91" fmla="*/ 462 h 462"/>
                  <a:gd name="T92" fmla="*/ 167 w 890"/>
                  <a:gd name="T93" fmla="*/ 462 h 462"/>
                  <a:gd name="T94" fmla="*/ 107 w 890"/>
                  <a:gd name="T95" fmla="*/ 426 h 462"/>
                  <a:gd name="T96" fmla="*/ 59 w 890"/>
                  <a:gd name="T97" fmla="*/ 378 h 462"/>
                  <a:gd name="T98" fmla="*/ 35 w 890"/>
                  <a:gd name="T99" fmla="*/ 330 h 462"/>
                  <a:gd name="T100" fmla="*/ 23 w 890"/>
                  <a:gd name="T101" fmla="*/ 276 h 462"/>
                  <a:gd name="T102" fmla="*/ 23 w 890"/>
                  <a:gd name="T103" fmla="*/ 276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2"/>
                  </a:gs>
                  <a:gs pos="100000">
                    <a:schemeClr val="accent2">
                      <a:gamma/>
                      <a:shade val="84706"/>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4" name="Freeform 28"/>
              <p:cNvSpPr>
                <a:spLocks/>
              </p:cNvSpPr>
              <p:nvPr/>
            </p:nvSpPr>
            <p:spPr bwMode="hidden">
              <a:xfrm>
                <a:off x="2082" y="3828"/>
                <a:ext cx="407" cy="486"/>
              </a:xfrm>
              <a:custGeom>
                <a:avLst/>
                <a:gdLst>
                  <a:gd name="T0" fmla="*/ 18 w 406"/>
                  <a:gd name="T1" fmla="*/ 300 h 486"/>
                  <a:gd name="T2" fmla="*/ 24 w 406"/>
                  <a:gd name="T3" fmla="*/ 246 h 486"/>
                  <a:gd name="T4" fmla="*/ 48 w 406"/>
                  <a:gd name="T5" fmla="*/ 198 h 486"/>
                  <a:gd name="T6" fmla="*/ 83 w 406"/>
                  <a:gd name="T7" fmla="*/ 150 h 486"/>
                  <a:gd name="T8" fmla="*/ 131 w 406"/>
                  <a:gd name="T9" fmla="*/ 108 h 486"/>
                  <a:gd name="T10" fmla="*/ 185 w 406"/>
                  <a:gd name="T11" fmla="*/ 72 h 486"/>
                  <a:gd name="T12" fmla="*/ 251 w 406"/>
                  <a:gd name="T13" fmla="*/ 42 h 486"/>
                  <a:gd name="T14" fmla="*/ 329 w 406"/>
                  <a:gd name="T15" fmla="*/ 24 h 486"/>
                  <a:gd name="T16" fmla="*/ 406 w 406"/>
                  <a:gd name="T17" fmla="*/ 6 h 486"/>
                  <a:gd name="T18" fmla="*/ 406 w 406"/>
                  <a:gd name="T19" fmla="*/ 0 h 486"/>
                  <a:gd name="T20" fmla="*/ 323 w 406"/>
                  <a:gd name="T21" fmla="*/ 12 h 486"/>
                  <a:gd name="T22" fmla="*/ 245 w 406"/>
                  <a:gd name="T23" fmla="*/ 36 h 486"/>
                  <a:gd name="T24" fmla="*/ 179 w 406"/>
                  <a:gd name="T25" fmla="*/ 66 h 486"/>
                  <a:gd name="T26" fmla="*/ 119 w 406"/>
                  <a:gd name="T27" fmla="*/ 102 h 486"/>
                  <a:gd name="T28" fmla="*/ 72 w 406"/>
                  <a:gd name="T29" fmla="*/ 144 h 486"/>
                  <a:gd name="T30" fmla="*/ 30 w 406"/>
                  <a:gd name="T31" fmla="*/ 192 h 486"/>
                  <a:gd name="T32" fmla="*/ 6 w 406"/>
                  <a:gd name="T33" fmla="*/ 246 h 486"/>
                  <a:gd name="T34" fmla="*/ 0 w 406"/>
                  <a:gd name="T35" fmla="*/ 300 h 486"/>
                  <a:gd name="T36" fmla="*/ 6 w 406"/>
                  <a:gd name="T37" fmla="*/ 348 h 486"/>
                  <a:gd name="T38" fmla="*/ 30 w 406"/>
                  <a:gd name="T39" fmla="*/ 396 h 486"/>
                  <a:gd name="T40" fmla="*/ 66 w 406"/>
                  <a:gd name="T41" fmla="*/ 444 h 486"/>
                  <a:gd name="T42" fmla="*/ 107 w 406"/>
                  <a:gd name="T43" fmla="*/ 486 h 486"/>
                  <a:gd name="T44" fmla="*/ 131 w 406"/>
                  <a:gd name="T45" fmla="*/ 486 h 486"/>
                  <a:gd name="T46" fmla="*/ 83 w 406"/>
                  <a:gd name="T47" fmla="*/ 450 h 486"/>
                  <a:gd name="T48" fmla="*/ 48 w 406"/>
                  <a:gd name="T49" fmla="*/ 402 h 486"/>
                  <a:gd name="T50" fmla="*/ 24 w 406"/>
                  <a:gd name="T51" fmla="*/ 354 h 486"/>
                  <a:gd name="T52" fmla="*/ 18 w 406"/>
                  <a:gd name="T53" fmla="*/ 300 h 486"/>
                  <a:gd name="T54" fmla="*/ 18 w 406"/>
                  <a:gd name="T55" fmla="*/ 300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2"/>
                  </a:gs>
                  <a:gs pos="100000">
                    <a:schemeClr val="accent2">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987" y="4044"/>
                <a:ext cx="108" cy="252"/>
              </a:xfrm>
              <a:custGeom>
                <a:avLst/>
                <a:gdLst>
                  <a:gd name="T0" fmla="*/ 89 w 107"/>
                  <a:gd name="T1" fmla="*/ 84 h 252"/>
                  <a:gd name="T2" fmla="*/ 83 w 107"/>
                  <a:gd name="T3" fmla="*/ 132 h 252"/>
                  <a:gd name="T4" fmla="*/ 65 w 107"/>
                  <a:gd name="T5" fmla="*/ 174 h 252"/>
                  <a:gd name="T6" fmla="*/ 36 w 107"/>
                  <a:gd name="T7" fmla="*/ 216 h 252"/>
                  <a:gd name="T8" fmla="*/ 0 w 107"/>
                  <a:gd name="T9" fmla="*/ 252 h 252"/>
                  <a:gd name="T10" fmla="*/ 18 w 107"/>
                  <a:gd name="T11" fmla="*/ 252 h 252"/>
                  <a:gd name="T12" fmla="*/ 53 w 107"/>
                  <a:gd name="T13" fmla="*/ 216 h 252"/>
                  <a:gd name="T14" fmla="*/ 83 w 107"/>
                  <a:gd name="T15" fmla="*/ 174 h 252"/>
                  <a:gd name="T16" fmla="*/ 101 w 107"/>
                  <a:gd name="T17" fmla="*/ 132 h 252"/>
                  <a:gd name="T18" fmla="*/ 107 w 107"/>
                  <a:gd name="T19" fmla="*/ 84 h 252"/>
                  <a:gd name="T20" fmla="*/ 101 w 107"/>
                  <a:gd name="T21" fmla="*/ 42 h 252"/>
                  <a:gd name="T22" fmla="*/ 89 w 107"/>
                  <a:gd name="T23" fmla="*/ 0 h 252"/>
                  <a:gd name="T24" fmla="*/ 65 w 107"/>
                  <a:gd name="T25" fmla="*/ 0 h 252"/>
                  <a:gd name="T26" fmla="*/ 83 w 107"/>
                  <a:gd name="T27" fmla="*/ 42 h 252"/>
                  <a:gd name="T28" fmla="*/ 89 w 107"/>
                  <a:gd name="T29" fmla="*/ 84 h 252"/>
                  <a:gd name="T30" fmla="*/ 89 w 107"/>
                  <a:gd name="T31" fmla="*/ 84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2"/>
                  </a:gs>
                  <a:gs pos="100000">
                    <a:schemeClr val="accent2">
                      <a:gamma/>
                      <a:shade val="81961"/>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6" name="Freeform 30"/>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8" name="Freeform 32"/>
              <p:cNvSpPr>
                <a:spLocks/>
              </p:cNvSpPr>
              <p:nvPr/>
            </p:nvSpPr>
            <p:spPr bwMode="hidden">
              <a:xfrm>
                <a:off x="2951" y="3751"/>
                <a:ext cx="360" cy="563"/>
              </a:xfrm>
              <a:custGeom>
                <a:avLst/>
                <a:gdLst>
                  <a:gd name="T0" fmla="*/ 360 w 360"/>
                  <a:gd name="T1" fmla="*/ 365 h 563"/>
                  <a:gd name="T2" fmla="*/ 353 w 360"/>
                  <a:gd name="T3" fmla="*/ 305 h 563"/>
                  <a:gd name="T4" fmla="*/ 335 w 360"/>
                  <a:gd name="T5" fmla="*/ 251 h 563"/>
                  <a:gd name="T6" fmla="*/ 305 w 360"/>
                  <a:gd name="T7" fmla="*/ 204 h 563"/>
                  <a:gd name="T8" fmla="*/ 262 w 360"/>
                  <a:gd name="T9" fmla="*/ 156 h 563"/>
                  <a:gd name="T10" fmla="*/ 213 w 360"/>
                  <a:gd name="T11" fmla="*/ 108 h 563"/>
                  <a:gd name="T12" fmla="*/ 159 w 360"/>
                  <a:gd name="T13" fmla="*/ 66 h 563"/>
                  <a:gd name="T14" fmla="*/ 92 w 360"/>
                  <a:gd name="T15" fmla="*/ 30 h 563"/>
                  <a:gd name="T16" fmla="*/ 19 w 360"/>
                  <a:gd name="T17" fmla="*/ 0 h 563"/>
                  <a:gd name="T18" fmla="*/ 0 w 360"/>
                  <a:gd name="T19" fmla="*/ 12 h 563"/>
                  <a:gd name="T20" fmla="*/ 67 w 360"/>
                  <a:gd name="T21" fmla="*/ 42 h 563"/>
                  <a:gd name="T22" fmla="*/ 134 w 360"/>
                  <a:gd name="T23" fmla="*/ 78 h 563"/>
                  <a:gd name="T24" fmla="*/ 189 w 360"/>
                  <a:gd name="T25" fmla="*/ 114 h 563"/>
                  <a:gd name="T26" fmla="*/ 238 w 360"/>
                  <a:gd name="T27" fmla="*/ 162 h 563"/>
                  <a:gd name="T28" fmla="*/ 274 w 360"/>
                  <a:gd name="T29" fmla="*/ 210 h 563"/>
                  <a:gd name="T30" fmla="*/ 299 w 360"/>
                  <a:gd name="T31" fmla="*/ 257 h 563"/>
                  <a:gd name="T32" fmla="*/ 317 w 360"/>
                  <a:gd name="T33" fmla="*/ 311 h 563"/>
                  <a:gd name="T34" fmla="*/ 323 w 360"/>
                  <a:gd name="T35" fmla="*/ 365 h 563"/>
                  <a:gd name="T36" fmla="*/ 317 w 360"/>
                  <a:gd name="T37" fmla="*/ 419 h 563"/>
                  <a:gd name="T38" fmla="*/ 299 w 360"/>
                  <a:gd name="T39" fmla="*/ 467 h 563"/>
                  <a:gd name="T40" fmla="*/ 274 w 360"/>
                  <a:gd name="T41" fmla="*/ 515 h 563"/>
                  <a:gd name="T42" fmla="*/ 238 w 360"/>
                  <a:gd name="T43" fmla="*/ 563 h 563"/>
                  <a:gd name="T44" fmla="*/ 268 w 360"/>
                  <a:gd name="T45" fmla="*/ 563 h 563"/>
                  <a:gd name="T46" fmla="*/ 311 w 360"/>
                  <a:gd name="T47" fmla="*/ 515 h 563"/>
                  <a:gd name="T48" fmla="*/ 335 w 360"/>
                  <a:gd name="T49" fmla="*/ 467 h 563"/>
                  <a:gd name="T50" fmla="*/ 353 w 360"/>
                  <a:gd name="T51" fmla="*/ 419 h 563"/>
                  <a:gd name="T52" fmla="*/ 360 w 360"/>
                  <a:gd name="T53" fmla="*/ 365 h 563"/>
                  <a:gd name="T54" fmla="*/ 360 w 360"/>
                  <a:gd name="T55" fmla="*/ 365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29" name="Freeform 33"/>
              <p:cNvSpPr>
                <a:spLocks/>
              </p:cNvSpPr>
              <p:nvPr/>
            </p:nvSpPr>
            <p:spPr bwMode="hidden">
              <a:xfrm>
                <a:off x="2318" y="3631"/>
                <a:ext cx="1078" cy="425"/>
              </a:xfrm>
              <a:custGeom>
                <a:avLst/>
                <a:gdLst>
                  <a:gd name="T0" fmla="*/ 1053 w 1078"/>
                  <a:gd name="T1" fmla="*/ 425 h 425"/>
                  <a:gd name="T2" fmla="*/ 1078 w 1078"/>
                  <a:gd name="T3" fmla="*/ 419 h 425"/>
                  <a:gd name="T4" fmla="*/ 1066 w 1078"/>
                  <a:gd name="T5" fmla="*/ 377 h 425"/>
                  <a:gd name="T6" fmla="*/ 1047 w 1078"/>
                  <a:gd name="T7" fmla="*/ 336 h 425"/>
                  <a:gd name="T8" fmla="*/ 986 w 1078"/>
                  <a:gd name="T9" fmla="*/ 252 h 425"/>
                  <a:gd name="T10" fmla="*/ 907 w 1078"/>
                  <a:gd name="T11" fmla="*/ 180 h 425"/>
                  <a:gd name="T12" fmla="*/ 810 w 1078"/>
                  <a:gd name="T13" fmla="*/ 120 h 425"/>
                  <a:gd name="T14" fmla="*/ 694 w 1078"/>
                  <a:gd name="T15" fmla="*/ 72 h 425"/>
                  <a:gd name="T16" fmla="*/ 560 w 1078"/>
                  <a:gd name="T17" fmla="*/ 30 h 425"/>
                  <a:gd name="T18" fmla="*/ 420 w 1078"/>
                  <a:gd name="T19" fmla="*/ 6 h 425"/>
                  <a:gd name="T20" fmla="*/ 268 w 1078"/>
                  <a:gd name="T21" fmla="*/ 0 h 425"/>
                  <a:gd name="T22" fmla="*/ 134 w 1078"/>
                  <a:gd name="T23" fmla="*/ 6 h 425"/>
                  <a:gd name="T24" fmla="*/ 0 w 1078"/>
                  <a:gd name="T25" fmla="*/ 24 h 425"/>
                  <a:gd name="T26" fmla="*/ 12 w 1078"/>
                  <a:gd name="T27" fmla="*/ 36 h 425"/>
                  <a:gd name="T28" fmla="*/ 134 w 1078"/>
                  <a:gd name="T29" fmla="*/ 18 h 425"/>
                  <a:gd name="T30" fmla="*/ 268 w 1078"/>
                  <a:gd name="T31" fmla="*/ 12 h 425"/>
                  <a:gd name="T32" fmla="*/ 420 w 1078"/>
                  <a:gd name="T33" fmla="*/ 18 h 425"/>
                  <a:gd name="T34" fmla="*/ 554 w 1078"/>
                  <a:gd name="T35" fmla="*/ 42 h 425"/>
                  <a:gd name="T36" fmla="*/ 682 w 1078"/>
                  <a:gd name="T37" fmla="*/ 84 h 425"/>
                  <a:gd name="T38" fmla="*/ 798 w 1078"/>
                  <a:gd name="T39" fmla="*/ 132 h 425"/>
                  <a:gd name="T40" fmla="*/ 895 w 1078"/>
                  <a:gd name="T41" fmla="*/ 192 h 425"/>
                  <a:gd name="T42" fmla="*/ 968 w 1078"/>
                  <a:gd name="T43" fmla="*/ 264 h 425"/>
                  <a:gd name="T44" fmla="*/ 999 w 1078"/>
                  <a:gd name="T45" fmla="*/ 300 h 425"/>
                  <a:gd name="T46" fmla="*/ 1023 w 1078"/>
                  <a:gd name="T47" fmla="*/ 342 h 425"/>
                  <a:gd name="T48" fmla="*/ 1041 w 1078"/>
                  <a:gd name="T49" fmla="*/ 383 h 425"/>
                  <a:gd name="T50" fmla="*/ 1053 w 1078"/>
                  <a:gd name="T51" fmla="*/ 425 h 425"/>
                  <a:gd name="T52" fmla="*/ 1053 w 1078"/>
                  <a:gd name="T53" fmla="*/ 425 h 4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0" name="Freeform 34"/>
              <p:cNvSpPr>
                <a:spLocks/>
              </p:cNvSpPr>
              <p:nvPr/>
            </p:nvSpPr>
            <p:spPr bwMode="hidden">
              <a:xfrm>
                <a:off x="3304" y="4080"/>
                <a:ext cx="98" cy="234"/>
              </a:xfrm>
              <a:custGeom>
                <a:avLst/>
                <a:gdLst>
                  <a:gd name="T0" fmla="*/ 0 w 98"/>
                  <a:gd name="T1" fmla="*/ 234 h 234"/>
                  <a:gd name="T2" fmla="*/ 25 w 98"/>
                  <a:gd name="T3" fmla="*/ 234 h 234"/>
                  <a:gd name="T4" fmla="*/ 55 w 98"/>
                  <a:gd name="T5" fmla="*/ 186 h 234"/>
                  <a:gd name="T6" fmla="*/ 80 w 98"/>
                  <a:gd name="T7" fmla="*/ 138 h 234"/>
                  <a:gd name="T8" fmla="*/ 92 w 98"/>
                  <a:gd name="T9" fmla="*/ 90 h 234"/>
                  <a:gd name="T10" fmla="*/ 98 w 98"/>
                  <a:gd name="T11" fmla="*/ 36 h 234"/>
                  <a:gd name="T12" fmla="*/ 98 w 98"/>
                  <a:gd name="T13" fmla="*/ 0 h 234"/>
                  <a:gd name="T14" fmla="*/ 74 w 98"/>
                  <a:gd name="T15" fmla="*/ 0 h 234"/>
                  <a:gd name="T16" fmla="*/ 74 w 98"/>
                  <a:gd name="T17" fmla="*/ 36 h 234"/>
                  <a:gd name="T18" fmla="*/ 67 w 98"/>
                  <a:gd name="T19" fmla="*/ 90 h 234"/>
                  <a:gd name="T20" fmla="*/ 55 w 98"/>
                  <a:gd name="T21" fmla="*/ 138 h 234"/>
                  <a:gd name="T22" fmla="*/ 31 w 98"/>
                  <a:gd name="T23" fmla="*/ 186 h 234"/>
                  <a:gd name="T24" fmla="*/ 0 w 98"/>
                  <a:gd name="T25" fmla="*/ 234 h 234"/>
                  <a:gd name="T26" fmla="*/ 0 w 98"/>
                  <a:gd name="T27"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2"/>
                  </a:gs>
                  <a:gs pos="100000">
                    <a:schemeClr val="accent2">
                      <a:gamma/>
                      <a:shade val="87843"/>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1" name="Freeform 35"/>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4132" name="Group 36"/>
            <p:cNvGrpSpPr>
              <a:grpSpLocks/>
            </p:cNvGrpSpPr>
            <p:nvPr userDrawn="1"/>
          </p:nvGrpSpPr>
          <p:grpSpPr bwMode="auto">
            <a:xfrm>
              <a:off x="4128" y="3360"/>
              <a:ext cx="1351" cy="821"/>
              <a:chOff x="4128" y="3360"/>
              <a:chExt cx="1351" cy="821"/>
            </a:xfrm>
          </p:grpSpPr>
          <p:sp>
            <p:nvSpPr>
              <p:cNvPr id="4133" name="Freeform 37"/>
              <p:cNvSpPr>
                <a:spLocks noEditPoints="1"/>
              </p:cNvSpPr>
              <p:nvPr/>
            </p:nvSpPr>
            <p:spPr bwMode="hidden">
              <a:xfrm>
                <a:off x="4200" y="3402"/>
                <a:ext cx="1201" cy="731"/>
              </a:xfrm>
              <a:custGeom>
                <a:avLst/>
                <a:gdLst>
                  <a:gd name="T0" fmla="*/ 484 w 1201"/>
                  <a:gd name="T1" fmla="*/ 6 h 731"/>
                  <a:gd name="T2" fmla="*/ 263 w 1201"/>
                  <a:gd name="T3" fmla="*/ 60 h 731"/>
                  <a:gd name="T4" fmla="*/ 101 w 1201"/>
                  <a:gd name="T5" fmla="*/ 162 h 731"/>
                  <a:gd name="T6" fmla="*/ 12 w 1201"/>
                  <a:gd name="T7" fmla="*/ 294 h 731"/>
                  <a:gd name="T8" fmla="*/ 0 w 1201"/>
                  <a:gd name="T9" fmla="*/ 366 h 731"/>
                  <a:gd name="T10" fmla="*/ 12 w 1201"/>
                  <a:gd name="T11" fmla="*/ 437 h 731"/>
                  <a:gd name="T12" fmla="*/ 101 w 1201"/>
                  <a:gd name="T13" fmla="*/ 569 h 731"/>
                  <a:gd name="T14" fmla="*/ 263 w 1201"/>
                  <a:gd name="T15" fmla="*/ 671 h 731"/>
                  <a:gd name="T16" fmla="*/ 484 w 1201"/>
                  <a:gd name="T17" fmla="*/ 725 h 731"/>
                  <a:gd name="T18" fmla="*/ 723 w 1201"/>
                  <a:gd name="T19" fmla="*/ 725 h 731"/>
                  <a:gd name="T20" fmla="*/ 938 w 1201"/>
                  <a:gd name="T21" fmla="*/ 671 h 731"/>
                  <a:gd name="T22" fmla="*/ 1100 w 1201"/>
                  <a:gd name="T23" fmla="*/ 569 h 731"/>
                  <a:gd name="T24" fmla="*/ 1189 w 1201"/>
                  <a:gd name="T25" fmla="*/ 437 h 731"/>
                  <a:gd name="T26" fmla="*/ 1201 w 1201"/>
                  <a:gd name="T27" fmla="*/ 366 h 731"/>
                  <a:gd name="T28" fmla="*/ 1189 w 1201"/>
                  <a:gd name="T29" fmla="*/ 294 h 731"/>
                  <a:gd name="T30" fmla="*/ 1100 w 1201"/>
                  <a:gd name="T31" fmla="*/ 162 h 731"/>
                  <a:gd name="T32" fmla="*/ 938 w 1201"/>
                  <a:gd name="T33" fmla="*/ 60 h 731"/>
                  <a:gd name="T34" fmla="*/ 723 w 1201"/>
                  <a:gd name="T35" fmla="*/ 6 h 731"/>
                  <a:gd name="T36" fmla="*/ 604 w 1201"/>
                  <a:gd name="T37" fmla="*/ 0 h 731"/>
                  <a:gd name="T38" fmla="*/ 490 w 1201"/>
                  <a:gd name="T39" fmla="*/ 701 h 731"/>
                  <a:gd name="T40" fmla="*/ 287 w 1201"/>
                  <a:gd name="T41" fmla="*/ 647 h 731"/>
                  <a:gd name="T42" fmla="*/ 131 w 1201"/>
                  <a:gd name="T43" fmla="*/ 557 h 731"/>
                  <a:gd name="T44" fmla="*/ 48 w 1201"/>
                  <a:gd name="T45" fmla="*/ 437 h 731"/>
                  <a:gd name="T46" fmla="*/ 36 w 1201"/>
                  <a:gd name="T47" fmla="*/ 366 h 731"/>
                  <a:gd name="T48" fmla="*/ 48 w 1201"/>
                  <a:gd name="T49" fmla="*/ 300 h 731"/>
                  <a:gd name="T50" fmla="*/ 131 w 1201"/>
                  <a:gd name="T51" fmla="*/ 174 h 731"/>
                  <a:gd name="T52" fmla="*/ 287 w 1201"/>
                  <a:gd name="T53" fmla="*/ 84 h 731"/>
                  <a:gd name="T54" fmla="*/ 490 w 1201"/>
                  <a:gd name="T55" fmla="*/ 30 h 731"/>
                  <a:gd name="T56" fmla="*/ 717 w 1201"/>
                  <a:gd name="T57" fmla="*/ 30 h 731"/>
                  <a:gd name="T58" fmla="*/ 920 w 1201"/>
                  <a:gd name="T59" fmla="*/ 84 h 731"/>
                  <a:gd name="T60" fmla="*/ 1070 w 1201"/>
                  <a:gd name="T61" fmla="*/ 174 h 731"/>
                  <a:gd name="T62" fmla="*/ 1153 w 1201"/>
                  <a:gd name="T63" fmla="*/ 300 h 731"/>
                  <a:gd name="T64" fmla="*/ 1153 w 1201"/>
                  <a:gd name="T65" fmla="*/ 437 h 731"/>
                  <a:gd name="T66" fmla="*/ 1070 w 1201"/>
                  <a:gd name="T67" fmla="*/ 557 h 731"/>
                  <a:gd name="T68" fmla="*/ 920 w 1201"/>
                  <a:gd name="T69" fmla="*/ 647 h 731"/>
                  <a:gd name="T70" fmla="*/ 717 w 1201"/>
                  <a:gd name="T71" fmla="*/ 701 h 731"/>
                  <a:gd name="T72" fmla="*/ 604 w 1201"/>
                  <a:gd name="T73" fmla="*/ 707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4" name="Freeform 38"/>
              <p:cNvSpPr>
                <a:spLocks/>
              </p:cNvSpPr>
              <p:nvPr/>
            </p:nvSpPr>
            <p:spPr bwMode="hidden">
              <a:xfrm>
                <a:off x="4128" y="3366"/>
                <a:ext cx="544" cy="737"/>
              </a:xfrm>
              <a:custGeom>
                <a:avLst/>
                <a:gdLst>
                  <a:gd name="T0" fmla="*/ 24 w 544"/>
                  <a:gd name="T1" fmla="*/ 402 h 737"/>
                  <a:gd name="T2" fmla="*/ 36 w 544"/>
                  <a:gd name="T3" fmla="*/ 330 h 737"/>
                  <a:gd name="T4" fmla="*/ 66 w 544"/>
                  <a:gd name="T5" fmla="*/ 264 h 737"/>
                  <a:gd name="T6" fmla="*/ 108 w 544"/>
                  <a:gd name="T7" fmla="*/ 204 h 737"/>
                  <a:gd name="T8" fmla="*/ 173 w 544"/>
                  <a:gd name="T9" fmla="*/ 150 h 737"/>
                  <a:gd name="T10" fmla="*/ 251 w 544"/>
                  <a:gd name="T11" fmla="*/ 102 h 737"/>
                  <a:gd name="T12" fmla="*/ 335 w 544"/>
                  <a:gd name="T13" fmla="*/ 60 h 737"/>
                  <a:gd name="T14" fmla="*/ 436 w 544"/>
                  <a:gd name="T15" fmla="*/ 30 h 737"/>
                  <a:gd name="T16" fmla="*/ 544 w 544"/>
                  <a:gd name="T17" fmla="*/ 12 h 737"/>
                  <a:gd name="T18" fmla="*/ 544 w 544"/>
                  <a:gd name="T19" fmla="*/ 0 h 737"/>
                  <a:gd name="T20" fmla="*/ 430 w 544"/>
                  <a:gd name="T21" fmla="*/ 18 h 737"/>
                  <a:gd name="T22" fmla="*/ 329 w 544"/>
                  <a:gd name="T23" fmla="*/ 48 h 737"/>
                  <a:gd name="T24" fmla="*/ 233 w 544"/>
                  <a:gd name="T25" fmla="*/ 90 h 737"/>
                  <a:gd name="T26" fmla="*/ 155 w 544"/>
                  <a:gd name="T27" fmla="*/ 138 h 737"/>
                  <a:gd name="T28" fmla="*/ 90 w 544"/>
                  <a:gd name="T29" fmla="*/ 198 h 737"/>
                  <a:gd name="T30" fmla="*/ 42 w 544"/>
                  <a:gd name="T31" fmla="*/ 258 h 737"/>
                  <a:gd name="T32" fmla="*/ 12 w 544"/>
                  <a:gd name="T33" fmla="*/ 330 h 737"/>
                  <a:gd name="T34" fmla="*/ 0 w 544"/>
                  <a:gd name="T35" fmla="*/ 402 h 737"/>
                  <a:gd name="T36" fmla="*/ 6 w 544"/>
                  <a:gd name="T37" fmla="*/ 455 h 737"/>
                  <a:gd name="T38" fmla="*/ 18 w 544"/>
                  <a:gd name="T39" fmla="*/ 503 h 737"/>
                  <a:gd name="T40" fmla="*/ 42 w 544"/>
                  <a:gd name="T41" fmla="*/ 545 h 737"/>
                  <a:gd name="T42" fmla="*/ 78 w 544"/>
                  <a:gd name="T43" fmla="*/ 593 h 737"/>
                  <a:gd name="T44" fmla="*/ 114 w 544"/>
                  <a:gd name="T45" fmla="*/ 635 h 737"/>
                  <a:gd name="T46" fmla="*/ 161 w 544"/>
                  <a:gd name="T47" fmla="*/ 671 h 737"/>
                  <a:gd name="T48" fmla="*/ 221 w 544"/>
                  <a:gd name="T49" fmla="*/ 707 h 737"/>
                  <a:gd name="T50" fmla="*/ 281 w 544"/>
                  <a:gd name="T51" fmla="*/ 737 h 737"/>
                  <a:gd name="T52" fmla="*/ 323 w 544"/>
                  <a:gd name="T53" fmla="*/ 737 h 737"/>
                  <a:gd name="T54" fmla="*/ 257 w 544"/>
                  <a:gd name="T55" fmla="*/ 707 h 737"/>
                  <a:gd name="T56" fmla="*/ 203 w 544"/>
                  <a:gd name="T57" fmla="*/ 671 h 737"/>
                  <a:gd name="T58" fmla="*/ 149 w 544"/>
                  <a:gd name="T59" fmla="*/ 635 h 737"/>
                  <a:gd name="T60" fmla="*/ 108 w 544"/>
                  <a:gd name="T61" fmla="*/ 593 h 737"/>
                  <a:gd name="T62" fmla="*/ 72 w 544"/>
                  <a:gd name="T63" fmla="*/ 551 h 737"/>
                  <a:gd name="T64" fmla="*/ 48 w 544"/>
                  <a:gd name="T65" fmla="*/ 503 h 737"/>
                  <a:gd name="T66" fmla="*/ 30 w 544"/>
                  <a:gd name="T67" fmla="*/ 455 h 737"/>
                  <a:gd name="T68" fmla="*/ 24 w 544"/>
                  <a:gd name="T69" fmla="*/ 402 h 737"/>
                  <a:gd name="T70" fmla="*/ 24 w 544"/>
                  <a:gd name="T71" fmla="*/ 402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5" name="Freeform 39"/>
              <p:cNvSpPr>
                <a:spLocks/>
              </p:cNvSpPr>
              <p:nvPr/>
            </p:nvSpPr>
            <p:spPr bwMode="hidden">
              <a:xfrm>
                <a:off x="4792" y="3360"/>
                <a:ext cx="609" cy="252"/>
              </a:xfrm>
              <a:custGeom>
                <a:avLst/>
                <a:gdLst>
                  <a:gd name="T0" fmla="*/ 12 w 609"/>
                  <a:gd name="T1" fmla="*/ 12 h 252"/>
                  <a:gd name="T2" fmla="*/ 113 w 609"/>
                  <a:gd name="T3" fmla="*/ 18 h 252"/>
                  <a:gd name="T4" fmla="*/ 203 w 609"/>
                  <a:gd name="T5" fmla="*/ 30 h 252"/>
                  <a:gd name="T6" fmla="*/ 292 w 609"/>
                  <a:gd name="T7" fmla="*/ 48 h 252"/>
                  <a:gd name="T8" fmla="*/ 376 w 609"/>
                  <a:gd name="T9" fmla="*/ 78 h 252"/>
                  <a:gd name="T10" fmla="*/ 448 w 609"/>
                  <a:gd name="T11" fmla="*/ 114 h 252"/>
                  <a:gd name="T12" fmla="*/ 514 w 609"/>
                  <a:gd name="T13" fmla="*/ 156 h 252"/>
                  <a:gd name="T14" fmla="*/ 567 w 609"/>
                  <a:gd name="T15" fmla="*/ 198 h 252"/>
                  <a:gd name="T16" fmla="*/ 609 w 609"/>
                  <a:gd name="T17" fmla="*/ 252 h 252"/>
                  <a:gd name="T18" fmla="*/ 609 w 609"/>
                  <a:gd name="T19" fmla="*/ 216 h 252"/>
                  <a:gd name="T20" fmla="*/ 561 w 609"/>
                  <a:gd name="T21" fmla="*/ 168 h 252"/>
                  <a:gd name="T22" fmla="*/ 502 w 609"/>
                  <a:gd name="T23" fmla="*/ 126 h 252"/>
                  <a:gd name="T24" fmla="*/ 436 w 609"/>
                  <a:gd name="T25" fmla="*/ 90 h 252"/>
                  <a:gd name="T26" fmla="*/ 364 w 609"/>
                  <a:gd name="T27" fmla="*/ 60 h 252"/>
                  <a:gd name="T28" fmla="*/ 286 w 609"/>
                  <a:gd name="T29" fmla="*/ 36 h 252"/>
                  <a:gd name="T30" fmla="*/ 197 w 609"/>
                  <a:gd name="T31" fmla="*/ 18 h 252"/>
                  <a:gd name="T32" fmla="*/ 107 w 609"/>
                  <a:gd name="T33" fmla="*/ 6 h 252"/>
                  <a:gd name="T34" fmla="*/ 12 w 609"/>
                  <a:gd name="T35" fmla="*/ 0 h 252"/>
                  <a:gd name="T36" fmla="*/ 6 w 609"/>
                  <a:gd name="T37" fmla="*/ 0 h 252"/>
                  <a:gd name="T38" fmla="*/ 0 w 609"/>
                  <a:gd name="T39" fmla="*/ 0 h 252"/>
                  <a:gd name="T40" fmla="*/ 0 w 609"/>
                  <a:gd name="T41" fmla="*/ 12 h 252"/>
                  <a:gd name="T42" fmla="*/ 6 w 609"/>
                  <a:gd name="T43" fmla="*/ 12 h 252"/>
                  <a:gd name="T44" fmla="*/ 12 w 609"/>
                  <a:gd name="T45" fmla="*/ 12 h 252"/>
                  <a:gd name="T46" fmla="*/ 12 w 609"/>
                  <a:gd name="T47" fmla="*/ 1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2">
                      <a:gamma/>
                      <a:tint val="94118"/>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6" name="Freeform 40"/>
              <p:cNvSpPr>
                <a:spLocks/>
              </p:cNvSpPr>
              <p:nvPr/>
            </p:nvSpPr>
            <p:spPr bwMode="hidden">
              <a:xfrm>
                <a:off x="5246" y="4007"/>
                <a:ext cx="72" cy="54"/>
              </a:xfrm>
              <a:custGeom>
                <a:avLst/>
                <a:gdLst>
                  <a:gd name="T0" fmla="*/ 72 w 72"/>
                  <a:gd name="T1" fmla="*/ 0 h 54"/>
                  <a:gd name="T2" fmla="*/ 36 w 72"/>
                  <a:gd name="T3" fmla="*/ 30 h 54"/>
                  <a:gd name="T4" fmla="*/ 0 w 72"/>
                  <a:gd name="T5" fmla="*/ 54 h 54"/>
                  <a:gd name="T6" fmla="*/ 36 w 72"/>
                  <a:gd name="T7" fmla="*/ 54 h 54"/>
                  <a:gd name="T8" fmla="*/ 54 w 72"/>
                  <a:gd name="T9" fmla="*/ 42 h 54"/>
                  <a:gd name="T10" fmla="*/ 72 w 72"/>
                  <a:gd name="T11" fmla="*/ 24 h 54"/>
                  <a:gd name="T12" fmla="*/ 72 w 72"/>
                  <a:gd name="T13" fmla="*/ 24 h 54"/>
                  <a:gd name="T14" fmla="*/ 72 w 72"/>
                  <a:gd name="T15" fmla="*/ 0 h 54"/>
                  <a:gd name="T16" fmla="*/ 72 w 72"/>
                  <a:gd name="T1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7" name="Freeform 41"/>
              <p:cNvSpPr>
                <a:spLocks/>
              </p:cNvSpPr>
              <p:nvPr/>
            </p:nvSpPr>
            <p:spPr bwMode="hidden">
              <a:xfrm>
                <a:off x="4505" y="4073"/>
                <a:ext cx="705" cy="108"/>
              </a:xfrm>
              <a:custGeom>
                <a:avLst/>
                <a:gdLst>
                  <a:gd name="T0" fmla="*/ 299 w 705"/>
                  <a:gd name="T1" fmla="*/ 90 h 108"/>
                  <a:gd name="T2" fmla="*/ 221 w 705"/>
                  <a:gd name="T3" fmla="*/ 90 h 108"/>
                  <a:gd name="T4" fmla="*/ 143 w 705"/>
                  <a:gd name="T5" fmla="*/ 78 h 108"/>
                  <a:gd name="T6" fmla="*/ 0 w 705"/>
                  <a:gd name="T7" fmla="*/ 48 h 108"/>
                  <a:gd name="T8" fmla="*/ 0 w 705"/>
                  <a:gd name="T9" fmla="*/ 66 h 108"/>
                  <a:gd name="T10" fmla="*/ 143 w 705"/>
                  <a:gd name="T11" fmla="*/ 96 h 108"/>
                  <a:gd name="T12" fmla="*/ 221 w 705"/>
                  <a:gd name="T13" fmla="*/ 108 h 108"/>
                  <a:gd name="T14" fmla="*/ 299 w 705"/>
                  <a:gd name="T15" fmla="*/ 108 h 108"/>
                  <a:gd name="T16" fmla="*/ 412 w 705"/>
                  <a:gd name="T17" fmla="*/ 102 h 108"/>
                  <a:gd name="T18" fmla="*/ 520 w 705"/>
                  <a:gd name="T19" fmla="*/ 84 h 108"/>
                  <a:gd name="T20" fmla="*/ 615 w 705"/>
                  <a:gd name="T21" fmla="*/ 60 h 108"/>
                  <a:gd name="T22" fmla="*/ 705 w 705"/>
                  <a:gd name="T23" fmla="*/ 24 h 108"/>
                  <a:gd name="T24" fmla="*/ 705 w 705"/>
                  <a:gd name="T25" fmla="*/ 0 h 108"/>
                  <a:gd name="T26" fmla="*/ 615 w 705"/>
                  <a:gd name="T27" fmla="*/ 42 h 108"/>
                  <a:gd name="T28" fmla="*/ 520 w 705"/>
                  <a:gd name="T29" fmla="*/ 66 h 108"/>
                  <a:gd name="T30" fmla="*/ 412 w 705"/>
                  <a:gd name="T31" fmla="*/ 84 h 108"/>
                  <a:gd name="T32" fmla="*/ 299 w 705"/>
                  <a:gd name="T33" fmla="*/ 90 h 108"/>
                  <a:gd name="T34" fmla="*/ 299 w 705"/>
                  <a:gd name="T35" fmla="*/ 9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8" name="Freeform 42"/>
              <p:cNvSpPr>
                <a:spLocks/>
              </p:cNvSpPr>
              <p:nvPr/>
            </p:nvSpPr>
            <p:spPr bwMode="hidden">
              <a:xfrm>
                <a:off x="5336" y="3654"/>
                <a:ext cx="143" cy="341"/>
              </a:xfrm>
              <a:custGeom>
                <a:avLst/>
                <a:gdLst>
                  <a:gd name="T0" fmla="*/ 119 w 143"/>
                  <a:gd name="T1" fmla="*/ 114 h 341"/>
                  <a:gd name="T2" fmla="*/ 113 w 143"/>
                  <a:gd name="T3" fmla="*/ 173 h 341"/>
                  <a:gd name="T4" fmla="*/ 89 w 143"/>
                  <a:gd name="T5" fmla="*/ 239 h 341"/>
                  <a:gd name="T6" fmla="*/ 47 w 143"/>
                  <a:gd name="T7" fmla="*/ 293 h 341"/>
                  <a:gd name="T8" fmla="*/ 0 w 143"/>
                  <a:gd name="T9" fmla="*/ 341 h 341"/>
                  <a:gd name="T10" fmla="*/ 29 w 143"/>
                  <a:gd name="T11" fmla="*/ 341 h 341"/>
                  <a:gd name="T12" fmla="*/ 77 w 143"/>
                  <a:gd name="T13" fmla="*/ 287 h 341"/>
                  <a:gd name="T14" fmla="*/ 113 w 143"/>
                  <a:gd name="T15" fmla="*/ 233 h 341"/>
                  <a:gd name="T16" fmla="*/ 137 w 143"/>
                  <a:gd name="T17" fmla="*/ 173 h 341"/>
                  <a:gd name="T18" fmla="*/ 143 w 143"/>
                  <a:gd name="T19" fmla="*/ 114 h 341"/>
                  <a:gd name="T20" fmla="*/ 137 w 143"/>
                  <a:gd name="T21" fmla="*/ 60 h 341"/>
                  <a:gd name="T22" fmla="*/ 119 w 143"/>
                  <a:gd name="T23" fmla="*/ 0 h 341"/>
                  <a:gd name="T24" fmla="*/ 89 w 143"/>
                  <a:gd name="T25" fmla="*/ 0 h 341"/>
                  <a:gd name="T26" fmla="*/ 113 w 143"/>
                  <a:gd name="T27" fmla="*/ 60 h 341"/>
                  <a:gd name="T28" fmla="*/ 119 w 143"/>
                  <a:gd name="T29" fmla="*/ 114 h 341"/>
                  <a:gd name="T30" fmla="*/ 119 w 143"/>
                  <a:gd name="T31" fmla="*/ 11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39" name="Freeform 43"/>
              <p:cNvSpPr>
                <a:spLocks/>
              </p:cNvSpPr>
              <p:nvPr/>
            </p:nvSpPr>
            <p:spPr bwMode="hidden">
              <a:xfrm>
                <a:off x="5061" y="3624"/>
                <a:ext cx="83" cy="90"/>
              </a:xfrm>
              <a:custGeom>
                <a:avLst/>
                <a:gdLst>
                  <a:gd name="T0" fmla="*/ 59 w 83"/>
                  <a:gd name="T1" fmla="*/ 90 h 90"/>
                  <a:gd name="T2" fmla="*/ 83 w 83"/>
                  <a:gd name="T3" fmla="*/ 84 h 90"/>
                  <a:gd name="T4" fmla="*/ 71 w 83"/>
                  <a:gd name="T5" fmla="*/ 60 h 90"/>
                  <a:gd name="T6" fmla="*/ 53 w 83"/>
                  <a:gd name="T7" fmla="*/ 42 h 90"/>
                  <a:gd name="T8" fmla="*/ 6 w 83"/>
                  <a:gd name="T9" fmla="*/ 0 h 90"/>
                  <a:gd name="T10" fmla="*/ 0 w 83"/>
                  <a:gd name="T11" fmla="*/ 18 h 90"/>
                  <a:gd name="T12" fmla="*/ 35 w 83"/>
                  <a:gd name="T13" fmla="*/ 48 h 90"/>
                  <a:gd name="T14" fmla="*/ 59 w 83"/>
                  <a:gd name="T15" fmla="*/ 90 h 90"/>
                  <a:gd name="T16" fmla="*/ 59 w 83"/>
                  <a:gd name="T17"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2"/>
                  </a:gs>
                  <a:gs pos="100000">
                    <a:schemeClr val="accent2">
                      <a:gamma/>
                      <a:shade val="94118"/>
                      <a:invGamma/>
                    </a:scheme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0" name="Freeform 44"/>
              <p:cNvSpPr>
                <a:spLocks/>
              </p:cNvSpPr>
              <p:nvPr/>
            </p:nvSpPr>
            <p:spPr bwMode="hidden">
              <a:xfrm>
                <a:off x="4445" y="3552"/>
                <a:ext cx="717" cy="431"/>
              </a:xfrm>
              <a:custGeom>
                <a:avLst/>
                <a:gdLst>
                  <a:gd name="T0" fmla="*/ 693 w 717"/>
                  <a:gd name="T1" fmla="*/ 216 h 431"/>
                  <a:gd name="T2" fmla="*/ 687 w 717"/>
                  <a:gd name="T3" fmla="*/ 257 h 431"/>
                  <a:gd name="T4" fmla="*/ 669 w 717"/>
                  <a:gd name="T5" fmla="*/ 293 h 431"/>
                  <a:gd name="T6" fmla="*/ 633 w 717"/>
                  <a:gd name="T7" fmla="*/ 329 h 431"/>
                  <a:gd name="T8" fmla="*/ 598 w 717"/>
                  <a:gd name="T9" fmla="*/ 359 h 431"/>
                  <a:gd name="T10" fmla="*/ 544 w 717"/>
                  <a:gd name="T11" fmla="*/ 383 h 431"/>
                  <a:gd name="T12" fmla="*/ 490 w 717"/>
                  <a:gd name="T13" fmla="*/ 401 h 431"/>
                  <a:gd name="T14" fmla="*/ 424 w 717"/>
                  <a:gd name="T15" fmla="*/ 413 h 431"/>
                  <a:gd name="T16" fmla="*/ 359 w 717"/>
                  <a:gd name="T17" fmla="*/ 419 h 431"/>
                  <a:gd name="T18" fmla="*/ 293 w 717"/>
                  <a:gd name="T19" fmla="*/ 413 h 431"/>
                  <a:gd name="T20" fmla="*/ 227 w 717"/>
                  <a:gd name="T21" fmla="*/ 401 h 431"/>
                  <a:gd name="T22" fmla="*/ 173 w 717"/>
                  <a:gd name="T23" fmla="*/ 383 h 431"/>
                  <a:gd name="T24" fmla="*/ 119 w 717"/>
                  <a:gd name="T25" fmla="*/ 359 h 431"/>
                  <a:gd name="T26" fmla="*/ 84 w 717"/>
                  <a:gd name="T27" fmla="*/ 329 h 431"/>
                  <a:gd name="T28" fmla="*/ 48 w 717"/>
                  <a:gd name="T29" fmla="*/ 293 h 431"/>
                  <a:gd name="T30" fmla="*/ 30 w 717"/>
                  <a:gd name="T31" fmla="*/ 257 h 431"/>
                  <a:gd name="T32" fmla="*/ 24 w 717"/>
                  <a:gd name="T33" fmla="*/ 216 h 431"/>
                  <a:gd name="T34" fmla="*/ 30 w 717"/>
                  <a:gd name="T35" fmla="*/ 174 h 431"/>
                  <a:gd name="T36" fmla="*/ 48 w 717"/>
                  <a:gd name="T37" fmla="*/ 138 h 431"/>
                  <a:gd name="T38" fmla="*/ 84 w 717"/>
                  <a:gd name="T39" fmla="*/ 102 h 431"/>
                  <a:gd name="T40" fmla="*/ 119 w 717"/>
                  <a:gd name="T41" fmla="*/ 72 h 431"/>
                  <a:gd name="T42" fmla="*/ 173 w 717"/>
                  <a:gd name="T43" fmla="*/ 48 h 431"/>
                  <a:gd name="T44" fmla="*/ 227 w 717"/>
                  <a:gd name="T45" fmla="*/ 30 h 431"/>
                  <a:gd name="T46" fmla="*/ 293 w 717"/>
                  <a:gd name="T47" fmla="*/ 18 h 431"/>
                  <a:gd name="T48" fmla="*/ 359 w 717"/>
                  <a:gd name="T49" fmla="*/ 12 h 431"/>
                  <a:gd name="T50" fmla="*/ 418 w 717"/>
                  <a:gd name="T51" fmla="*/ 18 h 431"/>
                  <a:gd name="T52" fmla="*/ 478 w 717"/>
                  <a:gd name="T53" fmla="*/ 30 h 431"/>
                  <a:gd name="T54" fmla="*/ 532 w 717"/>
                  <a:gd name="T55" fmla="*/ 48 h 431"/>
                  <a:gd name="T56" fmla="*/ 580 w 717"/>
                  <a:gd name="T57" fmla="*/ 66 h 431"/>
                  <a:gd name="T58" fmla="*/ 586 w 717"/>
                  <a:gd name="T59" fmla="*/ 48 h 431"/>
                  <a:gd name="T60" fmla="*/ 478 w 717"/>
                  <a:gd name="T61" fmla="*/ 12 h 431"/>
                  <a:gd name="T62" fmla="*/ 418 w 717"/>
                  <a:gd name="T63" fmla="*/ 6 h 431"/>
                  <a:gd name="T64" fmla="*/ 359 w 717"/>
                  <a:gd name="T65" fmla="*/ 0 h 431"/>
                  <a:gd name="T66" fmla="*/ 287 w 717"/>
                  <a:gd name="T67" fmla="*/ 6 h 431"/>
                  <a:gd name="T68" fmla="*/ 221 w 717"/>
                  <a:gd name="T69" fmla="*/ 18 h 431"/>
                  <a:gd name="T70" fmla="*/ 161 w 717"/>
                  <a:gd name="T71" fmla="*/ 36 h 431"/>
                  <a:gd name="T72" fmla="*/ 107 w 717"/>
                  <a:gd name="T73" fmla="*/ 66 h 431"/>
                  <a:gd name="T74" fmla="*/ 60 w 717"/>
                  <a:gd name="T75" fmla="*/ 96 h 431"/>
                  <a:gd name="T76" fmla="*/ 30 w 717"/>
                  <a:gd name="T77" fmla="*/ 132 h 431"/>
                  <a:gd name="T78" fmla="*/ 6 w 717"/>
                  <a:gd name="T79" fmla="*/ 174 h 431"/>
                  <a:gd name="T80" fmla="*/ 0 w 717"/>
                  <a:gd name="T81" fmla="*/ 216 h 431"/>
                  <a:gd name="T82" fmla="*/ 6 w 717"/>
                  <a:gd name="T83" fmla="*/ 257 h 431"/>
                  <a:gd name="T84" fmla="*/ 30 w 717"/>
                  <a:gd name="T85" fmla="*/ 299 h 431"/>
                  <a:gd name="T86" fmla="*/ 60 w 717"/>
                  <a:gd name="T87" fmla="*/ 335 h 431"/>
                  <a:gd name="T88" fmla="*/ 107 w 717"/>
                  <a:gd name="T89" fmla="*/ 371 h 431"/>
                  <a:gd name="T90" fmla="*/ 161 w 717"/>
                  <a:gd name="T91" fmla="*/ 395 h 431"/>
                  <a:gd name="T92" fmla="*/ 221 w 717"/>
                  <a:gd name="T93" fmla="*/ 413 h 431"/>
                  <a:gd name="T94" fmla="*/ 287 w 717"/>
                  <a:gd name="T95" fmla="*/ 425 h 431"/>
                  <a:gd name="T96" fmla="*/ 359 w 717"/>
                  <a:gd name="T97" fmla="*/ 431 h 431"/>
                  <a:gd name="T98" fmla="*/ 430 w 717"/>
                  <a:gd name="T99" fmla="*/ 425 h 431"/>
                  <a:gd name="T100" fmla="*/ 496 w 717"/>
                  <a:gd name="T101" fmla="*/ 413 h 431"/>
                  <a:gd name="T102" fmla="*/ 562 w 717"/>
                  <a:gd name="T103" fmla="*/ 395 h 431"/>
                  <a:gd name="T104" fmla="*/ 610 w 717"/>
                  <a:gd name="T105" fmla="*/ 371 h 431"/>
                  <a:gd name="T106" fmla="*/ 657 w 717"/>
                  <a:gd name="T107" fmla="*/ 335 h 431"/>
                  <a:gd name="T108" fmla="*/ 687 w 717"/>
                  <a:gd name="T109" fmla="*/ 299 h 431"/>
                  <a:gd name="T110" fmla="*/ 711 w 717"/>
                  <a:gd name="T111" fmla="*/ 257 h 431"/>
                  <a:gd name="T112" fmla="*/ 717 w 717"/>
                  <a:gd name="T113" fmla="*/ 216 h 431"/>
                  <a:gd name="T114" fmla="*/ 717 w 717"/>
                  <a:gd name="T115" fmla="*/ 204 h 431"/>
                  <a:gd name="T116" fmla="*/ 711 w 717"/>
                  <a:gd name="T117" fmla="*/ 192 h 431"/>
                  <a:gd name="T118" fmla="*/ 687 w 717"/>
                  <a:gd name="T119" fmla="*/ 198 h 431"/>
                  <a:gd name="T120" fmla="*/ 693 w 717"/>
                  <a:gd name="T121" fmla="*/ 210 h 431"/>
                  <a:gd name="T122" fmla="*/ 693 w 717"/>
                  <a:gd name="T123" fmla="*/ 216 h 431"/>
                  <a:gd name="T124" fmla="*/ 693 w 717"/>
                  <a:gd name="T125" fmla="*/ 216 h 4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1" name="Freeform 45"/>
              <p:cNvSpPr>
                <a:spLocks/>
              </p:cNvSpPr>
              <p:nvPr/>
            </p:nvSpPr>
            <p:spPr bwMode="hidden">
              <a:xfrm>
                <a:off x="4349" y="3510"/>
                <a:ext cx="909" cy="533"/>
              </a:xfrm>
              <a:custGeom>
                <a:avLst/>
                <a:gdLst>
                  <a:gd name="T0" fmla="*/ 616 w 909"/>
                  <a:gd name="T1" fmla="*/ 0 h 533"/>
                  <a:gd name="T2" fmla="*/ 616 w 909"/>
                  <a:gd name="T3" fmla="*/ 18 h 533"/>
                  <a:gd name="T4" fmla="*/ 724 w 909"/>
                  <a:gd name="T5" fmla="*/ 60 h 533"/>
                  <a:gd name="T6" fmla="*/ 765 w 909"/>
                  <a:gd name="T7" fmla="*/ 84 h 533"/>
                  <a:gd name="T8" fmla="*/ 807 w 909"/>
                  <a:gd name="T9" fmla="*/ 114 h 533"/>
                  <a:gd name="T10" fmla="*/ 837 w 909"/>
                  <a:gd name="T11" fmla="*/ 144 h 533"/>
                  <a:gd name="T12" fmla="*/ 861 w 909"/>
                  <a:gd name="T13" fmla="*/ 180 h 533"/>
                  <a:gd name="T14" fmla="*/ 873 w 909"/>
                  <a:gd name="T15" fmla="*/ 216 h 533"/>
                  <a:gd name="T16" fmla="*/ 879 w 909"/>
                  <a:gd name="T17" fmla="*/ 258 h 533"/>
                  <a:gd name="T18" fmla="*/ 873 w 909"/>
                  <a:gd name="T19" fmla="*/ 311 h 533"/>
                  <a:gd name="T20" fmla="*/ 843 w 909"/>
                  <a:gd name="T21" fmla="*/ 359 h 533"/>
                  <a:gd name="T22" fmla="*/ 807 w 909"/>
                  <a:gd name="T23" fmla="*/ 401 h 533"/>
                  <a:gd name="T24" fmla="*/ 753 w 909"/>
                  <a:gd name="T25" fmla="*/ 443 h 533"/>
                  <a:gd name="T26" fmla="*/ 694 w 909"/>
                  <a:gd name="T27" fmla="*/ 473 h 533"/>
                  <a:gd name="T28" fmla="*/ 622 w 909"/>
                  <a:gd name="T29" fmla="*/ 497 h 533"/>
                  <a:gd name="T30" fmla="*/ 538 w 909"/>
                  <a:gd name="T31" fmla="*/ 509 h 533"/>
                  <a:gd name="T32" fmla="*/ 455 w 909"/>
                  <a:gd name="T33" fmla="*/ 515 h 533"/>
                  <a:gd name="T34" fmla="*/ 371 w 909"/>
                  <a:gd name="T35" fmla="*/ 509 h 533"/>
                  <a:gd name="T36" fmla="*/ 287 w 909"/>
                  <a:gd name="T37" fmla="*/ 497 h 533"/>
                  <a:gd name="T38" fmla="*/ 215 w 909"/>
                  <a:gd name="T39" fmla="*/ 473 h 533"/>
                  <a:gd name="T40" fmla="*/ 156 w 909"/>
                  <a:gd name="T41" fmla="*/ 443 h 533"/>
                  <a:gd name="T42" fmla="*/ 102 w 909"/>
                  <a:gd name="T43" fmla="*/ 401 h 533"/>
                  <a:gd name="T44" fmla="*/ 66 w 909"/>
                  <a:gd name="T45" fmla="*/ 359 h 533"/>
                  <a:gd name="T46" fmla="*/ 36 w 909"/>
                  <a:gd name="T47" fmla="*/ 311 h 533"/>
                  <a:gd name="T48" fmla="*/ 30 w 909"/>
                  <a:gd name="T49" fmla="*/ 258 h 533"/>
                  <a:gd name="T50" fmla="*/ 36 w 909"/>
                  <a:gd name="T51" fmla="*/ 222 h 533"/>
                  <a:gd name="T52" fmla="*/ 48 w 909"/>
                  <a:gd name="T53" fmla="*/ 186 h 533"/>
                  <a:gd name="T54" fmla="*/ 66 w 909"/>
                  <a:gd name="T55" fmla="*/ 156 h 533"/>
                  <a:gd name="T56" fmla="*/ 90 w 909"/>
                  <a:gd name="T57" fmla="*/ 126 h 533"/>
                  <a:gd name="T58" fmla="*/ 66 w 909"/>
                  <a:gd name="T59" fmla="*/ 114 h 533"/>
                  <a:gd name="T60" fmla="*/ 36 w 909"/>
                  <a:gd name="T61" fmla="*/ 144 h 533"/>
                  <a:gd name="T62" fmla="*/ 18 w 909"/>
                  <a:gd name="T63" fmla="*/ 180 h 533"/>
                  <a:gd name="T64" fmla="*/ 6 w 909"/>
                  <a:gd name="T65" fmla="*/ 216 h 533"/>
                  <a:gd name="T66" fmla="*/ 0 w 909"/>
                  <a:gd name="T67" fmla="*/ 258 h 533"/>
                  <a:gd name="T68" fmla="*/ 12 w 909"/>
                  <a:gd name="T69" fmla="*/ 311 h 533"/>
                  <a:gd name="T70" fmla="*/ 36 w 909"/>
                  <a:gd name="T71" fmla="*/ 365 h 533"/>
                  <a:gd name="T72" fmla="*/ 78 w 909"/>
                  <a:gd name="T73" fmla="*/ 413 h 533"/>
                  <a:gd name="T74" fmla="*/ 132 w 909"/>
                  <a:gd name="T75" fmla="*/ 449 h 533"/>
                  <a:gd name="T76" fmla="*/ 203 w 909"/>
                  <a:gd name="T77" fmla="*/ 485 h 533"/>
                  <a:gd name="T78" fmla="*/ 275 w 909"/>
                  <a:gd name="T79" fmla="*/ 509 h 533"/>
                  <a:gd name="T80" fmla="*/ 365 w 909"/>
                  <a:gd name="T81" fmla="*/ 527 h 533"/>
                  <a:gd name="T82" fmla="*/ 455 w 909"/>
                  <a:gd name="T83" fmla="*/ 533 h 533"/>
                  <a:gd name="T84" fmla="*/ 544 w 909"/>
                  <a:gd name="T85" fmla="*/ 527 h 533"/>
                  <a:gd name="T86" fmla="*/ 634 w 909"/>
                  <a:gd name="T87" fmla="*/ 509 h 533"/>
                  <a:gd name="T88" fmla="*/ 712 w 909"/>
                  <a:gd name="T89" fmla="*/ 485 h 533"/>
                  <a:gd name="T90" fmla="*/ 777 w 909"/>
                  <a:gd name="T91" fmla="*/ 449 h 533"/>
                  <a:gd name="T92" fmla="*/ 831 w 909"/>
                  <a:gd name="T93" fmla="*/ 413 h 533"/>
                  <a:gd name="T94" fmla="*/ 873 w 909"/>
                  <a:gd name="T95" fmla="*/ 365 h 533"/>
                  <a:gd name="T96" fmla="*/ 897 w 909"/>
                  <a:gd name="T97" fmla="*/ 311 h 533"/>
                  <a:gd name="T98" fmla="*/ 909 w 909"/>
                  <a:gd name="T99" fmla="*/ 258 h 533"/>
                  <a:gd name="T100" fmla="*/ 903 w 909"/>
                  <a:gd name="T101" fmla="*/ 216 h 533"/>
                  <a:gd name="T102" fmla="*/ 885 w 909"/>
                  <a:gd name="T103" fmla="*/ 174 h 533"/>
                  <a:gd name="T104" fmla="*/ 861 w 909"/>
                  <a:gd name="T105" fmla="*/ 132 h 533"/>
                  <a:gd name="T106" fmla="*/ 825 w 909"/>
                  <a:gd name="T107" fmla="*/ 102 h 533"/>
                  <a:gd name="T108" fmla="*/ 783 w 909"/>
                  <a:gd name="T109" fmla="*/ 66 h 533"/>
                  <a:gd name="T110" fmla="*/ 735 w 909"/>
                  <a:gd name="T111" fmla="*/ 42 h 533"/>
                  <a:gd name="T112" fmla="*/ 616 w 909"/>
                  <a:gd name="T113" fmla="*/ 0 h 533"/>
                  <a:gd name="T114" fmla="*/ 616 w 909"/>
                  <a:gd name="T115" fmla="*/ 0 h 5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2">
                      <a:gamma/>
                      <a:tint val="96863"/>
                      <a:invGamma/>
                    </a:schemeClr>
                  </a:gs>
                  <a:gs pos="100000">
                    <a:schemeClr val="accent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2" name="Freeform 46"/>
              <p:cNvSpPr>
                <a:spLocks/>
              </p:cNvSpPr>
              <p:nvPr/>
            </p:nvSpPr>
            <p:spPr bwMode="hidden">
              <a:xfrm>
                <a:off x="4564" y="3492"/>
                <a:ext cx="365" cy="66"/>
              </a:xfrm>
              <a:custGeom>
                <a:avLst/>
                <a:gdLst>
                  <a:gd name="T0" fmla="*/ 240 w 365"/>
                  <a:gd name="T1" fmla="*/ 18 h 66"/>
                  <a:gd name="T2" fmla="*/ 299 w 365"/>
                  <a:gd name="T3" fmla="*/ 24 h 66"/>
                  <a:gd name="T4" fmla="*/ 359 w 365"/>
                  <a:gd name="T5" fmla="*/ 30 h 66"/>
                  <a:gd name="T6" fmla="*/ 365 w 365"/>
                  <a:gd name="T7" fmla="*/ 12 h 66"/>
                  <a:gd name="T8" fmla="*/ 305 w 365"/>
                  <a:gd name="T9" fmla="*/ 6 h 66"/>
                  <a:gd name="T10" fmla="*/ 240 w 365"/>
                  <a:gd name="T11" fmla="*/ 0 h 66"/>
                  <a:gd name="T12" fmla="*/ 174 w 365"/>
                  <a:gd name="T13" fmla="*/ 6 h 66"/>
                  <a:gd name="T14" fmla="*/ 114 w 365"/>
                  <a:gd name="T15" fmla="*/ 12 h 66"/>
                  <a:gd name="T16" fmla="*/ 0 w 365"/>
                  <a:gd name="T17" fmla="*/ 42 h 66"/>
                  <a:gd name="T18" fmla="*/ 0 w 365"/>
                  <a:gd name="T19" fmla="*/ 66 h 66"/>
                  <a:gd name="T20" fmla="*/ 54 w 365"/>
                  <a:gd name="T21" fmla="*/ 48 h 66"/>
                  <a:gd name="T22" fmla="*/ 114 w 365"/>
                  <a:gd name="T23" fmla="*/ 30 h 66"/>
                  <a:gd name="T24" fmla="*/ 174 w 365"/>
                  <a:gd name="T25" fmla="*/ 24 h 66"/>
                  <a:gd name="T26" fmla="*/ 240 w 365"/>
                  <a:gd name="T27" fmla="*/ 18 h 66"/>
                  <a:gd name="T28" fmla="*/ 240 w 365"/>
                  <a:gd name="T29" fmla="*/ 1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3" name="Freeform 47"/>
              <p:cNvSpPr>
                <a:spLocks/>
              </p:cNvSpPr>
              <p:nvPr/>
            </p:nvSpPr>
            <p:spPr bwMode="hidden">
              <a:xfrm>
                <a:off x="4463" y="3558"/>
                <a:ext cx="66" cy="48"/>
              </a:xfrm>
              <a:custGeom>
                <a:avLst/>
                <a:gdLst>
                  <a:gd name="T0" fmla="*/ 66 w 66"/>
                  <a:gd name="T1" fmla="*/ 18 h 48"/>
                  <a:gd name="T2" fmla="*/ 48 w 66"/>
                  <a:gd name="T3" fmla="*/ 0 h 48"/>
                  <a:gd name="T4" fmla="*/ 24 w 66"/>
                  <a:gd name="T5" fmla="*/ 12 h 48"/>
                  <a:gd name="T6" fmla="*/ 0 w 66"/>
                  <a:gd name="T7" fmla="*/ 30 h 48"/>
                  <a:gd name="T8" fmla="*/ 12 w 66"/>
                  <a:gd name="T9" fmla="*/ 48 h 48"/>
                  <a:gd name="T10" fmla="*/ 42 w 66"/>
                  <a:gd name="T11" fmla="*/ 30 h 48"/>
                  <a:gd name="T12" fmla="*/ 66 w 66"/>
                  <a:gd name="T13" fmla="*/ 18 h 48"/>
                  <a:gd name="T14" fmla="*/ 66 w 66"/>
                  <a:gd name="T15" fmla="*/ 18 h 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2">
                      <a:gamma/>
                      <a:tint val="96863"/>
                      <a:invGamma/>
                    </a:schemeClr>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44" name="Oval 48"/>
              <p:cNvSpPr>
                <a:spLocks noChangeArrowheads="1"/>
              </p:cNvSpPr>
              <p:nvPr/>
            </p:nvSpPr>
            <p:spPr bwMode="hidden">
              <a:xfrm>
                <a:off x="4546" y="3608"/>
                <a:ext cx="518" cy="319"/>
              </a:xfrm>
              <a:prstGeom prst="ellipse">
                <a:avLst/>
              </a:prstGeom>
              <a:gradFill rotWithShape="0">
                <a:gsLst>
                  <a:gs pos="0">
                    <a:schemeClr val="accent2">
                      <a:gamma/>
                      <a:shade val="94118"/>
                      <a:invGamma/>
                    </a:schemeClr>
                  </a:gs>
                  <a:gs pos="100000">
                    <a:schemeClr val="accent2"/>
                  </a:gs>
                </a:gsLst>
                <a:lin ang="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45" name="Oval 49"/>
              <p:cNvSpPr>
                <a:spLocks noChangeArrowheads="1"/>
              </p:cNvSpPr>
              <p:nvPr/>
            </p:nvSpPr>
            <p:spPr bwMode="hidden">
              <a:xfrm>
                <a:off x="4578" y="3630"/>
                <a:ext cx="446" cy="271"/>
              </a:xfrm>
              <a:prstGeom prst="ellipse">
                <a:avLst/>
              </a:prstGeom>
              <a:gradFill rotWithShape="0">
                <a:gsLst>
                  <a:gs pos="0">
                    <a:schemeClr val="accent2">
                      <a:gamma/>
                      <a:tint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46" name="Oval 50"/>
              <p:cNvSpPr>
                <a:spLocks noChangeArrowheads="1"/>
              </p:cNvSpPr>
              <p:nvPr/>
            </p:nvSpPr>
            <p:spPr bwMode="hidden">
              <a:xfrm>
                <a:off x="4610" y="3650"/>
                <a:ext cx="386" cy="233"/>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47" name="Oval 51"/>
              <p:cNvSpPr>
                <a:spLocks noChangeArrowheads="1"/>
              </p:cNvSpPr>
              <p:nvPr/>
            </p:nvSpPr>
            <p:spPr bwMode="hidden">
              <a:xfrm>
                <a:off x="4654" y="3678"/>
                <a:ext cx="298" cy="177"/>
              </a:xfrm>
              <a:prstGeom prst="ellipse">
                <a:avLst/>
              </a:prstGeom>
              <a:gradFill rotWithShape="0">
                <a:gsLst>
                  <a:gs pos="0">
                    <a:schemeClr val="accent2">
                      <a:gamma/>
                      <a:shade val="94118"/>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48" name="Oval 52"/>
              <p:cNvSpPr>
                <a:spLocks noChangeArrowheads="1"/>
              </p:cNvSpPr>
              <p:nvPr/>
            </p:nvSpPr>
            <p:spPr bwMode="hidden">
              <a:xfrm>
                <a:off x="4690" y="3698"/>
                <a:ext cx="222" cy="139"/>
              </a:xfrm>
              <a:prstGeom prst="ellipse">
                <a:avLst/>
              </a:prstGeom>
              <a:gradFill rotWithShape="0">
                <a:gsLst>
                  <a:gs pos="0">
                    <a:schemeClr val="accent2"/>
                  </a:gs>
                  <a:gs pos="100000">
                    <a:schemeClr val="accent2">
                      <a:gamma/>
                      <a:shade val="94118"/>
                      <a:invGamma/>
                    </a:schemeClr>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49" name="Oval 53"/>
              <p:cNvSpPr>
                <a:spLocks noChangeArrowheads="1"/>
              </p:cNvSpPr>
              <p:nvPr/>
            </p:nvSpPr>
            <p:spPr bwMode="hidden">
              <a:xfrm>
                <a:off x="4738" y="3728"/>
                <a:ext cx="126" cy="81"/>
              </a:xfrm>
              <a:prstGeom prst="ellipse">
                <a:avLst/>
              </a:prstGeom>
              <a:gradFill rotWithShape="0">
                <a:gsLst>
                  <a:gs pos="0">
                    <a:schemeClr val="accent2">
                      <a:gamma/>
                      <a:shade val="96863"/>
                      <a:invGamma/>
                    </a:schemeClr>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4150" name="Group 54"/>
            <p:cNvGrpSpPr>
              <a:grpSpLocks/>
            </p:cNvGrpSpPr>
            <p:nvPr userDrawn="1"/>
          </p:nvGrpSpPr>
          <p:grpSpPr bwMode="auto">
            <a:xfrm>
              <a:off x="5280" y="3024"/>
              <a:ext cx="425" cy="258"/>
              <a:chOff x="5280" y="3024"/>
              <a:chExt cx="425" cy="258"/>
            </a:xfrm>
          </p:grpSpPr>
          <p:sp>
            <p:nvSpPr>
              <p:cNvPr id="4151" name="Freeform 55"/>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2" name="Freeform 56"/>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3" name="Freeform 57"/>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4" name="Freeform 58"/>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5" name="Freeform 59"/>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6" name="Freeform 60"/>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rotWithShape="0">
                <a:gsLst>
                  <a:gs pos="0">
                    <a:schemeClr val="bg1"/>
                  </a:gs>
                  <a:gs pos="100000">
                    <a:schemeClr val="accent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57" name="Freeform 61"/>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nvGrpSpPr>
              <p:cNvPr id="4158" name="Group 62"/>
              <p:cNvGrpSpPr>
                <a:grpSpLocks/>
              </p:cNvGrpSpPr>
              <p:nvPr/>
            </p:nvGrpSpPr>
            <p:grpSpPr bwMode="auto">
              <a:xfrm>
                <a:off x="5381" y="3085"/>
                <a:ext cx="227" cy="132"/>
                <a:chOff x="5381" y="3085"/>
                <a:chExt cx="227" cy="132"/>
              </a:xfrm>
            </p:grpSpPr>
            <p:sp>
              <p:nvSpPr>
                <p:cNvPr id="4159" name="Oval 63"/>
                <p:cNvSpPr>
                  <a:spLocks noChangeArrowheads="1"/>
                </p:cNvSpPr>
                <p:nvPr userDrawn="1"/>
              </p:nvSpPr>
              <p:spPr bwMode="hidden">
                <a:xfrm>
                  <a:off x="5381" y="3085"/>
                  <a:ext cx="227" cy="13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60" name="Oval 64"/>
                <p:cNvSpPr>
                  <a:spLocks noChangeArrowheads="1"/>
                </p:cNvSpPr>
                <p:nvPr userDrawn="1"/>
              </p:nvSpPr>
              <p:spPr bwMode="hidden">
                <a:xfrm>
                  <a:off x="5403" y="3099"/>
                  <a:ext cx="182" cy="102"/>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61" name="Oval 65"/>
                <p:cNvSpPr>
                  <a:spLocks noChangeArrowheads="1"/>
                </p:cNvSpPr>
                <p:nvPr userDrawn="1"/>
              </p:nvSpPr>
              <p:spPr bwMode="hidden">
                <a:xfrm>
                  <a:off x="5431" y="3109"/>
                  <a:ext cx="125" cy="82"/>
                </a:xfrm>
                <a:prstGeom prst="ellipse">
                  <a:avLst/>
                </a:prstGeom>
                <a:gradFill rotWithShape="0">
                  <a:gsLst>
                    <a:gs pos="0">
                      <a:schemeClr val="bg1"/>
                    </a:gs>
                    <a:gs pos="100000">
                      <a:schemeClr val="accent2"/>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162" name="Oval 66"/>
                <p:cNvSpPr>
                  <a:spLocks noChangeArrowheads="1"/>
                </p:cNvSpPr>
                <p:nvPr userDrawn="1"/>
              </p:nvSpPr>
              <p:spPr bwMode="hidden">
                <a:xfrm>
                  <a:off x="5458" y="3125"/>
                  <a:ext cx="73" cy="47"/>
                </a:xfrm>
                <a:prstGeom prst="ellipse">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grpSp>
      <p:sp>
        <p:nvSpPr>
          <p:cNvPr id="4163" name="Rectangle 67"/>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164" name="Rectangle 68"/>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65" name="Rectangle 69"/>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defRPr>
            </a:lvl1pPr>
          </a:lstStyle>
          <a:p>
            <a:endParaRPr lang="en-US"/>
          </a:p>
        </p:txBody>
      </p:sp>
      <p:sp>
        <p:nvSpPr>
          <p:cNvPr id="4166" name="Rectangle 70"/>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defRPr>
            </a:lvl1pPr>
          </a:lstStyle>
          <a:p>
            <a:endParaRPr lang="en-US"/>
          </a:p>
        </p:txBody>
      </p:sp>
      <p:sp>
        <p:nvSpPr>
          <p:cNvPr id="4167" name="Rectangle 71"/>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defRPr>
            </a:lvl1pPr>
          </a:lstStyle>
          <a:p>
            <a:fld id="{6C36733D-EB4D-4E6C-A969-12429E15079F}"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hf hdr="0" ftr="0" dt="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fontAlgn="base">
        <a:spcBef>
          <a:spcPct val="20000"/>
        </a:spcBef>
        <a:spcAft>
          <a:spcPct val="0"/>
        </a:spcAft>
        <a:buClr>
          <a:schemeClr val="hlink"/>
        </a:buClr>
        <a:buSzPct val="80000"/>
        <a:buFont typeface="Wingdings" pitchFamily="2" charset="2"/>
        <a:buChar char="Ø"/>
        <a:defRPr sz="3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2"/>
        </a:buClr>
        <a:buSzPct val="50000"/>
        <a:buFont typeface="Wingdings" pitchFamily="2" charset="2"/>
        <a:buChar char="l"/>
        <a:defRPr sz="2800">
          <a:solidFill>
            <a:schemeClr val="tx1"/>
          </a:solidFill>
          <a:effectLst>
            <a:outerShdw blurRad="38100" dist="38100" dir="2700000" algn="tl">
              <a:srgbClr val="000000"/>
            </a:outerShdw>
          </a:effectLst>
          <a:latin typeface="+mn-lt"/>
        </a:defRPr>
      </a:lvl2pPr>
      <a:lvl3pPr marL="1143000" indent="-228600" algn="l" rtl="0" fontAlgn="base">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defRPr>
      </a:lvl3pPr>
      <a:lvl4pPr marL="1600200" indent="-228600" algn="l" rtl="0" fontAlgn="base">
        <a:spcBef>
          <a:spcPct val="20000"/>
        </a:spcBef>
        <a:spcAft>
          <a:spcPct val="0"/>
        </a:spcAft>
        <a:buClr>
          <a:schemeClr val="folHlink"/>
        </a:buClr>
        <a:buSzPct val="50000"/>
        <a:buFont typeface="Wingdings" pitchFamily="2" charset="2"/>
        <a:buChar char="l"/>
        <a:defRPr sz="2000">
          <a:solidFill>
            <a:schemeClr val="tx1"/>
          </a:solidFill>
          <a:effectLst>
            <a:outerShdw blurRad="38100" dist="38100" dir="2700000" algn="tl">
              <a:srgbClr val="000000"/>
            </a:outerShdw>
          </a:effectLst>
          <a:latin typeface="+mn-lt"/>
        </a:defRPr>
      </a:lvl4pPr>
      <a:lvl5pPr marL="20574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2938488591"/>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1281784125"/>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2633617115"/>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3546356975"/>
      </p:ext>
    </p:extLst>
  </p:cSld>
  <p:clrMap bg1="lt1" tx1="dk1" bg2="lt2" tx2="dk2" accent1="accent1" accent2="accent2" accent3="accent3" accent4="accent4" accent5="accent5" accent6="accent6" hlink="hlink" folHlink="folHlink"/>
  <p:sldLayoutIdLst>
    <p:sldLayoutId id="2147484067" r:id="rId1"/>
    <p:sldLayoutId id="2147484068" r:id="rId2"/>
    <p:sldLayoutId id="2147484069" r:id="rId3"/>
    <p:sldLayoutId id="2147484070" r:id="rId4"/>
    <p:sldLayoutId id="2147484071" r:id="rId5"/>
    <p:sldLayoutId id="2147484072" r:id="rId6"/>
    <p:sldLayoutId id="2147484073" r:id="rId7"/>
    <p:sldLayoutId id="2147484074" r:id="rId8"/>
    <p:sldLayoutId id="2147484075" r:id="rId9"/>
    <p:sldLayoutId id="2147484076" r:id="rId10"/>
    <p:sldLayoutId id="2147484077" r:id="rId11"/>
    <p:sldLayoutId id="2147484078" r:id="rId12"/>
    <p:sldLayoutId id="2147484079" r:id="rId13"/>
    <p:sldLayoutId id="2147484080" r:id="rId14"/>
    <p:sldLayoutId id="2147484081" r:id="rId15"/>
    <p:sldLayoutId id="2147484082" r:id="rId16"/>
    <p:sldLayoutId id="2147484083"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3627741404"/>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3272116666"/>
      </p:ext>
    </p:extLst>
  </p:cSld>
  <p:clrMap bg1="lt1" tx1="dk1" bg2="lt2" tx2="dk2" accent1="accent1" accent2="accent2" accent3="accent3" accent4="accent4" accent5="accent5" accent6="accent6" hlink="hlink" folHlink="folHlink"/>
  <p:sldLayoutIdLst>
    <p:sldLayoutId id="2147484103" r:id="rId1"/>
    <p:sldLayoutId id="2147484104" r:id="rId2"/>
    <p:sldLayoutId id="2147484105" r:id="rId3"/>
    <p:sldLayoutId id="2147484106" r:id="rId4"/>
    <p:sldLayoutId id="2147484107" r:id="rId5"/>
    <p:sldLayoutId id="2147484108" r:id="rId6"/>
    <p:sldLayoutId id="2147484109" r:id="rId7"/>
    <p:sldLayoutId id="2147484110" r:id="rId8"/>
    <p:sldLayoutId id="2147484111" r:id="rId9"/>
    <p:sldLayoutId id="2147484112" r:id="rId10"/>
    <p:sldLayoutId id="2147484113" r:id="rId11"/>
    <p:sldLayoutId id="2147484114" r:id="rId12"/>
    <p:sldLayoutId id="2147484115" r:id="rId13"/>
    <p:sldLayoutId id="2147484116" r:id="rId14"/>
    <p:sldLayoutId id="2147484117" r:id="rId15"/>
    <p:sldLayoutId id="2147484118" r:id="rId16"/>
    <p:sldLayoutId id="2147484119"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1210821030"/>
      </p:ext>
    </p:extLst>
  </p:cSld>
  <p:clrMap bg1="lt1" tx1="dk1" bg2="lt2" tx2="dk2" accent1="accent1" accent2="accent2" accent3="accent3" accent4="accent4" accent5="accent5" accent6="accent6" hlink="hlink" folHlink="folHlink"/>
  <p:sldLayoutIdLst>
    <p:sldLayoutId id="2147484121" r:id="rId1"/>
    <p:sldLayoutId id="2147484122" r:id="rId2"/>
    <p:sldLayoutId id="2147484123" r:id="rId3"/>
    <p:sldLayoutId id="2147484124" r:id="rId4"/>
    <p:sldLayoutId id="2147484125" r:id="rId5"/>
    <p:sldLayoutId id="2147484126" r:id="rId6"/>
    <p:sldLayoutId id="2147484127" r:id="rId7"/>
    <p:sldLayoutId id="2147484128" r:id="rId8"/>
    <p:sldLayoutId id="2147484129" r:id="rId9"/>
    <p:sldLayoutId id="2147484130" r:id="rId10"/>
    <p:sldLayoutId id="2147484131" r:id="rId11"/>
    <p:sldLayoutId id="2147484132" r:id="rId12"/>
    <p:sldLayoutId id="2147484133" r:id="rId13"/>
    <p:sldLayoutId id="2147484134" r:id="rId14"/>
    <p:sldLayoutId id="2147484135" r:id="rId15"/>
    <p:sldLayoutId id="2147484136" r:id="rId16"/>
    <p:sldLayoutId id="2147484137"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2280116832"/>
      </p:ext>
    </p:extLst>
  </p:cSld>
  <p:clrMap bg1="lt1" tx1="dk1" bg2="lt2" tx2="dk2" accent1="accent1" accent2="accent2" accent3="accent3" accent4="accent4" accent5="accent5" accent6="accent6" hlink="hlink" folHlink="folHlink"/>
  <p:sldLayoutIdLst>
    <p:sldLayoutId id="2147484139" r:id="rId1"/>
    <p:sldLayoutId id="2147484140" r:id="rId2"/>
    <p:sldLayoutId id="2147484141" r:id="rId3"/>
    <p:sldLayoutId id="2147484142" r:id="rId4"/>
    <p:sldLayoutId id="2147484143" r:id="rId5"/>
    <p:sldLayoutId id="2147484144" r:id="rId6"/>
    <p:sldLayoutId id="2147484145" r:id="rId7"/>
    <p:sldLayoutId id="2147484146" r:id="rId8"/>
    <p:sldLayoutId id="2147484147" r:id="rId9"/>
    <p:sldLayoutId id="2147484148" r:id="rId10"/>
    <p:sldLayoutId id="2147484149" r:id="rId11"/>
    <p:sldLayoutId id="2147484150" r:id="rId12"/>
    <p:sldLayoutId id="2147484151" r:id="rId13"/>
    <p:sldLayoutId id="2147484152" r:id="rId14"/>
    <p:sldLayoutId id="2147484153" r:id="rId15"/>
    <p:sldLayoutId id="2147484154" r:id="rId16"/>
    <p:sldLayoutId id="2147484155"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8C341DB1-503B-4D9B-A3C1-AE4AEB2EF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601D30E1-5FC7-4D5A-91EA-4A280D5831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6D0F5C4-C33B-4463-AA1C-3DB1368B2A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 xmlns:a16="http://schemas.microsoft.com/office/drawing/2014/main" id="{9AC9DEAC-0B91-496E-A42E-4BB7AB480E4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F9833473-9383-4D9B-A68C-080C5AAF05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2109802060"/>
      </p:ext>
    </p:extLst>
  </p:cSld>
  <p:clrMap bg1="lt1" tx1="dk1" bg2="lt2" tx2="dk2" accent1="accent1" accent2="accent2" accent3="accent3" accent4="accent4" accent5="accent5" accent6="accent6" hlink="hlink" folHlink="folHlink"/>
  <p:sldLayoutIdLst>
    <p:sldLayoutId id="2147484157" r:id="rId1"/>
    <p:sldLayoutId id="2147484158" r:id="rId2"/>
    <p:sldLayoutId id="2147484159" r:id="rId3"/>
    <p:sldLayoutId id="2147484160" r:id="rId4"/>
    <p:sldLayoutId id="2147484161" r:id="rId5"/>
    <p:sldLayoutId id="2147484162" r:id="rId6"/>
    <p:sldLayoutId id="2147484163" r:id="rId7"/>
    <p:sldLayoutId id="2147484164" r:id="rId8"/>
    <p:sldLayoutId id="2147484165" r:id="rId9"/>
    <p:sldLayoutId id="2147484166" r:id="rId10"/>
    <p:sldLayoutId id="214748416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2098237546"/>
      </p:ext>
    </p:extLst>
  </p:cSld>
  <p:clrMap bg1="lt1" tx1="dk1" bg2="lt2" tx2="dk2" accent1="accent1" accent2="accent2" accent3="accent3" accent4="accent4" accent5="accent5" accent6="accent6" hlink="hlink" folHlink="folHlink"/>
  <p:sldLayoutIdLst>
    <p:sldLayoutId id="2147484205" r:id="rId1"/>
    <p:sldLayoutId id="2147484206" r:id="rId2"/>
    <p:sldLayoutId id="2147484207" r:id="rId3"/>
    <p:sldLayoutId id="2147484208" r:id="rId4"/>
    <p:sldLayoutId id="2147484209" r:id="rId5"/>
    <p:sldLayoutId id="2147484210" r:id="rId6"/>
    <p:sldLayoutId id="2147484211" r:id="rId7"/>
    <p:sldLayoutId id="2147484212" r:id="rId8"/>
    <p:sldLayoutId id="2147484213" r:id="rId9"/>
    <p:sldLayoutId id="2147484214" r:id="rId10"/>
    <p:sldLayoutId id="2147484215" r:id="rId11"/>
    <p:sldLayoutId id="2147484216" r:id="rId12"/>
    <p:sldLayoutId id="2147484217" r:id="rId13"/>
    <p:sldLayoutId id="2147484218" r:id="rId14"/>
    <p:sldLayoutId id="2147484219" r:id="rId15"/>
    <p:sldLayoutId id="2147484220" r:id="rId16"/>
    <p:sldLayoutId id="2147484221"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162" name="Group 2"/>
          <p:cNvGrpSpPr>
            <a:grpSpLocks/>
          </p:cNvGrpSpPr>
          <p:nvPr/>
        </p:nvGrpSpPr>
        <p:grpSpPr bwMode="auto">
          <a:xfrm>
            <a:off x="1" y="3902076"/>
            <a:ext cx="4533900" cy="2949575"/>
            <a:chOff x="0" y="2458"/>
            <a:chExt cx="2142" cy="1858"/>
          </a:xfrm>
        </p:grpSpPr>
        <p:sp>
          <p:nvSpPr>
            <p:cNvPr id="92163" name="Freeform 3"/>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64" name="Freeform 4"/>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65" name="Freeform 5"/>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66" name="Freeform 6"/>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167"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2168"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92169"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92170" name="Rectangle 10"/>
          <p:cNvSpPr>
            <a:spLocks noGrp="1" noChangeArrowheads="1"/>
          </p:cNvSpPr>
          <p:nvPr>
            <p:ph type="title"/>
          </p:nvPr>
        </p:nvSpPr>
        <p:spPr bwMode="auto">
          <a:xfrm>
            <a:off x="609600" y="277814"/>
            <a:ext cx="109728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2171" name="Rectangle 11"/>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2172" name="Rectangle 12"/>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defRPr>
            </a:lvl1pPr>
          </a:lstStyle>
          <a:p>
            <a:endParaRPr lang="en-US"/>
          </a:p>
        </p:txBody>
      </p:sp>
      <p:sp>
        <p:nvSpPr>
          <p:cNvPr id="92173" name="Rectangle 13"/>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defRPr>
            </a:lvl1pPr>
          </a:lstStyle>
          <a:p>
            <a:endParaRPr lang="en-US"/>
          </a:p>
        </p:txBody>
      </p:sp>
      <p:sp>
        <p:nvSpPr>
          <p:cNvPr id="92174" name="Rectangle 14"/>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fld id="{739D42B6-5083-4174-8455-26F32A7079CC}"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2"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hf hdr="0" ftr="0" dt="0"/>
  <p:txStyles>
    <p:titleStyle>
      <a:lvl1pPr algn="ctr" rtl="0" fontAlgn="base">
        <a:spcBef>
          <a:spcPct val="0"/>
        </a:spcBef>
        <a:spcAft>
          <a:spcPct val="0"/>
        </a:spcAft>
        <a:defRPr sz="4400">
          <a:solidFill>
            <a:schemeClr val="tx2"/>
          </a:solidFill>
          <a:effectLst>
            <a:outerShdw blurRad="38100" dist="38100" dir="2700000" algn="tl">
              <a:srgbClr val="FFFFFF"/>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charset="0"/>
        </a:defRPr>
      </a:lvl9pPr>
    </p:titleStyle>
    <p:bodyStyle>
      <a:lvl1pPr marL="342900" indent="-342900" algn="l" rtl="0" fontAlgn="base">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mn-ea"/>
          <a:cs typeface="+mn-cs"/>
        </a:defRPr>
      </a:lvl1pPr>
      <a:lvl2pPr marL="742950" indent="-285750" algn="l" rtl="0" fontAlgn="base">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defRPr>
      </a:lvl2pPr>
      <a:lvl3pPr marL="1143000" indent="-228600" algn="l" rtl="0" fontAlgn="base">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defRPr>
      </a:lvl3pPr>
      <a:lvl4pPr marL="1600200" indent="-228600" algn="l" rtl="0" fontAlgn="base">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defRPr>
      </a:lvl4pPr>
      <a:lvl5pPr marL="20574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8306" name="Group 2"/>
          <p:cNvGrpSpPr>
            <a:grpSpLocks/>
          </p:cNvGrpSpPr>
          <p:nvPr/>
        </p:nvGrpSpPr>
        <p:grpSpPr bwMode="auto">
          <a:xfrm>
            <a:off x="304800" y="228600"/>
            <a:ext cx="11582400" cy="5943600"/>
            <a:chOff x="144" y="144"/>
            <a:chExt cx="5472" cy="3744"/>
          </a:xfrm>
        </p:grpSpPr>
        <p:sp>
          <p:nvSpPr>
            <p:cNvPr id="98307"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98308"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lang="en-US" sz="2400">
                <a:latin typeface="Times New Roman" pitchFamily="18" charset="0"/>
              </a:endParaRPr>
            </a:p>
          </p:txBody>
        </p:sp>
        <p:sp>
          <p:nvSpPr>
            <p:cNvPr id="98309"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8310" name="Rectangle 6"/>
          <p:cNvSpPr>
            <a:spLocks noGrp="1" noChangeArrowheads="1"/>
          </p:cNvSpPr>
          <p:nvPr>
            <p:ph type="title"/>
          </p:nvPr>
        </p:nvSpPr>
        <p:spPr bwMode="auto">
          <a:xfrm>
            <a:off x="711200" y="473075"/>
            <a:ext cx="1087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8311" name="Rectangle 7"/>
          <p:cNvSpPr>
            <a:spLocks noGrp="1" noChangeArrowheads="1"/>
          </p:cNvSpPr>
          <p:nvPr>
            <p:ph type="body" idx="1"/>
          </p:nvPr>
        </p:nvSpPr>
        <p:spPr bwMode="auto">
          <a:xfrm>
            <a:off x="711200" y="1828800"/>
            <a:ext cx="10871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8312" name="Rectangle 8"/>
          <p:cNvSpPr>
            <a:spLocks noGrp="1" noChangeArrowheads="1"/>
          </p:cNvSpPr>
          <p:nvPr>
            <p:ph type="dt" sz="half" idx="2"/>
          </p:nvPr>
        </p:nvSpPr>
        <p:spPr bwMode="auto">
          <a:xfrm>
            <a:off x="711200" y="62484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000"/>
            </a:lvl1pPr>
          </a:lstStyle>
          <a:p>
            <a:endParaRPr lang="en-US"/>
          </a:p>
        </p:txBody>
      </p:sp>
      <p:sp>
        <p:nvSpPr>
          <p:cNvPr id="98313" name="Rectangle 9"/>
          <p:cNvSpPr>
            <a:spLocks noGrp="1" noChangeArrowheads="1"/>
          </p:cNvSpPr>
          <p:nvPr>
            <p:ph type="ftr" sz="quarter" idx="3"/>
          </p:nvPr>
        </p:nvSpPr>
        <p:spPr bwMode="auto">
          <a:xfrm>
            <a:off x="43180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a:lvl1pPr>
          </a:lstStyle>
          <a:p>
            <a:endParaRPr lang="en-US"/>
          </a:p>
        </p:txBody>
      </p:sp>
      <p:sp>
        <p:nvSpPr>
          <p:cNvPr id="98314" name="Rectangle 10"/>
          <p:cNvSpPr>
            <a:spLocks noGrp="1" noChangeArrowheads="1"/>
          </p:cNvSpPr>
          <p:nvPr>
            <p:ph type="sldNum" sz="quarter" idx="4"/>
          </p:nvPr>
        </p:nvSpPr>
        <p:spPr bwMode="auto">
          <a:xfrm>
            <a:off x="9042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a:lvl1pPr>
          </a:lstStyle>
          <a:p>
            <a:fld id="{E6C35CBF-6FF4-49B6-AACB-51B751ACD706}"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ftr="0" dt="0"/>
  <p:txStyles>
    <p:titleStyle>
      <a:lvl1pPr algn="l"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400">
          <a:solidFill>
            <a:schemeClr val="tx2"/>
          </a:solidFill>
          <a:latin typeface="Times New Roman" pitchFamily="18" charset="0"/>
        </a:defRPr>
      </a:lvl2pPr>
      <a:lvl3pPr algn="l" rtl="0" fontAlgn="base">
        <a:lnSpc>
          <a:spcPct val="80000"/>
        </a:lnSpc>
        <a:spcBef>
          <a:spcPct val="0"/>
        </a:spcBef>
        <a:spcAft>
          <a:spcPct val="0"/>
        </a:spcAft>
        <a:defRPr sz="4400">
          <a:solidFill>
            <a:schemeClr val="tx2"/>
          </a:solidFill>
          <a:latin typeface="Times New Roman" pitchFamily="18" charset="0"/>
        </a:defRPr>
      </a:lvl3pPr>
      <a:lvl4pPr algn="l" rtl="0" fontAlgn="base">
        <a:lnSpc>
          <a:spcPct val="80000"/>
        </a:lnSpc>
        <a:spcBef>
          <a:spcPct val="0"/>
        </a:spcBef>
        <a:spcAft>
          <a:spcPct val="0"/>
        </a:spcAft>
        <a:defRPr sz="4400">
          <a:solidFill>
            <a:schemeClr val="tx2"/>
          </a:solidFill>
          <a:latin typeface="Times New Roman" pitchFamily="18" charset="0"/>
        </a:defRPr>
      </a:lvl4pPr>
      <a:lvl5pPr algn="l" rtl="0" fontAlgn="base">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fontAlgn="base">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fontAlgn="base">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fontAlgn="base">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646998078"/>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256873769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445731790"/>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 id="2147483881" r:id="rId13"/>
    <p:sldLayoutId id="2147483882" r:id="rId14"/>
    <p:sldLayoutId id="2147483883" r:id="rId15"/>
    <p:sldLayoutId id="2147483884" r:id="rId16"/>
    <p:sldLayoutId id="2147483885"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33E4938-60A1-4704-9390-70CDB5D8E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F0C77D9-4586-4ED2-8478-71E04E06D4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27FC42F-4C05-4808-BCEC-9C5B67D19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 xmlns:a16="http://schemas.microsoft.com/office/drawing/2014/main" id="{C3428237-024F-4A98-8CAB-A9984D3760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378CDFA-6531-4EFD-BB5C-862AA7A23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1247443643"/>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 id="2147483896" r:id="rId10"/>
    <p:sldLayoutId id="214748389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C33E4938-60A1-4704-9390-70CDB5D8E5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F0C77D9-4586-4ED2-8478-71E04E06D4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27FC42F-4C05-4808-BCEC-9C5B67D1929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 xmlns:a16="http://schemas.microsoft.com/office/drawing/2014/main" id="{C3428237-024F-4A98-8CAB-A9984D3760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A378CDFA-6531-4EFD-BB5C-862AA7A234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290357294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 id="2147483920" r:id="rId10"/>
    <p:sldLayoutId id="214748392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0" y="0"/>
            <a:ext cx="12188825" cy="6856215"/>
            <a:chOff x="0" y="0"/>
            <a:chExt cx="12188825" cy="6856215"/>
          </a:xfrm>
        </p:grpSpPr>
        <p:pic>
          <p:nvPicPr>
            <p:cNvPr id="8" name="Picture 7" descr="HD-PanelContent-V.png"/>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1" y="76265"/>
              <a:ext cx="758952" cy="606425"/>
            </a:xfrm>
            <a:prstGeom prst="rect">
              <a:avLst/>
            </a:prstGeom>
          </p:spPr>
        </p:pic>
        <p:pic>
          <p:nvPicPr>
            <p:cNvPr id="11" name="Picture 10" descr="HDRibbonContent-UniformTrim.png"/>
            <p:cNvPicPr>
              <a:picLocks noChangeAspect="1"/>
            </p:cNvPicPr>
            <p:nvPr/>
          </p:nvPicPr>
          <p:blipFill rotWithShape="1">
            <a:blip r:embed="rId20" cstate="email">
              <a:extLst>
                <a:ext uri="{28A0092B-C50C-407E-A947-70E740481C1C}">
                  <a14:useLocalDpi xmlns:a14="http://schemas.microsoft.com/office/drawing/2010/main"/>
                </a:ext>
              </a:extLst>
            </a:blip>
            <a:srcRect/>
            <a:stretch/>
          </p:blipFill>
          <p:spPr>
            <a:xfrm rot="5400000">
              <a:off x="5706470" y="6173526"/>
              <a:ext cx="758952"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C36733D-EB4D-4E6C-A969-12429E15079F}" type="slidenum">
              <a:rPr lang="en-US" smtClean="0"/>
              <a:pPr/>
              <a:t>‹#›</a:t>
            </a:fld>
            <a:endParaRPr lang="en-US"/>
          </a:p>
        </p:txBody>
      </p:sp>
    </p:spTree>
    <p:extLst>
      <p:ext uri="{BB962C8B-B14F-4D97-AF65-F5344CB8AC3E}">
        <p14:creationId xmlns:p14="http://schemas.microsoft.com/office/powerpoint/2010/main" val="3977666493"/>
      </p:ext>
    </p:extLst>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06" r:id="rId12"/>
    <p:sldLayoutId id="2147484007" r:id="rId13"/>
    <p:sldLayoutId id="2147484008" r:id="rId14"/>
    <p:sldLayoutId id="2147484009" r:id="rId15"/>
    <p:sldLayoutId id="2147484010" r:id="rId16"/>
    <p:sldLayoutId id="2147484011" r:id="rId17"/>
  </p:sldLayoutIdLst>
  <p:hf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40.xml"/><Relationship Id="rId1" Type="http://schemas.openxmlformats.org/officeDocument/2006/relationships/tags" Target="../tags/tag1.xml"/><Relationship Id="rId4" Type="http://schemas.openxmlformats.org/officeDocument/2006/relationships/image" Target="../media/image21.jpeg"/></Relationships>
</file>

<file path=ppt/slides/_rels/slide10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5.jpeg"/><Relationship Id="rId1" Type="http://schemas.openxmlformats.org/officeDocument/2006/relationships/slideLayout" Target="../slideLayouts/slideLayout5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6.jpg"/><Relationship Id="rId1" Type="http://schemas.openxmlformats.org/officeDocument/2006/relationships/slideLayout" Target="../slideLayouts/slideLayout260.xml"/></Relationships>
</file>

<file path=ppt/slides/_rels/slide10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7.jpeg"/><Relationship Id="rId1" Type="http://schemas.openxmlformats.org/officeDocument/2006/relationships/slideLayout" Target="../slideLayouts/slideLayout5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8.jpg"/><Relationship Id="rId1" Type="http://schemas.openxmlformats.org/officeDocument/2006/relationships/slideLayout" Target="../slideLayouts/slideLayout260.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57.xml"/><Relationship Id="rId1" Type="http://schemas.openxmlformats.org/officeDocument/2006/relationships/tags" Target="../tags/tag2.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9.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5.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hermanosenyahwshuahamashiach.weebly.com/what-does-it-mean-to-afflict-ones-soul.html"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2.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85.xml"/><Relationship Id="rId5" Type="http://schemas.openxmlformats.org/officeDocument/2006/relationships/image" Target="../media/image15.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6.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5.xml"/><Relationship Id="rId1" Type="http://schemas.openxmlformats.org/officeDocument/2006/relationships/tags" Target="../tags/tag3.xml"/><Relationship Id="rId5" Type="http://schemas.openxmlformats.org/officeDocument/2006/relationships/image" Target="../media/image13.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8.png"/><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85.xml"/><Relationship Id="rId5" Type="http://schemas.openxmlformats.org/officeDocument/2006/relationships/image" Target="../media/image13.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0.jpeg"/><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57.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5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5.xml"/><Relationship Id="rId1" Type="http://schemas.openxmlformats.org/officeDocument/2006/relationships/tags" Target="../tags/tag4.xml"/><Relationship Id="rId5" Type="http://schemas.openxmlformats.org/officeDocument/2006/relationships/image" Target="../media/image13.png"/><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13.png"/></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96.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4.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96.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7.xml"/></Relationships>
</file>

<file path=ppt/slides/_rels/slide4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24.xml"/></Relationships>
</file>

<file path=ppt/slides/_rels/slide4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1.xml"/></Relationships>
</file>

<file path=ppt/slides/_rels/slide4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8.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85.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85.xml"/><Relationship Id="rId5" Type="http://schemas.openxmlformats.org/officeDocument/2006/relationships/image" Target="../media/image13.png"/><Relationship Id="rId4" Type="http://schemas.openxmlformats.org/officeDocument/2006/relationships/image" Target="../media/image37.png"/></Relationships>
</file>

<file path=ppt/slides/_rels/slide4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5.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57.xml"/><Relationship Id="rId1" Type="http://schemas.openxmlformats.org/officeDocument/2006/relationships/tags" Target="../tags/tag7.xml"/><Relationship Id="rId5" Type="http://schemas.openxmlformats.org/officeDocument/2006/relationships/image" Target="../media/image13.png"/><Relationship Id="rId4" Type="http://schemas.openxmlformats.org/officeDocument/2006/relationships/image" Target="../media/image38.jpeg"/></Relationships>
</file>

<file path=ppt/slides/_rels/slide4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8.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96.xm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7.xml"/><Relationship Id="rId1" Type="http://schemas.openxmlformats.org/officeDocument/2006/relationships/tags" Target="../tags/tag8.xml"/><Relationship Id="rId5" Type="http://schemas.openxmlformats.org/officeDocument/2006/relationships/image" Target="../media/image13.png"/><Relationship Id="rId4" Type="http://schemas.openxmlformats.org/officeDocument/2006/relationships/image" Target="../media/image39.jpeg"/></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19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9.xml"/><Relationship Id="rId1" Type="http://schemas.openxmlformats.org/officeDocument/2006/relationships/tags" Target="../tags/tag9.xml"/><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226.xml"/></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4.xml"/><Relationship Id="rId1" Type="http://schemas.openxmlformats.org/officeDocument/2006/relationships/slideLayout" Target="../slideLayouts/slideLayout68.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5.xml"/><Relationship Id="rId1" Type="http://schemas.openxmlformats.org/officeDocument/2006/relationships/slideLayout" Target="../slideLayouts/slideLayout68.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5.png"/><Relationship Id="rId1" Type="http://schemas.openxmlformats.org/officeDocument/2006/relationships/slideLayout" Target="../slideLayouts/slideLayout8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4.xml"/><Relationship Id="rId1" Type="http://schemas.openxmlformats.org/officeDocument/2006/relationships/tags" Target="../tags/tag10.xml"/><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96.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3.xml"/></Relationships>
</file>

<file path=ppt/slides/_rels/slide6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3.xml"/></Relationships>
</file>

<file path=ppt/slides/_rels/slide6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8.xml"/><Relationship Id="rId5" Type="http://schemas.openxmlformats.org/officeDocument/2006/relationships/image" Target="../media/image13.png"/><Relationship Id="rId4" Type="http://schemas.openxmlformats.org/officeDocument/2006/relationships/image" Target="../media/image42.jpeg"/></Relationships>
</file>

<file path=ppt/slides/_rels/slide6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0.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6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1.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3.jpeg"/><Relationship Id="rId1" Type="http://schemas.openxmlformats.org/officeDocument/2006/relationships/slideLayout" Target="../slideLayouts/slideLayout56.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85.xml"/><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4.xml"/><Relationship Id="rId1" Type="http://schemas.openxmlformats.org/officeDocument/2006/relationships/tags" Target="../tags/tag11.xml"/><Relationship Id="rId4" Type="http://schemas.openxmlformats.org/officeDocument/2006/relationships/image" Target="../media/image13.png"/></Relationships>
</file>

<file path=ppt/slides/_rels/slide7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4.png"/><Relationship Id="rId1" Type="http://schemas.openxmlformats.org/officeDocument/2006/relationships/slideLayout" Target="../slideLayouts/slideLayout84.xml"/></Relationships>
</file>

<file path=ppt/slides/_rels/slide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3.xml"/><Relationship Id="rId1" Type="http://schemas.openxmlformats.org/officeDocument/2006/relationships/slideLayout" Target="../slideLayouts/slideLayout260.xml"/><Relationship Id="rId4" Type="http://schemas.openxmlformats.org/officeDocument/2006/relationships/image" Target="../media/image45.jpeg"/></Relationships>
</file>

<file path=ppt/slides/_rels/slide7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260.xml"/><Relationship Id="rId4" Type="http://schemas.openxmlformats.org/officeDocument/2006/relationships/image" Target="../media/image45.jpeg"/></Relationships>
</file>

<file path=ppt/slides/_rels/slide7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jpeg"/><Relationship Id="rId1" Type="http://schemas.openxmlformats.org/officeDocument/2006/relationships/slideLayout" Target="../slideLayouts/slideLayout260.xml"/></Relationships>
</file>

<file path=ppt/slides/_rels/slide7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7.jpg"/><Relationship Id="rId1" Type="http://schemas.openxmlformats.org/officeDocument/2006/relationships/slideLayout" Target="../slideLayouts/slideLayout85.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260.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3.jpg"/><Relationship Id="rId1" Type="http://schemas.openxmlformats.org/officeDocument/2006/relationships/slideLayout" Target="../slideLayouts/slideLayout260.xml"/></Relationships>
</file>

<file path=ppt/slides/_rels/slide7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5.xml"/><Relationship Id="rId1" Type="http://schemas.openxmlformats.org/officeDocument/2006/relationships/slideLayout" Target="../slideLayouts/slideLayout260.xml"/><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6.xml"/><Relationship Id="rId1" Type="http://schemas.openxmlformats.org/officeDocument/2006/relationships/slideLayout" Target="../slideLayouts/slideLayout260.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40.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7.xml"/><Relationship Id="rId1" Type="http://schemas.openxmlformats.org/officeDocument/2006/relationships/slideLayout" Target="../slideLayouts/slideLayout260.xml"/><Relationship Id="rId4" Type="http://schemas.openxmlformats.org/officeDocument/2006/relationships/image" Target="../media/image13.png"/></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4.xml"/><Relationship Id="rId1" Type="http://schemas.openxmlformats.org/officeDocument/2006/relationships/tags" Target="../tags/tag12.xml"/><Relationship Id="rId4" Type="http://schemas.openxmlformats.org/officeDocument/2006/relationships/image" Target="../media/image13.png"/></Relationships>
</file>

<file path=ppt/slides/_rels/slide8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43.xml"/></Relationships>
</file>

<file path=ppt/slides/_rels/slide8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40.xml"/></Relationships>
</file>

<file path=ppt/slides/_rels/slide8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0.xml"/><Relationship Id="rId1" Type="http://schemas.openxmlformats.org/officeDocument/2006/relationships/slideLayout" Target="../slideLayouts/slideLayout260.xml"/><Relationship Id="rId4" Type="http://schemas.openxmlformats.org/officeDocument/2006/relationships/image" Target="../media/image13.png"/></Relationships>
</file>

<file path=ppt/slides/_rels/slide8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1.xml"/><Relationship Id="rId1" Type="http://schemas.openxmlformats.org/officeDocument/2006/relationships/slideLayout" Target="../slideLayouts/slideLayout260.xml"/><Relationship Id="rId4" Type="http://schemas.openxmlformats.org/officeDocument/2006/relationships/image" Target="../media/image13.png"/></Relationships>
</file>

<file path=ppt/slides/_rels/slide8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52.xml"/><Relationship Id="rId1" Type="http://schemas.openxmlformats.org/officeDocument/2006/relationships/slideLayout" Target="../slideLayouts/slideLayout260.xml"/><Relationship Id="rId4" Type="http://schemas.openxmlformats.org/officeDocument/2006/relationships/image" Target="../media/image13.png"/></Relationships>
</file>

<file path=ppt/slides/_rels/slide8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9.jpg"/><Relationship Id="rId1" Type="http://schemas.openxmlformats.org/officeDocument/2006/relationships/slideLayout" Target="../slideLayouts/slideLayout260.xml"/></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60.xml"/><Relationship Id="rId1" Type="http://schemas.openxmlformats.org/officeDocument/2006/relationships/tags" Target="../tags/tag13.xml"/><Relationship Id="rId5" Type="http://schemas.openxmlformats.org/officeDocument/2006/relationships/image" Target="../media/image13.png"/><Relationship Id="rId4" Type="http://schemas.openxmlformats.org/officeDocument/2006/relationships/image" Target="../media/image20.jpeg"/></Relationships>
</file>

<file path=ppt/slides/_rels/slide8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4.xml"/><Relationship Id="rId1" Type="http://schemas.openxmlformats.org/officeDocument/2006/relationships/slideLayout" Target="../slideLayouts/slideLayout260.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0.jpeg"/><Relationship Id="rId1" Type="http://schemas.openxmlformats.org/officeDocument/2006/relationships/slideLayout" Target="../slideLayouts/slideLayout85.xml"/></Relationships>
</file>

<file path=ppt/slides/_rels/slide9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57.xml"/><Relationship Id="rId4" Type="http://schemas.openxmlformats.org/officeDocument/2006/relationships/image" Target="../media/image13.png"/></Relationships>
</file>

<file path=ppt/slides/_rels/slide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jpg"/><Relationship Id="rId1" Type="http://schemas.openxmlformats.org/officeDocument/2006/relationships/slideLayout" Target="../slideLayouts/slideLayout260.xml"/></Relationships>
</file>

<file path=ppt/slides/_rels/slide98.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7.xml"/><Relationship Id="rId1" Type="http://schemas.openxmlformats.org/officeDocument/2006/relationships/slideLayout" Target="../slideLayouts/slideLayout260.xml"/><Relationship Id="rId4" Type="http://schemas.openxmlformats.org/officeDocument/2006/relationships/image" Target="../media/image13.png"/></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4.jpeg"/><Relationship Id="rId1" Type="http://schemas.openxmlformats.org/officeDocument/2006/relationships/slideLayout" Target="../slideLayouts/slideLayout27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 xmlns:a16="http://schemas.microsoft.com/office/drawing/2014/main" id="{6A0E01B3-B354-403D-AAFF-66C8303D55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Tree>
    <p:extLst>
      <p:ext uri="{BB962C8B-B14F-4D97-AF65-F5344CB8AC3E}">
        <p14:creationId xmlns:p14="http://schemas.microsoft.com/office/powerpoint/2010/main" val="83655236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p:cNvSpPr txBox="1"/>
          <p:nvPr/>
        </p:nvSpPr>
        <p:spPr>
          <a:xfrm>
            <a:off x="939800" y="863601"/>
            <a:ext cx="10287000"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a:solidFill>
                  <a:schemeClr val="tx1"/>
                </a:solidFill>
                <a:latin typeface="Arial" panose="020B0604020202020204" pitchFamily="34" charset="0"/>
                <a:cs typeface="Arial" panose="020B0604020202020204" pitchFamily="34" charset="0"/>
              </a:rPr>
              <a:t>Most professing Christians don’t even know that this Holy Day exists. Or if they do, they think upon the death of the Messiah, it is no longer to be kept. </a:t>
            </a:r>
          </a:p>
        </p:txBody>
      </p:sp>
      <p:sp>
        <p:nvSpPr>
          <p:cNvPr id="3" name="Rectangle 2"/>
          <p:cNvSpPr/>
          <p:nvPr/>
        </p:nvSpPr>
        <p:spPr>
          <a:xfrm>
            <a:off x="1752600" y="3054880"/>
            <a:ext cx="3467474" cy="230832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4"/>
          </a:fillRef>
          <a:effectRef idx="1">
            <a:schemeClr val="accent4"/>
          </a:effectRef>
          <a:fontRef idx="minor">
            <a:schemeClr val="lt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that </a:t>
            </a:r>
          </a:p>
          <a:p>
            <a:pPr algn="ct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correct?</a:t>
            </a:r>
          </a:p>
        </p:txBody>
      </p:sp>
      <p:pic>
        <p:nvPicPr>
          <p:cNvPr id="4" name="Picture 3">
            <a:extLst>
              <a:ext uri="{FF2B5EF4-FFF2-40B4-BE49-F238E27FC236}">
                <a16:creationId xmlns="" xmlns:a16="http://schemas.microsoft.com/office/drawing/2014/main" id="{DE237E6B-6867-431B-B0AF-D3E08484908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149" y="6339795"/>
            <a:ext cx="2103302" cy="518205"/>
          </a:xfrm>
          <a:prstGeom prst="rect">
            <a:avLst/>
          </a:prstGeom>
        </p:spPr>
      </p:pic>
      <p:pic>
        <p:nvPicPr>
          <p:cNvPr id="7" name="Picture 6" descr="A picture containing food, light&#10;&#10;Description automatically generated">
            <a:extLst>
              <a:ext uri="{FF2B5EF4-FFF2-40B4-BE49-F238E27FC236}">
                <a16:creationId xmlns="" xmlns:a16="http://schemas.microsoft.com/office/drawing/2014/main" id="{76145A44-B04F-4B41-9365-9877B2B301E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00800" y="2545028"/>
            <a:ext cx="3657600" cy="3657600"/>
          </a:xfrm>
          <a:prstGeom prst="rect">
            <a:avLst/>
          </a:prstGeom>
        </p:spPr>
      </p:pic>
      <p:sp>
        <p:nvSpPr>
          <p:cNvPr id="8" name="Slide Number Placeholder 1">
            <a:extLst>
              <a:ext uri="{FF2B5EF4-FFF2-40B4-BE49-F238E27FC236}">
                <a16:creationId xmlns="" xmlns:a16="http://schemas.microsoft.com/office/drawing/2014/main" id="{E596B1B8-0884-4F73-BA52-826337EEC30B}"/>
              </a:ext>
            </a:extLst>
          </p:cNvPr>
          <p:cNvSpPr txBox="1">
            <a:spLocks/>
          </p:cNvSpPr>
          <p:nvPr/>
        </p:nvSpPr>
        <p:spPr>
          <a:xfrm>
            <a:off x="11810999" y="6492875"/>
            <a:ext cx="37203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6C174D-90BF-4AD9-B787-8A9499DD5C74}" type="slidenum">
              <a:rPr lang="en-US" smtClean="0">
                <a:solidFill>
                  <a:schemeClr val="tx1"/>
                </a:solidFill>
              </a:rPr>
              <a:pPr>
                <a:defRPr/>
              </a:pPr>
              <a:t>10</a:t>
            </a:fld>
            <a:endParaRPr lang="en-US" dirty="0">
              <a:solidFill>
                <a:schemeClr val="tx1"/>
              </a:solidFill>
            </a:endParaRPr>
          </a:p>
        </p:txBody>
      </p:sp>
    </p:spTree>
    <p:custDataLst>
      <p:tags r:id="rId1"/>
    </p:custDataLst>
    <p:extLst>
      <p:ext uri="{BB962C8B-B14F-4D97-AF65-F5344CB8AC3E}">
        <p14:creationId xmlns:p14="http://schemas.microsoft.com/office/powerpoint/2010/main" val="2119255284"/>
      </p:ext>
    </p:extLst>
  </p:cSld>
  <p:clrMapOvr>
    <a:masterClrMapping/>
  </p:clrMapOvr>
  <mc:AlternateContent xmlns:mc="http://schemas.openxmlformats.org/markup-compatibility/2006" xmlns:p14="http://schemas.microsoft.com/office/powerpoint/2010/main">
    <mc:Choice Requires="p14">
      <p:transition spd="slow" p14:dur="2000" advTm="20006">
        <p14:prism isContent="1"/>
      </p:transition>
    </mc:Choice>
    <mc:Fallback xmlns="">
      <p:transition spd="slow" advTm="20006">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pattFill prst="pct90">
          <a:fgClr>
            <a:srgbClr val="663300"/>
          </a:fgClr>
          <a:bgClr>
            <a:schemeClr val="bg1"/>
          </a:bgClr>
        </a:pattFill>
        <a:effectLst/>
      </p:bgPr>
    </p:bg>
    <p:spTree>
      <p:nvGrpSpPr>
        <p:cNvPr id="1" name=""/>
        <p:cNvGrpSpPr/>
        <p:nvPr/>
      </p:nvGrpSpPr>
      <p:grpSpPr>
        <a:xfrm>
          <a:off x="0" y="0"/>
          <a:ext cx="0" cy="0"/>
          <a:chOff x="0" y="0"/>
          <a:chExt cx="0" cy="0"/>
        </a:xfrm>
      </p:grpSpPr>
      <p:pic>
        <p:nvPicPr>
          <p:cNvPr id="8194" name="Picture 2" descr="http://www.jerusalemtempleprayers.com/uploads/images/han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001000" y="914400"/>
            <a:ext cx="3429000" cy="445529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7993" y="968492"/>
            <a:ext cx="6477000" cy="4401205"/>
          </a:xfrm>
          <a:prstGeom prst="rect">
            <a:avLst/>
          </a:prstGeom>
          <a:solidFill>
            <a:schemeClr val="dk1">
              <a:alpha val="39000"/>
            </a:schemeClr>
          </a:solidFill>
          <a:effectLst>
            <a:glow rad="228600">
              <a:schemeClr val="accent2">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4000" b="1" dirty="0">
                <a:solidFill>
                  <a:schemeClr val="bg1"/>
                </a:solidFill>
                <a:latin typeface="Aharoni" panose="02010803020104030203" pitchFamily="2" charset="-79"/>
                <a:cs typeface="Aharoni" panose="02010803020104030203" pitchFamily="2" charset="-79"/>
              </a:rPr>
              <a:t>“Like as a father pitieth his children, so YHVH pitieth them that fear him. 14. For he knoweth our frame; he remembereth that we are dust.” </a:t>
            </a:r>
            <a:r>
              <a:rPr lang="en-US" sz="4000" b="1" dirty="0" smtClean="0">
                <a:solidFill>
                  <a:schemeClr val="bg1"/>
                </a:solidFill>
                <a:latin typeface="Aharoni" panose="02010803020104030203" pitchFamily="2" charset="-79"/>
                <a:cs typeface="Aharoni" panose="02010803020104030203" pitchFamily="2" charset="-79"/>
              </a:rPr>
              <a:t/>
            </a:r>
            <a:br>
              <a:rPr lang="en-US" sz="4000" b="1" dirty="0" smtClean="0">
                <a:solidFill>
                  <a:schemeClr val="bg1"/>
                </a:solidFill>
                <a:latin typeface="Aharoni" panose="02010803020104030203" pitchFamily="2" charset="-79"/>
                <a:cs typeface="Aharoni" panose="02010803020104030203" pitchFamily="2" charset="-79"/>
              </a:rPr>
            </a:br>
            <a:r>
              <a:rPr lang="en-US" sz="4000" i="1" dirty="0" smtClean="0">
                <a:solidFill>
                  <a:schemeClr val="bg1"/>
                </a:solidFill>
                <a:latin typeface="Aharoni" panose="02010803020104030203" pitchFamily="2" charset="-79"/>
                <a:cs typeface="Aharoni" panose="02010803020104030203" pitchFamily="2" charset="-79"/>
              </a:rPr>
              <a:t>Psalm </a:t>
            </a:r>
            <a:r>
              <a:rPr lang="en-US" sz="4000" i="1" dirty="0">
                <a:solidFill>
                  <a:schemeClr val="bg1"/>
                </a:solidFill>
                <a:latin typeface="Aharoni" panose="02010803020104030203" pitchFamily="2" charset="-79"/>
                <a:cs typeface="Aharoni" panose="02010803020104030203" pitchFamily="2" charset="-79"/>
              </a:rPr>
              <a:t>103:13-14 </a:t>
            </a:r>
            <a:r>
              <a:rPr lang="en-US" sz="4000" i="1" dirty="0" smtClean="0">
                <a:solidFill>
                  <a:schemeClr val="bg1"/>
                </a:solidFill>
                <a:latin typeface="Aharoni" panose="02010803020104030203" pitchFamily="2" charset="-79"/>
                <a:cs typeface="Aharoni" panose="02010803020104030203" pitchFamily="2" charset="-79"/>
              </a:rPr>
              <a:t>  </a:t>
            </a:r>
            <a:r>
              <a:rPr lang="en-US" sz="3200" i="1" dirty="0" smtClean="0">
                <a:solidFill>
                  <a:schemeClr val="bg1"/>
                </a:solidFill>
                <a:latin typeface="Aharoni" panose="02010803020104030203" pitchFamily="2" charset="-79"/>
                <a:cs typeface="Aharoni" panose="02010803020104030203" pitchFamily="2" charset="-79"/>
              </a:rPr>
              <a:t>KJV</a:t>
            </a:r>
            <a:endParaRPr lang="en-US" sz="4000" i="1" dirty="0">
              <a:solidFill>
                <a:schemeClr val="bg1"/>
              </a:solidFill>
              <a:latin typeface="Aharoni" panose="02010803020104030203" pitchFamily="2" charset="-79"/>
              <a:cs typeface="Aharoni" panose="02010803020104030203" pitchFamily="2" charset="-79"/>
            </a:endParaRPr>
          </a:p>
        </p:txBody>
      </p:sp>
      <p:pic>
        <p:nvPicPr>
          <p:cNvPr id="3" name="Picture 2">
            <a:extLst>
              <a:ext uri="{FF2B5EF4-FFF2-40B4-BE49-F238E27FC236}">
                <a16:creationId xmlns="" xmlns:a16="http://schemas.microsoft.com/office/drawing/2014/main" id="{8CD48230-BEC6-433D-BCB5-D09FB3C70EA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2261" y="6400800"/>
            <a:ext cx="2103302" cy="518205"/>
          </a:xfrm>
          <a:prstGeom prst="rect">
            <a:avLst/>
          </a:prstGeom>
        </p:spPr>
      </p:pic>
      <p:sp>
        <p:nvSpPr>
          <p:cNvPr id="6" name="Slide Number Placeholder 3">
            <a:extLst>
              <a:ext uri="{FF2B5EF4-FFF2-40B4-BE49-F238E27FC236}">
                <a16:creationId xmlns="" xmlns:a16="http://schemas.microsoft.com/office/drawing/2014/main" id="{7A83754B-83AC-413B-B9CC-C73B31BAC8BF}"/>
              </a:ext>
            </a:extLst>
          </p:cNvPr>
          <p:cNvSpPr txBox="1">
            <a:spLocks/>
          </p:cNvSpPr>
          <p:nvPr/>
        </p:nvSpPr>
        <p:spPr>
          <a:xfrm>
            <a:off x="11658600" y="6373186"/>
            <a:ext cx="457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mtClean="0">
                <a:solidFill>
                  <a:schemeClr val="bg1"/>
                </a:solidFill>
              </a:rPr>
              <a:pPr/>
              <a:t>100</a:t>
            </a:fld>
            <a:endParaRPr lang="en-US" dirty="0">
              <a:solidFill>
                <a:schemeClr val="bg1"/>
              </a:solidFill>
            </a:endParaRPr>
          </a:p>
        </p:txBody>
      </p:sp>
    </p:spTree>
    <p:extLst>
      <p:ext uri="{BB962C8B-B14F-4D97-AF65-F5344CB8AC3E}">
        <p14:creationId xmlns:p14="http://schemas.microsoft.com/office/powerpoint/2010/main" val="2398795811"/>
      </p:ext>
    </p:extLst>
  </p:cSld>
  <p:clrMapOvr>
    <a:masterClrMapping/>
  </p:clrMapOvr>
  <mc:AlternateContent xmlns:mc="http://schemas.openxmlformats.org/markup-compatibility/2006" xmlns:p14="http://schemas.microsoft.com/office/powerpoint/2010/main">
    <mc:Choice Requires="p14">
      <p:transition spd="slow" p14:dur="2000" advTm="17856">
        <p14:warp dir="in"/>
      </p:transition>
    </mc:Choice>
    <mc:Fallback xmlns="">
      <p:transition spd="slow" advTm="17856">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705600" y="612844"/>
            <a:ext cx="3657600" cy="5632311"/>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dk1"/>
          </a:lnRef>
          <a:fillRef idx="2">
            <a:schemeClr val="dk1"/>
          </a:fillRef>
          <a:effectRef idx="1">
            <a:schemeClr val="dk1"/>
          </a:effectRef>
          <a:fontRef idx="minor">
            <a:schemeClr val="dk1"/>
          </a:fontRef>
        </p:style>
        <p:txBody>
          <a:bodyPr wrap="square" rtlCol="0">
            <a:spAutoFit/>
          </a:bodyPr>
          <a:lstStyle/>
          <a:p>
            <a:r>
              <a:rPr lang="en-US" sz="3200" i="1" dirty="0"/>
              <a:t>Therefore</a:t>
            </a:r>
            <a:r>
              <a:rPr lang="en-US" sz="4000" dirty="0"/>
              <a:t> </a:t>
            </a:r>
            <a:r>
              <a:rPr lang="en-US" sz="4000" dirty="0">
                <a:latin typeface="Aharoni" pitchFamily="2" charset="-79"/>
                <a:cs typeface="Aharoni" pitchFamily="2" charset="-79"/>
              </a:rPr>
              <a:t>“Be glad in YHVH, and rejoice, ye righteous and shout for joy, all ye that are upright in heart.” </a:t>
            </a:r>
            <a:r>
              <a:rPr lang="en-US" sz="4000" dirty="0" smtClean="0">
                <a:latin typeface="Aharoni" pitchFamily="2" charset="-79"/>
                <a:cs typeface="Aharoni" pitchFamily="2" charset="-79"/>
              </a:rPr>
              <a:t/>
            </a:r>
            <a:br>
              <a:rPr lang="en-US" sz="4000" dirty="0" smtClean="0">
                <a:latin typeface="Aharoni" pitchFamily="2" charset="-79"/>
                <a:cs typeface="Aharoni" pitchFamily="2" charset="-79"/>
              </a:rPr>
            </a:br>
            <a:r>
              <a:rPr lang="en-US" sz="2800" i="1" dirty="0" smtClean="0"/>
              <a:t>Psalm </a:t>
            </a:r>
            <a:r>
              <a:rPr lang="en-US" sz="2800" i="1" dirty="0"/>
              <a:t>32:11 </a:t>
            </a:r>
            <a:r>
              <a:rPr lang="en-US" sz="2800" i="1" dirty="0" smtClean="0"/>
              <a:t> </a:t>
            </a:r>
            <a:r>
              <a:rPr lang="en-US" sz="2400" i="1" dirty="0" smtClean="0"/>
              <a:t>KJV</a:t>
            </a:r>
            <a:endParaRPr lang="en-US" sz="2800" i="1" dirty="0"/>
          </a:p>
        </p:txBody>
      </p:sp>
      <p:pic>
        <p:nvPicPr>
          <p:cNvPr id="3" name="Picture 2">
            <a:extLst>
              <a:ext uri="{FF2B5EF4-FFF2-40B4-BE49-F238E27FC236}">
                <a16:creationId xmlns="" xmlns:a16="http://schemas.microsoft.com/office/drawing/2014/main" id="{54FC1905-048D-46B6-B60B-812DA640061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6462372"/>
            <a:ext cx="2103302" cy="518205"/>
          </a:xfrm>
          <a:prstGeom prst="rect">
            <a:avLst/>
          </a:prstGeom>
        </p:spPr>
      </p:pic>
      <p:sp>
        <p:nvSpPr>
          <p:cNvPr id="6" name="Slide Number Placeholder 3">
            <a:extLst>
              <a:ext uri="{FF2B5EF4-FFF2-40B4-BE49-F238E27FC236}">
                <a16:creationId xmlns="" xmlns:a16="http://schemas.microsoft.com/office/drawing/2014/main" id="{7A83754B-83AC-413B-B9CC-C73B31BAC8BF}"/>
              </a:ext>
            </a:extLst>
          </p:cNvPr>
          <p:cNvSpPr txBox="1">
            <a:spLocks/>
          </p:cNvSpPr>
          <p:nvPr/>
        </p:nvSpPr>
        <p:spPr>
          <a:xfrm>
            <a:off x="11658600" y="6373186"/>
            <a:ext cx="457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mtClean="0">
                <a:solidFill>
                  <a:schemeClr val="tx1"/>
                </a:solidFill>
              </a:rPr>
              <a:pPr/>
              <a:t>101</a:t>
            </a:fld>
            <a:endParaRPr lang="en-US" dirty="0">
              <a:solidFill>
                <a:schemeClr val="tx1"/>
              </a:solidFill>
            </a:endParaRPr>
          </a:p>
        </p:txBody>
      </p:sp>
    </p:spTree>
    <p:extLst>
      <p:ext uri="{BB962C8B-B14F-4D97-AF65-F5344CB8AC3E}">
        <p14:creationId xmlns:p14="http://schemas.microsoft.com/office/powerpoint/2010/main" val="1757517044"/>
      </p:ext>
    </p:extLst>
  </p:cSld>
  <p:clrMapOvr>
    <a:masterClrMapping/>
  </p:clrMapOvr>
  <mc:AlternateContent xmlns:mc="http://schemas.openxmlformats.org/markup-compatibility/2006" xmlns:p14="http://schemas.microsoft.com/office/powerpoint/2010/main">
    <mc:Choice Requires="p14">
      <p:transition spd="slow" p14:dur="2250" advTm="14633">
        <p14:warp dir="in"/>
      </p:transition>
    </mc:Choice>
    <mc:Fallback xmlns="">
      <p:transition spd="slow" advTm="14633">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408772" y="4876801"/>
            <a:ext cx="3895617" cy="13234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shade val="50000"/>
            </a:schemeClr>
          </a:lnRef>
          <a:fillRef idx="1">
            <a:schemeClr val="accent5"/>
          </a:fillRef>
          <a:effectRef idx="0">
            <a:schemeClr val="accent5"/>
          </a:effectRef>
          <a:fontRef idx="minor">
            <a:schemeClr val="lt1"/>
          </a:fontRef>
        </p:style>
        <p:txBody>
          <a:bodyPr wrap="none" lIns="91440" tIns="45720" rIns="91440" bIns="45720">
            <a:spAutoFit/>
            <a:sp3d extrusionH="57150">
              <a:bevelT h="25400" prst="softRound"/>
            </a:sp3d>
          </a:bodyPr>
          <a:lstStyle/>
          <a:p>
            <a:pPr algn="ctr"/>
            <a:r>
              <a:rPr lang="en-US" sz="8000" b="1" dirty="0">
                <a:ln w="22225">
                  <a:solidFill>
                    <a:schemeClr val="accent2"/>
                  </a:solidFill>
                  <a:prstDash val="solid"/>
                </a:ln>
                <a:solidFill>
                  <a:schemeClr val="accent2">
                    <a:lumMod val="40000"/>
                    <a:lumOff val="60000"/>
                  </a:schemeClr>
                </a:solidFill>
              </a:rPr>
              <a:t>THE END</a:t>
            </a:r>
          </a:p>
        </p:txBody>
      </p:sp>
      <p:pic>
        <p:nvPicPr>
          <p:cNvPr id="3" name="Picture 2">
            <a:extLst>
              <a:ext uri="{FF2B5EF4-FFF2-40B4-BE49-F238E27FC236}">
                <a16:creationId xmlns="" xmlns:a16="http://schemas.microsoft.com/office/drawing/2014/main" id="{05A86BB0-BC07-4AB2-88EE-53846F0322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63150"/>
            <a:ext cx="2103302" cy="518205"/>
          </a:xfrm>
          <a:prstGeom prst="rect">
            <a:avLst/>
          </a:prstGeom>
        </p:spPr>
      </p:pic>
      <p:sp>
        <p:nvSpPr>
          <p:cNvPr id="6" name="Slide Number Placeholder 3">
            <a:extLst>
              <a:ext uri="{FF2B5EF4-FFF2-40B4-BE49-F238E27FC236}">
                <a16:creationId xmlns="" xmlns:a16="http://schemas.microsoft.com/office/drawing/2014/main" id="{7A83754B-83AC-413B-B9CC-C73B31BAC8BF}"/>
              </a:ext>
            </a:extLst>
          </p:cNvPr>
          <p:cNvSpPr txBox="1">
            <a:spLocks/>
          </p:cNvSpPr>
          <p:nvPr/>
        </p:nvSpPr>
        <p:spPr>
          <a:xfrm>
            <a:off x="11658600" y="6373186"/>
            <a:ext cx="457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mtClean="0">
                <a:solidFill>
                  <a:schemeClr val="bg1"/>
                </a:solidFill>
              </a:rPr>
              <a:pPr/>
              <a:t>102</a:t>
            </a:fld>
            <a:endParaRPr lang="en-US" dirty="0">
              <a:solidFill>
                <a:schemeClr val="bg1"/>
              </a:solidFill>
            </a:endParaRPr>
          </a:p>
        </p:txBody>
      </p:sp>
    </p:spTree>
    <p:extLst>
      <p:ext uri="{BB962C8B-B14F-4D97-AF65-F5344CB8AC3E}">
        <p14:creationId xmlns:p14="http://schemas.microsoft.com/office/powerpoint/2010/main" val="3132711446"/>
      </p:ext>
    </p:extLst>
  </p:cSld>
  <p:clrMapOvr>
    <a:masterClrMapping/>
  </p:clrMapOvr>
  <p:transition spd="slow" advTm="16230">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5257800" y="338801"/>
            <a:ext cx="4800600" cy="10772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3200" b="1" dirty="0"/>
              <a:t>Supreme Provider</a:t>
            </a:r>
          </a:p>
          <a:p>
            <a:pPr algn="ctr"/>
            <a:r>
              <a:rPr lang="en-US" sz="3200" b="1" dirty="0"/>
              <a:t>Yahusha Ha Mashiach</a:t>
            </a:r>
          </a:p>
        </p:txBody>
      </p:sp>
      <p:sp>
        <p:nvSpPr>
          <p:cNvPr id="3" name="TextBox 2"/>
          <p:cNvSpPr txBox="1"/>
          <p:nvPr/>
        </p:nvSpPr>
        <p:spPr>
          <a:xfrm>
            <a:off x="3246966" y="5638800"/>
            <a:ext cx="7924800"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800" dirty="0"/>
              <a:t>Produced and narrated by Walter Tschoepe</a:t>
            </a:r>
          </a:p>
          <a:p>
            <a:pPr algn="ctr"/>
            <a:r>
              <a:rPr lang="en-US" sz="2800" dirty="0"/>
              <a:t>Malachi4.4@Reagan.com</a:t>
            </a:r>
          </a:p>
        </p:txBody>
      </p:sp>
      <p:pic>
        <p:nvPicPr>
          <p:cNvPr id="4" name="Picture 3">
            <a:extLst>
              <a:ext uri="{FF2B5EF4-FFF2-40B4-BE49-F238E27FC236}">
                <a16:creationId xmlns="" xmlns:a16="http://schemas.microsoft.com/office/drawing/2014/main" id="{7FAD259C-D5AE-4384-86A6-D2CD27CEF3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565" y="6432682"/>
            <a:ext cx="2103302" cy="518205"/>
          </a:xfrm>
          <a:prstGeom prst="rect">
            <a:avLst/>
          </a:prstGeom>
        </p:spPr>
      </p:pic>
      <p:sp>
        <p:nvSpPr>
          <p:cNvPr id="5" name="Slide Number Placeholder 4">
            <a:extLst>
              <a:ext uri="{FF2B5EF4-FFF2-40B4-BE49-F238E27FC236}">
                <a16:creationId xmlns="" xmlns:a16="http://schemas.microsoft.com/office/drawing/2014/main" id="{97C315F9-1020-4134-A658-F79DB53E71BD}"/>
              </a:ext>
            </a:extLst>
          </p:cNvPr>
          <p:cNvSpPr>
            <a:spLocks noGrp="1"/>
          </p:cNvSpPr>
          <p:nvPr>
            <p:ph type="sldNum" sz="quarter" idx="12"/>
          </p:nvPr>
        </p:nvSpPr>
        <p:spPr>
          <a:xfrm>
            <a:off x="9296400" y="6410344"/>
            <a:ext cx="2743200" cy="365125"/>
          </a:xfrm>
        </p:spPr>
        <p:txBody>
          <a:bodyPr/>
          <a:lstStyle/>
          <a:p>
            <a:fld id="{3C6C174D-90BF-4AD9-B787-8A9499DD5C74}" type="slidenum">
              <a:rPr lang="en-US" smtClean="0">
                <a:solidFill>
                  <a:schemeClr val="tx1"/>
                </a:solidFill>
              </a:rPr>
              <a:pPr/>
              <a:t>103</a:t>
            </a:fld>
            <a:endParaRPr lang="en-US" dirty="0">
              <a:solidFill>
                <a:schemeClr val="tx1"/>
              </a:solidFill>
            </a:endParaRPr>
          </a:p>
        </p:txBody>
      </p:sp>
    </p:spTree>
    <p:extLst>
      <p:ext uri="{BB962C8B-B14F-4D97-AF65-F5344CB8AC3E}">
        <p14:creationId xmlns:p14="http://schemas.microsoft.com/office/powerpoint/2010/main" val="999935723"/>
      </p:ext>
    </p:extLst>
  </p:cSld>
  <p:clrMapOvr>
    <a:masterClrMapping/>
  </p:clrMapOvr>
  <p:transition spd="slow" advTm="9121">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extBox 1"/>
          <p:cNvSpPr txBox="1"/>
          <p:nvPr/>
        </p:nvSpPr>
        <p:spPr>
          <a:xfrm>
            <a:off x="846762" y="576896"/>
            <a:ext cx="8991600" cy="138499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sp3d extrusionH="57150">
              <a:bevelT h="25400" prst="softRound"/>
            </a:sp3d>
          </a:bodyPr>
          <a:lstStyle/>
          <a:p>
            <a:r>
              <a:rPr lang="en-US" sz="2800" b="1" dirty="0">
                <a:solidFill>
                  <a:schemeClr val="bg1"/>
                </a:solidFill>
              </a:rPr>
              <a:t>Was the Day of Atonement to be done away with the death of Yahusha, the true Hebrew Messiah? </a:t>
            </a:r>
          </a:p>
          <a:p>
            <a:r>
              <a:rPr lang="en-US" sz="2800" b="1" dirty="0">
                <a:solidFill>
                  <a:schemeClr val="bg1"/>
                </a:solidFill>
              </a:rPr>
              <a:t>Does this day apply only to the Jews as many people claim?</a:t>
            </a:r>
          </a:p>
        </p:txBody>
      </p:sp>
      <p:sp>
        <p:nvSpPr>
          <p:cNvPr id="3" name="TextBox 2"/>
          <p:cNvSpPr txBox="1"/>
          <p:nvPr/>
        </p:nvSpPr>
        <p:spPr>
          <a:xfrm>
            <a:off x="846762" y="2521059"/>
            <a:ext cx="10134600" cy="181588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sp3d extrusionH="57150">
              <a:bevelT w="38100" h="38100"/>
            </a:sp3d>
          </a:bodyPr>
          <a:lstStyle/>
          <a:p>
            <a:r>
              <a:rPr lang="en-US" sz="2800" dirty="0">
                <a:solidFill>
                  <a:schemeClr val="bg1"/>
                </a:solidFill>
              </a:rPr>
              <a:t>Leviticus 16:29 (KJV) states: “And this shall be </a:t>
            </a:r>
            <a:r>
              <a:rPr lang="en-US" sz="2800" b="1" u="sng" dirty="0">
                <a:solidFill>
                  <a:srgbClr val="FFFF00"/>
                </a:solidFill>
              </a:rPr>
              <a:t>a statute for ever</a:t>
            </a:r>
            <a:r>
              <a:rPr lang="en-US" sz="2800" dirty="0">
                <a:solidFill>
                  <a:schemeClr val="bg1"/>
                </a:solidFill>
              </a:rPr>
              <a:t> unto </a:t>
            </a:r>
            <a:r>
              <a:rPr lang="en-US" sz="2800" b="1" dirty="0">
                <a:solidFill>
                  <a:srgbClr val="0CFAE3"/>
                </a:solidFill>
              </a:rPr>
              <a:t>you</a:t>
            </a:r>
            <a:r>
              <a:rPr lang="en-US" sz="2800" dirty="0">
                <a:solidFill>
                  <a:schemeClr val="bg1"/>
                </a:solidFill>
              </a:rPr>
              <a:t>: that in the 7</a:t>
            </a:r>
            <a:r>
              <a:rPr lang="en-US" sz="2800" baseline="30000" dirty="0">
                <a:solidFill>
                  <a:schemeClr val="bg1"/>
                </a:solidFill>
              </a:rPr>
              <a:t>th</a:t>
            </a:r>
            <a:r>
              <a:rPr lang="en-US" sz="2800" dirty="0">
                <a:solidFill>
                  <a:schemeClr val="bg1"/>
                </a:solidFill>
              </a:rPr>
              <a:t> month, on the 10</a:t>
            </a:r>
            <a:r>
              <a:rPr lang="en-US" sz="2800" baseline="30000" dirty="0">
                <a:solidFill>
                  <a:schemeClr val="bg1"/>
                </a:solidFill>
              </a:rPr>
              <a:t>th</a:t>
            </a:r>
            <a:r>
              <a:rPr lang="en-US" sz="2800" dirty="0">
                <a:solidFill>
                  <a:schemeClr val="bg1"/>
                </a:solidFill>
              </a:rPr>
              <a:t> day of the month, you shall afflict your souls, and do no work at all, whether it be one of your own country, </a:t>
            </a:r>
            <a:r>
              <a:rPr lang="en-US" sz="2800" b="1" dirty="0">
                <a:solidFill>
                  <a:srgbClr val="FFFF00"/>
                </a:solidFill>
              </a:rPr>
              <a:t>or a stranger (Gentile) </a:t>
            </a:r>
            <a:r>
              <a:rPr lang="en-US" sz="2800" b="1" dirty="0">
                <a:solidFill>
                  <a:srgbClr val="0CFAE3"/>
                </a:solidFill>
              </a:rPr>
              <a:t>that sojourned among you</a:t>
            </a:r>
            <a:r>
              <a:rPr lang="en-US" sz="2800" dirty="0">
                <a:solidFill>
                  <a:schemeClr val="bg1"/>
                </a:solidFill>
              </a:rPr>
              <a:t>.”</a:t>
            </a:r>
          </a:p>
        </p:txBody>
      </p:sp>
      <p:sp>
        <p:nvSpPr>
          <p:cNvPr id="4" name="TextBox 3"/>
          <p:cNvSpPr txBox="1"/>
          <p:nvPr/>
        </p:nvSpPr>
        <p:spPr>
          <a:xfrm>
            <a:off x="914400" y="4867200"/>
            <a:ext cx="9982200"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sp3d extrusionH="57150">
              <a:bevelT w="38100" h="38100"/>
            </a:sp3d>
          </a:bodyPr>
          <a:lstStyle/>
          <a:p>
            <a:pPr algn="ctr"/>
            <a:r>
              <a:rPr lang="en-US" sz="3600" b="1" dirty="0">
                <a:solidFill>
                  <a:srgbClr val="FFFF00"/>
                </a:solidFill>
              </a:rPr>
              <a:t>The word “statute” means it’s a law. </a:t>
            </a:r>
            <a:r>
              <a:rPr lang="en-US" sz="3600" b="1" dirty="0" smtClean="0">
                <a:solidFill>
                  <a:srgbClr val="FFFF00"/>
                </a:solidFill>
              </a:rPr>
              <a:t/>
            </a:r>
            <a:br>
              <a:rPr lang="en-US" sz="3600" b="1" dirty="0" smtClean="0">
                <a:solidFill>
                  <a:srgbClr val="FFFF00"/>
                </a:solidFill>
              </a:rPr>
            </a:br>
            <a:r>
              <a:rPr lang="en-US" sz="3600" b="1" dirty="0" smtClean="0">
                <a:solidFill>
                  <a:srgbClr val="FFFF00"/>
                </a:solidFill>
              </a:rPr>
              <a:t>But </a:t>
            </a:r>
            <a:r>
              <a:rPr lang="en-US" sz="3600" b="1" dirty="0">
                <a:solidFill>
                  <a:srgbClr val="FFFF00"/>
                </a:solidFill>
              </a:rPr>
              <a:t>was it a law just for the Israelites?</a:t>
            </a:r>
          </a:p>
        </p:txBody>
      </p:sp>
      <p:sp>
        <p:nvSpPr>
          <p:cNvPr id="5" name="Rectangle 4"/>
          <p:cNvSpPr/>
          <p:nvPr/>
        </p:nvSpPr>
        <p:spPr>
          <a:xfrm>
            <a:off x="304800" y="152400"/>
            <a:ext cx="11430000" cy="6400800"/>
          </a:xfrm>
          <a:prstGeom prst="rect">
            <a:avLst/>
          </a:pr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 xmlns:a16="http://schemas.microsoft.com/office/drawing/2014/main" id="{3A7E520D-D864-4D98-AD3D-EB5E437D93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6339795"/>
            <a:ext cx="2103302" cy="518205"/>
          </a:xfrm>
          <a:prstGeom prst="rect">
            <a:avLst/>
          </a:prstGeom>
        </p:spPr>
      </p:pic>
      <p:sp>
        <p:nvSpPr>
          <p:cNvPr id="7" name="Slide Number Placeholder 6">
            <a:extLst>
              <a:ext uri="{FF2B5EF4-FFF2-40B4-BE49-F238E27FC236}">
                <a16:creationId xmlns="" xmlns:a16="http://schemas.microsoft.com/office/drawing/2014/main" id="{91D1980E-02B2-4B27-AF2E-32185A0E2E28}"/>
              </a:ext>
            </a:extLst>
          </p:cNvPr>
          <p:cNvSpPr>
            <a:spLocks noGrp="1"/>
          </p:cNvSpPr>
          <p:nvPr>
            <p:ph type="sldNum" sz="quarter" idx="12"/>
          </p:nvPr>
        </p:nvSpPr>
        <p:spPr>
          <a:xfrm>
            <a:off x="9439433" y="6465981"/>
            <a:ext cx="2743200" cy="365125"/>
          </a:xfrm>
        </p:spPr>
        <p:txBody>
          <a:bodyPr/>
          <a:lstStyle/>
          <a:p>
            <a:fld id="{3C6C174D-90BF-4AD9-B787-8A9499DD5C74}" type="slidenum">
              <a:rPr lang="en-US" smtClean="0">
                <a:solidFill>
                  <a:prstClr val="black">
                    <a:tint val="75000"/>
                  </a:prstClr>
                </a:solidFill>
              </a:rPr>
              <a:pPr/>
              <a:t>11</a:t>
            </a:fld>
            <a:endParaRPr lang="en-US" dirty="0">
              <a:solidFill>
                <a:prstClr val="black">
                  <a:tint val="75000"/>
                </a:prstClr>
              </a:solidFill>
            </a:endParaRPr>
          </a:p>
        </p:txBody>
      </p:sp>
      <p:sp>
        <p:nvSpPr>
          <p:cNvPr id="8" name="Rectangle 7"/>
          <p:cNvSpPr/>
          <p:nvPr/>
        </p:nvSpPr>
        <p:spPr>
          <a:xfrm>
            <a:off x="10058400" y="139700"/>
            <a:ext cx="1143000" cy="2215991"/>
          </a:xfrm>
          <a:prstGeom prst="rect">
            <a:avLst/>
          </a:prstGeom>
          <a:noFill/>
        </p:spPr>
        <p:txBody>
          <a:bodyPr wrap="square" lIns="91440" tIns="45720" rIns="91440" bIns="45720">
            <a:spAutoFit/>
            <a:scene3d>
              <a:camera prst="orthographicFront"/>
              <a:lightRig rig="soft" dir="t">
                <a:rot lat="0" lon="0" rev="10800000"/>
              </a:lightRig>
            </a:scene3d>
            <a:sp3d extrusionH="57150">
              <a:bevelT w="27940" h="12700" prst="softRound"/>
              <a:contourClr>
                <a:srgbClr val="DDDDDD"/>
              </a:contourClr>
            </a:sp3d>
          </a:bodyPr>
          <a:lstStyle/>
          <a:p>
            <a:pPr algn="ctr"/>
            <a:r>
              <a:rPr lang="en-US" sz="13800" b="1" cap="none" spc="150" dirty="0" smtClean="0">
                <a:ln w="11430"/>
                <a:solidFill>
                  <a:srgbClr val="F8F8F8"/>
                </a:solidFill>
                <a:effectLst>
                  <a:outerShdw blurRad="25400" algn="tl" rotWithShape="0">
                    <a:srgbClr val="000000">
                      <a:alpha val="43000"/>
                    </a:srgbClr>
                  </a:outerShdw>
                </a:effectLst>
                <a:latin typeface="Arial Rounded MT Bold" pitchFamily="34" charset="0"/>
              </a:rPr>
              <a:t>?</a:t>
            </a:r>
            <a:endParaRPr lang="en-US" sz="13800" b="1" cap="none" spc="150" dirty="0">
              <a:ln w="11430"/>
              <a:solidFill>
                <a:srgbClr val="F8F8F8"/>
              </a:solidFill>
              <a:effectLst>
                <a:outerShdw blurRad="25400" algn="tl" rotWithShape="0">
                  <a:srgbClr val="000000">
                    <a:alpha val="43000"/>
                  </a:srgbClr>
                </a:outerShdw>
              </a:effectLst>
              <a:latin typeface="Arial Rounded MT Bold" pitchFamily="34" charset="0"/>
            </a:endParaRPr>
          </a:p>
        </p:txBody>
      </p:sp>
    </p:spTree>
    <p:custDataLst>
      <p:tags r:id="rId1"/>
    </p:custDataLst>
    <p:extLst>
      <p:ext uri="{BB962C8B-B14F-4D97-AF65-F5344CB8AC3E}">
        <p14:creationId xmlns:p14="http://schemas.microsoft.com/office/powerpoint/2010/main" val="2289138160"/>
      </p:ext>
    </p:extLst>
  </p:cSld>
  <p:clrMapOvr>
    <a:masterClrMapping/>
  </p:clrMapOvr>
  <mc:AlternateContent xmlns:mc="http://schemas.openxmlformats.org/markup-compatibility/2006" xmlns:p14="http://schemas.microsoft.com/office/powerpoint/2010/main">
    <mc:Choice Requires="p14">
      <p:transition spd="slow" p14:dur="2000" advTm="48824">
        <p14:prism isContent="1"/>
      </p:transition>
    </mc:Choice>
    <mc:Fallback xmlns="">
      <p:transition spd="slow" advTm="4882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Effect transition="in" filter="fade">
                                      <p:cBhvr>
                                        <p:cTn id="9" dur="1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http://www.ebibleteacher.com/sites/default/files/powerpoint-backgrounds/1/rock1.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676400" y="1295400"/>
            <a:ext cx="9144000" cy="45243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600" b="1" dirty="0">
                <a:solidFill>
                  <a:prstClr val="black"/>
                </a:solidFill>
                <a:latin typeface="Arial" pitchFamily="34" charset="0"/>
                <a:cs typeface="Arial" pitchFamily="34" charset="0"/>
              </a:rPr>
              <a:t>The Day of Atonement as well as the other feast days apply to everyone that comes into covenant with </a:t>
            </a:r>
            <a:r>
              <a:rPr lang="en-US" sz="3600" b="1" dirty="0" err="1">
                <a:solidFill>
                  <a:prstClr val="black"/>
                </a:solidFill>
                <a:latin typeface="Arial" pitchFamily="34" charset="0"/>
                <a:cs typeface="Arial" pitchFamily="34" charset="0"/>
              </a:rPr>
              <a:t>Yahuwah</a:t>
            </a:r>
            <a:r>
              <a:rPr lang="en-US" sz="3600" b="1" dirty="0">
                <a:solidFill>
                  <a:prstClr val="black"/>
                </a:solidFill>
                <a:latin typeface="Arial" pitchFamily="34" charset="0"/>
                <a:cs typeface="Arial" pitchFamily="34" charset="0"/>
              </a:rPr>
              <a:t> </a:t>
            </a:r>
            <a:r>
              <a:rPr lang="en-US" sz="3600" b="1" dirty="0" smtClean="0">
                <a:solidFill>
                  <a:prstClr val="black"/>
                </a:solidFill>
                <a:latin typeface="Arial" pitchFamily="34" charset="0"/>
                <a:cs typeface="Arial" pitchFamily="34" charset="0"/>
              </a:rPr>
              <a:t>and </a:t>
            </a:r>
            <a:r>
              <a:rPr lang="en-US" sz="3600" b="1" dirty="0">
                <a:solidFill>
                  <a:prstClr val="black"/>
                </a:solidFill>
                <a:latin typeface="Arial" pitchFamily="34" charset="0"/>
                <a:cs typeface="Arial" pitchFamily="34" charset="0"/>
              </a:rPr>
              <a:t>accepts the sacrifice of the Hebrew Messiah Yahusha for the forgiveness of their confessed and forsaken sins and who follows the instructions of Yahuwah, called Torah. </a:t>
            </a:r>
            <a:r>
              <a:rPr lang="en-US" sz="3600" b="1" dirty="0" smtClean="0">
                <a:solidFill>
                  <a:prstClr val="black"/>
                </a:solidFill>
                <a:latin typeface="Arial" pitchFamily="34" charset="0"/>
                <a:cs typeface="Arial" pitchFamily="34" charset="0"/>
              </a:rPr>
              <a:t> </a:t>
            </a:r>
            <a:r>
              <a:rPr lang="en-US" sz="3600" dirty="0" smtClean="0">
                <a:solidFill>
                  <a:prstClr val="black"/>
                </a:solidFill>
                <a:latin typeface="Arial" pitchFamily="34" charset="0"/>
                <a:cs typeface="Arial" pitchFamily="34" charset="0"/>
              </a:rPr>
              <a:t>(</a:t>
            </a:r>
            <a:r>
              <a:rPr lang="en-US" sz="3600" dirty="0">
                <a:solidFill>
                  <a:prstClr val="black"/>
                </a:solidFill>
                <a:latin typeface="Arial" pitchFamily="34" charset="0"/>
                <a:cs typeface="Arial" pitchFamily="34" charset="0"/>
              </a:rPr>
              <a:t>Proverbs 28:13)</a:t>
            </a:r>
          </a:p>
        </p:txBody>
      </p:sp>
      <p:pic>
        <p:nvPicPr>
          <p:cNvPr id="3" name="Picture 2">
            <a:extLst>
              <a:ext uri="{FF2B5EF4-FFF2-40B4-BE49-F238E27FC236}">
                <a16:creationId xmlns="" xmlns:a16="http://schemas.microsoft.com/office/drawing/2014/main" id="{4B987D63-DB97-4C61-A18F-E9B20B3C72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77000"/>
            <a:ext cx="2103302" cy="518205"/>
          </a:xfrm>
          <a:prstGeom prst="rect">
            <a:avLst/>
          </a:prstGeom>
        </p:spPr>
      </p:pic>
      <p:sp>
        <p:nvSpPr>
          <p:cNvPr id="6" name="Slide Number Placeholder 1">
            <a:extLst>
              <a:ext uri="{FF2B5EF4-FFF2-40B4-BE49-F238E27FC236}">
                <a16:creationId xmlns="" xmlns:a16="http://schemas.microsoft.com/office/drawing/2014/main" id="{E596B1B8-0884-4F73-BA52-826337EEC30B}"/>
              </a:ext>
            </a:extLst>
          </p:cNvPr>
          <p:cNvSpPr txBox="1">
            <a:spLocks/>
          </p:cNvSpPr>
          <p:nvPr/>
        </p:nvSpPr>
        <p:spPr>
          <a:xfrm>
            <a:off x="11810998" y="6294437"/>
            <a:ext cx="37203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6C174D-90BF-4AD9-B787-8A9499DD5C74}" type="slidenum">
              <a:rPr lang="en-US" smtClean="0">
                <a:solidFill>
                  <a:schemeClr val="tx1"/>
                </a:solidFill>
              </a:rPr>
              <a:pPr>
                <a:defRPr/>
              </a:pPr>
              <a:t>12</a:t>
            </a:fld>
            <a:endParaRPr lang="en-US" dirty="0">
              <a:solidFill>
                <a:schemeClr val="tx1"/>
              </a:solidFill>
            </a:endParaRPr>
          </a:p>
        </p:txBody>
      </p:sp>
    </p:spTree>
    <p:extLst>
      <p:ext uri="{BB962C8B-B14F-4D97-AF65-F5344CB8AC3E}">
        <p14:creationId xmlns:p14="http://schemas.microsoft.com/office/powerpoint/2010/main" val="3622178478"/>
      </p:ext>
    </p:extLst>
  </p:cSld>
  <p:clrMapOvr>
    <a:masterClrMapping/>
  </p:clrMapOvr>
  <mc:AlternateContent xmlns:mc="http://schemas.openxmlformats.org/markup-compatibility/2006" xmlns:p14="http://schemas.microsoft.com/office/powerpoint/2010/main">
    <mc:Choice Requires="p14">
      <p:transition spd="slow" p14:dur="2000" advTm="21633">
        <p14:prism isContent="1"/>
      </p:transition>
    </mc:Choice>
    <mc:Fallback xmlns="">
      <p:transition spd="slow" advTm="21633">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752600" y="1219200"/>
            <a:ext cx="9144000" cy="45243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wrap="square" rtlCol="0">
            <a:spAutoFit/>
            <a:sp3d extrusionH="57150">
              <a:bevelT w="38100" h="38100"/>
            </a:sp3d>
          </a:bodyPr>
          <a:lstStyle/>
          <a:p>
            <a:pPr algn="ctr"/>
            <a:r>
              <a:rPr lang="en-US" sz="3200" b="1" dirty="0">
                <a:solidFill>
                  <a:prstClr val="black"/>
                </a:solidFill>
                <a:latin typeface="Arial" pitchFamily="34" charset="0"/>
                <a:cs typeface="Arial" pitchFamily="34" charset="0"/>
              </a:rPr>
              <a:t>By that I mean, it does not apply to unbelievers, it does not apply to those who follow the Christian Jesus created by Constantine</a:t>
            </a:r>
            <a:r>
              <a:rPr lang="en-US" sz="3200" b="1" dirty="0" smtClean="0">
                <a:solidFill>
                  <a:prstClr val="black"/>
                </a:solidFill>
                <a:latin typeface="Arial" pitchFamily="34" charset="0"/>
                <a:cs typeface="Arial" pitchFamily="34" charset="0"/>
              </a:rPr>
              <a:t>.  </a:t>
            </a:r>
            <a:r>
              <a:rPr lang="en-US" sz="3200" b="1" dirty="0">
                <a:solidFill>
                  <a:prstClr val="black"/>
                </a:solidFill>
                <a:latin typeface="Arial" pitchFamily="34" charset="0"/>
                <a:cs typeface="Arial" pitchFamily="34" charset="0"/>
              </a:rPr>
              <a:t>WHY NOT? </a:t>
            </a:r>
          </a:p>
          <a:p>
            <a:pPr algn="ctr"/>
            <a:r>
              <a:rPr lang="en-US" sz="3200" b="1" dirty="0">
                <a:solidFill>
                  <a:prstClr val="black"/>
                </a:solidFill>
                <a:latin typeface="Arial" pitchFamily="34" charset="0"/>
                <a:cs typeface="Arial" pitchFamily="34" charset="0"/>
              </a:rPr>
              <a:t>Because Christianity with their Greek Jesus, even though unknowingly, rejects the Torah, the statutes and judgments given by YHVH.  Let’s remember, Yahusha and Jesus </a:t>
            </a:r>
            <a:r>
              <a:rPr lang="en-US" sz="3200" b="1" dirty="0" smtClean="0">
                <a:solidFill>
                  <a:prstClr val="black"/>
                </a:solidFill>
                <a:latin typeface="Arial" pitchFamily="34" charset="0"/>
                <a:cs typeface="Arial" pitchFamily="34" charset="0"/>
              </a:rPr>
              <a:t/>
            </a:r>
            <a:br>
              <a:rPr lang="en-US" sz="3200" b="1" dirty="0" smtClean="0">
                <a:solidFill>
                  <a:prstClr val="black"/>
                </a:solidFill>
                <a:latin typeface="Arial" pitchFamily="34" charset="0"/>
                <a:cs typeface="Arial" pitchFamily="34" charset="0"/>
              </a:rPr>
            </a:br>
            <a:r>
              <a:rPr lang="en-US" sz="3200" b="1" dirty="0" smtClean="0">
                <a:solidFill>
                  <a:prstClr val="black"/>
                </a:solidFill>
                <a:latin typeface="Arial" pitchFamily="34" charset="0"/>
                <a:cs typeface="Arial" pitchFamily="34" charset="0"/>
              </a:rPr>
              <a:t>are </a:t>
            </a:r>
            <a:r>
              <a:rPr lang="en-US" sz="3200" b="1" u="sng" dirty="0">
                <a:solidFill>
                  <a:prstClr val="black"/>
                </a:solidFill>
                <a:latin typeface="Arial" pitchFamily="34" charset="0"/>
                <a:cs typeface="Arial" pitchFamily="34" charset="0"/>
              </a:rPr>
              <a:t>not</a:t>
            </a:r>
            <a:r>
              <a:rPr lang="en-US" sz="3200" b="1" dirty="0">
                <a:solidFill>
                  <a:prstClr val="black"/>
                </a:solidFill>
                <a:latin typeface="Arial" pitchFamily="34" charset="0"/>
                <a:cs typeface="Arial" pitchFamily="34" charset="0"/>
              </a:rPr>
              <a:t> the same Messiah. </a:t>
            </a:r>
          </a:p>
        </p:txBody>
      </p:sp>
      <p:pic>
        <p:nvPicPr>
          <p:cNvPr id="3" name="Picture 2">
            <a:extLst>
              <a:ext uri="{FF2B5EF4-FFF2-40B4-BE49-F238E27FC236}">
                <a16:creationId xmlns="" xmlns:a16="http://schemas.microsoft.com/office/drawing/2014/main" id="{4B987D63-DB97-4C61-A18F-E9B20B3C72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77000"/>
            <a:ext cx="2103302" cy="518205"/>
          </a:xfrm>
          <a:prstGeom prst="rect">
            <a:avLst/>
          </a:prstGeom>
        </p:spPr>
      </p:pic>
      <p:sp>
        <p:nvSpPr>
          <p:cNvPr id="4" name="Slide Number Placeholder 3">
            <a:extLst>
              <a:ext uri="{FF2B5EF4-FFF2-40B4-BE49-F238E27FC236}">
                <a16:creationId xmlns="" xmlns:a16="http://schemas.microsoft.com/office/drawing/2014/main" id="{BCACA664-552A-43A8-A799-7FC2C9646903}"/>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13</a:t>
            </a:fld>
            <a:endParaRPr lang="en-US">
              <a:solidFill>
                <a:prstClr val="black">
                  <a:tint val="75000"/>
                </a:prstClr>
              </a:solidFill>
            </a:endParaRPr>
          </a:p>
        </p:txBody>
      </p:sp>
      <p:sp>
        <p:nvSpPr>
          <p:cNvPr id="6" name="Slide Number Placeholder 1">
            <a:extLst>
              <a:ext uri="{FF2B5EF4-FFF2-40B4-BE49-F238E27FC236}">
                <a16:creationId xmlns="" xmlns:a16="http://schemas.microsoft.com/office/drawing/2014/main" id="{E596B1B8-0884-4F73-BA52-826337EEC30B}"/>
              </a:ext>
            </a:extLst>
          </p:cNvPr>
          <p:cNvSpPr txBox="1">
            <a:spLocks/>
          </p:cNvSpPr>
          <p:nvPr/>
        </p:nvSpPr>
        <p:spPr>
          <a:xfrm>
            <a:off x="11810998" y="6294437"/>
            <a:ext cx="37203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6C174D-90BF-4AD9-B787-8A9499DD5C74}" type="slidenum">
              <a:rPr lang="en-US" smtClean="0">
                <a:solidFill>
                  <a:schemeClr val="tx1"/>
                </a:solidFill>
              </a:rPr>
              <a:pPr>
                <a:defRPr/>
              </a:pPr>
              <a:t>13</a:t>
            </a:fld>
            <a:endParaRPr lang="en-US" dirty="0">
              <a:solidFill>
                <a:schemeClr val="tx1"/>
              </a:solidFill>
            </a:endParaRPr>
          </a:p>
        </p:txBody>
      </p:sp>
    </p:spTree>
    <p:extLst>
      <p:ext uri="{BB962C8B-B14F-4D97-AF65-F5344CB8AC3E}">
        <p14:creationId xmlns:p14="http://schemas.microsoft.com/office/powerpoint/2010/main" val="1684239126"/>
      </p:ext>
    </p:extLst>
  </p:cSld>
  <p:clrMapOvr>
    <a:masterClrMapping/>
  </p:clrMapOvr>
  <mc:AlternateContent xmlns:mc="http://schemas.openxmlformats.org/markup-compatibility/2006" xmlns:p14="http://schemas.microsoft.com/office/powerpoint/2010/main">
    <mc:Choice Requires="p14">
      <p:transition spd="slow" p14:dur="2000" advTm="21633">
        <p14:prism isContent="1"/>
      </p:transition>
    </mc:Choice>
    <mc:Fallback xmlns="">
      <p:transition spd="slow" advTm="2163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1000" fill="hold"/>
                                        <p:tgtEl>
                                          <p:spTgt spid="2">
                                            <p:txEl>
                                              <p:pRg st="1" end="1"/>
                                            </p:txEl>
                                          </p:spTgt>
                                        </p:tgtEl>
                                        <p:attrNameLst>
                                          <p:attrName>ppt_w</p:attrName>
                                        </p:attrNameLst>
                                      </p:cBhvr>
                                      <p:tavLst>
                                        <p:tav tm="0">
                                          <p:val>
                                            <p:strVal val="#ppt_w+.3"/>
                                          </p:val>
                                        </p:tav>
                                        <p:tav tm="100000">
                                          <p:val>
                                            <p:strVal val="#ppt_w"/>
                                          </p:val>
                                        </p:tav>
                                      </p:tavLst>
                                    </p:anim>
                                    <p:anim calcmode="lin" valueType="num">
                                      <p:cBhvr>
                                        <p:cTn id="8" dur="1000" fill="hold"/>
                                        <p:tgtEl>
                                          <p:spTgt spid="2">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76400" y="1295400"/>
            <a:ext cx="9144000" cy="440120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wrap="square" rtlCol="0">
            <a:spAutoFit/>
            <a:sp3d extrusionH="57150">
              <a:bevelT w="38100" h="38100"/>
            </a:sp3d>
          </a:bodyPr>
          <a:lstStyle/>
          <a:p>
            <a:pPr algn="ctr"/>
            <a:r>
              <a:rPr lang="en-US" sz="4000" b="1" dirty="0">
                <a:solidFill>
                  <a:prstClr val="black"/>
                </a:solidFill>
                <a:latin typeface="Arial" pitchFamily="34" charset="0"/>
                <a:cs typeface="Arial" pitchFamily="34" charset="0"/>
              </a:rPr>
              <a:t>Again, the yearly appointed times apply only to those who accept YHVH, the Elohim of Abraham, Isaac and Israel. They are binding for all people who come into covenant with Him, who accept Yahusha, the Hebrew Messiah, the only Savior!</a:t>
            </a:r>
          </a:p>
        </p:txBody>
      </p:sp>
      <p:pic>
        <p:nvPicPr>
          <p:cNvPr id="3" name="Picture 2">
            <a:extLst>
              <a:ext uri="{FF2B5EF4-FFF2-40B4-BE49-F238E27FC236}">
                <a16:creationId xmlns="" xmlns:a16="http://schemas.microsoft.com/office/drawing/2014/main" id="{4B987D63-DB97-4C61-A18F-E9B20B3C72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77000"/>
            <a:ext cx="2103302" cy="518205"/>
          </a:xfrm>
          <a:prstGeom prst="rect">
            <a:avLst/>
          </a:prstGeom>
        </p:spPr>
      </p:pic>
      <p:sp>
        <p:nvSpPr>
          <p:cNvPr id="4" name="Slide Number Placeholder 3">
            <a:extLst>
              <a:ext uri="{FF2B5EF4-FFF2-40B4-BE49-F238E27FC236}">
                <a16:creationId xmlns="" xmlns:a16="http://schemas.microsoft.com/office/drawing/2014/main" id="{BCACA664-552A-43A8-A799-7FC2C9646903}"/>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14</a:t>
            </a:fld>
            <a:endParaRPr lang="en-US">
              <a:solidFill>
                <a:prstClr val="black">
                  <a:tint val="75000"/>
                </a:prstClr>
              </a:solidFill>
            </a:endParaRPr>
          </a:p>
        </p:txBody>
      </p:sp>
      <p:sp>
        <p:nvSpPr>
          <p:cNvPr id="6" name="Slide Number Placeholder 1">
            <a:extLst>
              <a:ext uri="{FF2B5EF4-FFF2-40B4-BE49-F238E27FC236}">
                <a16:creationId xmlns="" xmlns:a16="http://schemas.microsoft.com/office/drawing/2014/main" id="{E596B1B8-0884-4F73-BA52-826337EEC30B}"/>
              </a:ext>
            </a:extLst>
          </p:cNvPr>
          <p:cNvSpPr txBox="1">
            <a:spLocks/>
          </p:cNvSpPr>
          <p:nvPr/>
        </p:nvSpPr>
        <p:spPr>
          <a:xfrm>
            <a:off x="11810998" y="6294437"/>
            <a:ext cx="37203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6C174D-90BF-4AD9-B787-8A9499DD5C74}" type="slidenum">
              <a:rPr lang="en-US" smtClean="0">
                <a:solidFill>
                  <a:schemeClr val="tx1"/>
                </a:solidFill>
              </a:rPr>
              <a:pPr>
                <a:defRPr/>
              </a:pPr>
              <a:t>14</a:t>
            </a:fld>
            <a:endParaRPr lang="en-US" dirty="0">
              <a:solidFill>
                <a:schemeClr val="tx1"/>
              </a:solidFill>
            </a:endParaRPr>
          </a:p>
        </p:txBody>
      </p:sp>
    </p:spTree>
    <p:extLst>
      <p:ext uri="{BB962C8B-B14F-4D97-AF65-F5344CB8AC3E}">
        <p14:creationId xmlns:p14="http://schemas.microsoft.com/office/powerpoint/2010/main" val="2201537783"/>
      </p:ext>
    </p:extLst>
  </p:cSld>
  <p:clrMapOvr>
    <a:masterClrMapping/>
  </p:clrMapOvr>
  <mc:AlternateContent xmlns:mc="http://schemas.openxmlformats.org/markup-compatibility/2006" xmlns:p14="http://schemas.microsoft.com/office/powerpoint/2010/main">
    <mc:Choice Requires="p14">
      <p:transition spd="slow" p14:dur="2000" advTm="21633">
        <p14:prism isContent="1"/>
      </p:transition>
    </mc:Choice>
    <mc:Fallback xmlns="">
      <p:transition spd="slow" advTm="21633">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965BB5F8-84EF-4CBB-905D-2EBDA83160CD}"/>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15</a:t>
            </a:fld>
            <a:endParaRPr lang="en-US">
              <a:solidFill>
                <a:prstClr val="black">
                  <a:tint val="75000"/>
                </a:prstClr>
              </a:solidFill>
            </a:endParaRPr>
          </a:p>
        </p:txBody>
      </p:sp>
      <p:pic>
        <p:nvPicPr>
          <p:cNvPr id="3" name="Picture 2">
            <a:extLst>
              <a:ext uri="{FF2B5EF4-FFF2-40B4-BE49-F238E27FC236}">
                <a16:creationId xmlns="" xmlns:a16="http://schemas.microsoft.com/office/drawing/2014/main" id="{617BE537-F80F-4E77-AF31-937B5934B0C9}"/>
              </a:ext>
            </a:extLst>
          </p:cNvPr>
          <p:cNvPicPr>
            <a:picLocks noChangeAspect="1"/>
          </p:cNvPicPr>
          <p:nvPr/>
        </p:nvPicPr>
        <p:blipFill>
          <a:blip r:embed="rId3"/>
          <a:stretch>
            <a:fillRect/>
          </a:stretch>
        </p:blipFill>
        <p:spPr>
          <a:xfrm>
            <a:off x="0" y="0"/>
            <a:ext cx="12192000" cy="6877554"/>
          </a:xfrm>
          <a:prstGeom prst="rect">
            <a:avLst/>
          </a:prstGeom>
        </p:spPr>
      </p:pic>
      <p:sp>
        <p:nvSpPr>
          <p:cNvPr id="4" name="Rectangle 3">
            <a:extLst>
              <a:ext uri="{FF2B5EF4-FFF2-40B4-BE49-F238E27FC236}">
                <a16:creationId xmlns="" xmlns:a16="http://schemas.microsoft.com/office/drawing/2014/main" id="{1A261ABC-E3B9-4CCB-8664-9CCB18FB2CFE}"/>
              </a:ext>
            </a:extLst>
          </p:cNvPr>
          <p:cNvSpPr/>
          <p:nvPr/>
        </p:nvSpPr>
        <p:spPr>
          <a:xfrm>
            <a:off x="1600200" y="2133600"/>
            <a:ext cx="8790355" cy="1754326"/>
          </a:xfrm>
          <a:prstGeom prst="rect">
            <a:avLst/>
          </a:prstGeom>
          <a:solidFill>
            <a:schemeClr val="bg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none" lIns="91440" tIns="45720" rIns="91440" bIns="45720">
            <a:spAutoFit/>
            <a:sp3d extrusionH="57150">
              <a:bevelT w="82550" h="38100" prst="coolSlant"/>
            </a:sp3d>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THAT NAME IS YAHUSHA,</a:t>
            </a:r>
          </a:p>
          <a:p>
            <a:pPr algn="ctr"/>
            <a:r>
              <a:rPr lang="en-US" sz="5400" b="1"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HA MASHIACH!</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endParaRPr>
          </a:p>
        </p:txBody>
      </p:sp>
      <p:pic>
        <p:nvPicPr>
          <p:cNvPr id="6" name="Picture 5">
            <a:extLst>
              <a:ext uri="{FF2B5EF4-FFF2-40B4-BE49-F238E27FC236}">
                <a16:creationId xmlns="" xmlns:a16="http://schemas.microsoft.com/office/drawing/2014/main" id="{B44DE69D-A879-4E1A-89F5-487E1A7D0ED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87" y="6462372"/>
            <a:ext cx="2103302" cy="518205"/>
          </a:xfrm>
          <a:prstGeom prst="rect">
            <a:avLst/>
          </a:prstGeom>
        </p:spPr>
      </p:pic>
      <p:sp>
        <p:nvSpPr>
          <p:cNvPr id="7" name="Slide Number Placeholder 1">
            <a:extLst>
              <a:ext uri="{FF2B5EF4-FFF2-40B4-BE49-F238E27FC236}">
                <a16:creationId xmlns="" xmlns:a16="http://schemas.microsoft.com/office/drawing/2014/main" id="{E596B1B8-0884-4F73-BA52-826337EEC30B}"/>
              </a:ext>
            </a:extLst>
          </p:cNvPr>
          <p:cNvSpPr txBox="1">
            <a:spLocks/>
          </p:cNvSpPr>
          <p:nvPr/>
        </p:nvSpPr>
        <p:spPr>
          <a:xfrm>
            <a:off x="11810998" y="6294437"/>
            <a:ext cx="37203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6C174D-90BF-4AD9-B787-8A9499DD5C74}" type="slidenum">
              <a:rPr lang="en-US" smtClean="0">
                <a:solidFill>
                  <a:schemeClr val="tx1"/>
                </a:solidFill>
              </a:rPr>
              <a:pPr>
                <a:defRPr/>
              </a:pPr>
              <a:t>15</a:t>
            </a:fld>
            <a:endParaRPr lang="en-US" dirty="0">
              <a:solidFill>
                <a:schemeClr val="tx1"/>
              </a:solidFill>
            </a:endParaRPr>
          </a:p>
        </p:txBody>
      </p:sp>
    </p:spTree>
    <p:extLst>
      <p:ext uri="{BB962C8B-B14F-4D97-AF65-F5344CB8AC3E}">
        <p14:creationId xmlns:p14="http://schemas.microsoft.com/office/powerpoint/2010/main" val="15053589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D3EC2E1E-7DC7-49FC-A2C4-8D803BA3654E}"/>
              </a:ext>
            </a:extLst>
          </p:cNvPr>
          <p:cNvSpPr>
            <a:spLocks noGrp="1"/>
          </p:cNvSpPr>
          <p:nvPr>
            <p:ph type="sldNum" sz="quarter" idx="12"/>
          </p:nvPr>
        </p:nvSpPr>
        <p:spPr>
          <a:xfrm>
            <a:off x="9347200" y="6384319"/>
            <a:ext cx="2844800" cy="476250"/>
          </a:xfrm>
        </p:spPr>
        <p:txBody>
          <a:bodyPr/>
          <a:lstStyle/>
          <a:p>
            <a:fld id="{3C6C174D-90BF-4AD9-B787-8A9499DD5C74}" type="slidenum">
              <a:rPr lang="en-US" smtClean="0"/>
              <a:pPr/>
              <a:t>16</a:t>
            </a:fld>
            <a:endParaRPr lang="en-US" dirty="0"/>
          </a:p>
        </p:txBody>
      </p:sp>
      <p:sp>
        <p:nvSpPr>
          <p:cNvPr id="3" name="TextBox 2">
            <a:extLst>
              <a:ext uri="{FF2B5EF4-FFF2-40B4-BE49-F238E27FC236}">
                <a16:creationId xmlns="" xmlns:a16="http://schemas.microsoft.com/office/drawing/2014/main" id="{0B75C239-EA49-4825-8543-CF80E58B0D5D}"/>
              </a:ext>
            </a:extLst>
          </p:cNvPr>
          <p:cNvSpPr txBox="1"/>
          <p:nvPr/>
        </p:nvSpPr>
        <p:spPr>
          <a:xfrm>
            <a:off x="762000" y="502025"/>
            <a:ext cx="10744200" cy="6001643"/>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000" dirty="0"/>
              <a:t>Let’s be reminded that “Yahuwah's Chodesh Days, reveal His plan of salvation for all mankind, from </a:t>
            </a:r>
            <a:r>
              <a:rPr lang="en-US" sz="3000" dirty="0" smtClean="0"/>
              <a:t>the </a:t>
            </a:r>
            <a:r>
              <a:rPr lang="en-US" sz="3000" dirty="0"/>
              <a:t>death, burial and resurrection of our Savior, through and beyond the resurrection of the last human being who will ever be born on the face of this earth. </a:t>
            </a:r>
            <a:r>
              <a:rPr lang="en-US" sz="3000" dirty="0" smtClean="0"/>
              <a:t> Each </a:t>
            </a:r>
            <a:r>
              <a:rPr lang="en-US" sz="3000" dirty="0"/>
              <a:t>Festival has its own meaning, its own part to play. </a:t>
            </a:r>
            <a:r>
              <a:rPr lang="en-US" sz="3000" dirty="0" smtClean="0"/>
              <a:t> Like </a:t>
            </a:r>
            <a:r>
              <a:rPr lang="en-US" sz="3000" dirty="0"/>
              <a:t>chapters in a book, or pieces in a puzzle, if one is missing, you would not get the complete story. There is ample evidence in the New Testament that Yahusha and His disciples kept these annual Chodesh Days, and also that, much later, the Apostles and other true believers were still keeping them, and teaching others to do so.”</a:t>
            </a:r>
          </a:p>
          <a:p>
            <a:pPr algn="ctr"/>
            <a:r>
              <a:rPr lang="en-US" b="1" dirty="0">
                <a:effectLst>
                  <a:glow rad="127000">
                    <a:schemeClr val="tx2">
                      <a:lumMod val="10000"/>
                    </a:schemeClr>
                  </a:glow>
                </a:effectLst>
                <a:hlinkClick r:id="rId2"/>
              </a:rPr>
              <a:t>https://hermanosenyahwshuahamashiach.weebly.com/what-does-it-mean-to-afflict-ones-soul.html</a:t>
            </a:r>
            <a:endParaRPr lang="en-US" b="1" dirty="0">
              <a:effectLst>
                <a:glow rad="127000">
                  <a:schemeClr val="tx2">
                    <a:lumMod val="10000"/>
                  </a:schemeClr>
                </a:glow>
              </a:effectLst>
            </a:endParaRPr>
          </a:p>
          <a:p>
            <a:pPr algn="ctr"/>
            <a:endParaRPr lang="en-US" b="1" dirty="0"/>
          </a:p>
        </p:txBody>
      </p:sp>
      <p:sp>
        <p:nvSpPr>
          <p:cNvPr id="4" name="Rectangle 3">
            <a:extLst>
              <a:ext uri="{FF2B5EF4-FFF2-40B4-BE49-F238E27FC236}">
                <a16:creationId xmlns="" xmlns:a16="http://schemas.microsoft.com/office/drawing/2014/main" id="{A31A5AA6-A9D5-446E-90B1-6DE87CE41502}"/>
              </a:ext>
            </a:extLst>
          </p:cNvPr>
          <p:cNvSpPr/>
          <p:nvPr/>
        </p:nvSpPr>
        <p:spPr bwMode="auto">
          <a:xfrm>
            <a:off x="457200" y="304800"/>
            <a:ext cx="11353800" cy="6172200"/>
          </a:xfrm>
          <a:prstGeom prst="rect">
            <a:avLst/>
          </a:prstGeom>
          <a:noFill/>
          <a:ln w="762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pic>
        <p:nvPicPr>
          <p:cNvPr id="6" name="Picture 5">
            <a:extLst>
              <a:ext uri="{FF2B5EF4-FFF2-40B4-BE49-F238E27FC236}">
                <a16:creationId xmlns="" xmlns:a16="http://schemas.microsoft.com/office/drawing/2014/main" id="{95FB1898-AF10-4F1E-9B23-7E57F11C93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Tree>
    <p:extLst>
      <p:ext uri="{BB962C8B-B14F-4D97-AF65-F5344CB8AC3E}">
        <p14:creationId xmlns:p14="http://schemas.microsoft.com/office/powerpoint/2010/main" val="5920093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16002" y="1447800"/>
            <a:ext cx="8458200" cy="390876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400" i="1" dirty="0">
                <a:solidFill>
                  <a:prstClr val="black"/>
                </a:solidFill>
                <a:latin typeface="Arial" pitchFamily="34" charset="0"/>
                <a:cs typeface="Arial" pitchFamily="34" charset="0"/>
              </a:rPr>
              <a:t>Galatians 3:29 </a:t>
            </a:r>
            <a:r>
              <a:rPr lang="en-US" sz="4400" i="1" dirty="0" smtClean="0">
                <a:solidFill>
                  <a:prstClr val="black"/>
                </a:solidFill>
                <a:latin typeface="Arial" pitchFamily="34" charset="0"/>
                <a:cs typeface="Arial" pitchFamily="34" charset="0"/>
              </a:rPr>
              <a:t/>
            </a:r>
            <a:br>
              <a:rPr lang="en-US" sz="4400" i="1" dirty="0" smtClean="0">
                <a:solidFill>
                  <a:prstClr val="black"/>
                </a:solidFill>
                <a:latin typeface="Arial" pitchFamily="34" charset="0"/>
                <a:cs typeface="Arial" pitchFamily="34" charset="0"/>
              </a:rPr>
            </a:br>
            <a:r>
              <a:rPr lang="en-US" sz="4400" b="1" dirty="0" smtClean="0">
                <a:solidFill>
                  <a:prstClr val="black"/>
                </a:solidFill>
                <a:latin typeface="Arial" pitchFamily="34" charset="0"/>
                <a:cs typeface="Arial" pitchFamily="34" charset="0"/>
              </a:rPr>
              <a:t>“</a:t>
            </a:r>
            <a:r>
              <a:rPr lang="en-US" sz="4400" b="1" dirty="0">
                <a:solidFill>
                  <a:prstClr val="black"/>
                </a:solidFill>
                <a:latin typeface="Arial" pitchFamily="34" charset="0"/>
                <a:cs typeface="Arial" pitchFamily="34" charset="0"/>
              </a:rPr>
              <a:t>If ye be Messiah’s</a:t>
            </a:r>
            <a:r>
              <a:rPr lang="en-US" sz="3600" b="1" dirty="0">
                <a:solidFill>
                  <a:prstClr val="black"/>
                </a:solidFill>
                <a:latin typeface="Arial" pitchFamily="34" charset="0"/>
                <a:cs typeface="Arial" pitchFamily="34" charset="0"/>
              </a:rPr>
              <a:t>, </a:t>
            </a:r>
            <a:r>
              <a:rPr lang="en-US" sz="3600" b="1" dirty="0" smtClean="0">
                <a:solidFill>
                  <a:prstClr val="black"/>
                </a:solidFill>
                <a:latin typeface="Arial" pitchFamily="34" charset="0"/>
                <a:cs typeface="Arial" pitchFamily="34" charset="0"/>
              </a:rPr>
              <a:t/>
            </a:r>
            <a:br>
              <a:rPr lang="en-US" sz="3600" b="1" dirty="0" smtClean="0">
                <a:solidFill>
                  <a:prstClr val="black"/>
                </a:solidFill>
                <a:latin typeface="Arial" pitchFamily="34" charset="0"/>
                <a:cs typeface="Arial" pitchFamily="34" charset="0"/>
              </a:rPr>
            </a:br>
            <a:r>
              <a:rPr lang="en-US" sz="2800" dirty="0" smtClean="0">
                <a:solidFill>
                  <a:prstClr val="black"/>
                </a:solidFill>
                <a:latin typeface="Arial" pitchFamily="34" charset="0"/>
                <a:cs typeface="Arial" pitchFamily="34" charset="0"/>
              </a:rPr>
              <a:t>(</a:t>
            </a:r>
            <a:r>
              <a:rPr lang="en-US" sz="2800" dirty="0">
                <a:solidFill>
                  <a:prstClr val="black"/>
                </a:solidFill>
                <a:latin typeface="Arial" pitchFamily="34" charset="0"/>
                <a:cs typeface="Arial" pitchFamily="34" charset="0"/>
              </a:rPr>
              <a:t>that is talking about Yahusha, Ha Mashiach), </a:t>
            </a:r>
            <a:r>
              <a:rPr lang="en-US" sz="4400" b="1" dirty="0">
                <a:solidFill>
                  <a:prstClr val="black"/>
                </a:solidFill>
                <a:latin typeface="Arial" pitchFamily="34" charset="0"/>
                <a:cs typeface="Arial" pitchFamily="34" charset="0"/>
              </a:rPr>
              <a:t>then are ye Abraham’s seed and heirs according to </a:t>
            </a:r>
            <a:r>
              <a:rPr lang="en-US" sz="4400" b="1" dirty="0" smtClean="0">
                <a:solidFill>
                  <a:prstClr val="black"/>
                </a:solidFill>
                <a:latin typeface="Arial" pitchFamily="34" charset="0"/>
                <a:cs typeface="Arial" pitchFamily="34" charset="0"/>
              </a:rPr>
              <a:t/>
            </a:r>
            <a:br>
              <a:rPr lang="en-US" sz="4400" b="1" dirty="0" smtClean="0">
                <a:solidFill>
                  <a:prstClr val="black"/>
                </a:solidFill>
                <a:latin typeface="Arial" pitchFamily="34" charset="0"/>
                <a:cs typeface="Arial" pitchFamily="34" charset="0"/>
              </a:rPr>
            </a:br>
            <a:r>
              <a:rPr lang="en-US" sz="4400" b="1" dirty="0" smtClean="0">
                <a:solidFill>
                  <a:prstClr val="black"/>
                </a:solidFill>
                <a:latin typeface="Arial" pitchFamily="34" charset="0"/>
                <a:cs typeface="Arial" pitchFamily="34" charset="0"/>
              </a:rPr>
              <a:t>the </a:t>
            </a:r>
            <a:r>
              <a:rPr lang="en-US" sz="4400" b="1" dirty="0">
                <a:solidFill>
                  <a:prstClr val="black"/>
                </a:solidFill>
                <a:latin typeface="Arial" pitchFamily="34" charset="0"/>
                <a:cs typeface="Arial" pitchFamily="34" charset="0"/>
              </a:rPr>
              <a:t>promise.”</a:t>
            </a:r>
          </a:p>
        </p:txBody>
      </p:sp>
      <p:pic>
        <p:nvPicPr>
          <p:cNvPr id="3" name="Picture 2">
            <a:extLst>
              <a:ext uri="{FF2B5EF4-FFF2-40B4-BE49-F238E27FC236}">
                <a16:creationId xmlns="" xmlns:a16="http://schemas.microsoft.com/office/drawing/2014/main" id="{4B987D63-DB97-4C61-A18F-E9B20B3C72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77000"/>
            <a:ext cx="2103302" cy="518205"/>
          </a:xfrm>
          <a:prstGeom prst="rect">
            <a:avLst/>
          </a:prstGeom>
        </p:spPr>
      </p:pic>
      <p:sp>
        <p:nvSpPr>
          <p:cNvPr id="6" name="Slide Number Placeholder 1">
            <a:extLst>
              <a:ext uri="{FF2B5EF4-FFF2-40B4-BE49-F238E27FC236}">
                <a16:creationId xmlns="" xmlns:a16="http://schemas.microsoft.com/office/drawing/2014/main" id="{E596B1B8-0884-4F73-BA52-826337EEC30B}"/>
              </a:ext>
            </a:extLst>
          </p:cNvPr>
          <p:cNvSpPr txBox="1">
            <a:spLocks/>
          </p:cNvSpPr>
          <p:nvPr/>
        </p:nvSpPr>
        <p:spPr>
          <a:xfrm>
            <a:off x="11810998" y="6294437"/>
            <a:ext cx="37203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6C174D-90BF-4AD9-B787-8A9499DD5C74}" type="slidenum">
              <a:rPr lang="en-US" smtClean="0">
                <a:solidFill>
                  <a:schemeClr val="tx1"/>
                </a:solidFill>
              </a:rPr>
              <a:pPr>
                <a:defRPr/>
              </a:pPr>
              <a:t>17</a:t>
            </a:fld>
            <a:endParaRPr lang="en-US" dirty="0">
              <a:solidFill>
                <a:schemeClr val="tx1"/>
              </a:solidFill>
            </a:endParaRPr>
          </a:p>
        </p:txBody>
      </p:sp>
    </p:spTree>
    <p:extLst>
      <p:ext uri="{BB962C8B-B14F-4D97-AF65-F5344CB8AC3E}">
        <p14:creationId xmlns:p14="http://schemas.microsoft.com/office/powerpoint/2010/main" val="749567919"/>
      </p:ext>
    </p:extLst>
  </p:cSld>
  <p:clrMapOvr>
    <a:masterClrMapping/>
  </p:clrMapOvr>
  <mc:AlternateContent xmlns:mc="http://schemas.openxmlformats.org/markup-compatibility/2006" xmlns:p14="http://schemas.microsoft.com/office/powerpoint/2010/main">
    <mc:Choice Requires="p14">
      <p:transition spd="slow" p14:dur="2000" advTm="21633">
        <p14:prism isContent="1"/>
      </p:transition>
    </mc:Choice>
    <mc:Fallback xmlns="">
      <p:transition spd="slow" advTm="21633">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81200" y="1166842"/>
            <a:ext cx="8686800" cy="45243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sp3d extrusionH="57150">
              <a:bevelT w="38100" h="38100"/>
            </a:sp3d>
          </a:bodyPr>
          <a:lstStyle/>
          <a:p>
            <a:pPr algn="ctr"/>
            <a:r>
              <a:rPr lang="en-US" sz="3600" i="1" dirty="0">
                <a:solidFill>
                  <a:prstClr val="black"/>
                </a:solidFill>
                <a:latin typeface="Arial" pitchFamily="34" charset="0"/>
                <a:cs typeface="Arial" pitchFamily="34" charset="0"/>
              </a:rPr>
              <a:t>Now read Romans 11:17</a:t>
            </a:r>
            <a:r>
              <a:rPr lang="en-US" sz="3600" b="1" dirty="0">
                <a:solidFill>
                  <a:prstClr val="black"/>
                </a:solidFill>
                <a:latin typeface="Arial" pitchFamily="34" charset="0"/>
                <a:cs typeface="Arial" pitchFamily="34" charset="0"/>
              </a:rPr>
              <a:t> </a:t>
            </a:r>
            <a:r>
              <a:rPr lang="en-US" sz="3600" b="1" dirty="0" smtClean="0">
                <a:solidFill>
                  <a:prstClr val="black"/>
                </a:solidFill>
                <a:latin typeface="Arial" pitchFamily="34" charset="0"/>
                <a:cs typeface="Arial" pitchFamily="34" charset="0"/>
              </a:rPr>
              <a:t/>
            </a:r>
            <a:br>
              <a:rPr lang="en-US" sz="3600" b="1" dirty="0" smtClean="0">
                <a:solidFill>
                  <a:prstClr val="black"/>
                </a:solidFill>
                <a:latin typeface="Arial" pitchFamily="34" charset="0"/>
                <a:cs typeface="Arial" pitchFamily="34" charset="0"/>
              </a:rPr>
            </a:br>
            <a:r>
              <a:rPr lang="en-US" sz="3600" b="1" dirty="0" smtClean="0">
                <a:solidFill>
                  <a:prstClr val="black"/>
                </a:solidFill>
                <a:latin typeface="Arial" pitchFamily="34" charset="0"/>
                <a:cs typeface="Arial" pitchFamily="34" charset="0"/>
              </a:rPr>
              <a:t>“</a:t>
            </a:r>
            <a:r>
              <a:rPr lang="en-US" sz="3600" b="1" dirty="0">
                <a:solidFill>
                  <a:prstClr val="black"/>
                </a:solidFill>
                <a:latin typeface="Arial" pitchFamily="34" charset="0"/>
                <a:cs typeface="Arial" pitchFamily="34" charset="0"/>
              </a:rPr>
              <a:t>And if some of the branches be broken off, and thou, being a wild olive tree (Gentiles) were grafted in among them, and with them partakest of the root and fatness of the olive tree.” </a:t>
            </a:r>
            <a:r>
              <a:rPr lang="en-US" sz="3600" dirty="0">
                <a:solidFill>
                  <a:prstClr val="black"/>
                </a:solidFill>
                <a:latin typeface="Arial" pitchFamily="34" charset="0"/>
                <a:cs typeface="Arial" pitchFamily="34" charset="0"/>
              </a:rPr>
              <a:t>KJV</a:t>
            </a:r>
          </a:p>
          <a:p>
            <a:pPr algn="ctr"/>
            <a:r>
              <a:rPr lang="en-US" sz="3600" b="1" dirty="0">
                <a:solidFill>
                  <a:srgbClr val="0000CC"/>
                </a:solidFill>
                <a:latin typeface="Arial" pitchFamily="34" charset="0"/>
                <a:cs typeface="Arial" pitchFamily="34" charset="0"/>
              </a:rPr>
              <a:t>If we belong to YHVH, then we are spiritual Israelites!</a:t>
            </a:r>
          </a:p>
        </p:txBody>
      </p:sp>
      <p:pic>
        <p:nvPicPr>
          <p:cNvPr id="6" name="Picture 5">
            <a:extLst>
              <a:ext uri="{FF2B5EF4-FFF2-40B4-BE49-F238E27FC236}">
                <a16:creationId xmlns="" xmlns:a16="http://schemas.microsoft.com/office/drawing/2014/main" id="{0C3AD43A-F61B-4FE2-8AA9-1B78E2D10E3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08610"/>
            <a:ext cx="2103302" cy="518205"/>
          </a:xfrm>
          <a:prstGeom prst="rect">
            <a:avLst/>
          </a:prstGeom>
        </p:spPr>
      </p:pic>
      <p:sp>
        <p:nvSpPr>
          <p:cNvPr id="7" name="Slide Number Placeholder 1">
            <a:extLst>
              <a:ext uri="{FF2B5EF4-FFF2-40B4-BE49-F238E27FC236}">
                <a16:creationId xmlns="" xmlns:a16="http://schemas.microsoft.com/office/drawing/2014/main" id="{E596B1B8-0884-4F73-BA52-826337EEC30B}"/>
              </a:ext>
            </a:extLst>
          </p:cNvPr>
          <p:cNvSpPr txBox="1">
            <a:spLocks/>
          </p:cNvSpPr>
          <p:nvPr/>
        </p:nvSpPr>
        <p:spPr>
          <a:xfrm>
            <a:off x="11810998" y="6294437"/>
            <a:ext cx="37203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6C174D-90BF-4AD9-B787-8A9499DD5C74}" type="slidenum">
              <a:rPr lang="en-US" smtClean="0">
                <a:solidFill>
                  <a:schemeClr val="tx1"/>
                </a:solidFill>
              </a:rPr>
              <a:pPr>
                <a:defRPr/>
              </a:pPr>
              <a:t>18</a:t>
            </a:fld>
            <a:endParaRPr lang="en-US" dirty="0">
              <a:solidFill>
                <a:schemeClr val="tx1"/>
              </a:solidFill>
            </a:endParaRPr>
          </a:p>
        </p:txBody>
      </p:sp>
    </p:spTree>
    <p:extLst>
      <p:ext uri="{BB962C8B-B14F-4D97-AF65-F5344CB8AC3E}">
        <p14:creationId xmlns:p14="http://schemas.microsoft.com/office/powerpoint/2010/main" val="1198195404"/>
      </p:ext>
    </p:extLst>
  </p:cSld>
  <p:clrMapOvr>
    <a:masterClrMapping/>
  </p:clrMapOvr>
  <p:transition spd="slow" advTm="24154">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09800" y="762000"/>
            <a:ext cx="9067800" cy="48320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800" dirty="0">
                <a:latin typeface="Aharoni" panose="02010803020104030203" pitchFamily="2" charset="-79"/>
                <a:cs typeface="Aharoni" panose="02010803020104030203" pitchFamily="2" charset="-79"/>
              </a:rPr>
              <a:t>The ritualistic laws of the Old Testament on the Day of Atonement were given to the ancient House of Israel to remind them of the need for the payment of their sins. These various sacrifices pointed ahead to the sacrifice of Yahusha who would come later as the Savior of all mankind.</a:t>
            </a:r>
          </a:p>
          <a:p>
            <a:r>
              <a:rPr lang="en-US" sz="2800" dirty="0">
                <a:latin typeface="Aharoni" panose="02010803020104030203" pitchFamily="2" charset="-79"/>
                <a:cs typeface="Aharoni" panose="02010803020104030203" pitchFamily="2" charset="-79"/>
              </a:rPr>
              <a:t> </a:t>
            </a:r>
          </a:p>
          <a:p>
            <a:r>
              <a:rPr lang="en-US" sz="2800" dirty="0">
                <a:latin typeface="Aharoni" panose="02010803020104030203" pitchFamily="2" charset="-79"/>
                <a:cs typeface="Aharoni" panose="02010803020104030203" pitchFamily="2" charset="-79"/>
              </a:rPr>
              <a:t>Those laws were fulfilled by the events leading to and including </a:t>
            </a:r>
            <a:r>
              <a:rPr lang="en-US" sz="2800" dirty="0" smtClean="0">
                <a:latin typeface="Aharoni" panose="02010803020104030203" pitchFamily="2" charset="-79"/>
                <a:cs typeface="Aharoni" panose="02010803020104030203" pitchFamily="2" charset="-79"/>
              </a:rPr>
              <a:t>Yahusha’s </a:t>
            </a:r>
            <a:r>
              <a:rPr lang="en-US" sz="2800" dirty="0">
                <a:latin typeface="Aharoni" panose="02010803020104030203" pitchFamily="2" charset="-79"/>
                <a:cs typeface="Aharoni" panose="02010803020104030203" pitchFamily="2" charset="-79"/>
              </a:rPr>
              <a:t>own sacrificial death. </a:t>
            </a:r>
            <a:r>
              <a:rPr lang="en-US" sz="2800" dirty="0">
                <a:solidFill>
                  <a:srgbClr val="0000CC"/>
                </a:solidFill>
                <a:latin typeface="Aharoni" panose="02010803020104030203" pitchFamily="2" charset="-79"/>
                <a:cs typeface="Aharoni" panose="02010803020104030203" pitchFamily="2" charset="-79"/>
              </a:rPr>
              <a:t>So we don’t sacrifice animals today, not only that, there is no priesthood to perform theses physical duties. </a:t>
            </a:r>
          </a:p>
        </p:txBody>
      </p:sp>
      <p:pic>
        <p:nvPicPr>
          <p:cNvPr id="3" name="Picture 2">
            <a:extLst>
              <a:ext uri="{FF2B5EF4-FFF2-40B4-BE49-F238E27FC236}">
                <a16:creationId xmlns="" xmlns:a16="http://schemas.microsoft.com/office/drawing/2014/main" id="{60A97216-2C68-4990-9B75-D5BC990785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498" y="6373187"/>
            <a:ext cx="2103302" cy="518205"/>
          </a:xfrm>
          <a:prstGeom prst="rect">
            <a:avLst/>
          </a:prstGeom>
        </p:spPr>
      </p:pic>
      <p:sp>
        <p:nvSpPr>
          <p:cNvPr id="4" name="Slide Number Placeholder 3">
            <a:extLst>
              <a:ext uri="{FF2B5EF4-FFF2-40B4-BE49-F238E27FC236}">
                <a16:creationId xmlns="" xmlns:a16="http://schemas.microsoft.com/office/drawing/2014/main" id="{09940D8B-E28D-416D-A3B7-4632BC5E10C5}"/>
              </a:ext>
            </a:extLst>
          </p:cNvPr>
          <p:cNvSpPr>
            <a:spLocks noGrp="1"/>
          </p:cNvSpPr>
          <p:nvPr>
            <p:ph type="sldNum" sz="quarter" idx="12"/>
          </p:nvPr>
        </p:nvSpPr>
        <p:spPr>
          <a:xfrm>
            <a:off x="9439835" y="6492875"/>
            <a:ext cx="2523565" cy="365125"/>
          </a:xfrm>
        </p:spPr>
        <p:txBody>
          <a:bodyPr/>
          <a:lstStyle/>
          <a:p>
            <a:fld id="{3C6C174D-90BF-4AD9-B787-8A9499DD5C74}" type="slidenum">
              <a:rPr lang="en-US" smtClean="0"/>
              <a:pPr/>
              <a:t>19</a:t>
            </a:fld>
            <a:endParaRPr lang="en-US" dirty="0"/>
          </a:p>
        </p:txBody>
      </p:sp>
    </p:spTree>
    <p:extLst>
      <p:ext uri="{BB962C8B-B14F-4D97-AF65-F5344CB8AC3E}">
        <p14:creationId xmlns:p14="http://schemas.microsoft.com/office/powerpoint/2010/main" val="3336848898"/>
      </p:ext>
    </p:extLst>
  </p:cSld>
  <p:clrMapOvr>
    <a:masterClrMapping/>
  </p:clrMapOvr>
  <mc:AlternateContent xmlns:mc="http://schemas.openxmlformats.org/markup-compatibility/2006" xmlns:p14="http://schemas.microsoft.com/office/powerpoint/2010/main">
    <mc:Choice Requires="p14">
      <p:transition spd="slow" p14:dur="800" advTm="37270">
        <p:circle/>
      </p:transition>
    </mc:Choice>
    <mc:Fallback xmlns="">
      <p:transition spd="slow" advTm="3727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heel(1)">
                                      <p:cBhvr>
                                        <p:cTn id="7" dur="2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 xmlns:a16="http://schemas.microsoft.com/office/drawing/2014/main" id="{8CCDE129-9EEB-448B-866C-778B7332AEC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pic>
        <p:nvPicPr>
          <p:cNvPr id="1029" name="Picture 5" descr="C:\Users\Rae\Desktop\Daisy CCC website\English SM YCC title slides  4-30-20\YCC - wine bevel.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67600" y="3369690"/>
            <a:ext cx="4273387" cy="3200400"/>
          </a:xfrm>
          <a:prstGeom prst="rect">
            <a:avLst/>
          </a:prstGeom>
          <a:noFill/>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 name="Rectangle 4"/>
          <p:cNvSpPr/>
          <p:nvPr/>
        </p:nvSpPr>
        <p:spPr>
          <a:xfrm>
            <a:off x="7086600" y="685800"/>
            <a:ext cx="4800600" cy="2585323"/>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extrusionH="57150" contourW="6350" prstMaterial="metal">
              <a:bevelT w="127000" h="31750" prst="coolSlant"/>
              <a:contourClr>
                <a:schemeClr val="accent1">
                  <a:shade val="75000"/>
                </a:schemeClr>
              </a:contourClr>
            </a:sp3d>
          </a:bodyPr>
          <a:lstStyle/>
          <a:p>
            <a:pPr algn="ctr"/>
            <a:r>
              <a:rPr lang="en-US" sz="5400" b="1"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rPr>
              <a:t>A Teaching Sponsored </a:t>
            </a:r>
            <a:br>
              <a:rPr lang="en-US" sz="5400" b="1"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rPr>
            </a:br>
            <a:r>
              <a:rPr lang="en-US" sz="5400" b="1"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rPr>
              <a:t>From:</a:t>
            </a:r>
            <a:endParaRPr lang="en-US" sz="5400" b="1"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endParaRPr>
          </a:p>
        </p:txBody>
      </p:sp>
      <p:sp>
        <p:nvSpPr>
          <p:cNvPr id="6" name="Slide Number Placeholder 1">
            <a:extLst>
              <a:ext uri="{FF2B5EF4-FFF2-40B4-BE49-F238E27FC236}">
                <a16:creationId xmlns="" xmlns:a16="http://schemas.microsoft.com/office/drawing/2014/main" id="{F6AEE666-C9DC-4CDD-B8B2-F0C72A168197}"/>
              </a:ext>
            </a:extLst>
          </p:cNvPr>
          <p:cNvSpPr>
            <a:spLocks noGrp="1"/>
          </p:cNvSpPr>
          <p:nvPr>
            <p:ph type="sldNum" sz="quarter" idx="12"/>
          </p:nvPr>
        </p:nvSpPr>
        <p:spPr>
          <a:xfrm>
            <a:off x="8610600" y="6356350"/>
            <a:ext cx="3429000" cy="365125"/>
          </a:xfrm>
        </p:spPr>
        <p:txBody>
          <a:bodyPr>
            <a:normAutofit/>
          </a:bodyPr>
          <a:lstStyle/>
          <a:p>
            <a:pPr>
              <a:spcAft>
                <a:spcPts val="600"/>
              </a:spcAft>
            </a:pPr>
            <a:fld id="{3C6C174D-90BF-4AD9-B787-8A9499DD5C74}" type="slidenum">
              <a:rPr lang="en-US">
                <a:solidFill>
                  <a:srgbClr val="FFFFFF"/>
                </a:solidFill>
              </a:rPr>
              <a:pPr>
                <a:spcAft>
                  <a:spcPts val="600"/>
                </a:spcAft>
              </a:pPr>
              <a:t>2</a:t>
            </a:fld>
            <a:endParaRPr lang="en-US" dirty="0">
              <a:solidFill>
                <a:srgbClr val="FFFFFF"/>
              </a:solidFill>
            </a:endParaRPr>
          </a:p>
        </p:txBody>
      </p:sp>
    </p:spTree>
    <p:extLst>
      <p:ext uri="{BB962C8B-B14F-4D97-AF65-F5344CB8AC3E}">
        <p14:creationId xmlns:p14="http://schemas.microsoft.com/office/powerpoint/2010/main" val="190868077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0A97216-2C68-4990-9B75-D5BC990785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498" y="6373187"/>
            <a:ext cx="2103302" cy="518205"/>
          </a:xfrm>
          <a:prstGeom prst="rect">
            <a:avLst/>
          </a:prstGeom>
        </p:spPr>
      </p:pic>
      <p:sp>
        <p:nvSpPr>
          <p:cNvPr id="4" name="Slide Number Placeholder 3">
            <a:extLst>
              <a:ext uri="{FF2B5EF4-FFF2-40B4-BE49-F238E27FC236}">
                <a16:creationId xmlns="" xmlns:a16="http://schemas.microsoft.com/office/drawing/2014/main" id="{09940D8B-E28D-416D-A3B7-4632BC5E10C5}"/>
              </a:ext>
            </a:extLst>
          </p:cNvPr>
          <p:cNvSpPr>
            <a:spLocks noGrp="1"/>
          </p:cNvSpPr>
          <p:nvPr>
            <p:ph type="sldNum" sz="quarter" idx="12"/>
          </p:nvPr>
        </p:nvSpPr>
        <p:spPr>
          <a:xfrm>
            <a:off x="9439835" y="6492875"/>
            <a:ext cx="2523565" cy="365125"/>
          </a:xfrm>
        </p:spPr>
        <p:txBody>
          <a:bodyPr/>
          <a:lstStyle/>
          <a:p>
            <a:fld id="{3C6C174D-90BF-4AD9-B787-8A9499DD5C74}" type="slidenum">
              <a:rPr lang="en-US" smtClean="0"/>
              <a:pPr/>
              <a:t>20</a:t>
            </a:fld>
            <a:endParaRPr lang="en-US" dirty="0"/>
          </a:p>
        </p:txBody>
      </p:sp>
      <p:sp>
        <p:nvSpPr>
          <p:cNvPr id="5" name="TextBox 4"/>
          <p:cNvSpPr txBox="1"/>
          <p:nvPr/>
        </p:nvSpPr>
        <p:spPr>
          <a:xfrm>
            <a:off x="2438400" y="762000"/>
            <a:ext cx="8763000" cy="52629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sp3d extrusionH="57150">
              <a:bevelT h="25400" prst="softRound"/>
            </a:sp3d>
          </a:bodyPr>
          <a:lstStyle/>
          <a:p>
            <a:pPr algn="ctr"/>
            <a:r>
              <a:rPr lang="en-US" sz="2800" b="1" i="1" dirty="0">
                <a:solidFill>
                  <a:srgbClr val="FF0000"/>
                </a:solidFill>
                <a:latin typeface="Arial" panose="020B0604020202020204" pitchFamily="34" charset="0"/>
                <a:cs typeface="Arial" panose="020B0604020202020204" pitchFamily="34" charset="0"/>
              </a:rPr>
              <a:t>Let’s take a brief look at the Day of Atonement </a:t>
            </a:r>
            <a:r>
              <a:rPr lang="en-US" sz="2800" b="1" i="1" dirty="0" smtClean="0">
                <a:solidFill>
                  <a:srgbClr val="FF0000"/>
                </a:solidFill>
                <a:latin typeface="Arial" panose="020B0604020202020204" pitchFamily="34" charset="0"/>
                <a:cs typeface="Arial" panose="020B0604020202020204" pitchFamily="34" charset="0"/>
              </a:rPr>
              <a:t/>
            </a:r>
            <a:br>
              <a:rPr lang="en-US" sz="2800" b="1" i="1" dirty="0" smtClean="0">
                <a:solidFill>
                  <a:srgbClr val="FF0000"/>
                </a:solidFill>
                <a:latin typeface="Arial" panose="020B0604020202020204" pitchFamily="34" charset="0"/>
                <a:cs typeface="Arial" panose="020B0604020202020204" pitchFamily="34" charset="0"/>
              </a:rPr>
            </a:br>
            <a:r>
              <a:rPr lang="en-US" sz="2800" b="1" i="1" dirty="0" smtClean="0">
                <a:solidFill>
                  <a:srgbClr val="FF0000"/>
                </a:solidFill>
                <a:latin typeface="Arial" panose="020B0604020202020204" pitchFamily="34" charset="0"/>
                <a:cs typeface="Arial" panose="020B0604020202020204" pitchFamily="34" charset="0"/>
              </a:rPr>
              <a:t>in </a:t>
            </a:r>
            <a:r>
              <a:rPr lang="en-US" sz="2800" b="1" i="1" dirty="0">
                <a:solidFill>
                  <a:srgbClr val="FF0000"/>
                </a:solidFill>
                <a:latin typeface="Arial" panose="020B0604020202020204" pitchFamily="34" charset="0"/>
                <a:cs typeface="Arial" panose="020B0604020202020204" pitchFamily="34" charset="0"/>
              </a:rPr>
              <a:t>the Old Testament.</a:t>
            </a:r>
          </a:p>
          <a:p>
            <a:pPr algn="ctr"/>
            <a:r>
              <a:rPr lang="en-US" sz="2800" dirty="0">
                <a:latin typeface="Arial" panose="020B0604020202020204" pitchFamily="34" charset="0"/>
                <a:cs typeface="Arial" panose="020B0604020202020204" pitchFamily="34" charset="0"/>
              </a:rPr>
              <a:t>After making the covenant agreement with Israel, Yahuwah told the nation to build a Tabernacle, which is a physical type of Elohim’s habitation in heaven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400" i="1" dirty="0" smtClean="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Ex. 25 – 27, 30; Heb. 9:23-24</a:t>
            </a:r>
            <a:r>
              <a:rPr lang="en-US" sz="2400" i="1" dirty="0" smtClean="0">
                <a:latin typeface="Arial" panose="020B0604020202020204" pitchFamily="34" charset="0"/>
                <a:cs typeface="Arial" panose="020B0604020202020204" pitchFamily="34" charset="0"/>
              </a:rPr>
              <a:t>).</a:t>
            </a:r>
            <a:r>
              <a:rPr lang="en-US" sz="2800" dirty="0" smtClean="0">
                <a:latin typeface="Arial" panose="020B0604020202020204" pitchFamily="34" charset="0"/>
                <a:cs typeface="Arial" panose="020B0604020202020204" pitchFamily="34" charset="0"/>
              </a:rPr>
              <a:t>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Tabernacle consisted of an enclosed courtyard, containing an altar for animal sacrifices and a tent. The tent was divided into two sections by a veil.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section behind the veil was called the Most Holy Place or Holiest of All.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The </a:t>
            </a:r>
            <a:r>
              <a:rPr lang="en-US" sz="2800" dirty="0">
                <a:latin typeface="Arial" panose="020B0604020202020204" pitchFamily="34" charset="0"/>
                <a:cs typeface="Arial" panose="020B0604020202020204" pitchFamily="34" charset="0"/>
              </a:rPr>
              <a:t>other section was the holy place </a:t>
            </a:r>
            <a:r>
              <a:rPr lang="en-US" sz="2400" i="1" dirty="0">
                <a:latin typeface="Arial" panose="020B0604020202020204" pitchFamily="34" charset="0"/>
                <a:cs typeface="Arial" panose="020B0604020202020204" pitchFamily="34" charset="0"/>
              </a:rPr>
              <a:t>(Ex. 26:33).</a:t>
            </a:r>
          </a:p>
        </p:txBody>
      </p:sp>
    </p:spTree>
    <p:extLst>
      <p:ext uri="{BB962C8B-B14F-4D97-AF65-F5344CB8AC3E}">
        <p14:creationId xmlns:p14="http://schemas.microsoft.com/office/powerpoint/2010/main" val="225885568"/>
      </p:ext>
    </p:extLst>
  </p:cSld>
  <p:clrMapOvr>
    <a:masterClrMapping/>
  </p:clrMapOvr>
  <mc:AlternateContent xmlns:mc="http://schemas.openxmlformats.org/markup-compatibility/2006" xmlns:p14="http://schemas.microsoft.com/office/powerpoint/2010/main">
    <mc:Choice Requires="p14">
      <p:transition spd="slow" p14:dur="800" advTm="37270">
        <p:circle/>
      </p:transition>
    </mc:Choice>
    <mc:Fallback xmlns="">
      <p:transition spd="slow" advTm="37270">
        <p:circl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60A97216-2C68-4990-9B75-D5BC9907850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6498" y="6373187"/>
            <a:ext cx="2103302" cy="518205"/>
          </a:xfrm>
          <a:prstGeom prst="rect">
            <a:avLst/>
          </a:prstGeom>
        </p:spPr>
      </p:pic>
      <p:sp>
        <p:nvSpPr>
          <p:cNvPr id="4" name="Slide Number Placeholder 3">
            <a:extLst>
              <a:ext uri="{FF2B5EF4-FFF2-40B4-BE49-F238E27FC236}">
                <a16:creationId xmlns="" xmlns:a16="http://schemas.microsoft.com/office/drawing/2014/main" id="{09940D8B-E28D-416D-A3B7-4632BC5E10C5}"/>
              </a:ext>
            </a:extLst>
          </p:cNvPr>
          <p:cNvSpPr>
            <a:spLocks noGrp="1"/>
          </p:cNvSpPr>
          <p:nvPr>
            <p:ph type="sldNum" sz="quarter" idx="12"/>
          </p:nvPr>
        </p:nvSpPr>
        <p:spPr>
          <a:xfrm>
            <a:off x="9439835" y="6492875"/>
            <a:ext cx="2523565" cy="365125"/>
          </a:xfrm>
        </p:spPr>
        <p:txBody>
          <a:bodyPr/>
          <a:lstStyle/>
          <a:p>
            <a:fld id="{3C6C174D-90BF-4AD9-B787-8A9499DD5C74}" type="slidenum">
              <a:rPr lang="en-US" smtClean="0"/>
              <a:pPr/>
              <a:t>21</a:t>
            </a:fld>
            <a:endParaRPr lang="en-US" dirty="0"/>
          </a:p>
        </p:txBody>
      </p:sp>
      <p:sp>
        <p:nvSpPr>
          <p:cNvPr id="5" name="TextBox 4"/>
          <p:cNvSpPr txBox="1"/>
          <p:nvPr/>
        </p:nvSpPr>
        <p:spPr>
          <a:xfrm>
            <a:off x="1841500" y="609600"/>
            <a:ext cx="9829800" cy="5509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a:latin typeface="Arial" panose="020B0604020202020204" pitchFamily="34" charset="0"/>
                <a:cs typeface="Arial" panose="020B0604020202020204" pitchFamily="34" charset="0"/>
              </a:rPr>
              <a:t>The Most Holy Place represented YHVH’s </a:t>
            </a:r>
            <a:r>
              <a:rPr lang="en-US" sz="3200" dirty="0" smtClean="0">
                <a:latin typeface="Arial" panose="020B0604020202020204" pitchFamily="34" charset="0"/>
                <a:cs typeface="Arial" panose="020B0604020202020204" pitchFamily="34" charset="0"/>
              </a:rPr>
              <a:t>throne. Also </a:t>
            </a:r>
            <a:r>
              <a:rPr lang="en-US" sz="3200" dirty="0">
                <a:latin typeface="Arial" panose="020B0604020202020204" pitchFamily="34" charset="0"/>
                <a:cs typeface="Arial" panose="020B0604020202020204" pitchFamily="34" charset="0"/>
              </a:rPr>
              <a:t>located here was the Ark of the Covenant,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which </a:t>
            </a:r>
            <a:r>
              <a:rPr lang="en-US" sz="3200" dirty="0">
                <a:latin typeface="Arial" panose="020B0604020202020204" pitchFamily="34" charset="0"/>
                <a:cs typeface="Arial" panose="020B0604020202020204" pitchFamily="34" charset="0"/>
              </a:rPr>
              <a:t>contained the Ten Commandments and other items. The lid of the Ark was called the </a:t>
            </a:r>
            <a:r>
              <a:rPr lang="en-US" sz="3200" dirty="0" smtClean="0">
                <a:latin typeface="Arial" panose="020B0604020202020204" pitchFamily="34" charset="0"/>
                <a:cs typeface="Arial" panose="020B0604020202020204" pitchFamily="34" charset="0"/>
              </a:rPr>
              <a:t>Mercy Seat</a:t>
            </a:r>
            <a:r>
              <a:rPr lang="en-US" sz="3200" dirty="0">
                <a:latin typeface="Arial" panose="020B0604020202020204" pitchFamily="34" charset="0"/>
                <a:cs typeface="Arial" panose="020B0604020202020204" pitchFamily="34" charset="0"/>
              </a:rPr>
              <a:t>; this was where YHVH manifested Himself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i="1" dirty="0" smtClean="0">
                <a:latin typeface="Arial" panose="020B0604020202020204" pitchFamily="34" charset="0"/>
                <a:cs typeface="Arial" panose="020B0604020202020204" pitchFamily="34" charset="0"/>
              </a:rPr>
              <a:t>(</a:t>
            </a:r>
            <a:r>
              <a:rPr lang="en-US" sz="3200" i="1" dirty="0">
                <a:latin typeface="Arial" panose="020B0604020202020204" pitchFamily="34" charset="0"/>
                <a:cs typeface="Arial" panose="020B0604020202020204" pitchFamily="34" charset="0"/>
              </a:rPr>
              <a:t>Ex. 25:22).</a:t>
            </a:r>
          </a:p>
          <a:p>
            <a:pPr algn="ctr"/>
            <a:r>
              <a:rPr lang="en-US" sz="3200" dirty="0">
                <a:latin typeface="Arial" panose="020B0604020202020204" pitchFamily="34" charset="0"/>
                <a:cs typeface="Arial" panose="020B0604020202020204" pitchFamily="34" charset="0"/>
              </a:rPr>
              <a:t>The job of the high priest was given to Aaron;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his </a:t>
            </a:r>
            <a:r>
              <a:rPr lang="en-US" sz="3200" dirty="0">
                <a:latin typeface="Arial" panose="020B0604020202020204" pitchFamily="34" charset="0"/>
                <a:cs typeface="Arial" panose="020B0604020202020204" pitchFamily="34" charset="0"/>
              </a:rPr>
              <a:t>sons served as priests. </a:t>
            </a:r>
          </a:p>
          <a:p>
            <a:pPr algn="ctr"/>
            <a:r>
              <a:rPr lang="en-US" sz="3200" b="1" dirty="0">
                <a:solidFill>
                  <a:srgbClr val="0000CC"/>
                </a:solidFill>
                <a:latin typeface="Arial" panose="020B0604020202020204" pitchFamily="34" charset="0"/>
                <a:cs typeface="Arial" panose="020B0604020202020204" pitchFamily="34" charset="0"/>
              </a:rPr>
              <a:t>On the Day of Atonement, special animal sacrifices and ceremonies were conducted; </a:t>
            </a:r>
            <a:r>
              <a:rPr lang="en-US" sz="3200" b="1" dirty="0" smtClean="0">
                <a:solidFill>
                  <a:srgbClr val="0000CC"/>
                </a:solidFill>
                <a:latin typeface="Arial" panose="020B0604020202020204" pitchFamily="34" charset="0"/>
                <a:cs typeface="Arial" panose="020B0604020202020204" pitchFamily="34" charset="0"/>
              </a:rPr>
              <a:t>these </a:t>
            </a:r>
            <a:r>
              <a:rPr lang="en-US" sz="3200" b="1" dirty="0">
                <a:solidFill>
                  <a:srgbClr val="0000CC"/>
                </a:solidFill>
                <a:latin typeface="Arial" panose="020B0604020202020204" pitchFamily="34" charset="0"/>
                <a:cs typeface="Arial" panose="020B0604020202020204" pitchFamily="34" charset="0"/>
              </a:rPr>
              <a:t>are explained in the </a:t>
            </a:r>
            <a:r>
              <a:rPr lang="en-US" sz="3200" b="1" dirty="0" smtClean="0">
                <a:solidFill>
                  <a:srgbClr val="0000CC"/>
                </a:solidFill>
                <a:latin typeface="Arial" panose="020B0604020202020204" pitchFamily="34" charset="0"/>
                <a:cs typeface="Arial" panose="020B0604020202020204" pitchFamily="34" charset="0"/>
              </a:rPr>
              <a:t>16</a:t>
            </a:r>
            <a:r>
              <a:rPr lang="en-US" sz="3200" b="1" baseline="30000" dirty="0" smtClean="0">
                <a:solidFill>
                  <a:srgbClr val="0000CC"/>
                </a:solidFill>
                <a:latin typeface="Arial" panose="020B0604020202020204" pitchFamily="34" charset="0"/>
                <a:cs typeface="Arial" panose="020B0604020202020204" pitchFamily="34" charset="0"/>
              </a:rPr>
              <a:t>th</a:t>
            </a:r>
            <a:r>
              <a:rPr lang="en-US" sz="3200" b="1" dirty="0" smtClean="0">
                <a:solidFill>
                  <a:srgbClr val="0000CC"/>
                </a:solidFill>
                <a:latin typeface="Arial" panose="020B0604020202020204" pitchFamily="34" charset="0"/>
                <a:cs typeface="Arial" panose="020B0604020202020204" pitchFamily="34" charset="0"/>
              </a:rPr>
              <a:t> chapter </a:t>
            </a:r>
            <a:r>
              <a:rPr lang="en-US" sz="3200" b="1" dirty="0">
                <a:solidFill>
                  <a:srgbClr val="0000CC"/>
                </a:solidFill>
                <a:latin typeface="Arial" panose="020B0604020202020204" pitchFamily="34" charset="0"/>
                <a:cs typeface="Arial" panose="020B0604020202020204" pitchFamily="34" charset="0"/>
              </a:rPr>
              <a:t>of Leviticus.</a:t>
            </a:r>
          </a:p>
        </p:txBody>
      </p:sp>
    </p:spTree>
    <p:extLst>
      <p:ext uri="{BB962C8B-B14F-4D97-AF65-F5344CB8AC3E}">
        <p14:creationId xmlns:p14="http://schemas.microsoft.com/office/powerpoint/2010/main" val="2345957461"/>
      </p:ext>
    </p:extLst>
  </p:cSld>
  <p:clrMapOvr>
    <a:masterClrMapping/>
  </p:clrMapOvr>
  <mc:AlternateContent xmlns:mc="http://schemas.openxmlformats.org/markup-compatibility/2006" xmlns:p14="http://schemas.microsoft.com/office/powerpoint/2010/main">
    <mc:Choice Requires="p14">
      <p:transition spd="slow" p14:dur="800" advTm="37270">
        <p:circle/>
      </p:transition>
    </mc:Choice>
    <mc:Fallback xmlns="">
      <p:transition spd="slow" advTm="37270">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p:cTn id="7" dur="1000" fill="hold"/>
                                        <p:tgtEl>
                                          <p:spTgt spid="5">
                                            <p:txEl>
                                              <p:pRg st="2" end="2"/>
                                            </p:txEl>
                                          </p:spTgt>
                                        </p:tgtEl>
                                        <p:attrNameLst>
                                          <p:attrName>ppt_w</p:attrName>
                                        </p:attrNameLst>
                                      </p:cBhvr>
                                      <p:tavLst>
                                        <p:tav tm="0">
                                          <p:val>
                                            <p:strVal val="#ppt_w+.3"/>
                                          </p:val>
                                        </p:tav>
                                        <p:tav tm="100000">
                                          <p:val>
                                            <p:strVal val="#ppt_w"/>
                                          </p:val>
                                        </p:tav>
                                      </p:tavLst>
                                    </p:anim>
                                    <p:anim calcmode="lin" valueType="num">
                                      <p:cBhvr>
                                        <p:cTn id="8" dur="1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9"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1588"/>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38200" y="381000"/>
            <a:ext cx="10439400" cy="1077218"/>
          </a:xfrm>
          <a:prstGeom prst="rect">
            <a:avLst/>
          </a:prstGeom>
          <a:solidFill>
            <a:schemeClr val="dk1">
              <a:alpha val="50000"/>
            </a:schemeClr>
          </a:solidFill>
          <a:effectLst>
            <a:glow rad="228600">
              <a:schemeClr val="accent6">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scene3d>
              <a:camera prst="orthographicFront"/>
              <a:lightRig rig="threePt" dir="t"/>
            </a:scene3d>
            <a:sp3d extrusionH="57150">
              <a:bevelT h="25400" prst="softRound"/>
            </a:sp3d>
          </a:bodyPr>
          <a:lstStyle/>
          <a:p>
            <a:pPr algn="ctr"/>
            <a:r>
              <a:rPr lang="en-US" sz="3200" b="1" dirty="0">
                <a:solidFill>
                  <a:schemeClr val="bg1"/>
                </a:solidFill>
              </a:rPr>
              <a:t>This was the only day Aaron could enter the </a:t>
            </a:r>
            <a:r>
              <a:rPr lang="en-US" sz="3200" b="1" dirty="0" smtClean="0">
                <a:solidFill>
                  <a:schemeClr val="bg1"/>
                </a:solidFill>
              </a:rPr>
              <a:t/>
            </a:r>
            <a:br>
              <a:rPr lang="en-US" sz="3200" b="1" dirty="0" smtClean="0">
                <a:solidFill>
                  <a:schemeClr val="bg1"/>
                </a:solidFill>
              </a:rPr>
            </a:br>
            <a:r>
              <a:rPr lang="en-US" sz="3200" b="1" dirty="0" smtClean="0">
                <a:solidFill>
                  <a:schemeClr val="bg1"/>
                </a:solidFill>
              </a:rPr>
              <a:t>Most </a:t>
            </a:r>
            <a:r>
              <a:rPr lang="en-US" sz="3200" b="1" dirty="0">
                <a:solidFill>
                  <a:schemeClr val="bg1"/>
                </a:solidFill>
              </a:rPr>
              <a:t>Holy Place. </a:t>
            </a:r>
          </a:p>
        </p:txBody>
      </p:sp>
      <p:sp>
        <p:nvSpPr>
          <p:cNvPr id="3" name="TextBox 2"/>
          <p:cNvSpPr txBox="1"/>
          <p:nvPr/>
        </p:nvSpPr>
        <p:spPr>
          <a:xfrm>
            <a:off x="685800" y="5181601"/>
            <a:ext cx="10972799" cy="1384995"/>
          </a:xfrm>
          <a:prstGeom prst="rect">
            <a:avLst/>
          </a:prstGeom>
          <a:solidFill>
            <a:schemeClr val="tx1">
              <a:alpha val="36000"/>
            </a:schemeClr>
          </a:solidFill>
          <a:effectLst>
            <a:glow rad="228600">
              <a:schemeClr val="accent4">
                <a:satMod val="175000"/>
                <a:alpha val="40000"/>
              </a:schemeClr>
            </a:glow>
          </a:effectLst>
        </p:spPr>
        <p:txBody>
          <a:bodyPr wrap="square" rtlCol="0">
            <a:spAutoFit/>
            <a:scene3d>
              <a:camera prst="orthographicFront"/>
              <a:lightRig rig="threePt" dir="t"/>
            </a:scene3d>
            <a:sp3d extrusionH="57150">
              <a:bevelT h="25400" prst="softRound"/>
            </a:sp3d>
          </a:bodyPr>
          <a:lstStyle/>
          <a:p>
            <a:pPr algn="ctr"/>
            <a:r>
              <a:rPr lang="en-US" sz="2800" b="1" dirty="0">
                <a:solidFill>
                  <a:schemeClr val="bg1"/>
                </a:solidFill>
              </a:rPr>
              <a:t>It took place on the 10th day of the </a:t>
            </a:r>
            <a:r>
              <a:rPr lang="en-US" sz="2800" b="1" dirty="0" smtClean="0">
                <a:solidFill>
                  <a:schemeClr val="bg1"/>
                </a:solidFill>
              </a:rPr>
              <a:t>7</a:t>
            </a:r>
            <a:r>
              <a:rPr lang="en-US" sz="2800" b="1" baseline="30000" dirty="0" smtClean="0">
                <a:solidFill>
                  <a:schemeClr val="bg1"/>
                </a:solidFill>
              </a:rPr>
              <a:t>th</a:t>
            </a:r>
            <a:r>
              <a:rPr lang="en-US" sz="2800" b="1" dirty="0" smtClean="0">
                <a:solidFill>
                  <a:schemeClr val="bg1"/>
                </a:solidFill>
              </a:rPr>
              <a:t> month</a:t>
            </a:r>
            <a:r>
              <a:rPr lang="en-US" sz="2800" b="1" dirty="0">
                <a:solidFill>
                  <a:schemeClr val="bg1"/>
                </a:solidFill>
              </a:rPr>
              <a:t>, Tishri.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By </a:t>
            </a:r>
            <a:r>
              <a:rPr lang="en-US" sz="2800" b="1" dirty="0">
                <a:solidFill>
                  <a:schemeClr val="bg1"/>
                </a:solidFill>
              </a:rPr>
              <a:t>our calendar that would be around the end of September </a:t>
            </a:r>
            <a:r>
              <a:rPr lang="en-US" sz="2800" b="1" dirty="0" smtClean="0">
                <a:solidFill>
                  <a:schemeClr val="bg1"/>
                </a:solidFill>
              </a:rPr>
              <a:t/>
            </a:r>
            <a:br>
              <a:rPr lang="en-US" sz="2800" b="1" dirty="0" smtClean="0">
                <a:solidFill>
                  <a:schemeClr val="bg1"/>
                </a:solidFill>
              </a:rPr>
            </a:br>
            <a:r>
              <a:rPr lang="en-US" sz="2800" b="1" dirty="0" smtClean="0">
                <a:solidFill>
                  <a:schemeClr val="bg1"/>
                </a:solidFill>
              </a:rPr>
              <a:t>or </a:t>
            </a:r>
            <a:r>
              <a:rPr lang="en-US" sz="2800" b="1" dirty="0">
                <a:solidFill>
                  <a:schemeClr val="bg1"/>
                </a:solidFill>
              </a:rPr>
              <a:t>early October at the latest. </a:t>
            </a:r>
          </a:p>
        </p:txBody>
      </p:sp>
      <p:pic>
        <p:nvPicPr>
          <p:cNvPr id="4" name="Picture 3">
            <a:extLst>
              <a:ext uri="{FF2B5EF4-FFF2-40B4-BE49-F238E27FC236}">
                <a16:creationId xmlns="" xmlns:a16="http://schemas.microsoft.com/office/drawing/2014/main" id="{D564AD88-4327-413E-9073-61576A6EFE7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79128"/>
            <a:ext cx="2103302" cy="518205"/>
          </a:xfrm>
          <a:prstGeom prst="rect">
            <a:avLst/>
          </a:prstGeom>
        </p:spPr>
      </p:pic>
      <p:sp>
        <p:nvSpPr>
          <p:cNvPr id="5" name="Slide Number Placeholder 4">
            <a:extLst>
              <a:ext uri="{FF2B5EF4-FFF2-40B4-BE49-F238E27FC236}">
                <a16:creationId xmlns="" xmlns:a16="http://schemas.microsoft.com/office/drawing/2014/main" id="{9B528118-9BC5-4B75-9DED-325F371FE642}"/>
              </a:ext>
            </a:extLst>
          </p:cNvPr>
          <p:cNvSpPr>
            <a:spLocks noGrp="1"/>
          </p:cNvSpPr>
          <p:nvPr>
            <p:ph type="sldNum" sz="quarter" idx="12"/>
          </p:nvPr>
        </p:nvSpPr>
        <p:spPr/>
        <p:txBody>
          <a:bodyPr/>
          <a:lstStyle/>
          <a:p>
            <a:fld id="{3C6C174D-90BF-4AD9-B787-8A9499DD5C74}" type="slidenum">
              <a:rPr lang="en-US" smtClean="0">
                <a:solidFill>
                  <a:schemeClr val="bg1"/>
                </a:solidFill>
              </a:rPr>
              <a:pPr/>
              <a:t>22</a:t>
            </a:fld>
            <a:endParaRPr lang="en-US" dirty="0">
              <a:solidFill>
                <a:schemeClr val="bg1"/>
              </a:solidFill>
            </a:endParaRPr>
          </a:p>
        </p:txBody>
      </p:sp>
    </p:spTree>
    <p:custDataLst>
      <p:tags r:id="rId1"/>
    </p:custDataLst>
    <p:extLst>
      <p:ext uri="{BB962C8B-B14F-4D97-AF65-F5344CB8AC3E}">
        <p14:creationId xmlns:p14="http://schemas.microsoft.com/office/powerpoint/2010/main" val="1082889762"/>
      </p:ext>
    </p:extLst>
  </p:cSld>
  <p:clrMapOvr>
    <a:masterClrMapping/>
  </p:clrMapOvr>
  <mc:AlternateContent xmlns:mc="http://schemas.openxmlformats.org/markup-compatibility/2006" xmlns:p14="http://schemas.microsoft.com/office/powerpoint/2010/main">
    <mc:Choice Requires="p14">
      <p:transition spd="slow" p14:dur="1300" advTm="23505">
        <p14:pan dir="u"/>
      </p:transition>
    </mc:Choice>
    <mc:Fallback xmlns="">
      <p:transition spd="slow" advTm="2350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914400" y="762000"/>
            <a:ext cx="10363200" cy="464742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dirty="0">
                <a:latin typeface="Arial" panose="020B0604020202020204" pitchFamily="34" charset="0"/>
                <a:cs typeface="Arial" panose="020B0604020202020204" pitchFamily="34" charset="0"/>
              </a:rPr>
              <a:t>Before going into the Most Holy Place </a:t>
            </a:r>
            <a:r>
              <a:rPr lang="en-US" sz="3200" dirty="0" smtClean="0">
                <a:latin typeface="Arial" panose="020B0604020202020204" pitchFamily="34" charset="0"/>
                <a:cs typeface="Arial" panose="020B0604020202020204" pitchFamily="34" charset="0"/>
              </a:rPr>
              <a:t>the High Priest </a:t>
            </a:r>
            <a:r>
              <a:rPr lang="en-US" sz="3200" dirty="0">
                <a:latin typeface="Arial" panose="020B0604020202020204" pitchFamily="34" charset="0"/>
                <a:cs typeface="Arial" panose="020B0604020202020204" pitchFamily="34" charset="0"/>
              </a:rPr>
              <a:t>had to bathe and dress himself in his priestly garments (Lev. 16:4). Once this was completed he took a censer, a vessel that held burning coals from the altar, and entered the Most Holy Place. He then took incense, an aromatic compound, and placed it on the burning coals. Next he sprinkled blood from the bullock on the mercy seat, which represented YHVH’s throne (vs. 11-14). </a:t>
            </a:r>
          </a:p>
          <a:p>
            <a:pPr algn="ctr"/>
            <a:r>
              <a:rPr lang="en-US" sz="4000" b="1" dirty="0">
                <a:solidFill>
                  <a:schemeClr val="bg1"/>
                </a:solidFill>
                <a:latin typeface="Arial" panose="020B0604020202020204" pitchFamily="34" charset="0"/>
                <a:cs typeface="Arial" panose="020B0604020202020204" pitchFamily="34" charset="0"/>
              </a:rPr>
              <a:t>What did all this picture or point to?</a:t>
            </a:r>
          </a:p>
        </p:txBody>
      </p:sp>
      <p:pic>
        <p:nvPicPr>
          <p:cNvPr id="4" name="Picture 3">
            <a:extLst>
              <a:ext uri="{FF2B5EF4-FFF2-40B4-BE49-F238E27FC236}">
                <a16:creationId xmlns="" xmlns:a16="http://schemas.microsoft.com/office/drawing/2014/main" id="{7A567291-FD0B-445F-8754-F64F532BBFB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53906"/>
            <a:ext cx="2103302" cy="518205"/>
          </a:xfrm>
          <a:prstGeom prst="rect">
            <a:avLst/>
          </a:prstGeom>
        </p:spPr>
      </p:pic>
      <p:sp>
        <p:nvSpPr>
          <p:cNvPr id="3" name="Slide Number Placeholder 2">
            <a:extLst>
              <a:ext uri="{FF2B5EF4-FFF2-40B4-BE49-F238E27FC236}">
                <a16:creationId xmlns="" xmlns:a16="http://schemas.microsoft.com/office/drawing/2014/main" id="{C263FFF8-74AF-410F-B5B0-93C4D207E891}"/>
              </a:ext>
            </a:extLst>
          </p:cNvPr>
          <p:cNvSpPr>
            <a:spLocks noGrp="1"/>
          </p:cNvSpPr>
          <p:nvPr>
            <p:ph type="sldNum" sz="quarter" idx="12"/>
          </p:nvPr>
        </p:nvSpPr>
        <p:spPr/>
        <p:txBody>
          <a:bodyPr/>
          <a:lstStyle/>
          <a:p>
            <a:fld id="{3C6C174D-90BF-4AD9-B787-8A9499DD5C74}" type="slidenum">
              <a:rPr lang="en-US" smtClean="0"/>
              <a:pPr/>
              <a:t>23</a:t>
            </a:fld>
            <a:endParaRPr lang="en-US" dirty="0"/>
          </a:p>
        </p:txBody>
      </p:sp>
    </p:spTree>
    <p:extLst>
      <p:ext uri="{BB962C8B-B14F-4D97-AF65-F5344CB8AC3E}">
        <p14:creationId xmlns:p14="http://schemas.microsoft.com/office/powerpoint/2010/main" val="477822309"/>
      </p:ext>
    </p:extLst>
  </p:cSld>
  <p:clrMapOvr>
    <a:masterClrMapping/>
  </p:clrMapOvr>
  <mc:AlternateContent xmlns:mc="http://schemas.openxmlformats.org/markup-compatibility/2006" xmlns:p14="http://schemas.microsoft.com/office/powerpoint/2010/main">
    <mc:Choice Requires="p14">
      <p:transition spd="slow" p14:dur="1300" advTm="43602">
        <p14:pan dir="u"/>
      </p:transition>
    </mc:Choice>
    <mc:Fallback xmlns="">
      <p:transition spd="slow" advTm="4360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2">
                                            <p:txEl>
                                              <p:pRg st="1" end="1"/>
                                            </p:txEl>
                                          </p:spTgt>
                                        </p:tgtEl>
                                        <p:attrNameLst>
                                          <p:attrName>style.visibility</p:attrName>
                                        </p:attrNameLst>
                                      </p:cBhvr>
                                      <p:to>
                                        <p:strVal val="visible"/>
                                      </p:to>
                                    </p:set>
                                    <p:anim calcmode="lin" valueType="num">
                                      <p:cBhvr>
                                        <p:cTn id="7" dur="500" fill="hold"/>
                                        <p:tgtEl>
                                          <p:spTgt spid="2">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2">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 xmlns:a16="http://schemas.microsoft.com/office/drawing/2014/main" id="{4131FE87-31AB-4A4D-BF82-74F196C28456}"/>
              </a:ext>
            </a:extLst>
          </p:cNvPr>
          <p:cNvPicPr>
            <a:picLocks noChangeAspect="1"/>
          </p:cNvPicPr>
          <p:nvPr/>
        </p:nvPicPr>
        <p:blipFill>
          <a:blip r:embed="rId2"/>
          <a:stretch>
            <a:fillRect/>
          </a:stretch>
        </p:blipFill>
        <p:spPr>
          <a:xfrm>
            <a:off x="914400" y="1981200"/>
            <a:ext cx="7746709" cy="4022329"/>
          </a:xfrm>
          <a:prstGeom prst="rect">
            <a:avLst/>
          </a:prstGeom>
        </p:spPr>
      </p:pic>
      <p:sp>
        <p:nvSpPr>
          <p:cNvPr id="2" name="Slide Number Placeholder 1">
            <a:extLst>
              <a:ext uri="{FF2B5EF4-FFF2-40B4-BE49-F238E27FC236}">
                <a16:creationId xmlns="" xmlns:a16="http://schemas.microsoft.com/office/drawing/2014/main" id="{B37593A3-EC52-4F6E-BB82-9670119F3194}"/>
              </a:ext>
            </a:extLst>
          </p:cNvPr>
          <p:cNvSpPr>
            <a:spLocks noGrp="1"/>
          </p:cNvSpPr>
          <p:nvPr>
            <p:ph type="sldNum" sz="quarter" idx="12"/>
          </p:nvPr>
        </p:nvSpPr>
        <p:spPr>
          <a:xfrm>
            <a:off x="9683496" y="4892040"/>
            <a:ext cx="1673352" cy="1005840"/>
          </a:xfrm>
        </p:spPr>
        <p:txBody>
          <a:bodyPr>
            <a:normAutofit/>
          </a:bodyPr>
          <a:lstStyle/>
          <a:p>
            <a:pPr>
              <a:lnSpc>
                <a:spcPct val="90000"/>
              </a:lnSpc>
              <a:spcAft>
                <a:spcPts val="600"/>
              </a:spcAft>
            </a:pPr>
            <a:fld id="{3C6C174D-90BF-4AD9-B787-8A9499DD5C74}" type="slidenum">
              <a:rPr lang="en-US" sz="6600">
                <a:solidFill>
                  <a:srgbClr val="FFFFFF"/>
                </a:solidFill>
              </a:rPr>
              <a:pPr>
                <a:lnSpc>
                  <a:spcPct val="90000"/>
                </a:lnSpc>
                <a:spcAft>
                  <a:spcPts val="600"/>
                </a:spcAft>
              </a:pPr>
              <a:t>24</a:t>
            </a:fld>
            <a:endParaRPr lang="en-US" sz="6600">
              <a:solidFill>
                <a:srgbClr val="FFFFFF"/>
              </a:solidFill>
            </a:endParaRPr>
          </a:p>
        </p:txBody>
      </p:sp>
      <p:sp>
        <p:nvSpPr>
          <p:cNvPr id="4" name="Rectangle 3">
            <a:extLst>
              <a:ext uri="{FF2B5EF4-FFF2-40B4-BE49-F238E27FC236}">
                <a16:creationId xmlns="" xmlns:a16="http://schemas.microsoft.com/office/drawing/2014/main" id="{CD28E655-3870-436A-B426-87C6EF2F61C0}"/>
              </a:ext>
            </a:extLst>
          </p:cNvPr>
          <p:cNvSpPr/>
          <p:nvPr/>
        </p:nvSpPr>
        <p:spPr>
          <a:xfrm>
            <a:off x="1193803" y="741449"/>
            <a:ext cx="9802685" cy="923330"/>
          </a:xfrm>
          <a:prstGeom prst="rect">
            <a:avLst/>
          </a:prstGeom>
          <a:noFill/>
        </p:spPr>
        <p:txBody>
          <a:bodyPr wrap="none" lIns="91440" tIns="45720" rIns="91440" bIns="45720">
            <a:spAutoFit/>
          </a:bodyPr>
          <a:lstStyle/>
          <a:p>
            <a:pPr algn="ctr"/>
            <a:r>
              <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rPr>
              <a:t>It all pointed to our Savior ….</a:t>
            </a:r>
          </a:p>
        </p:txBody>
      </p:sp>
      <p:pic>
        <p:nvPicPr>
          <p:cNvPr id="5" name="Picture 4">
            <a:extLst>
              <a:ext uri="{FF2B5EF4-FFF2-40B4-BE49-F238E27FC236}">
                <a16:creationId xmlns="" xmlns:a16="http://schemas.microsoft.com/office/drawing/2014/main" id="{F31333E6-1293-448C-8D2A-DA4AF241B7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Tree>
    <p:extLst>
      <p:ext uri="{BB962C8B-B14F-4D97-AF65-F5344CB8AC3E}">
        <p14:creationId xmlns:p14="http://schemas.microsoft.com/office/powerpoint/2010/main" val="4144149104"/>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1588"/>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981200" y="381002"/>
            <a:ext cx="7924800" cy="954107"/>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b="1" dirty="0">
                <a:solidFill>
                  <a:schemeClr val="bg1"/>
                </a:solidFill>
              </a:rPr>
              <a:t>First Aaron had to make atonement for himself as a sinning human before YHVH Elohim.</a:t>
            </a:r>
          </a:p>
        </p:txBody>
      </p:sp>
      <p:pic>
        <p:nvPicPr>
          <p:cNvPr id="2" name="Picture 1">
            <a:extLst>
              <a:ext uri="{FF2B5EF4-FFF2-40B4-BE49-F238E27FC236}">
                <a16:creationId xmlns="" xmlns:a16="http://schemas.microsoft.com/office/drawing/2014/main" id="{2687A328-542E-418C-979C-2AF8B38493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09358"/>
            <a:ext cx="2103302" cy="518205"/>
          </a:xfrm>
          <a:prstGeom prst="rect">
            <a:avLst/>
          </a:prstGeom>
        </p:spPr>
      </p:pic>
      <p:sp>
        <p:nvSpPr>
          <p:cNvPr id="4" name="Slide Number Placeholder 3">
            <a:extLst>
              <a:ext uri="{FF2B5EF4-FFF2-40B4-BE49-F238E27FC236}">
                <a16:creationId xmlns="" xmlns:a16="http://schemas.microsoft.com/office/drawing/2014/main" id="{E89F5719-F0D7-422B-B38D-4103B27B54F6}"/>
              </a:ext>
            </a:extLst>
          </p:cNvPr>
          <p:cNvSpPr>
            <a:spLocks noGrp="1"/>
          </p:cNvSpPr>
          <p:nvPr>
            <p:ph type="sldNum" sz="quarter" idx="12"/>
          </p:nvPr>
        </p:nvSpPr>
        <p:spPr/>
        <p:txBody>
          <a:bodyPr/>
          <a:lstStyle/>
          <a:p>
            <a:fld id="{3C6C174D-90BF-4AD9-B787-8A9499DD5C74}" type="slidenum">
              <a:rPr lang="en-US" smtClean="0">
                <a:solidFill>
                  <a:schemeClr val="bg1"/>
                </a:solidFill>
              </a:rPr>
              <a:pPr/>
              <a:t>25</a:t>
            </a:fld>
            <a:endParaRPr lang="en-US" dirty="0">
              <a:solidFill>
                <a:schemeClr val="bg1"/>
              </a:solidFill>
            </a:endParaRPr>
          </a:p>
        </p:txBody>
      </p:sp>
    </p:spTree>
    <p:extLst>
      <p:ext uri="{BB962C8B-B14F-4D97-AF65-F5344CB8AC3E}">
        <p14:creationId xmlns:p14="http://schemas.microsoft.com/office/powerpoint/2010/main" val="3629982747"/>
      </p:ext>
    </p:extLst>
  </p:cSld>
  <p:clrMapOvr>
    <a:masterClrMapping/>
  </p:clrMapOvr>
  <mc:AlternateContent xmlns:mc="http://schemas.openxmlformats.org/markup-compatibility/2006" xmlns:p14="http://schemas.microsoft.com/office/powerpoint/2010/main">
    <mc:Choice Requires="p14">
      <p:transition spd="slow" p14:dur="1300" advTm="8330">
        <p14:pan dir="u"/>
      </p:transition>
    </mc:Choice>
    <mc:Fallback xmlns="">
      <p:transition spd="slow" advTm="833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email">
            <a:extLst>
              <a:ext uri="{BEBA8EAE-BF5A-486C-A8C5-ECC9F3942E4B}">
                <a14:imgProps xmlns:a14="http://schemas.microsoft.com/office/drawing/2010/main">
                  <a14:imgLayer r:embed="rId4">
                    <a14:imgEffect>
                      <a14:brightnessContrast bright="-50000"/>
                    </a14:imgEffect>
                  </a14:imgLayer>
                </a14:imgProps>
              </a:ext>
              <a:ext uri="{28A0092B-C50C-407E-A947-70E740481C1C}">
                <a14:useLocalDpi xmlns:a14="http://schemas.microsoft.com/office/drawing/2010/main"/>
              </a:ext>
            </a:extLst>
          </a:blip>
          <a:srcRect/>
          <a:stretch>
            <a:fillRect/>
          </a:stretch>
        </p:blipFill>
        <p:spPr bwMode="auto">
          <a:xfrm>
            <a:off x="0" y="1588"/>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02596" y="2895600"/>
            <a:ext cx="9753600" cy="3046988"/>
          </a:xfrm>
          <a:prstGeom prst="rect">
            <a:avLst/>
          </a:prstGeom>
          <a:solidFill>
            <a:schemeClr val="dk1">
              <a:alpha val="7000"/>
            </a:schemeClr>
          </a:solidFill>
          <a:effectLst>
            <a:glow rad="228600">
              <a:schemeClr val="accent1">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b="1" dirty="0">
                <a:solidFill>
                  <a:prstClr val="white"/>
                </a:solidFill>
              </a:rPr>
              <a:t>Washing himself pictured having his conscience changed to accept Yahuwah’s standard of righteousness </a:t>
            </a:r>
            <a:r>
              <a:rPr lang="en-US" sz="2800" i="1" dirty="0">
                <a:solidFill>
                  <a:prstClr val="white"/>
                </a:solidFill>
              </a:rPr>
              <a:t>(Heb. 10:22). </a:t>
            </a:r>
            <a:r>
              <a:rPr lang="en-US" sz="3200" b="1" dirty="0">
                <a:solidFill>
                  <a:prstClr val="white"/>
                </a:solidFill>
              </a:rPr>
              <a:t>The incense pictured prayers ascending to YHVH </a:t>
            </a:r>
            <a:r>
              <a:rPr lang="en-US" sz="2800" i="1" dirty="0">
                <a:solidFill>
                  <a:prstClr val="white"/>
                </a:solidFill>
              </a:rPr>
              <a:t> (Ps. 141:2; Rev. 5:8). </a:t>
            </a:r>
            <a:r>
              <a:rPr lang="en-US" sz="3200" b="1" dirty="0">
                <a:solidFill>
                  <a:prstClr val="white"/>
                </a:solidFill>
              </a:rPr>
              <a:t>His linen coat symbolized living a righteous life </a:t>
            </a:r>
            <a:r>
              <a:rPr lang="en-US" sz="2800" i="1" dirty="0">
                <a:solidFill>
                  <a:prstClr val="white"/>
                </a:solidFill>
              </a:rPr>
              <a:t>(Rev. 19:8). </a:t>
            </a:r>
            <a:r>
              <a:rPr lang="en-US" sz="3200" b="1" dirty="0">
                <a:solidFill>
                  <a:prstClr val="white"/>
                </a:solidFill>
              </a:rPr>
              <a:t>The blood represented the way sins are forgiven </a:t>
            </a:r>
            <a:r>
              <a:rPr lang="en-US" sz="2800" i="1" dirty="0">
                <a:solidFill>
                  <a:prstClr val="white"/>
                </a:solidFill>
              </a:rPr>
              <a:t>(Heb. 9:13-14; Rom. 3:25).</a:t>
            </a:r>
          </a:p>
        </p:txBody>
      </p:sp>
      <p:pic>
        <p:nvPicPr>
          <p:cNvPr id="3" name="Picture 2">
            <a:extLst>
              <a:ext uri="{FF2B5EF4-FFF2-40B4-BE49-F238E27FC236}">
                <a16:creationId xmlns="" xmlns:a16="http://schemas.microsoft.com/office/drawing/2014/main" id="{FDB438A5-674E-4DEE-8F7F-A591743D1CF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25" y="6339795"/>
            <a:ext cx="2103302" cy="518205"/>
          </a:xfrm>
          <a:prstGeom prst="rect">
            <a:avLst/>
          </a:prstGeom>
        </p:spPr>
      </p:pic>
      <p:sp>
        <p:nvSpPr>
          <p:cNvPr id="4" name="Slide Number Placeholder 3">
            <a:extLst>
              <a:ext uri="{FF2B5EF4-FFF2-40B4-BE49-F238E27FC236}">
                <a16:creationId xmlns="" xmlns:a16="http://schemas.microsoft.com/office/drawing/2014/main" id="{B5126B65-134D-4C4B-8643-F915F43A0E6F}"/>
              </a:ext>
            </a:extLst>
          </p:cNvPr>
          <p:cNvSpPr>
            <a:spLocks noGrp="1"/>
          </p:cNvSpPr>
          <p:nvPr>
            <p:ph type="sldNum" sz="quarter" idx="12"/>
          </p:nvPr>
        </p:nvSpPr>
        <p:spPr/>
        <p:txBody>
          <a:bodyPr/>
          <a:lstStyle/>
          <a:p>
            <a:fld id="{3C6C174D-90BF-4AD9-B787-8A9499DD5C74}" type="slidenum">
              <a:rPr lang="en-US" smtClean="0">
                <a:solidFill>
                  <a:schemeClr val="bg1"/>
                </a:solidFill>
              </a:rPr>
              <a:pPr/>
              <a:t>26</a:t>
            </a:fld>
            <a:endParaRPr lang="en-US" dirty="0">
              <a:solidFill>
                <a:schemeClr val="bg1"/>
              </a:solidFill>
            </a:endParaRPr>
          </a:p>
        </p:txBody>
      </p:sp>
    </p:spTree>
    <p:extLst>
      <p:ext uri="{BB962C8B-B14F-4D97-AF65-F5344CB8AC3E}">
        <p14:creationId xmlns:p14="http://schemas.microsoft.com/office/powerpoint/2010/main" val="814792405"/>
      </p:ext>
    </p:extLst>
  </p:cSld>
  <p:clrMapOvr>
    <a:masterClrMapping/>
  </p:clrMapOvr>
  <mc:AlternateContent xmlns:mc="http://schemas.openxmlformats.org/markup-compatibility/2006" xmlns:p14="http://schemas.microsoft.com/office/powerpoint/2010/main">
    <mc:Choice Requires="p14">
      <p:transition spd="slow" p14:dur="1300" advTm="35766">
        <p14:pan dir="u"/>
      </p:transition>
    </mc:Choice>
    <mc:Fallback xmlns="">
      <p:transition spd="slow" advTm="35766">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descr="http://possessthevision.files.wordpress.com/2009/04/priest-in-most-holy-plac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471774" y="457200"/>
            <a:ext cx="10059140" cy="1384995"/>
          </a:xfrm>
          <a:prstGeom prst="rect">
            <a:avLst/>
          </a:prstGeom>
          <a:solidFill>
            <a:schemeClr val="dk1">
              <a:alpha val="38000"/>
            </a:schemeClr>
          </a:solidFill>
          <a:effectLst>
            <a:glow rad="228600">
              <a:schemeClr val="accent1">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2800" b="1" dirty="0">
                <a:solidFill>
                  <a:schemeClr val="bg1"/>
                </a:solidFill>
              </a:rPr>
              <a:t>Aaron, the High Priest, was a type of Yahusha Messiah who is now our High Priest. </a:t>
            </a:r>
            <a:r>
              <a:rPr lang="en-US" sz="2800" b="1" dirty="0" smtClean="0">
                <a:solidFill>
                  <a:schemeClr val="bg1"/>
                </a:solidFill>
              </a:rPr>
              <a:t> By </a:t>
            </a:r>
            <a:r>
              <a:rPr lang="en-US" sz="2800" b="1" dirty="0">
                <a:solidFill>
                  <a:schemeClr val="bg1"/>
                </a:solidFill>
              </a:rPr>
              <a:t>living a sinless life, He was qualified to offer Himself as a sin sacrifice for all humanity through His death.</a:t>
            </a:r>
          </a:p>
        </p:txBody>
      </p:sp>
      <p:pic>
        <p:nvPicPr>
          <p:cNvPr id="3" name="Picture 2">
            <a:extLst>
              <a:ext uri="{FF2B5EF4-FFF2-40B4-BE49-F238E27FC236}">
                <a16:creationId xmlns="" xmlns:a16="http://schemas.microsoft.com/office/drawing/2014/main" id="{6C976CAE-A2D4-4B4B-8008-17A5F485493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2596" y="6364625"/>
            <a:ext cx="2103302" cy="518205"/>
          </a:xfrm>
          <a:prstGeom prst="rect">
            <a:avLst/>
          </a:prstGeom>
        </p:spPr>
      </p:pic>
      <p:sp>
        <p:nvSpPr>
          <p:cNvPr id="4" name="Slide Number Placeholder 3">
            <a:extLst>
              <a:ext uri="{FF2B5EF4-FFF2-40B4-BE49-F238E27FC236}">
                <a16:creationId xmlns="" xmlns:a16="http://schemas.microsoft.com/office/drawing/2014/main" id="{B3DEF417-E96B-462E-80A2-09C3EB6CA6AA}"/>
              </a:ext>
            </a:extLst>
          </p:cNvPr>
          <p:cNvSpPr>
            <a:spLocks noGrp="1"/>
          </p:cNvSpPr>
          <p:nvPr>
            <p:ph type="sldNum" sz="quarter" idx="12"/>
          </p:nvPr>
        </p:nvSpPr>
        <p:spPr/>
        <p:txBody>
          <a:bodyPr/>
          <a:lstStyle/>
          <a:p>
            <a:fld id="{3C6C174D-90BF-4AD9-B787-8A9499DD5C74}" type="slidenum">
              <a:rPr lang="en-US" smtClean="0">
                <a:solidFill>
                  <a:schemeClr val="bg1"/>
                </a:solidFill>
              </a:rPr>
              <a:pPr/>
              <a:t>27</a:t>
            </a:fld>
            <a:endParaRPr lang="en-US" dirty="0">
              <a:solidFill>
                <a:schemeClr val="bg1"/>
              </a:solidFill>
            </a:endParaRPr>
          </a:p>
        </p:txBody>
      </p:sp>
    </p:spTree>
    <p:extLst>
      <p:ext uri="{BB962C8B-B14F-4D97-AF65-F5344CB8AC3E}">
        <p14:creationId xmlns:p14="http://schemas.microsoft.com/office/powerpoint/2010/main" val="769944014"/>
      </p:ext>
    </p:extLst>
  </p:cSld>
  <p:clrMapOvr>
    <a:masterClrMapping/>
  </p:clrMapOvr>
  <mc:AlternateContent xmlns:mc="http://schemas.openxmlformats.org/markup-compatibility/2006" xmlns:p14="http://schemas.microsoft.com/office/powerpoint/2010/main">
    <mc:Choice Requires="p14">
      <p:transition spd="slow" p14:dur="1300" advTm="19512">
        <p14:pan dir="u"/>
      </p:transition>
    </mc:Choice>
    <mc:Fallback xmlns="">
      <p:transition spd="slow" advTm="19512">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0033"/>
        </a:solidFill>
        <a:effectLst/>
      </p:bgPr>
    </p:bg>
    <p:spTree>
      <p:nvGrpSpPr>
        <p:cNvPr id="1" name=""/>
        <p:cNvGrpSpPr/>
        <p:nvPr/>
      </p:nvGrpSpPr>
      <p:grpSpPr>
        <a:xfrm>
          <a:off x="0" y="0"/>
          <a:ext cx="0" cy="0"/>
          <a:chOff x="0" y="0"/>
          <a:chExt cx="0" cy="0"/>
        </a:xfrm>
      </p:grpSpPr>
      <p:pic>
        <p:nvPicPr>
          <p:cNvPr id="11266" name="Picture 2" descr="http://improvementera.com/wp-content/uploads/2009/09/torn_veil.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4200" y="381000"/>
            <a:ext cx="4833082" cy="6117205"/>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80693" y="762000"/>
            <a:ext cx="5115307" cy="5078313"/>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5"/>
          </a:fillRef>
          <a:effectRef idx="1">
            <a:schemeClr val="accent5"/>
          </a:effectRef>
          <a:fontRef idx="minor">
            <a:schemeClr val="lt1"/>
          </a:fontRef>
        </p:style>
        <p:txBody>
          <a:bodyPr wrap="square" rtlCol="0">
            <a:spAutoFit/>
            <a:sp3d extrusionH="57150">
              <a:bevelT w="38100" h="38100" prst="angle"/>
            </a:sp3d>
          </a:bodyPr>
          <a:lstStyle/>
          <a:p>
            <a:pPr algn="ctr"/>
            <a:r>
              <a:rPr lang="en-US" sz="3600" b="1" dirty="0">
                <a:solidFill>
                  <a:schemeClr val="bg1"/>
                </a:solidFill>
              </a:rPr>
              <a:t>When Yahusha said it is finished, the veil in the temple was torn from top to bottom by an unseen hand, that means </a:t>
            </a:r>
            <a:r>
              <a:rPr lang="en-US" sz="3600" b="1" u="sng" dirty="0">
                <a:solidFill>
                  <a:schemeClr val="bg1"/>
                </a:solidFill>
              </a:rPr>
              <a:t>we now have direct contact with YHVH</a:t>
            </a:r>
            <a:r>
              <a:rPr lang="en-US" sz="3600" b="1" dirty="0">
                <a:solidFill>
                  <a:schemeClr val="bg1"/>
                </a:solidFill>
              </a:rPr>
              <a:t>, the Father through prayer </a:t>
            </a:r>
            <a:r>
              <a:rPr lang="en-US" sz="3600" b="1" dirty="0">
                <a:solidFill>
                  <a:srgbClr val="FFFF00"/>
                </a:solidFill>
              </a:rPr>
              <a:t>in the name of </a:t>
            </a:r>
            <a:r>
              <a:rPr lang="en-US" sz="3600" b="1" dirty="0" smtClean="0">
                <a:solidFill>
                  <a:srgbClr val="FFFF00"/>
                </a:solidFill>
              </a:rPr>
              <a:t>Yahusha.</a:t>
            </a:r>
            <a:endParaRPr lang="en-US" sz="3600" b="1" dirty="0">
              <a:solidFill>
                <a:schemeClr val="bg1"/>
              </a:solidFill>
            </a:endParaRPr>
          </a:p>
        </p:txBody>
      </p:sp>
      <p:pic>
        <p:nvPicPr>
          <p:cNvPr id="2" name="Picture 1">
            <a:extLst>
              <a:ext uri="{FF2B5EF4-FFF2-40B4-BE49-F238E27FC236}">
                <a16:creationId xmlns="" xmlns:a16="http://schemas.microsoft.com/office/drawing/2014/main" id="{E84FB9A8-D979-49CD-BE58-F1DDE5A112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00800"/>
            <a:ext cx="2103302" cy="518205"/>
          </a:xfrm>
          <a:prstGeom prst="rect">
            <a:avLst/>
          </a:prstGeom>
        </p:spPr>
      </p:pic>
      <p:sp>
        <p:nvSpPr>
          <p:cNvPr id="6" name="Slide Number Placeholder 3">
            <a:extLst>
              <a:ext uri="{FF2B5EF4-FFF2-40B4-BE49-F238E27FC236}">
                <a16:creationId xmlns="" xmlns:a16="http://schemas.microsoft.com/office/drawing/2014/main" id="{09940D8B-E28D-416D-A3B7-4632BC5E10C5}"/>
              </a:ext>
            </a:extLst>
          </p:cNvPr>
          <p:cNvSpPr txBox="1">
            <a:spLocks/>
          </p:cNvSpPr>
          <p:nvPr/>
        </p:nvSpPr>
        <p:spPr>
          <a:xfrm>
            <a:off x="9439835" y="6492875"/>
            <a:ext cx="252356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mtClean="0">
                <a:solidFill>
                  <a:schemeClr val="bg1"/>
                </a:solidFill>
              </a:rPr>
              <a:pPr/>
              <a:t>28</a:t>
            </a:fld>
            <a:endParaRPr lang="en-US" dirty="0">
              <a:solidFill>
                <a:schemeClr val="bg1"/>
              </a:solidFill>
            </a:endParaRPr>
          </a:p>
        </p:txBody>
      </p:sp>
    </p:spTree>
    <p:extLst>
      <p:ext uri="{BB962C8B-B14F-4D97-AF65-F5344CB8AC3E}">
        <p14:creationId xmlns:p14="http://schemas.microsoft.com/office/powerpoint/2010/main" val="1993906296"/>
      </p:ext>
    </p:extLst>
  </p:cSld>
  <p:clrMapOvr>
    <a:masterClrMapping/>
  </p:clrMapOvr>
  <p:transition spd="slow" advTm="16146">
    <p:wheel spokes="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27469"/>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8697EC53-D7F3-4CCF-B173-2729E980454A}"/>
              </a:ext>
            </a:extLst>
          </p:cNvPr>
          <p:cNvSpPr>
            <a:spLocks noGrp="1"/>
          </p:cNvSpPr>
          <p:nvPr>
            <p:ph type="sldNum" sz="quarter" idx="12"/>
          </p:nvPr>
        </p:nvSpPr>
        <p:spPr>
          <a:xfrm>
            <a:off x="9372600" y="6459585"/>
            <a:ext cx="2743200" cy="365125"/>
          </a:xfrm>
        </p:spPr>
        <p:txBody>
          <a:bodyPr/>
          <a:lstStyle/>
          <a:p>
            <a:fld id="{3C6C174D-90BF-4AD9-B787-8A9499DD5C74}" type="slidenum">
              <a:rPr lang="en-US" smtClean="0">
                <a:solidFill>
                  <a:schemeClr val="tx1"/>
                </a:solidFill>
              </a:rPr>
              <a:pPr/>
              <a:t>29</a:t>
            </a:fld>
            <a:endParaRPr lang="en-US" dirty="0">
              <a:solidFill>
                <a:schemeClr val="tx1"/>
              </a:solidFill>
            </a:endParaRPr>
          </a:p>
        </p:txBody>
      </p:sp>
      <p:pic>
        <p:nvPicPr>
          <p:cNvPr id="3" name="Picture 2">
            <a:extLst>
              <a:ext uri="{FF2B5EF4-FFF2-40B4-BE49-F238E27FC236}">
                <a16:creationId xmlns="" xmlns:a16="http://schemas.microsoft.com/office/drawing/2014/main" id="{98B73B57-9C7D-4C8C-B210-C18DF63D5859}"/>
              </a:ext>
            </a:extLst>
          </p:cNvPr>
          <p:cNvPicPr>
            <a:picLocks noChangeAspect="1"/>
          </p:cNvPicPr>
          <p:nvPr/>
        </p:nvPicPr>
        <p:blipFill>
          <a:blip r:embed="rId3"/>
          <a:stretch>
            <a:fillRect/>
          </a:stretch>
        </p:blipFill>
        <p:spPr>
          <a:xfrm>
            <a:off x="0" y="0"/>
            <a:ext cx="3505200" cy="6922770"/>
          </a:xfrm>
          <a:prstGeom prst="rect">
            <a:avLst/>
          </a:prstGeom>
        </p:spPr>
      </p:pic>
      <p:sp>
        <p:nvSpPr>
          <p:cNvPr id="4" name="TextBox 3">
            <a:extLst>
              <a:ext uri="{FF2B5EF4-FFF2-40B4-BE49-F238E27FC236}">
                <a16:creationId xmlns="" xmlns:a16="http://schemas.microsoft.com/office/drawing/2014/main" id="{1D91C24B-3AAA-4D13-A100-2B3ED71978EA}"/>
              </a:ext>
            </a:extLst>
          </p:cNvPr>
          <p:cNvSpPr txBox="1"/>
          <p:nvPr/>
        </p:nvSpPr>
        <p:spPr>
          <a:xfrm>
            <a:off x="4267200" y="609600"/>
            <a:ext cx="7239000" cy="5262979"/>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2800" dirty="0">
                <a:solidFill>
                  <a:schemeClr val="bg1"/>
                </a:solidFill>
              </a:rPr>
              <a:t>The veil represents the separation of a Holy God from sinful mankind because our sins have separated us from YHVH (Isaiah 59:2).  The size and thickness of the curtain ensured that no one would accidentally fall into the Holy of Holies as the veil was 60 feet long, 30 feet wide, and was about one inch thick and was so massive and heavy that it took 300 priests to manipulate it so there was no way that someone could inadvertently trip and stumble into the Holy of Holies and subsequently die as a result.</a:t>
            </a:r>
          </a:p>
        </p:txBody>
      </p:sp>
      <p:sp>
        <p:nvSpPr>
          <p:cNvPr id="5" name="TextBox 4">
            <a:extLst>
              <a:ext uri="{FF2B5EF4-FFF2-40B4-BE49-F238E27FC236}">
                <a16:creationId xmlns="" xmlns:a16="http://schemas.microsoft.com/office/drawing/2014/main" id="{3F0BC6BA-6997-4B37-9BC8-3DA8794FA054}"/>
              </a:ext>
            </a:extLst>
          </p:cNvPr>
          <p:cNvSpPr txBox="1"/>
          <p:nvPr/>
        </p:nvSpPr>
        <p:spPr>
          <a:xfrm>
            <a:off x="3810000" y="6019800"/>
            <a:ext cx="8077200" cy="369332"/>
          </a:xfrm>
          <a:prstGeom prst="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rtlCol="0">
            <a:spAutoFit/>
          </a:bodyPr>
          <a:lstStyle/>
          <a:p>
            <a:r>
              <a:rPr lang="en-US" dirty="0"/>
              <a:t>https://forums.catholic.com/t/how-large-was-the-veil-in-the-temple/237693</a:t>
            </a:r>
          </a:p>
        </p:txBody>
      </p:sp>
      <p:pic>
        <p:nvPicPr>
          <p:cNvPr id="7" name="Picture 6">
            <a:extLst>
              <a:ext uri="{FF2B5EF4-FFF2-40B4-BE49-F238E27FC236}">
                <a16:creationId xmlns="" xmlns:a16="http://schemas.microsoft.com/office/drawing/2014/main" id="{7362C862-09FB-4B37-B396-469A6114D5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Tree>
    <p:extLst>
      <p:ext uri="{BB962C8B-B14F-4D97-AF65-F5344CB8AC3E}">
        <p14:creationId xmlns:p14="http://schemas.microsoft.com/office/powerpoint/2010/main" val="41467029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CFAE3"/>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 xmlns:a16="http://schemas.microsoft.com/office/drawing/2014/main" id="{E596B1B8-0884-4F73-BA52-826337EEC30B}"/>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C6C174D-90BF-4AD9-B787-8A9499DD5C74}" type="slidenum">
              <a:rPr kumimoji="0" lang="en-US" sz="12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chemeClr val="tx1"/>
              </a:solidFill>
              <a:effectLst/>
              <a:uLnTx/>
              <a:uFillTx/>
              <a:latin typeface="Arial" charset="0"/>
              <a:ea typeface="+mn-ea"/>
              <a:cs typeface="+mn-cs"/>
            </a:endParaRPr>
          </a:p>
        </p:txBody>
      </p:sp>
      <p:pic>
        <p:nvPicPr>
          <p:cNvPr id="3" name="Picture 2">
            <a:extLst>
              <a:ext uri="{FF2B5EF4-FFF2-40B4-BE49-F238E27FC236}">
                <a16:creationId xmlns="" xmlns:a16="http://schemas.microsoft.com/office/drawing/2014/main" id="{C25F06F7-BE51-44FE-BAFF-C5BB406D2D5A}"/>
              </a:ext>
            </a:extLst>
          </p:cNvPr>
          <p:cNvPicPr>
            <a:picLocks noChangeAspect="1"/>
          </p:cNvPicPr>
          <p:nvPr/>
        </p:nvPicPr>
        <p:blipFill>
          <a:blip r:embed="rId3"/>
          <a:stretch>
            <a:fillRect/>
          </a:stretch>
        </p:blipFill>
        <p:spPr>
          <a:xfrm>
            <a:off x="3200400" y="3408660"/>
            <a:ext cx="6096000" cy="3126827"/>
          </a:xfrm>
          <a:prstGeom prst="rect">
            <a:avLst/>
          </a:prstGeom>
        </p:spPr>
      </p:pic>
      <p:sp>
        <p:nvSpPr>
          <p:cNvPr id="4" name="TextBox 3">
            <a:extLst>
              <a:ext uri="{FF2B5EF4-FFF2-40B4-BE49-F238E27FC236}">
                <a16:creationId xmlns="" xmlns:a16="http://schemas.microsoft.com/office/drawing/2014/main" id="{DD81E3FA-E01F-432C-97B8-406784ED98A9}"/>
              </a:ext>
            </a:extLst>
          </p:cNvPr>
          <p:cNvSpPr txBox="1"/>
          <p:nvPr/>
        </p:nvSpPr>
        <p:spPr>
          <a:xfrm>
            <a:off x="952500" y="705137"/>
            <a:ext cx="10401300" cy="2308324"/>
          </a:xfrm>
          <a:prstGeom prst="rect">
            <a:avLst/>
          </a:prstGeom>
          <a:solidFill>
            <a:srgbClr val="FFFF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3600" dirty="0"/>
              <a:t>The Day of Atonement points directly to the Messiah, Yahusha, and His death on the tree to atone for the confessed and repented sins of His people. Yahuwah instituted it in Leviticus 16:1–34. </a:t>
            </a:r>
          </a:p>
        </p:txBody>
      </p:sp>
      <p:sp>
        <p:nvSpPr>
          <p:cNvPr id="5" name="Rectangle 4">
            <a:extLst>
              <a:ext uri="{FF2B5EF4-FFF2-40B4-BE49-F238E27FC236}">
                <a16:creationId xmlns="" xmlns:a16="http://schemas.microsoft.com/office/drawing/2014/main" id="{6C326211-AA9E-441E-AD73-62B4631BC656}"/>
              </a:ext>
            </a:extLst>
          </p:cNvPr>
          <p:cNvSpPr/>
          <p:nvPr/>
        </p:nvSpPr>
        <p:spPr>
          <a:xfrm>
            <a:off x="304800" y="304800"/>
            <a:ext cx="11506200" cy="6324600"/>
          </a:xfrm>
          <a:prstGeom prst="rect">
            <a:avLst/>
          </a:pr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 xmlns:a16="http://schemas.microsoft.com/office/drawing/2014/main" id="{F0F5F167-F3E3-4D46-83C9-D8CB334077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46497"/>
            <a:ext cx="2103302" cy="518205"/>
          </a:xfrm>
          <a:prstGeom prst="rect">
            <a:avLst/>
          </a:prstGeom>
        </p:spPr>
      </p:pic>
    </p:spTree>
    <p:extLst>
      <p:ext uri="{BB962C8B-B14F-4D97-AF65-F5344CB8AC3E}">
        <p14:creationId xmlns:p14="http://schemas.microsoft.com/office/powerpoint/2010/main" val="557951966"/>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81200" y="1302127"/>
            <a:ext cx="8546124" cy="403187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wrap="square" rtlCol="0">
            <a:spAutoFit/>
            <a:sp3d extrusionH="57150">
              <a:bevelT h="25400" prst="softRound"/>
            </a:sp3d>
          </a:bodyPr>
          <a:lstStyle/>
          <a:p>
            <a:pPr algn="ctr"/>
            <a:r>
              <a:rPr lang="en-US" sz="3200" dirty="0">
                <a:latin typeface="Aharoni" panose="02010803020104030203" pitchFamily="2" charset="-79"/>
                <a:cs typeface="Aharoni" panose="02010803020104030203" pitchFamily="2" charset="-79"/>
              </a:rPr>
              <a:t>Yom Kippur atones only for sins between man and YHVH, </a:t>
            </a:r>
            <a:r>
              <a:rPr lang="en-US" sz="3200" b="1" dirty="0">
                <a:solidFill>
                  <a:srgbClr val="FFFF00"/>
                </a:solidFill>
                <a:latin typeface="Aharoni" panose="02010803020104030203" pitchFamily="2" charset="-79"/>
                <a:cs typeface="Aharoni" panose="02010803020104030203" pitchFamily="2" charset="-79"/>
              </a:rPr>
              <a:t>not for sins against another person.</a:t>
            </a:r>
            <a:r>
              <a:rPr lang="en-US" sz="3200" dirty="0">
                <a:solidFill>
                  <a:srgbClr val="FFFF00"/>
                </a:solidFill>
                <a:latin typeface="Aharoni" panose="02010803020104030203" pitchFamily="2" charset="-79"/>
                <a:cs typeface="Aharoni" panose="02010803020104030203" pitchFamily="2" charset="-79"/>
              </a:rPr>
              <a:t> </a:t>
            </a:r>
            <a:r>
              <a:rPr lang="en-US" sz="3200" dirty="0">
                <a:latin typeface="Aharoni" panose="02010803020104030203" pitchFamily="2" charset="-79"/>
                <a:cs typeface="Aharoni" panose="02010803020104030203" pitchFamily="2" charset="-79"/>
              </a:rPr>
              <a:t>To atone for sins against another person, you must first seek reconciliation with that person, </a:t>
            </a:r>
            <a:r>
              <a:rPr lang="en-US" sz="3200" dirty="0" smtClean="0">
                <a:latin typeface="Aharoni" panose="02010803020104030203" pitchFamily="2" charset="-79"/>
                <a:cs typeface="Aharoni" panose="02010803020104030203" pitchFamily="2" charset="-79"/>
              </a:rPr>
              <a:t/>
            </a:r>
            <a:br>
              <a:rPr lang="en-US" sz="3200" dirty="0" smtClean="0">
                <a:latin typeface="Aharoni" panose="02010803020104030203" pitchFamily="2" charset="-79"/>
                <a:cs typeface="Aharoni" panose="02010803020104030203" pitchFamily="2" charset="-79"/>
              </a:rPr>
            </a:br>
            <a:r>
              <a:rPr lang="en-US" sz="3200" dirty="0" smtClean="0">
                <a:latin typeface="Aharoni" panose="02010803020104030203" pitchFamily="2" charset="-79"/>
                <a:cs typeface="Aharoni" panose="02010803020104030203" pitchFamily="2" charset="-79"/>
              </a:rPr>
              <a:t>righting </a:t>
            </a:r>
            <a:r>
              <a:rPr lang="en-US" sz="3200" dirty="0">
                <a:latin typeface="Aharoni" panose="02010803020104030203" pitchFamily="2" charset="-79"/>
                <a:cs typeface="Aharoni" panose="02010803020104030203" pitchFamily="2" charset="-79"/>
              </a:rPr>
              <a:t>the wrongs you committed </a:t>
            </a:r>
            <a:r>
              <a:rPr lang="en-US" sz="3200" dirty="0" smtClean="0">
                <a:latin typeface="Aharoni" panose="02010803020104030203" pitchFamily="2" charset="-79"/>
                <a:cs typeface="Aharoni" panose="02010803020104030203" pitchFamily="2" charset="-79"/>
              </a:rPr>
              <a:t/>
            </a:r>
            <a:br>
              <a:rPr lang="en-US" sz="3200" dirty="0" smtClean="0">
                <a:latin typeface="Aharoni" panose="02010803020104030203" pitchFamily="2" charset="-79"/>
                <a:cs typeface="Aharoni" panose="02010803020104030203" pitchFamily="2" charset="-79"/>
              </a:rPr>
            </a:br>
            <a:r>
              <a:rPr lang="en-US" sz="3200" dirty="0" smtClean="0">
                <a:latin typeface="Aharoni" panose="02010803020104030203" pitchFamily="2" charset="-79"/>
                <a:cs typeface="Aharoni" panose="02010803020104030203" pitchFamily="2" charset="-79"/>
              </a:rPr>
              <a:t>against </a:t>
            </a:r>
            <a:r>
              <a:rPr lang="en-US" sz="3200" dirty="0">
                <a:latin typeface="Aharoni" panose="02010803020104030203" pitchFamily="2" charset="-79"/>
                <a:cs typeface="Aharoni" panose="02010803020104030203" pitchFamily="2" charset="-79"/>
              </a:rPr>
              <a:t>them if possible. </a:t>
            </a:r>
            <a:r>
              <a:rPr lang="en-US" sz="3200" dirty="0" smtClean="0">
                <a:latin typeface="Aharoni" panose="02010803020104030203" pitchFamily="2" charset="-79"/>
                <a:cs typeface="Aharoni" panose="02010803020104030203" pitchFamily="2" charset="-79"/>
              </a:rPr>
              <a:t/>
            </a:r>
            <a:br>
              <a:rPr lang="en-US" sz="3200" dirty="0" smtClean="0">
                <a:latin typeface="Aharoni" panose="02010803020104030203" pitchFamily="2" charset="-79"/>
                <a:cs typeface="Aharoni" panose="02010803020104030203" pitchFamily="2" charset="-79"/>
              </a:rPr>
            </a:br>
            <a:r>
              <a:rPr lang="en-US" sz="3200" b="1" dirty="0" smtClean="0">
                <a:solidFill>
                  <a:schemeClr val="bg1"/>
                </a:solidFill>
                <a:latin typeface="Aharoni" panose="02010803020104030203" pitchFamily="2" charset="-79"/>
                <a:cs typeface="Aharoni" panose="02010803020104030203" pitchFamily="2" charset="-79"/>
              </a:rPr>
              <a:t>That </a:t>
            </a:r>
            <a:r>
              <a:rPr lang="en-US" sz="3200" b="1" dirty="0">
                <a:solidFill>
                  <a:schemeClr val="bg1"/>
                </a:solidFill>
                <a:latin typeface="Aharoni" panose="02010803020104030203" pitchFamily="2" charset="-79"/>
                <a:cs typeface="Aharoni" panose="02010803020104030203" pitchFamily="2" charset="-79"/>
              </a:rPr>
              <a:t>must all be done </a:t>
            </a:r>
            <a:r>
              <a:rPr lang="en-US" sz="3200" b="1" u="sng" dirty="0">
                <a:solidFill>
                  <a:schemeClr val="bg1"/>
                </a:solidFill>
                <a:latin typeface="Aharoni" panose="02010803020104030203" pitchFamily="2" charset="-79"/>
                <a:cs typeface="Aharoni" panose="02010803020104030203" pitchFamily="2" charset="-79"/>
              </a:rPr>
              <a:t>before</a:t>
            </a:r>
            <a:r>
              <a:rPr lang="en-US" sz="3200" b="1" dirty="0">
                <a:solidFill>
                  <a:schemeClr val="bg1"/>
                </a:solidFill>
                <a:latin typeface="Aharoni" panose="02010803020104030203" pitchFamily="2" charset="-79"/>
                <a:cs typeface="Aharoni" panose="02010803020104030203" pitchFamily="2" charset="-79"/>
              </a:rPr>
              <a:t> Yom Kippur.</a:t>
            </a:r>
          </a:p>
        </p:txBody>
      </p:sp>
      <p:pic>
        <p:nvPicPr>
          <p:cNvPr id="3" name="Picture 2">
            <a:extLst>
              <a:ext uri="{FF2B5EF4-FFF2-40B4-BE49-F238E27FC236}">
                <a16:creationId xmlns="" xmlns:a16="http://schemas.microsoft.com/office/drawing/2014/main" id="{F7C9F68B-9848-49F6-B6C9-47BF65B448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pic>
        <p:nvPicPr>
          <p:cNvPr id="5" name="Picture 4">
            <a:extLst>
              <a:ext uri="{FF2B5EF4-FFF2-40B4-BE49-F238E27FC236}">
                <a16:creationId xmlns="" xmlns:a16="http://schemas.microsoft.com/office/drawing/2014/main" id="{7B2D01F0-CCD3-4D90-9A3F-AE94260D5E5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
        <p:nvSpPr>
          <p:cNvPr id="7" name="Slide Number Placeholder 3">
            <a:extLst>
              <a:ext uri="{FF2B5EF4-FFF2-40B4-BE49-F238E27FC236}">
                <a16:creationId xmlns="" xmlns:a16="http://schemas.microsoft.com/office/drawing/2014/main" id="{09940D8B-E28D-416D-A3B7-4632BC5E10C5}"/>
              </a:ext>
            </a:extLst>
          </p:cNvPr>
          <p:cNvSpPr>
            <a:spLocks noGrp="1"/>
          </p:cNvSpPr>
          <p:nvPr>
            <p:ph type="sldNum" sz="quarter" idx="12"/>
          </p:nvPr>
        </p:nvSpPr>
        <p:spPr>
          <a:xfrm>
            <a:off x="9439835" y="6492875"/>
            <a:ext cx="2523565" cy="365125"/>
          </a:xfrm>
        </p:spPr>
        <p:txBody>
          <a:bodyPr/>
          <a:lstStyle/>
          <a:p>
            <a:fld id="{3C6C174D-90BF-4AD9-B787-8A9499DD5C74}" type="slidenum">
              <a:rPr lang="en-US" smtClean="0"/>
              <a:pPr/>
              <a:t>30</a:t>
            </a:fld>
            <a:endParaRPr lang="en-US" dirty="0"/>
          </a:p>
        </p:txBody>
      </p:sp>
    </p:spTree>
    <p:extLst>
      <p:ext uri="{BB962C8B-B14F-4D97-AF65-F5344CB8AC3E}">
        <p14:creationId xmlns:p14="http://schemas.microsoft.com/office/powerpoint/2010/main" val="1945591144"/>
      </p:ext>
    </p:extLst>
  </p:cSld>
  <p:clrMapOvr>
    <a:masterClrMapping/>
  </p:clrMapOvr>
  <p:transition spd="slow" advTm="26953">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62150" y="1676400"/>
            <a:ext cx="8458200" cy="132343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dirty="0"/>
              <a:t>Leviticus 16:31 describes it as </a:t>
            </a:r>
          </a:p>
          <a:p>
            <a:pPr algn="ctr"/>
            <a:r>
              <a:rPr lang="en-US" sz="4400" b="1" dirty="0">
                <a:latin typeface="Arial Black" pitchFamily="34" charset="0"/>
              </a:rPr>
              <a:t>"a Sabbath of Sabbaths." </a:t>
            </a:r>
          </a:p>
        </p:txBody>
      </p:sp>
      <p:sp>
        <p:nvSpPr>
          <p:cNvPr id="5" name="TextBox 4"/>
          <p:cNvSpPr txBox="1"/>
          <p:nvPr/>
        </p:nvSpPr>
        <p:spPr>
          <a:xfrm>
            <a:off x="1752600" y="3404696"/>
            <a:ext cx="8686800" cy="175432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wrap="square" rtlCol="0">
            <a:spAutoFit/>
            <a:sp3d extrusionH="57150">
              <a:bevelT w="38100" h="38100"/>
            </a:sp3d>
          </a:bodyPr>
          <a:lstStyle/>
          <a:p>
            <a:pPr algn="ctr"/>
            <a:r>
              <a:rPr lang="en-US" sz="5400" b="1" dirty="0"/>
              <a:t>That means it is a very, very high, important and holy day.</a:t>
            </a:r>
          </a:p>
        </p:txBody>
      </p:sp>
      <p:pic>
        <p:nvPicPr>
          <p:cNvPr id="3" name="Picture 2">
            <a:extLst>
              <a:ext uri="{FF2B5EF4-FFF2-40B4-BE49-F238E27FC236}">
                <a16:creationId xmlns="" xmlns:a16="http://schemas.microsoft.com/office/drawing/2014/main" id="{9E2126B8-B1F8-4276-B8DD-B324F1A6BA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77000"/>
            <a:ext cx="2103302" cy="518205"/>
          </a:xfrm>
          <a:prstGeom prst="rect">
            <a:avLst/>
          </a:prstGeom>
        </p:spPr>
      </p:pic>
      <p:sp>
        <p:nvSpPr>
          <p:cNvPr id="7" name="Slide Number Placeholder 3">
            <a:extLst>
              <a:ext uri="{FF2B5EF4-FFF2-40B4-BE49-F238E27FC236}">
                <a16:creationId xmlns="" xmlns:a16="http://schemas.microsoft.com/office/drawing/2014/main" id="{09940D8B-E28D-416D-A3B7-4632BC5E10C5}"/>
              </a:ext>
            </a:extLst>
          </p:cNvPr>
          <p:cNvSpPr>
            <a:spLocks noGrp="1"/>
          </p:cNvSpPr>
          <p:nvPr>
            <p:ph type="sldNum" sz="quarter" idx="12"/>
          </p:nvPr>
        </p:nvSpPr>
        <p:spPr>
          <a:xfrm>
            <a:off x="9668435" y="6248400"/>
            <a:ext cx="2523565" cy="365125"/>
          </a:xfrm>
        </p:spPr>
        <p:txBody>
          <a:bodyPr/>
          <a:lstStyle/>
          <a:p>
            <a:fld id="{3C6C174D-90BF-4AD9-B787-8A9499DD5C74}" type="slidenum">
              <a:rPr lang="en-US" smtClean="0"/>
              <a:pPr/>
              <a:t>31</a:t>
            </a:fld>
            <a:endParaRPr lang="en-US" dirty="0"/>
          </a:p>
        </p:txBody>
      </p:sp>
    </p:spTree>
    <p:custDataLst>
      <p:tags r:id="rId1"/>
    </p:custDataLst>
    <p:extLst>
      <p:ext uri="{BB962C8B-B14F-4D97-AF65-F5344CB8AC3E}">
        <p14:creationId xmlns:p14="http://schemas.microsoft.com/office/powerpoint/2010/main" val="920160257"/>
      </p:ext>
    </p:extLst>
  </p:cSld>
  <p:clrMapOvr>
    <a:masterClrMapping/>
  </p:clrMapOvr>
  <mc:AlternateContent xmlns:mc="http://schemas.openxmlformats.org/markup-compatibility/2006" xmlns:p14="http://schemas.microsoft.com/office/powerpoint/2010/main">
    <mc:Choice Requires="p14">
      <p:transition spd="slow" p14:dur="1500" advTm="14987">
        <p:pull/>
      </p:transition>
    </mc:Choice>
    <mc:Fallback xmlns="">
      <p:transition spd="slow" advTm="14987">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81200" y="1474619"/>
            <a:ext cx="8153400" cy="378565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rtlCol="0">
            <a:spAutoFit/>
            <a:sp3d extrusionH="57150">
              <a:bevelT w="38100" h="38100"/>
            </a:sp3d>
          </a:bodyPr>
          <a:lstStyle/>
          <a:p>
            <a:pPr algn="ctr"/>
            <a:r>
              <a:rPr lang="en-US" sz="4000" b="1" i="1" dirty="0">
                <a:latin typeface="Arial" pitchFamily="34" charset="0"/>
                <a:cs typeface="Arial" pitchFamily="34" charset="0"/>
              </a:rPr>
              <a:t>In </a:t>
            </a:r>
            <a:r>
              <a:rPr lang="en-US" sz="4000" b="1" i="1" dirty="0" smtClean="0">
                <a:latin typeface="Arial" pitchFamily="34" charset="0"/>
                <a:cs typeface="Arial" pitchFamily="34" charset="0"/>
              </a:rPr>
              <a:t>God’s </a:t>
            </a:r>
            <a:r>
              <a:rPr lang="en-US" sz="4000" b="1" i="1" dirty="0">
                <a:latin typeface="Arial" pitchFamily="34" charset="0"/>
                <a:cs typeface="Arial" pitchFamily="34" charset="0"/>
              </a:rPr>
              <a:t>Word translation it states it this way: </a:t>
            </a:r>
            <a:r>
              <a:rPr lang="en-US" sz="4000" b="1" dirty="0">
                <a:latin typeface="Arial Black" pitchFamily="34" charset="0"/>
              </a:rPr>
              <a:t>“This is the most important worship festival there is for you. </a:t>
            </a:r>
            <a:r>
              <a:rPr lang="en-US" sz="4000" b="1" dirty="0" smtClean="0">
                <a:latin typeface="Arial Black" pitchFamily="34" charset="0"/>
              </a:rPr>
              <a:t/>
            </a:r>
            <a:br>
              <a:rPr lang="en-US" sz="4000" b="1" dirty="0" smtClean="0">
                <a:latin typeface="Arial Black" pitchFamily="34" charset="0"/>
              </a:rPr>
            </a:br>
            <a:r>
              <a:rPr lang="en-US" sz="4000" b="1" dirty="0" smtClean="0">
                <a:latin typeface="Arial Black" pitchFamily="34" charset="0"/>
              </a:rPr>
              <a:t>You </a:t>
            </a:r>
            <a:r>
              <a:rPr lang="en-US" sz="4000" b="1" dirty="0">
                <a:latin typeface="Arial Black" pitchFamily="34" charset="0"/>
              </a:rPr>
              <a:t>will humble yourself. </a:t>
            </a:r>
            <a:r>
              <a:rPr lang="en-US" sz="4000" b="1" dirty="0" smtClean="0">
                <a:latin typeface="Arial Black" pitchFamily="34" charset="0"/>
              </a:rPr>
              <a:t/>
            </a:r>
            <a:br>
              <a:rPr lang="en-US" sz="4000" b="1" dirty="0" smtClean="0">
                <a:latin typeface="Arial Black" pitchFamily="34" charset="0"/>
              </a:rPr>
            </a:br>
            <a:r>
              <a:rPr lang="en-US" sz="4000" b="1" u="sng" dirty="0" smtClean="0">
                <a:latin typeface="Arial Black" pitchFamily="34" charset="0"/>
              </a:rPr>
              <a:t>It </a:t>
            </a:r>
            <a:r>
              <a:rPr lang="en-US" sz="4000" b="1" u="sng" dirty="0">
                <a:latin typeface="Arial Black" pitchFamily="34" charset="0"/>
              </a:rPr>
              <a:t>is a permanent law</a:t>
            </a:r>
            <a:r>
              <a:rPr lang="en-US" sz="4000" b="1" dirty="0" smtClean="0">
                <a:latin typeface="Arial Black" pitchFamily="34" charset="0"/>
              </a:rPr>
              <a:t>.”</a:t>
            </a:r>
            <a:endParaRPr lang="en-US" sz="4000" b="1" dirty="0">
              <a:latin typeface="Arial Black" pitchFamily="34" charset="0"/>
            </a:endParaRPr>
          </a:p>
        </p:txBody>
      </p:sp>
      <p:pic>
        <p:nvPicPr>
          <p:cNvPr id="3" name="Picture 2">
            <a:extLst>
              <a:ext uri="{FF2B5EF4-FFF2-40B4-BE49-F238E27FC236}">
                <a16:creationId xmlns="" xmlns:a16="http://schemas.microsoft.com/office/drawing/2014/main" id="{F28770D6-8D1B-43E9-9E2A-CF97413EC61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02596" y="6364625"/>
            <a:ext cx="2103302" cy="518205"/>
          </a:xfrm>
          <a:prstGeom prst="rect">
            <a:avLst/>
          </a:prstGeom>
        </p:spPr>
      </p:pic>
      <p:sp>
        <p:nvSpPr>
          <p:cNvPr id="4" name="Slide Number Placeholder 3">
            <a:extLst>
              <a:ext uri="{FF2B5EF4-FFF2-40B4-BE49-F238E27FC236}">
                <a16:creationId xmlns="" xmlns:a16="http://schemas.microsoft.com/office/drawing/2014/main" id="{DFFF00EB-3CF6-41E1-BBE8-37F781F083AB}"/>
              </a:ext>
            </a:extLst>
          </p:cNvPr>
          <p:cNvSpPr>
            <a:spLocks noGrp="1"/>
          </p:cNvSpPr>
          <p:nvPr>
            <p:ph type="sldNum" sz="quarter" idx="12"/>
          </p:nvPr>
        </p:nvSpPr>
        <p:spPr>
          <a:xfrm>
            <a:off x="9439835" y="6248400"/>
            <a:ext cx="2743200" cy="365125"/>
          </a:xfrm>
        </p:spPr>
        <p:txBody>
          <a:bodyPr/>
          <a:lstStyle/>
          <a:p>
            <a:fld id="{3C6C174D-90BF-4AD9-B787-8A9499DD5C74}" type="slidenum">
              <a:rPr lang="en-US" smtClean="0"/>
              <a:pPr/>
              <a:t>32</a:t>
            </a:fld>
            <a:endParaRPr lang="en-US" dirty="0"/>
          </a:p>
        </p:txBody>
      </p:sp>
    </p:spTree>
    <p:extLst>
      <p:ext uri="{BB962C8B-B14F-4D97-AF65-F5344CB8AC3E}">
        <p14:creationId xmlns:p14="http://schemas.microsoft.com/office/powerpoint/2010/main" val="3651700494"/>
      </p:ext>
    </p:extLst>
  </p:cSld>
  <p:clrMapOvr>
    <a:masterClrMapping/>
  </p:clrMapOvr>
  <mc:AlternateContent xmlns:mc="http://schemas.openxmlformats.org/markup-compatibility/2006" xmlns:p14="http://schemas.microsoft.com/office/powerpoint/2010/main">
    <mc:Choice Requires="p14">
      <p:transition spd="slow" p14:dur="1500" advTm="17510">
        <p:pull/>
      </p:transition>
    </mc:Choice>
    <mc:Fallback xmlns="">
      <p:transition spd="slow" advTm="17510">
        <p:pull/>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990600" y="800100"/>
            <a:ext cx="10210800" cy="4914900"/>
          </a:xfrm>
        </p:spPr>
        <p:txBody>
          <a:bodyPr>
            <a:scene3d>
              <a:camera prst="orthographicFront"/>
              <a:lightRig rig="threePt" dir="t"/>
            </a:scene3d>
            <a:sp3d extrusionH="57150">
              <a:bevelT w="38100" h="38100"/>
            </a:sp3d>
          </a:bodyPr>
          <a:lstStyle/>
          <a:p>
            <a:pPr>
              <a:lnSpc>
                <a:spcPct val="90000"/>
              </a:lnSpc>
            </a:pPr>
            <a:r>
              <a:rPr lang="en-US" sz="3600" dirty="0"/>
              <a:t>The Day of Atonement is an opportunity, year by year, to obtain divine forgiveness of sin, </a:t>
            </a:r>
            <a:r>
              <a:rPr lang="en-US" sz="3600" dirty="0" smtClean="0"/>
              <a:t/>
            </a:r>
            <a:br>
              <a:rPr lang="en-US" sz="3600" dirty="0" smtClean="0"/>
            </a:br>
            <a:r>
              <a:rPr lang="en-US" sz="3600" dirty="0" smtClean="0"/>
              <a:t>and </a:t>
            </a:r>
            <a:r>
              <a:rPr lang="en-US" sz="3600" dirty="0"/>
              <a:t>to cleanse oneself before YHVH</a:t>
            </a:r>
            <a:r>
              <a:rPr lang="en-US" sz="3600" i="1" dirty="0"/>
              <a:t>. </a:t>
            </a:r>
            <a:endParaRPr lang="en-US" sz="3600" i="1" dirty="0" smtClean="0"/>
          </a:p>
          <a:p>
            <a:pPr>
              <a:lnSpc>
                <a:spcPct val="90000"/>
              </a:lnSpc>
            </a:pPr>
            <a:r>
              <a:rPr lang="en-US" sz="3600" b="1" dirty="0" smtClean="0"/>
              <a:t>Leviticus </a:t>
            </a:r>
            <a:r>
              <a:rPr lang="en-US" sz="3600" b="1" dirty="0"/>
              <a:t>16:30</a:t>
            </a:r>
            <a:r>
              <a:rPr lang="en-US" sz="3600" dirty="0"/>
              <a:t> says </a:t>
            </a:r>
            <a:r>
              <a:rPr lang="en-US" sz="3600" b="1" dirty="0">
                <a:solidFill>
                  <a:srgbClr val="00FF99"/>
                </a:solidFill>
              </a:rPr>
              <a:t>“on that day shall </a:t>
            </a:r>
            <a:r>
              <a:rPr lang="en-US" sz="3600" b="1" dirty="0" smtClean="0">
                <a:solidFill>
                  <a:srgbClr val="00FF99"/>
                </a:solidFill>
              </a:rPr>
              <a:t/>
            </a:r>
            <a:br>
              <a:rPr lang="en-US" sz="3600" b="1" dirty="0" smtClean="0">
                <a:solidFill>
                  <a:srgbClr val="00FF99"/>
                </a:solidFill>
              </a:rPr>
            </a:br>
            <a:r>
              <a:rPr lang="en-US" sz="3600" b="1" dirty="0" smtClean="0">
                <a:solidFill>
                  <a:srgbClr val="00FF99"/>
                </a:solidFill>
              </a:rPr>
              <a:t>the </a:t>
            </a:r>
            <a:r>
              <a:rPr lang="en-US" sz="3600" b="1" dirty="0">
                <a:solidFill>
                  <a:srgbClr val="00FF99"/>
                </a:solidFill>
              </a:rPr>
              <a:t>priest make an atonement for you, </a:t>
            </a:r>
            <a:r>
              <a:rPr lang="en-US" sz="3600" b="1" dirty="0" smtClean="0">
                <a:solidFill>
                  <a:srgbClr val="00FF99"/>
                </a:solidFill>
              </a:rPr>
              <a:t/>
            </a:r>
            <a:br>
              <a:rPr lang="en-US" sz="3600" b="1" dirty="0" smtClean="0">
                <a:solidFill>
                  <a:srgbClr val="00FF99"/>
                </a:solidFill>
              </a:rPr>
            </a:br>
            <a:r>
              <a:rPr lang="en-US" sz="3600" b="1" dirty="0" smtClean="0">
                <a:solidFill>
                  <a:srgbClr val="00FF99"/>
                </a:solidFill>
              </a:rPr>
              <a:t>to </a:t>
            </a:r>
            <a:r>
              <a:rPr lang="en-US" sz="3600" b="1" dirty="0">
                <a:solidFill>
                  <a:srgbClr val="00FF99"/>
                </a:solidFill>
              </a:rPr>
              <a:t>cleanse you, that ye may be clean </a:t>
            </a:r>
            <a:r>
              <a:rPr lang="en-US" sz="3600" b="1" dirty="0" smtClean="0">
                <a:solidFill>
                  <a:srgbClr val="00FF99"/>
                </a:solidFill>
              </a:rPr>
              <a:t/>
            </a:r>
            <a:br>
              <a:rPr lang="en-US" sz="3600" b="1" dirty="0" smtClean="0">
                <a:solidFill>
                  <a:srgbClr val="00FF99"/>
                </a:solidFill>
              </a:rPr>
            </a:br>
            <a:r>
              <a:rPr lang="en-US" sz="3600" b="1" dirty="0" smtClean="0">
                <a:solidFill>
                  <a:srgbClr val="00FF99"/>
                </a:solidFill>
              </a:rPr>
              <a:t>from </a:t>
            </a:r>
            <a:r>
              <a:rPr lang="en-US" sz="3600" b="1" dirty="0">
                <a:solidFill>
                  <a:srgbClr val="00FF99"/>
                </a:solidFill>
              </a:rPr>
              <a:t>all your sins </a:t>
            </a:r>
            <a:r>
              <a:rPr lang="en-US" sz="3600" b="1" u="sng" dirty="0">
                <a:solidFill>
                  <a:srgbClr val="00FF99"/>
                </a:solidFill>
              </a:rPr>
              <a:t>before YHVH</a:t>
            </a:r>
            <a:r>
              <a:rPr lang="en-US" sz="3600" i="1" dirty="0">
                <a:solidFill>
                  <a:srgbClr val="00FF99"/>
                </a:solidFill>
              </a:rPr>
              <a:t>.</a:t>
            </a:r>
            <a:r>
              <a:rPr lang="en-US" sz="3600" b="1" dirty="0">
                <a:solidFill>
                  <a:srgbClr val="00FF99"/>
                </a:solidFill>
              </a:rPr>
              <a:t>”</a:t>
            </a:r>
            <a:r>
              <a:rPr lang="en-US" sz="3600" i="1" dirty="0">
                <a:solidFill>
                  <a:srgbClr val="00FF99"/>
                </a:solidFill>
              </a:rPr>
              <a:t>  </a:t>
            </a:r>
            <a:r>
              <a:rPr lang="en-US" sz="3600" i="1" dirty="0"/>
              <a:t>KJV</a:t>
            </a:r>
          </a:p>
          <a:p>
            <a:pPr>
              <a:lnSpc>
                <a:spcPct val="90000"/>
              </a:lnSpc>
            </a:pPr>
            <a:r>
              <a:rPr lang="en-US" sz="3600" dirty="0"/>
              <a:t>That was an opportunity to restore oneself </a:t>
            </a:r>
            <a:r>
              <a:rPr lang="en-US" sz="3600" dirty="0" smtClean="0"/>
              <a:t/>
            </a:r>
            <a:br>
              <a:rPr lang="en-US" sz="3600" dirty="0" smtClean="0"/>
            </a:br>
            <a:r>
              <a:rPr lang="en-US" sz="3600" dirty="0" smtClean="0"/>
              <a:t>to </a:t>
            </a:r>
            <a:r>
              <a:rPr lang="en-US" sz="3600" dirty="0"/>
              <a:t>a state of wholeness or holiness. </a:t>
            </a:r>
          </a:p>
        </p:txBody>
      </p:sp>
      <p:sp>
        <p:nvSpPr>
          <p:cNvPr id="2" name="Rectangle 1"/>
          <p:cNvSpPr/>
          <p:nvPr/>
        </p:nvSpPr>
        <p:spPr bwMode="auto">
          <a:xfrm>
            <a:off x="304800" y="76200"/>
            <a:ext cx="11506200" cy="6477000"/>
          </a:xfrm>
          <a:prstGeom prst="rect">
            <a:avLst/>
          </a:prstGeom>
          <a:noFill/>
          <a:ln w="9525"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pic>
        <p:nvPicPr>
          <p:cNvPr id="3" name="Picture 2">
            <a:extLst>
              <a:ext uri="{FF2B5EF4-FFF2-40B4-BE49-F238E27FC236}">
                <a16:creationId xmlns="" xmlns:a16="http://schemas.microsoft.com/office/drawing/2014/main" id="{FF825CB7-C463-4D2C-86A9-F4B201D1CCA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20" y="6339795"/>
            <a:ext cx="2103302" cy="518205"/>
          </a:xfrm>
          <a:prstGeom prst="rect">
            <a:avLst/>
          </a:prstGeom>
        </p:spPr>
      </p:pic>
      <p:sp>
        <p:nvSpPr>
          <p:cNvPr id="4" name="Slide Number Placeholder 3">
            <a:extLst>
              <a:ext uri="{FF2B5EF4-FFF2-40B4-BE49-F238E27FC236}">
                <a16:creationId xmlns="" xmlns:a16="http://schemas.microsoft.com/office/drawing/2014/main" id="{CAB19AA8-2641-4693-9CE9-CF9962F8F8CC}"/>
              </a:ext>
            </a:extLst>
          </p:cNvPr>
          <p:cNvSpPr>
            <a:spLocks noGrp="1"/>
          </p:cNvSpPr>
          <p:nvPr>
            <p:ph type="sldNum" sz="quarter" idx="12"/>
          </p:nvPr>
        </p:nvSpPr>
        <p:spPr>
          <a:xfrm>
            <a:off x="8737600" y="6248400"/>
            <a:ext cx="2997200" cy="457200"/>
          </a:xfrm>
        </p:spPr>
        <p:txBody>
          <a:bodyPr/>
          <a:lstStyle/>
          <a:p>
            <a:fld id="{B9054EC3-56A6-487C-A4BD-DD6373B4601A}" type="slidenum">
              <a:rPr lang="en-US" smtClean="0"/>
              <a:pPr/>
              <a:t>33</a:t>
            </a:fld>
            <a:endParaRPr lang="en-US" dirty="0"/>
          </a:p>
        </p:txBody>
      </p:sp>
    </p:spTree>
    <p:custDataLst>
      <p:tags r:id="rId1"/>
    </p:custDataLst>
  </p:cSld>
  <p:clrMapOvr>
    <a:masterClrMapping/>
  </p:clrMapOvr>
  <p:transition spd="slow" advTm="38058">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7827" name="Rectangle 3"/>
          <p:cNvSpPr>
            <a:spLocks noGrp="1" noChangeArrowheads="1"/>
          </p:cNvSpPr>
          <p:nvPr>
            <p:ph type="body" idx="1"/>
          </p:nvPr>
        </p:nvSpPr>
        <p:spPr>
          <a:xfrm>
            <a:off x="1066800" y="1066800"/>
            <a:ext cx="10058400" cy="4572000"/>
          </a:xfrm>
          <a:solidFill>
            <a:schemeClr val="dk1">
              <a:alpha val="36000"/>
            </a:schemeClr>
          </a:solidFill>
          <a:effectLst>
            <a:glow rad="228600">
              <a:schemeClr val="accent1">
                <a:satMod val="175000"/>
                <a:alpha val="40000"/>
              </a:schemeClr>
            </a:glow>
            <a:outerShdw blurRad="40000" dist="20000" dir="5400000" rotWithShape="0">
              <a:srgbClr val="000000">
                <a:alpha val="38000"/>
              </a:srgbClr>
            </a:outerShdw>
          </a:effectLst>
        </p:spPr>
        <p:style>
          <a:lnRef idx="3">
            <a:schemeClr val="lt1"/>
          </a:lnRef>
          <a:fillRef idx="1">
            <a:schemeClr val="dk1"/>
          </a:fillRef>
          <a:effectRef idx="1">
            <a:schemeClr val="dk1"/>
          </a:effectRef>
          <a:fontRef idx="minor">
            <a:schemeClr val="lt1"/>
          </a:fontRef>
        </p:style>
        <p:txBody>
          <a:bodyPr/>
          <a:lstStyle/>
          <a:p>
            <a:r>
              <a:rPr lang="en-US" sz="4000" dirty="0"/>
              <a:t>Anyone that still had any sin left on their record had their name blotted from the Book of Life. </a:t>
            </a:r>
          </a:p>
          <a:p>
            <a:r>
              <a:rPr lang="en-US" sz="4000" dirty="0"/>
              <a:t>Therefore, a common greeting on the </a:t>
            </a:r>
            <a:r>
              <a:rPr lang="en-US" sz="4000" dirty="0" smtClean="0"/>
              <a:t/>
            </a:r>
            <a:br>
              <a:rPr lang="en-US" sz="4000" dirty="0" smtClean="0"/>
            </a:br>
            <a:r>
              <a:rPr lang="en-US" sz="4000" dirty="0" smtClean="0"/>
              <a:t>Day </a:t>
            </a:r>
            <a:r>
              <a:rPr lang="en-US" sz="4000" dirty="0"/>
              <a:t>of Atonement was </a:t>
            </a:r>
            <a:r>
              <a:rPr lang="en-US" sz="4000" b="1" dirty="0">
                <a:solidFill>
                  <a:srgbClr val="FFFF00"/>
                </a:solidFill>
                <a:effectLst/>
              </a:rPr>
              <a:t>“May your name be written in </a:t>
            </a:r>
            <a:r>
              <a:rPr lang="en-US" sz="4000" i="1" dirty="0">
                <a:solidFill>
                  <a:srgbClr val="FFFF00"/>
                </a:solidFill>
                <a:effectLst/>
              </a:rPr>
              <a:t>(or “not be blotted from”)</a:t>
            </a:r>
            <a:r>
              <a:rPr lang="en-US" sz="4000" b="1" dirty="0">
                <a:solidFill>
                  <a:srgbClr val="FFFF00"/>
                </a:solidFill>
                <a:effectLst/>
              </a:rPr>
              <a:t> the Book of Life.”</a:t>
            </a:r>
            <a:endParaRPr lang="en-US" sz="4000" dirty="0">
              <a:solidFill>
                <a:schemeClr val="hlink"/>
              </a:solidFill>
              <a:effectLst>
                <a:outerShdw blurRad="38100" dist="38100" dir="2700000" algn="tl">
                  <a:srgbClr val="FFFFFF"/>
                </a:outerShdw>
              </a:effectLst>
            </a:endParaRPr>
          </a:p>
        </p:txBody>
      </p:sp>
      <p:pic>
        <p:nvPicPr>
          <p:cNvPr id="2" name="Picture 1">
            <a:extLst>
              <a:ext uri="{FF2B5EF4-FFF2-40B4-BE49-F238E27FC236}">
                <a16:creationId xmlns="" xmlns:a16="http://schemas.microsoft.com/office/drawing/2014/main" id="{D1699BA7-A4D1-46F1-9501-70F23E067BC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149" y="6358631"/>
            <a:ext cx="2103302" cy="518205"/>
          </a:xfrm>
          <a:prstGeom prst="rect">
            <a:avLst/>
          </a:prstGeom>
        </p:spPr>
      </p:pic>
      <p:sp>
        <p:nvSpPr>
          <p:cNvPr id="3" name="Slide Number Placeholder 2">
            <a:extLst>
              <a:ext uri="{FF2B5EF4-FFF2-40B4-BE49-F238E27FC236}">
                <a16:creationId xmlns="" xmlns:a16="http://schemas.microsoft.com/office/drawing/2014/main" id="{7A96D6E0-3347-40A8-896B-1A75324E2FCB}"/>
              </a:ext>
            </a:extLst>
          </p:cNvPr>
          <p:cNvSpPr>
            <a:spLocks noGrp="1"/>
          </p:cNvSpPr>
          <p:nvPr>
            <p:ph type="sldNum" sz="quarter" idx="12"/>
          </p:nvPr>
        </p:nvSpPr>
        <p:spPr>
          <a:xfrm>
            <a:off x="8763000" y="6389133"/>
            <a:ext cx="3378200" cy="457200"/>
          </a:xfrm>
        </p:spPr>
        <p:txBody>
          <a:bodyPr/>
          <a:lstStyle/>
          <a:p>
            <a:fld id="{B9054EC3-56A6-487C-A4BD-DD6373B4601A}" type="slidenum">
              <a:rPr lang="en-US" smtClean="0"/>
              <a:pPr/>
              <a:t>34</a:t>
            </a:fld>
            <a:endParaRPr lang="en-US"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med" p14:dur="700" advTm="20809">
        <p:fade/>
      </p:transition>
    </mc:Choice>
    <mc:Fallback xmlns="">
      <p:transition spd="med" advTm="2080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7827">
                                            <p:txEl>
                                              <p:pRg st="1" end="1"/>
                                            </p:txEl>
                                          </p:spTgt>
                                        </p:tgtEl>
                                        <p:attrNameLst>
                                          <p:attrName>style.visibility</p:attrName>
                                        </p:attrNameLst>
                                      </p:cBhvr>
                                      <p:to>
                                        <p:strVal val="visible"/>
                                      </p:to>
                                    </p:set>
                                    <p:animEffect transition="in" filter="barn(inVertical)">
                                      <p:cBhvr>
                                        <p:cTn id="7" dur="500"/>
                                        <p:tgtEl>
                                          <p:spTgt spid="778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t="-9000" b="-9000"/>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 xmlns:a16="http://schemas.microsoft.com/office/drawing/2014/main" id="{677232EE-F037-4E5D-8BA3-E0F89FFD0291}"/>
              </a:ext>
            </a:extLst>
          </p:cNvPr>
          <p:cNvSpPr>
            <a:spLocks noGrp="1"/>
          </p:cNvSpPr>
          <p:nvPr>
            <p:ph type="sldNum" sz="quarter" idx="12"/>
          </p:nvPr>
        </p:nvSpPr>
        <p:spPr>
          <a:xfrm>
            <a:off x="8610600" y="6356350"/>
            <a:ext cx="3505200" cy="365125"/>
          </a:xfrm>
        </p:spPr>
        <p:txBody>
          <a:bodyPr>
            <a:normAutofit/>
          </a:bodyPr>
          <a:lstStyle/>
          <a:p>
            <a:pPr>
              <a:spcAft>
                <a:spcPts val="600"/>
              </a:spcAft>
            </a:pPr>
            <a:fld id="{3C6C174D-90BF-4AD9-B787-8A9499DD5C74}" type="slidenum">
              <a:rPr lang="en-US">
                <a:solidFill>
                  <a:srgbClr val="FFFFFF"/>
                </a:solidFill>
              </a:rPr>
              <a:pPr>
                <a:spcAft>
                  <a:spcPts val="600"/>
                </a:spcAft>
              </a:pPr>
              <a:t>35</a:t>
            </a:fld>
            <a:endParaRPr lang="en-US" dirty="0">
              <a:solidFill>
                <a:srgbClr val="FFFFFF"/>
              </a:solidFill>
            </a:endParaRPr>
          </a:p>
        </p:txBody>
      </p:sp>
      <p:sp>
        <p:nvSpPr>
          <p:cNvPr id="4" name="Rectangle 3">
            <a:extLst>
              <a:ext uri="{FF2B5EF4-FFF2-40B4-BE49-F238E27FC236}">
                <a16:creationId xmlns="" xmlns:a16="http://schemas.microsoft.com/office/drawing/2014/main" id="{32FFA8A5-B8E2-4079-9D71-B12BDDF80D84}"/>
              </a:ext>
            </a:extLst>
          </p:cNvPr>
          <p:cNvSpPr/>
          <p:nvPr/>
        </p:nvSpPr>
        <p:spPr>
          <a:xfrm>
            <a:off x="1143000" y="990600"/>
            <a:ext cx="9447073" cy="1754326"/>
          </a:xfrm>
          <a:prstGeom prst="rect">
            <a:avLst/>
          </a:prstGeom>
          <a:noFill/>
        </p:spPr>
        <p:txBody>
          <a:bodyPr wrap="none" lIns="91440" tIns="45720" rIns="91440" bIns="45720">
            <a:spAutoFit/>
            <a:scene3d>
              <a:camera prst="orthographicFront"/>
              <a:lightRig rig="threePt" dir="t"/>
            </a:scene3d>
            <a:sp3d extrusionH="57150">
              <a:bevelT h="25400" prst="softRound"/>
            </a:sp3d>
          </a:bodyPr>
          <a:lstStyle/>
          <a:p>
            <a:pPr algn="ctr"/>
            <a:r>
              <a:rPr lang="en-US" sz="54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Arial Black" panose="020B0A04020102020204" pitchFamily="34" charset="0"/>
              </a:rPr>
              <a:t>Is your name written in </a:t>
            </a:r>
          </a:p>
          <a:p>
            <a:pPr algn="ctr"/>
            <a:r>
              <a:rPr lang="en-US" sz="5400" b="1"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Arial Black" panose="020B0A04020102020204" pitchFamily="34" charset="0"/>
              </a:rPr>
              <a:t>The Lamb’s book of life?</a:t>
            </a:r>
            <a:endParaRPr lang="en-US" sz="5400" b="1" cap="none" spc="0" dirty="0">
              <a:ln w="12700">
                <a:solidFill>
                  <a:schemeClr val="tx2">
                    <a:lumMod val="75000"/>
                  </a:schemeClr>
                </a:solidFill>
                <a:prstDash val="solid"/>
              </a:ln>
              <a:solidFill>
                <a:schemeClr val="bg1"/>
              </a:solidFill>
              <a:effectLst>
                <a:outerShdw dist="38100" dir="2640000" algn="bl" rotWithShape="0">
                  <a:schemeClr val="tx2">
                    <a:lumMod val="75000"/>
                  </a:schemeClr>
                </a:outerShdw>
              </a:effectLst>
              <a:latin typeface="Arial Black" panose="020B0A04020102020204" pitchFamily="34" charset="0"/>
            </a:endParaRPr>
          </a:p>
        </p:txBody>
      </p:sp>
      <p:pic>
        <p:nvPicPr>
          <p:cNvPr id="10" name="Picture 9">
            <a:extLst>
              <a:ext uri="{FF2B5EF4-FFF2-40B4-BE49-F238E27FC236}">
                <a16:creationId xmlns="" xmlns:a16="http://schemas.microsoft.com/office/drawing/2014/main" id="{601F49A4-92B6-469C-8AE7-D14B19FEFFA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
        <p:nvSpPr>
          <p:cNvPr id="5" name="Rectangle 4"/>
          <p:cNvSpPr/>
          <p:nvPr/>
        </p:nvSpPr>
        <p:spPr>
          <a:xfrm>
            <a:off x="762000" y="5208329"/>
            <a:ext cx="10668000" cy="1143000"/>
          </a:xfrm>
          <a:prstGeom prst="rect">
            <a:avLst/>
          </a:prstGeom>
          <a:solidFill>
            <a:schemeClr val="accent2"/>
          </a:solidFill>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lightRig rig="soft" dir="t">
                <a:rot lat="0" lon="0" rev="10800000"/>
              </a:lightRig>
            </a:scene3d>
            <a:sp3d>
              <a:bevelT w="27940" h="12700"/>
              <a:contourClr>
                <a:srgbClr val="DDDDDD"/>
              </a:contourClr>
            </a:sp3d>
          </a:bodyPr>
          <a:lstStyle/>
          <a:p>
            <a:pPr algn="ctr"/>
            <a:r>
              <a:rPr lang="en-US" sz="4000" b="1" spc="150" dirty="0" smtClean="0">
                <a:ln w="11430"/>
                <a:solidFill>
                  <a:srgbClr val="F8F8F8"/>
                </a:solidFill>
                <a:effectLst>
                  <a:outerShdw blurRad="25400" algn="tl" rotWithShape="0">
                    <a:srgbClr val="000000">
                      <a:alpha val="43000"/>
                    </a:srgbClr>
                  </a:outerShdw>
                </a:effectLst>
              </a:rPr>
              <a:t>Is there anything more important than having our names written in the book of life?</a:t>
            </a:r>
            <a:endParaRPr lang="en-US" sz="4000" b="1" spc="150" dirty="0">
              <a:ln w="11430"/>
              <a:solidFill>
                <a:srgbClr val="F8F8F8"/>
              </a:solidFill>
              <a:effectLst>
                <a:outerShdw blurRad="25400" algn="tl" rotWithShape="0">
                  <a:srgbClr val="000000">
                    <a:alpha val="43000"/>
                  </a:srgbClr>
                </a:outerShdw>
              </a:effectLst>
            </a:endParaRPr>
          </a:p>
        </p:txBody>
      </p:sp>
    </p:spTree>
    <p:extLst>
      <p:ext uri="{BB962C8B-B14F-4D97-AF65-F5344CB8AC3E}">
        <p14:creationId xmlns:p14="http://schemas.microsoft.com/office/powerpoint/2010/main" val="38301735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1562100" y="982176"/>
            <a:ext cx="9067800" cy="4893647"/>
          </a:xfrm>
          <a:prstGeom prst="rect">
            <a:avLst/>
          </a:prstGeom>
          <a:noFill/>
        </p:spPr>
        <p:txBody>
          <a:bodyPr wrap="square" rtlCol="0">
            <a:spAutoFit/>
            <a:scene3d>
              <a:camera prst="orthographicFront"/>
              <a:lightRig rig="threePt" dir="t"/>
            </a:scene3d>
            <a:sp3d extrusionH="57150">
              <a:bevelT h="25400" prst="softRound"/>
            </a:sp3d>
          </a:bodyPr>
          <a:lstStyle/>
          <a:p>
            <a:pPr algn="ctr"/>
            <a:r>
              <a:rPr lang="en-US" sz="3200" b="1" dirty="0"/>
              <a:t>In Luke 10:20 Yahusha told the Seventy after they returned to him with joy, saying, Master, even the devils are subject unto us through your name: </a:t>
            </a:r>
            <a:r>
              <a:rPr lang="en-US" sz="5400" b="1" dirty="0">
                <a:solidFill>
                  <a:srgbClr val="3333FF"/>
                </a:solidFill>
                <a:latin typeface="AR BLANCA" pitchFamily="2" charset="0"/>
              </a:rPr>
              <a:t>“rejoice not, that the spirits are subject unto you; </a:t>
            </a:r>
            <a:r>
              <a:rPr lang="en-US" sz="5400" b="1" u="sng" dirty="0">
                <a:solidFill>
                  <a:srgbClr val="3333FF"/>
                </a:solidFill>
                <a:latin typeface="AR BLANCA" pitchFamily="2" charset="0"/>
              </a:rPr>
              <a:t>but rather rejoice, </a:t>
            </a:r>
            <a:r>
              <a:rPr lang="en-US" sz="5400" b="1" u="sng" dirty="0" smtClean="0">
                <a:solidFill>
                  <a:srgbClr val="3333FF"/>
                </a:solidFill>
                <a:latin typeface="AR BLANCA" pitchFamily="2" charset="0"/>
              </a:rPr>
              <a:t/>
            </a:r>
            <a:br>
              <a:rPr lang="en-US" sz="5400" b="1" u="sng" dirty="0" smtClean="0">
                <a:solidFill>
                  <a:srgbClr val="3333FF"/>
                </a:solidFill>
                <a:latin typeface="AR BLANCA" pitchFamily="2" charset="0"/>
              </a:rPr>
            </a:br>
            <a:r>
              <a:rPr lang="en-US" sz="5400" b="1" u="sng" dirty="0" smtClean="0">
                <a:solidFill>
                  <a:srgbClr val="3333FF"/>
                </a:solidFill>
                <a:latin typeface="AR BLANCA" pitchFamily="2" charset="0"/>
              </a:rPr>
              <a:t>because </a:t>
            </a:r>
            <a:r>
              <a:rPr lang="en-US" sz="5400" b="1" u="sng" dirty="0">
                <a:solidFill>
                  <a:srgbClr val="3333FF"/>
                </a:solidFill>
                <a:latin typeface="AR BLANCA" pitchFamily="2" charset="0"/>
              </a:rPr>
              <a:t>your names are written in heaven</a:t>
            </a:r>
            <a:r>
              <a:rPr lang="en-US" sz="5400" b="1" dirty="0">
                <a:solidFill>
                  <a:srgbClr val="3333FF"/>
                </a:solidFill>
                <a:latin typeface="AR BLANCA" pitchFamily="2" charset="0"/>
              </a:rPr>
              <a:t>.”  </a:t>
            </a:r>
            <a:r>
              <a:rPr lang="en-US" sz="5400" dirty="0">
                <a:latin typeface="AR BLANCA" pitchFamily="2" charset="0"/>
              </a:rPr>
              <a:t>KJV</a:t>
            </a:r>
          </a:p>
        </p:txBody>
      </p:sp>
      <p:pic>
        <p:nvPicPr>
          <p:cNvPr id="4" name="Picture 3">
            <a:extLst>
              <a:ext uri="{FF2B5EF4-FFF2-40B4-BE49-F238E27FC236}">
                <a16:creationId xmlns="" xmlns:a16="http://schemas.microsoft.com/office/drawing/2014/main" id="{656C2DE7-02B0-4B1F-A59D-6BC09DA515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77467"/>
            <a:ext cx="2103302" cy="518205"/>
          </a:xfrm>
          <a:prstGeom prst="rect">
            <a:avLst/>
          </a:prstGeom>
        </p:spPr>
      </p:pic>
      <p:sp>
        <p:nvSpPr>
          <p:cNvPr id="5" name="Slide Number Placeholder 3">
            <a:extLst>
              <a:ext uri="{FF2B5EF4-FFF2-40B4-BE49-F238E27FC236}">
                <a16:creationId xmlns="" xmlns:a16="http://schemas.microsoft.com/office/drawing/2014/main" id="{09940D8B-E28D-416D-A3B7-4632BC5E10C5}"/>
              </a:ext>
            </a:extLst>
          </p:cNvPr>
          <p:cNvSpPr txBox="1">
            <a:spLocks/>
          </p:cNvSpPr>
          <p:nvPr/>
        </p:nvSpPr>
        <p:spPr>
          <a:xfrm>
            <a:off x="9439835" y="6492875"/>
            <a:ext cx="275216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00" b="0" i="0" kern="1200">
                <a:solidFill>
                  <a:schemeClr val="tx1"/>
                </a:solidFill>
                <a:effectLst/>
                <a:latin typeface="+mn-lt"/>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smtClean="0"/>
              <a:pPr/>
              <a:t>36</a:t>
            </a:fld>
            <a:endParaRPr lang="en-US" dirty="0"/>
          </a:p>
        </p:txBody>
      </p:sp>
    </p:spTree>
    <p:extLst>
      <p:ext uri="{BB962C8B-B14F-4D97-AF65-F5344CB8AC3E}">
        <p14:creationId xmlns:p14="http://schemas.microsoft.com/office/powerpoint/2010/main" val="3516242294"/>
      </p:ext>
    </p:extLst>
  </p:cSld>
  <p:clrMapOvr>
    <a:masterClrMapping/>
  </p:clrMapOvr>
  <p:transition spd="slow" advTm="21763">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438400" y="1752600"/>
            <a:ext cx="7162800" cy="304698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4800" b="1" dirty="0">
                <a:solidFill>
                  <a:prstClr val="black"/>
                </a:solidFill>
                <a:latin typeface="Arial Black" pitchFamily="34" charset="0"/>
              </a:rPr>
              <a:t>Atonement involves individual as well </a:t>
            </a:r>
            <a:r>
              <a:rPr lang="en-US" sz="4800" b="1" dirty="0" smtClean="0">
                <a:solidFill>
                  <a:prstClr val="black"/>
                </a:solidFill>
                <a:latin typeface="Arial Black" pitchFamily="34" charset="0"/>
              </a:rPr>
              <a:t/>
            </a:r>
            <a:br>
              <a:rPr lang="en-US" sz="4800" b="1" dirty="0" smtClean="0">
                <a:solidFill>
                  <a:prstClr val="black"/>
                </a:solidFill>
                <a:latin typeface="Arial Black" pitchFamily="34" charset="0"/>
              </a:rPr>
            </a:br>
            <a:r>
              <a:rPr lang="en-US" sz="4800" b="1" dirty="0" smtClean="0">
                <a:solidFill>
                  <a:prstClr val="black"/>
                </a:solidFill>
                <a:latin typeface="Arial Black" pitchFamily="34" charset="0"/>
              </a:rPr>
              <a:t>as </a:t>
            </a:r>
            <a:r>
              <a:rPr lang="en-US" sz="4800" b="1" dirty="0">
                <a:solidFill>
                  <a:prstClr val="black"/>
                </a:solidFill>
                <a:latin typeface="Arial Black" pitchFamily="34" charset="0"/>
              </a:rPr>
              <a:t>collective purification.</a:t>
            </a:r>
          </a:p>
        </p:txBody>
      </p:sp>
      <p:pic>
        <p:nvPicPr>
          <p:cNvPr id="3" name="Picture 2">
            <a:extLst>
              <a:ext uri="{FF2B5EF4-FFF2-40B4-BE49-F238E27FC236}">
                <a16:creationId xmlns="" xmlns:a16="http://schemas.microsoft.com/office/drawing/2014/main" id="{26BC9098-EF87-462E-A733-E924F6B02B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6477000"/>
            <a:ext cx="2103302" cy="518205"/>
          </a:xfrm>
          <a:prstGeom prst="rect">
            <a:avLst/>
          </a:prstGeom>
        </p:spPr>
      </p:pic>
      <p:sp>
        <p:nvSpPr>
          <p:cNvPr id="4" name="Slide Number Placeholder 3">
            <a:extLst>
              <a:ext uri="{FF2B5EF4-FFF2-40B4-BE49-F238E27FC236}">
                <a16:creationId xmlns="" xmlns:a16="http://schemas.microsoft.com/office/drawing/2014/main" id="{DB41F8E9-615D-4259-BBE6-79BFBF2DDAB4}"/>
              </a:ext>
            </a:extLst>
          </p:cNvPr>
          <p:cNvSpPr>
            <a:spLocks noGrp="1"/>
          </p:cNvSpPr>
          <p:nvPr>
            <p:ph type="sldNum" sz="quarter" idx="12"/>
          </p:nvPr>
        </p:nvSpPr>
        <p:spPr>
          <a:xfrm>
            <a:off x="9448800" y="6172200"/>
            <a:ext cx="2743200" cy="609600"/>
          </a:xfrm>
        </p:spPr>
        <p:txBody>
          <a:bodyPr/>
          <a:lstStyle/>
          <a:p>
            <a:fld id="{3C6C174D-90BF-4AD9-B787-8A9499DD5C74}" type="slidenum">
              <a:rPr lang="en-US" smtClean="0"/>
              <a:pPr/>
              <a:t>37</a:t>
            </a:fld>
            <a:endParaRPr lang="en-US" dirty="0"/>
          </a:p>
        </p:txBody>
      </p:sp>
    </p:spTree>
    <p:extLst>
      <p:ext uri="{BB962C8B-B14F-4D97-AF65-F5344CB8AC3E}">
        <p14:creationId xmlns:p14="http://schemas.microsoft.com/office/powerpoint/2010/main" val="4246342866"/>
      </p:ext>
    </p:extLst>
  </p:cSld>
  <p:clrMapOvr>
    <a:masterClrMapping/>
  </p:clrMapOvr>
  <p:transition spd="slow" advTm="9185">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ebibleteacher.com/sites/default/files/powerpoint-backgrounds/1/scrollhal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26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895600" y="1371600"/>
            <a:ext cx="8839200" cy="34163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b="1" dirty="0">
                <a:solidFill>
                  <a:prstClr val="black"/>
                </a:solidFill>
              </a:rPr>
              <a:t>In Leviticus chapter 16 are shown the physical rites of purification on the Day of Atonement </a:t>
            </a:r>
            <a:r>
              <a:rPr lang="en-US" sz="3200" b="1" dirty="0" smtClean="0">
                <a:solidFill>
                  <a:prstClr val="black"/>
                </a:solidFill>
              </a:rPr>
              <a:t>like: </a:t>
            </a:r>
            <a:endParaRPr lang="en-US" sz="3200" b="1" dirty="0">
              <a:solidFill>
                <a:prstClr val="black"/>
              </a:solidFill>
            </a:endParaRPr>
          </a:p>
          <a:p>
            <a:r>
              <a:rPr lang="en-US" sz="3200" b="1" u="sng" dirty="0">
                <a:solidFill>
                  <a:prstClr val="black"/>
                </a:solidFill>
              </a:rPr>
              <a:t>The washings</a:t>
            </a:r>
            <a:r>
              <a:rPr lang="en-US" sz="3200" b="1" dirty="0">
                <a:solidFill>
                  <a:prstClr val="black"/>
                </a:solidFill>
              </a:rPr>
              <a:t>, </a:t>
            </a:r>
            <a:r>
              <a:rPr lang="en-US" sz="2800" i="1" dirty="0">
                <a:solidFill>
                  <a:prstClr val="black"/>
                </a:solidFill>
              </a:rPr>
              <a:t>verses 4, 24, 26, 28; </a:t>
            </a:r>
          </a:p>
          <a:p>
            <a:r>
              <a:rPr lang="en-US" sz="3200" b="1" u="sng" dirty="0">
                <a:solidFill>
                  <a:prstClr val="black"/>
                </a:solidFill>
              </a:rPr>
              <a:t>The sacrifices</a:t>
            </a:r>
            <a:r>
              <a:rPr lang="en-US" sz="3200" b="1" dirty="0">
                <a:solidFill>
                  <a:prstClr val="black"/>
                </a:solidFill>
              </a:rPr>
              <a:t>, </a:t>
            </a:r>
            <a:r>
              <a:rPr lang="en-US" sz="2800" i="1" dirty="0">
                <a:solidFill>
                  <a:prstClr val="black"/>
                </a:solidFill>
              </a:rPr>
              <a:t>verses 5, 6, 11, 15; </a:t>
            </a:r>
          </a:p>
          <a:p>
            <a:r>
              <a:rPr lang="en-US" sz="3200" b="1" u="sng" dirty="0">
                <a:solidFill>
                  <a:prstClr val="black"/>
                </a:solidFill>
              </a:rPr>
              <a:t>The fumigations</a:t>
            </a:r>
            <a:r>
              <a:rPr lang="en-US" sz="3200" b="1" dirty="0">
                <a:solidFill>
                  <a:prstClr val="black"/>
                </a:solidFill>
              </a:rPr>
              <a:t>, </a:t>
            </a:r>
            <a:r>
              <a:rPr lang="en-US" sz="2800" i="1" dirty="0">
                <a:solidFill>
                  <a:prstClr val="black"/>
                </a:solidFill>
              </a:rPr>
              <a:t>verses 12-13; </a:t>
            </a:r>
          </a:p>
          <a:p>
            <a:r>
              <a:rPr lang="en-US" sz="2800" b="1" u="sng" dirty="0">
                <a:solidFill>
                  <a:prstClr val="black"/>
                </a:solidFill>
              </a:rPr>
              <a:t>The sprinkling of the sacrificial blood</a:t>
            </a:r>
            <a:r>
              <a:rPr lang="en-US" sz="2800" dirty="0">
                <a:solidFill>
                  <a:prstClr val="black"/>
                </a:solidFill>
              </a:rPr>
              <a:t>, </a:t>
            </a:r>
            <a:r>
              <a:rPr lang="en-US" sz="2400" i="1" dirty="0">
                <a:solidFill>
                  <a:prstClr val="black"/>
                </a:solidFill>
              </a:rPr>
              <a:t>verses 14-15, 18-19; </a:t>
            </a:r>
          </a:p>
          <a:p>
            <a:r>
              <a:rPr lang="en-US" sz="2800" b="1" u="sng" dirty="0">
                <a:solidFill>
                  <a:prstClr val="black"/>
                </a:solidFill>
              </a:rPr>
              <a:t>And </a:t>
            </a:r>
            <a:r>
              <a:rPr lang="en-US" sz="2800" b="1" u="sng" dirty="0" smtClean="0">
                <a:solidFill>
                  <a:prstClr val="black"/>
                </a:solidFill>
              </a:rPr>
              <a:t>the </a:t>
            </a:r>
            <a:r>
              <a:rPr lang="en-US" sz="2800" b="1" u="sng" dirty="0">
                <a:solidFill>
                  <a:prstClr val="black"/>
                </a:solidFill>
              </a:rPr>
              <a:t>changes of clothes</a:t>
            </a:r>
            <a:r>
              <a:rPr lang="en-US" sz="2800" i="1" dirty="0">
                <a:solidFill>
                  <a:prstClr val="black"/>
                </a:solidFill>
              </a:rPr>
              <a:t>, verses 4, </a:t>
            </a:r>
            <a:r>
              <a:rPr lang="en-US" sz="2800" i="1" dirty="0" smtClean="0">
                <a:solidFill>
                  <a:prstClr val="black"/>
                </a:solidFill>
              </a:rPr>
              <a:t>23. </a:t>
            </a:r>
            <a:endParaRPr lang="en-US" sz="2800" i="1" dirty="0">
              <a:solidFill>
                <a:prstClr val="black"/>
              </a:solidFill>
            </a:endParaRPr>
          </a:p>
        </p:txBody>
      </p:sp>
      <p:pic>
        <p:nvPicPr>
          <p:cNvPr id="3" name="Picture 2">
            <a:extLst>
              <a:ext uri="{FF2B5EF4-FFF2-40B4-BE49-F238E27FC236}">
                <a16:creationId xmlns="" xmlns:a16="http://schemas.microsoft.com/office/drawing/2014/main" id="{022A3E8E-042B-462E-A6C5-B7CC6CAE7C7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6542" y="6362912"/>
            <a:ext cx="2103302" cy="518205"/>
          </a:xfrm>
          <a:prstGeom prst="rect">
            <a:avLst/>
          </a:prstGeom>
        </p:spPr>
      </p:pic>
      <p:sp>
        <p:nvSpPr>
          <p:cNvPr id="4" name="Slide Number Placeholder 3">
            <a:extLst>
              <a:ext uri="{FF2B5EF4-FFF2-40B4-BE49-F238E27FC236}">
                <a16:creationId xmlns="" xmlns:a16="http://schemas.microsoft.com/office/drawing/2014/main" id="{7E39E0E6-5A2A-41A3-87A1-961FF5799C47}"/>
              </a:ext>
            </a:extLst>
          </p:cNvPr>
          <p:cNvSpPr>
            <a:spLocks noGrp="1"/>
          </p:cNvSpPr>
          <p:nvPr>
            <p:ph type="sldNum" sz="quarter" idx="12"/>
          </p:nvPr>
        </p:nvSpPr>
        <p:spPr/>
        <p:txBody>
          <a:bodyPr/>
          <a:lstStyle/>
          <a:p>
            <a:fld id="{3C6C174D-90BF-4AD9-B787-8A9499DD5C74}" type="slidenum">
              <a:rPr lang="en-US" smtClean="0">
                <a:solidFill>
                  <a:schemeClr val="tx1"/>
                </a:solidFill>
              </a:rPr>
              <a:pPr/>
              <a:t>38</a:t>
            </a:fld>
            <a:endParaRPr lang="en-US" dirty="0">
              <a:solidFill>
                <a:schemeClr val="tx1"/>
              </a:solidFill>
            </a:endParaRPr>
          </a:p>
        </p:txBody>
      </p:sp>
    </p:spTree>
    <p:extLst>
      <p:ext uri="{BB962C8B-B14F-4D97-AF65-F5344CB8AC3E}">
        <p14:creationId xmlns:p14="http://schemas.microsoft.com/office/powerpoint/2010/main" val="2051524480"/>
      </p:ext>
    </p:extLst>
  </p:cSld>
  <p:clrMapOvr>
    <a:masterClrMapping/>
  </p:clrMapOvr>
  <mc:AlternateContent xmlns:mc="http://schemas.openxmlformats.org/markup-compatibility/2006" xmlns:p14="http://schemas.microsoft.com/office/powerpoint/2010/main">
    <mc:Choice Requires="p14">
      <p:transition spd="slow" p14:dur="2000" advTm="21294">
        <p14:prism isContent="1"/>
      </p:transition>
    </mc:Choice>
    <mc:Fallback xmlns="">
      <p:transition spd="slow" advTm="21294">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 xmlns:a16="http://schemas.microsoft.com/office/drawing/2014/main" id="{C37E9D4B-7BFA-4D10-B666-547BAC499469}"/>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 xmlns:a16="http://schemas.microsoft.com/office/drawing/2014/main" id="{F4A932C9-967C-4AE6-A271-65B49CDB5E15}"/>
              </a:ext>
            </a:extLst>
          </p:cNvPr>
          <p:cNvPicPr>
            <a:picLocks noChangeAspect="1"/>
          </p:cNvPicPr>
          <p:nvPr/>
        </p:nvPicPr>
        <p:blipFill>
          <a:blip r:embed="rId2"/>
          <a:stretch>
            <a:fillRect/>
          </a:stretch>
        </p:blipFill>
        <p:spPr>
          <a:xfrm>
            <a:off x="1066800" y="791158"/>
            <a:ext cx="6020222" cy="3382599"/>
          </a:xfrm>
          <a:prstGeom prst="rect">
            <a:avLst/>
          </a:prstGeom>
        </p:spPr>
      </p:pic>
      <p:sp>
        <p:nvSpPr>
          <p:cNvPr id="2" name="Slide Number Placeholder 1">
            <a:extLst>
              <a:ext uri="{FF2B5EF4-FFF2-40B4-BE49-F238E27FC236}">
                <a16:creationId xmlns="" xmlns:a16="http://schemas.microsoft.com/office/drawing/2014/main" id="{C5464C38-5AF4-4FE5-919C-FC27A0A5AC39}"/>
              </a:ext>
            </a:extLst>
          </p:cNvPr>
          <p:cNvSpPr>
            <a:spLocks noGrp="1"/>
          </p:cNvSpPr>
          <p:nvPr>
            <p:ph type="sldNum" sz="quarter" idx="12"/>
          </p:nvPr>
        </p:nvSpPr>
        <p:spPr>
          <a:xfrm>
            <a:off x="9683496" y="4892040"/>
            <a:ext cx="1673352" cy="1005840"/>
          </a:xfrm>
        </p:spPr>
        <p:txBody>
          <a:bodyPr>
            <a:normAutofit/>
          </a:bodyPr>
          <a:lstStyle/>
          <a:p>
            <a:pPr>
              <a:lnSpc>
                <a:spcPct val="90000"/>
              </a:lnSpc>
              <a:spcAft>
                <a:spcPts val="600"/>
              </a:spcAft>
            </a:pPr>
            <a:fld id="{3C6C174D-90BF-4AD9-B787-8A9499DD5C74}" type="slidenum">
              <a:rPr lang="en-US" sz="6600">
                <a:solidFill>
                  <a:srgbClr val="FFFFFF"/>
                </a:solidFill>
              </a:rPr>
              <a:pPr>
                <a:lnSpc>
                  <a:spcPct val="90000"/>
                </a:lnSpc>
                <a:spcAft>
                  <a:spcPts val="600"/>
                </a:spcAft>
              </a:pPr>
              <a:t>39</a:t>
            </a:fld>
            <a:endParaRPr lang="en-US" sz="6600">
              <a:solidFill>
                <a:srgbClr val="FFFFFF"/>
              </a:solidFill>
            </a:endParaRPr>
          </a:p>
        </p:txBody>
      </p:sp>
      <p:sp>
        <p:nvSpPr>
          <p:cNvPr id="4" name="TextBox 3">
            <a:extLst>
              <a:ext uri="{FF2B5EF4-FFF2-40B4-BE49-F238E27FC236}">
                <a16:creationId xmlns="" xmlns:a16="http://schemas.microsoft.com/office/drawing/2014/main" id="{925AE076-856C-4CA5-831B-35EDE21FA09C}"/>
              </a:ext>
            </a:extLst>
          </p:cNvPr>
          <p:cNvSpPr txBox="1"/>
          <p:nvPr/>
        </p:nvSpPr>
        <p:spPr>
          <a:xfrm>
            <a:off x="989252" y="4125866"/>
            <a:ext cx="8694244" cy="181588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Which finally culminated in the act for Aaron, the high priest, to select two young goats </a:t>
            </a:r>
            <a:r>
              <a:rPr kumimoji="0" lang="en-US" sz="2400" b="0" i="1"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(Lev. 16:5) </a:t>
            </a: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and to cast lots to determine which goat would be “for YHVH” </a:t>
            </a:r>
            <a:r>
              <a:rPr kumimoji="0" lang="en-US" sz="28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r>
            <a:br>
              <a:rPr kumimoji="0" lang="en-US" sz="28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br>
            <a:r>
              <a:rPr kumimoji="0" lang="en-US" sz="2800" b="0"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and </a:t>
            </a:r>
            <a:r>
              <a:rPr kumimoji="0" lang="en-US" sz="2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which for </a:t>
            </a:r>
            <a:r>
              <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“the </a:t>
            </a:r>
            <a:r>
              <a:rPr kumimoji="0" lang="en-US" sz="28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scapegoat.”</a:t>
            </a:r>
            <a:endParaRPr kumimoji="0" lang="en-US" sz="2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 xmlns:a16="http://schemas.microsoft.com/office/drawing/2014/main" id="{2D270BB6-0BD0-439C-9D1B-7311CB0FEC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Tree>
    <p:extLst>
      <p:ext uri="{BB962C8B-B14F-4D97-AF65-F5344CB8AC3E}">
        <p14:creationId xmlns:p14="http://schemas.microsoft.com/office/powerpoint/2010/main" val="2384141030"/>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11163" y="685800"/>
            <a:ext cx="5722937" cy="39243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53200" y="228600"/>
            <a:ext cx="5181600" cy="6494085"/>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wrap="square" rtlCol="0">
            <a:spAutoFit/>
            <a:sp3d extrusionH="57150">
              <a:bevelT w="38100" h="38100"/>
            </a:sp3d>
          </a:bodyPr>
          <a:lstStyle/>
          <a:p>
            <a:pPr algn="ctr"/>
            <a:r>
              <a:rPr lang="en-US" sz="3200" b="1" dirty="0"/>
              <a:t>In Israel, one day each year the High Priest would draw aside the Veil and enter </a:t>
            </a:r>
            <a:r>
              <a:rPr lang="en-US" sz="3200" b="1" dirty="0">
                <a:solidFill>
                  <a:srgbClr val="FFFF00"/>
                </a:solidFill>
              </a:rPr>
              <a:t>the Holy of Holies to make atonement </a:t>
            </a:r>
            <a:r>
              <a:rPr lang="en-US" sz="3200" b="1" i="1" dirty="0"/>
              <a:t>(Heb. Kafar)</a:t>
            </a:r>
            <a:r>
              <a:rPr lang="en-US" sz="3200" b="1" dirty="0"/>
              <a:t> and cover the nations sins from the judgment of YHVH and receive forgiveness. It took place on the </a:t>
            </a:r>
            <a:r>
              <a:rPr lang="en-US" sz="3200" b="1" dirty="0" smtClean="0"/>
              <a:t>10</a:t>
            </a:r>
            <a:r>
              <a:rPr lang="en-US" sz="3200" b="1" baseline="30000" dirty="0" smtClean="0"/>
              <a:t>th</a:t>
            </a:r>
            <a:r>
              <a:rPr lang="en-US" sz="3200" b="1" dirty="0" smtClean="0"/>
              <a:t> day </a:t>
            </a:r>
            <a:r>
              <a:rPr lang="en-US" sz="3200" b="1" dirty="0"/>
              <a:t>of the </a:t>
            </a:r>
            <a:r>
              <a:rPr lang="en-US" sz="3200" b="1" dirty="0" smtClean="0"/>
              <a:t>7</a:t>
            </a:r>
            <a:r>
              <a:rPr lang="en-US" sz="3200" b="1" baseline="30000" dirty="0" smtClean="0"/>
              <a:t>th</a:t>
            </a:r>
            <a:r>
              <a:rPr lang="en-US" sz="3200" b="1" dirty="0" smtClean="0"/>
              <a:t> month</a:t>
            </a:r>
            <a:r>
              <a:rPr lang="en-US" sz="3200" b="1" dirty="0"/>
              <a:t>, Tishri. </a:t>
            </a:r>
            <a:r>
              <a:rPr lang="en-US" sz="3200" b="1" dirty="0" smtClean="0"/>
              <a:t/>
            </a:r>
            <a:br>
              <a:rPr lang="en-US" sz="3200" b="1" dirty="0" smtClean="0"/>
            </a:br>
            <a:r>
              <a:rPr lang="en-US" sz="3200" b="1" dirty="0" smtClean="0"/>
              <a:t>By </a:t>
            </a:r>
            <a:r>
              <a:rPr lang="en-US" sz="3200" b="1" dirty="0"/>
              <a:t>our calendar that would </a:t>
            </a:r>
            <a:r>
              <a:rPr lang="en-US" sz="3200" b="1" dirty="0" smtClean="0"/>
              <a:t/>
            </a:r>
            <a:br>
              <a:rPr lang="en-US" sz="3200" b="1" dirty="0" smtClean="0"/>
            </a:br>
            <a:r>
              <a:rPr lang="en-US" sz="3200" b="1" dirty="0" smtClean="0"/>
              <a:t>be </a:t>
            </a:r>
            <a:r>
              <a:rPr lang="en-US" sz="3200" b="1" dirty="0"/>
              <a:t>around the end of September or early October.</a:t>
            </a:r>
          </a:p>
        </p:txBody>
      </p:sp>
      <p:pic>
        <p:nvPicPr>
          <p:cNvPr id="2" name="Picture 1">
            <a:extLst>
              <a:ext uri="{FF2B5EF4-FFF2-40B4-BE49-F238E27FC236}">
                <a16:creationId xmlns="" xmlns:a16="http://schemas.microsoft.com/office/drawing/2014/main" id="{38F84035-F211-463A-B30A-BB95FB992B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02" y="6400800"/>
            <a:ext cx="2103302" cy="518205"/>
          </a:xfrm>
          <a:prstGeom prst="rect">
            <a:avLst/>
          </a:prstGeom>
        </p:spPr>
      </p:pic>
      <p:sp>
        <p:nvSpPr>
          <p:cNvPr id="6" name="Slide Number Placeholder 1">
            <a:extLst>
              <a:ext uri="{FF2B5EF4-FFF2-40B4-BE49-F238E27FC236}">
                <a16:creationId xmlns="" xmlns:a16="http://schemas.microsoft.com/office/drawing/2014/main" id="{E596B1B8-0884-4F73-BA52-826337EEC30B}"/>
              </a:ext>
            </a:extLst>
          </p:cNvPr>
          <p:cNvSpPr>
            <a:spLocks noGrp="1"/>
          </p:cNvSpPr>
          <p:nvPr>
            <p:ph type="sldNum" sz="quarter" idx="12"/>
          </p:nvPr>
        </p:nvSpPr>
        <p:spPr>
          <a:xfrm>
            <a:off x="9439835" y="6492875"/>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C6C174D-90BF-4AD9-B787-8A9499DD5C74}" type="slidenum">
              <a:rPr kumimoji="0" lang="en-US" sz="12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7" name="Rectangle 6"/>
          <p:cNvSpPr/>
          <p:nvPr/>
        </p:nvSpPr>
        <p:spPr>
          <a:xfrm>
            <a:off x="487362" y="4848761"/>
            <a:ext cx="5646737" cy="132343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extrusionH="57150" contourW="6350" prstMaterial="metal">
              <a:bevelT w="127000" h="31750" prst="coolSlant"/>
              <a:contourClr>
                <a:schemeClr val="accent1">
                  <a:shade val="75000"/>
                </a:schemeClr>
              </a:contourClr>
            </a:sp3d>
          </a:bodyPr>
          <a:lstStyle/>
          <a:p>
            <a:pPr algn="ctr"/>
            <a:r>
              <a:rPr lang="en-US" sz="4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rPr>
              <a:t>Yom Kippur </a:t>
            </a:r>
            <a:br>
              <a:rPr lang="en-US" sz="4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rPr>
            </a:br>
            <a:r>
              <a:rPr lang="en-US" sz="4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rPr>
              <a:t>(Day of Atonement)</a:t>
            </a:r>
            <a:endParaRPr lang="en-US" sz="4000" b="1"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endParaRPr>
          </a:p>
        </p:txBody>
      </p:sp>
    </p:spTree>
    <p:extLst>
      <p:ext uri="{BB962C8B-B14F-4D97-AF65-F5344CB8AC3E}">
        <p14:creationId xmlns:p14="http://schemas.microsoft.com/office/powerpoint/2010/main" val="999060443"/>
      </p:ext>
    </p:extLst>
  </p:cSld>
  <p:clrMapOvr>
    <a:masterClrMapping/>
  </p:clrMapOvr>
  <p:transition spd="slow" advTm="30765">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1166842"/>
            <a:ext cx="10515600" cy="4524315"/>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a:latin typeface="Arial" panose="020B0604020202020204" pitchFamily="34" charset="0"/>
                <a:cs typeface="Arial" panose="020B0604020202020204" pitchFamily="34" charset="0"/>
              </a:rPr>
              <a:t>The word “scapegoat” was </a:t>
            </a:r>
            <a:r>
              <a:rPr lang="en-US" sz="3200" u="sng" dirty="0">
                <a:latin typeface="Arial" panose="020B0604020202020204" pitchFamily="34" charset="0"/>
                <a:cs typeface="Arial" panose="020B0604020202020204" pitchFamily="34" charset="0"/>
              </a:rPr>
              <a:t>invented by William Tyndale</a:t>
            </a:r>
            <a:r>
              <a:rPr lang="en-US" sz="3200" dirty="0">
                <a:latin typeface="Arial" panose="020B0604020202020204" pitchFamily="34" charset="0"/>
                <a:cs typeface="Arial" panose="020B0604020202020204" pitchFamily="34" charset="0"/>
              </a:rPr>
              <a:t> in his 1530 English translation of the Bible. He translated the Hebrew word "</a:t>
            </a:r>
            <a:r>
              <a:rPr lang="en-US" sz="3200" dirty="0" err="1" smtClean="0">
                <a:latin typeface="Arial" panose="020B0604020202020204" pitchFamily="34" charset="0"/>
                <a:cs typeface="Arial" panose="020B0604020202020204" pitchFamily="34" charset="0"/>
              </a:rPr>
              <a:t>Azazel</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which only occurs in connection with this ceremony, as </a:t>
            </a:r>
            <a:r>
              <a:rPr lang="en-US" sz="3200" b="1" dirty="0">
                <a:latin typeface="Arial" panose="020B0604020202020204" pitchFamily="34" charset="0"/>
                <a:cs typeface="Arial" panose="020B0604020202020204" pitchFamily="34" charset="0"/>
              </a:rPr>
              <a:t>"</a:t>
            </a:r>
            <a:r>
              <a:rPr lang="en-US" sz="3200" b="1" dirty="0" err="1">
                <a:latin typeface="Arial" panose="020B0604020202020204" pitchFamily="34" charset="0"/>
                <a:cs typeface="Arial" panose="020B0604020202020204" pitchFamily="34" charset="0"/>
              </a:rPr>
              <a:t>ez</a:t>
            </a:r>
            <a:r>
              <a:rPr lang="en-US" sz="3200" b="1" dirty="0">
                <a:latin typeface="Arial" panose="020B0604020202020204" pitchFamily="34" charset="0"/>
                <a:cs typeface="Arial" panose="020B0604020202020204" pitchFamily="34" charset="0"/>
              </a:rPr>
              <a:t> </a:t>
            </a:r>
            <a:r>
              <a:rPr lang="en-US" sz="3200" b="1" dirty="0" err="1">
                <a:latin typeface="Arial" panose="020B0604020202020204" pitchFamily="34" charset="0"/>
                <a:cs typeface="Arial" panose="020B0604020202020204" pitchFamily="34" charset="0"/>
              </a:rPr>
              <a:t>azel</a:t>
            </a:r>
            <a:r>
              <a:rPr lang="en-US" sz="3200" b="1" dirty="0">
                <a:latin typeface="Arial" panose="020B0604020202020204" pitchFamily="34" charset="0"/>
                <a:cs typeface="Arial" panose="020B0604020202020204" pitchFamily="34" charset="0"/>
              </a:rPr>
              <a:t>"</a:t>
            </a:r>
            <a:r>
              <a:rPr lang="en-US" sz="3200" dirty="0">
                <a:latin typeface="Arial" panose="020B0604020202020204" pitchFamily="34" charset="0"/>
                <a:cs typeface="Arial" panose="020B0604020202020204" pitchFamily="34" charset="0"/>
              </a:rPr>
              <a:t> the </a:t>
            </a:r>
            <a:r>
              <a:rPr lang="en-US" sz="3200" b="1" dirty="0">
                <a:latin typeface="Arial" panose="020B0604020202020204" pitchFamily="34" charset="0"/>
                <a:cs typeface="Arial" panose="020B0604020202020204" pitchFamily="34" charset="0"/>
              </a:rPr>
              <a:t>"goat" </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ez</a:t>
            </a:r>
            <a:r>
              <a:rPr lang="en-US" sz="3200" dirty="0">
                <a:latin typeface="Arial" panose="020B0604020202020204" pitchFamily="34" charset="0"/>
                <a:cs typeface="Arial" panose="020B0604020202020204" pitchFamily="34" charset="0"/>
              </a:rPr>
              <a:t>) which </a:t>
            </a:r>
            <a:r>
              <a:rPr lang="en-US" sz="3200" b="1" dirty="0">
                <a:latin typeface="Arial" panose="020B0604020202020204" pitchFamily="34" charset="0"/>
                <a:cs typeface="Arial" panose="020B0604020202020204" pitchFamily="34" charset="0"/>
              </a:rPr>
              <a:t>"escapes" </a:t>
            </a:r>
            <a:r>
              <a:rPr lang="en-US" sz="3200" dirty="0">
                <a:latin typeface="Arial" panose="020B0604020202020204" pitchFamily="34" charset="0"/>
                <a:cs typeface="Arial" panose="020B0604020202020204" pitchFamily="34" charset="0"/>
              </a:rPr>
              <a:t>(</a:t>
            </a:r>
            <a:r>
              <a:rPr lang="en-US" sz="3200" dirty="0" err="1">
                <a:latin typeface="Arial" panose="020B0604020202020204" pitchFamily="34" charset="0"/>
                <a:cs typeface="Arial" panose="020B0604020202020204" pitchFamily="34" charset="0"/>
              </a:rPr>
              <a:t>azel</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That </a:t>
            </a:r>
            <a:r>
              <a:rPr lang="en-US" sz="3200" dirty="0">
                <a:latin typeface="Arial" panose="020B0604020202020204" pitchFamily="34" charset="0"/>
                <a:cs typeface="Arial" panose="020B0604020202020204" pitchFamily="34" charset="0"/>
              </a:rPr>
              <a:t>seems like a good translation because in the ceremony the goat is indeed released in the wilderness.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The </a:t>
            </a:r>
            <a:r>
              <a:rPr lang="en-US" sz="3200" dirty="0">
                <a:latin typeface="Arial" panose="020B0604020202020204" pitchFamily="34" charset="0"/>
                <a:cs typeface="Arial" panose="020B0604020202020204" pitchFamily="34" charset="0"/>
              </a:rPr>
              <a:t>King James Version followed his lead,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as </a:t>
            </a:r>
            <a:r>
              <a:rPr lang="en-US" sz="3200" dirty="0">
                <a:latin typeface="Arial" panose="020B0604020202020204" pitchFamily="34" charset="0"/>
                <a:cs typeface="Arial" panose="020B0604020202020204" pitchFamily="34" charset="0"/>
              </a:rPr>
              <a:t>have many modern translations.</a:t>
            </a:r>
          </a:p>
        </p:txBody>
      </p:sp>
      <p:pic>
        <p:nvPicPr>
          <p:cNvPr id="4" name="Picture 3">
            <a:extLst>
              <a:ext uri="{FF2B5EF4-FFF2-40B4-BE49-F238E27FC236}">
                <a16:creationId xmlns="" xmlns:a16="http://schemas.microsoft.com/office/drawing/2014/main" id="{2A6C7A9D-9569-49F7-A209-A70931944E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6477000"/>
            <a:ext cx="2103302" cy="518205"/>
          </a:xfrm>
          <a:prstGeom prst="rect">
            <a:avLst/>
          </a:prstGeom>
        </p:spPr>
      </p:pic>
      <p:sp>
        <p:nvSpPr>
          <p:cNvPr id="6" name="Slide Number Placeholder 2">
            <a:extLst>
              <a:ext uri="{FF2B5EF4-FFF2-40B4-BE49-F238E27FC236}">
                <a16:creationId xmlns="" xmlns:a16="http://schemas.microsoft.com/office/drawing/2014/main" id="{D13366ED-0C9E-4FC5-ABC5-7CECBDC5937D}"/>
              </a:ext>
            </a:extLst>
          </p:cNvPr>
          <p:cNvSpPr>
            <a:spLocks noGrp="1"/>
          </p:cNvSpPr>
          <p:nvPr>
            <p:ph type="sldNum" sz="quarter" idx="12"/>
          </p:nvPr>
        </p:nvSpPr>
        <p:spPr>
          <a:xfrm>
            <a:off x="11582400" y="6551706"/>
            <a:ext cx="542697" cy="279400"/>
          </a:xfrm>
        </p:spPr>
        <p:txBody>
          <a:bodyPr/>
          <a:lstStyle/>
          <a:p>
            <a:fld id="{3C6C174D-90BF-4AD9-B787-8A9499DD5C74}" type="slidenum">
              <a:rPr lang="en-US" sz="1100" b="1" smtClean="0">
                <a:solidFill>
                  <a:schemeClr val="bg1"/>
                </a:solidFill>
              </a:rPr>
              <a:pPr/>
              <a:t>40</a:t>
            </a:fld>
            <a:endParaRPr lang="en-US" b="1" dirty="0">
              <a:solidFill>
                <a:schemeClr val="bg1"/>
              </a:solidFill>
            </a:endParaRPr>
          </a:p>
        </p:txBody>
      </p:sp>
    </p:spTree>
    <p:extLst>
      <p:ext uri="{BB962C8B-B14F-4D97-AF65-F5344CB8AC3E}">
        <p14:creationId xmlns:p14="http://schemas.microsoft.com/office/powerpoint/2010/main" val="2543920793"/>
      </p:ext>
    </p:extLst>
  </p:cSld>
  <p:clrMapOvr>
    <a:masterClrMapping/>
  </p:clrMapOvr>
  <p:transition spd="slow" advTm="35070">
    <p:randomBar dir="ver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1975" y="920621"/>
            <a:ext cx="10210800" cy="5016758"/>
          </a:xfrm>
          <a:prstGeom prst="rect">
            <a:avLst/>
          </a:prstGeom>
          <a:solidFill>
            <a:schemeClr val="tx2">
              <a:lumMod val="10000"/>
              <a:lumOff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a:latin typeface="Arial" panose="020B0604020202020204" pitchFamily="34" charset="0"/>
                <a:cs typeface="Arial" panose="020B0604020202020204" pitchFamily="34" charset="0"/>
              </a:rPr>
              <a:t>From the Hebrew definition of Azazel, the meaning is </a:t>
            </a:r>
            <a:r>
              <a:rPr lang="en-US" sz="3200" b="1" dirty="0">
                <a:solidFill>
                  <a:srgbClr val="C00000"/>
                </a:solidFill>
                <a:latin typeface="Arial" panose="020B0604020202020204" pitchFamily="34" charset="0"/>
                <a:cs typeface="Arial" panose="020B0604020202020204" pitchFamily="34" charset="0"/>
              </a:rPr>
              <a:t>“goat of departure.” </a:t>
            </a:r>
            <a:r>
              <a:rPr lang="en-US" sz="3200" b="1" dirty="0" smtClean="0">
                <a:solidFill>
                  <a:srgbClr val="C00000"/>
                </a:solidFill>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Leviticus </a:t>
            </a:r>
            <a:r>
              <a:rPr lang="en-US" sz="3200" dirty="0">
                <a:latin typeface="Arial" panose="020B0604020202020204" pitchFamily="34" charset="0"/>
                <a:cs typeface="Arial" panose="020B0604020202020204" pitchFamily="34" charset="0"/>
              </a:rPr>
              <a:t>16:8 actually should read: </a:t>
            </a:r>
            <a:r>
              <a:rPr lang="en-US" sz="3200" b="1" dirty="0">
                <a:solidFill>
                  <a:srgbClr val="3333FF"/>
                </a:solidFill>
                <a:latin typeface="Arial" panose="020B0604020202020204" pitchFamily="34" charset="0"/>
                <a:cs typeface="Arial" panose="020B0604020202020204" pitchFamily="34" charset="0"/>
              </a:rPr>
              <a:t>“One lot for YHVH and the other for the goat of departure.” </a:t>
            </a:r>
            <a:r>
              <a:rPr lang="en-US" sz="3200" u="sng" dirty="0">
                <a:latin typeface="Arial" panose="020B0604020202020204" pitchFamily="34" charset="0"/>
                <a:cs typeface="Arial" panose="020B0604020202020204" pitchFamily="34" charset="0"/>
              </a:rPr>
              <a:t>Because the first goat </a:t>
            </a:r>
            <a:r>
              <a:rPr lang="en-US" sz="3200" u="sng" dirty="0" smtClean="0">
                <a:latin typeface="Arial" panose="020B0604020202020204" pitchFamily="34" charset="0"/>
                <a:cs typeface="Arial" panose="020B0604020202020204" pitchFamily="34" charset="0"/>
              </a:rPr>
              <a:t>is called </a:t>
            </a:r>
            <a:r>
              <a:rPr lang="en-US" sz="3200" u="sng" dirty="0">
                <a:latin typeface="Arial" panose="020B0604020202020204" pitchFamily="34" charset="0"/>
                <a:cs typeface="Arial" panose="020B0604020202020204" pitchFamily="34" charset="0"/>
              </a:rPr>
              <a:t>"a lot </a:t>
            </a:r>
            <a:r>
              <a:rPr lang="en-US" sz="3200" u="sng" dirty="0" smtClean="0">
                <a:latin typeface="Arial" panose="020B0604020202020204" pitchFamily="34" charset="0"/>
                <a:cs typeface="Arial" panose="020B0604020202020204" pitchFamily="34" charset="0"/>
              </a:rPr>
              <a:t/>
            </a:r>
            <a:br>
              <a:rPr lang="en-US" sz="3200" u="sng" dirty="0" smtClean="0">
                <a:latin typeface="Arial" panose="020B0604020202020204" pitchFamily="34" charset="0"/>
                <a:cs typeface="Arial" panose="020B0604020202020204" pitchFamily="34" charset="0"/>
              </a:rPr>
            </a:br>
            <a:r>
              <a:rPr lang="en-US" sz="3200" u="sng" dirty="0" smtClean="0">
                <a:latin typeface="Arial" panose="020B0604020202020204" pitchFamily="34" charset="0"/>
                <a:cs typeface="Arial" panose="020B0604020202020204" pitchFamily="34" charset="0"/>
              </a:rPr>
              <a:t>for YHVH,</a:t>
            </a:r>
            <a:r>
              <a:rPr lang="en-US" sz="3200" i="1" u="sng" dirty="0" smtClean="0">
                <a:latin typeface="Arial" panose="020B0604020202020204" pitchFamily="34" charset="0"/>
                <a:cs typeface="Arial" panose="020B0604020202020204" pitchFamily="34" charset="0"/>
              </a:rPr>
              <a:t>" </a:t>
            </a:r>
            <a:r>
              <a:rPr lang="en-US" sz="3200" u="sng" dirty="0">
                <a:latin typeface="Arial" panose="020B0604020202020204" pitchFamily="34" charset="0"/>
                <a:cs typeface="Arial" panose="020B0604020202020204" pitchFamily="34" charset="0"/>
              </a:rPr>
              <a:t>the translators wanted the Hebrew word Azazel, to be a representation of someone</a:t>
            </a:r>
            <a:r>
              <a:rPr lang="en-US" sz="3200" dirty="0">
                <a:latin typeface="Arial" panose="020B0604020202020204" pitchFamily="34" charset="0"/>
                <a:cs typeface="Arial" panose="020B0604020202020204" pitchFamily="34" charset="0"/>
              </a:rPr>
              <a:t>.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Therefore </a:t>
            </a:r>
            <a:r>
              <a:rPr lang="en-US" sz="3200" dirty="0">
                <a:latin typeface="Arial" panose="020B0604020202020204" pitchFamily="34" charset="0"/>
                <a:cs typeface="Arial" panose="020B0604020202020204" pitchFamily="34" charset="0"/>
              </a:rPr>
              <a:t>some translators have concluded that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err="1" smtClean="0">
                <a:latin typeface="Arial" panose="020B0604020202020204" pitchFamily="34" charset="0"/>
                <a:cs typeface="Arial" panose="020B0604020202020204" pitchFamily="34" charset="0"/>
              </a:rPr>
              <a:t>Azazel</a:t>
            </a:r>
            <a:r>
              <a:rPr lang="en-US" sz="3200" dirty="0" smtClean="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must represent an evil spirit or Satan.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Other </a:t>
            </a:r>
            <a:r>
              <a:rPr lang="en-US" sz="3200" dirty="0">
                <a:latin typeface="Arial" panose="020B0604020202020204" pitchFamily="34" charset="0"/>
                <a:cs typeface="Arial" panose="020B0604020202020204" pitchFamily="34" charset="0"/>
              </a:rPr>
              <a:t>translators see the scapegoat being sent to a place where Azazel, or evil </a:t>
            </a:r>
            <a:r>
              <a:rPr lang="en-US" sz="3200" dirty="0" smtClean="0">
                <a:latin typeface="Arial" panose="020B0604020202020204" pitchFamily="34" charset="0"/>
                <a:cs typeface="Arial" panose="020B0604020202020204" pitchFamily="34" charset="0"/>
              </a:rPr>
              <a:t>spirit, </a:t>
            </a:r>
            <a:r>
              <a:rPr lang="en-US" sz="3200" dirty="0">
                <a:latin typeface="Arial" panose="020B0604020202020204" pitchFamily="34" charset="0"/>
                <a:cs typeface="Arial" panose="020B0604020202020204" pitchFamily="34" charset="0"/>
              </a:rPr>
              <a:t>is in the wilderness.</a:t>
            </a:r>
          </a:p>
        </p:txBody>
      </p:sp>
      <p:pic>
        <p:nvPicPr>
          <p:cNvPr id="4" name="Picture 3">
            <a:extLst>
              <a:ext uri="{FF2B5EF4-FFF2-40B4-BE49-F238E27FC236}">
                <a16:creationId xmlns="" xmlns:a16="http://schemas.microsoft.com/office/drawing/2014/main" id="{3E83F32E-DCDA-4DFC-B864-B69D3D66F0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149" y="6352638"/>
            <a:ext cx="2103302" cy="518205"/>
          </a:xfrm>
          <a:prstGeom prst="rect">
            <a:avLst/>
          </a:prstGeom>
        </p:spPr>
      </p:pic>
      <p:sp>
        <p:nvSpPr>
          <p:cNvPr id="3" name="Slide Number Placeholder 2">
            <a:extLst>
              <a:ext uri="{FF2B5EF4-FFF2-40B4-BE49-F238E27FC236}">
                <a16:creationId xmlns="" xmlns:a16="http://schemas.microsoft.com/office/drawing/2014/main" id="{D13366ED-0C9E-4FC5-ABC5-7CECBDC5937D}"/>
              </a:ext>
            </a:extLst>
          </p:cNvPr>
          <p:cNvSpPr>
            <a:spLocks noGrp="1"/>
          </p:cNvSpPr>
          <p:nvPr>
            <p:ph type="sldNum" sz="quarter" idx="12"/>
          </p:nvPr>
        </p:nvSpPr>
        <p:spPr>
          <a:xfrm>
            <a:off x="11582400" y="6551706"/>
            <a:ext cx="542697" cy="279400"/>
          </a:xfrm>
        </p:spPr>
        <p:txBody>
          <a:bodyPr/>
          <a:lstStyle/>
          <a:p>
            <a:fld id="{3C6C174D-90BF-4AD9-B787-8A9499DD5C74}" type="slidenum">
              <a:rPr lang="en-US" sz="1100" b="1" smtClean="0">
                <a:solidFill>
                  <a:schemeClr val="bg1"/>
                </a:solidFill>
              </a:rPr>
              <a:pPr/>
              <a:t>41</a:t>
            </a:fld>
            <a:endParaRPr lang="en-US" b="1" dirty="0">
              <a:solidFill>
                <a:schemeClr val="bg1"/>
              </a:solidFill>
            </a:endParaRPr>
          </a:p>
        </p:txBody>
      </p:sp>
    </p:spTree>
    <p:extLst>
      <p:ext uri="{BB962C8B-B14F-4D97-AF65-F5344CB8AC3E}">
        <p14:creationId xmlns:p14="http://schemas.microsoft.com/office/powerpoint/2010/main" val="2228192268"/>
      </p:ext>
    </p:extLst>
  </p:cSld>
  <p:clrMapOvr>
    <a:masterClrMapping/>
  </p:clrMapOvr>
  <p:transition spd="slow" advTm="47209">
    <p:randomBar dir="vert"/>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6300" y="914400"/>
            <a:ext cx="10439400" cy="4832092"/>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4"/>
          </a:lnRef>
          <a:fillRef idx="2">
            <a:schemeClr val="accent4"/>
          </a:fillRef>
          <a:effectRef idx="1">
            <a:schemeClr val="accent4"/>
          </a:effectRef>
          <a:fontRef idx="minor">
            <a:schemeClr val="dk1"/>
          </a:fontRef>
        </p:style>
        <p:txBody>
          <a:bodyPr wrap="square" rtlCol="0">
            <a:spAutoFit/>
            <a:sp3d extrusionH="57150">
              <a:bevelT w="38100" h="38100" prst="angle"/>
            </a:sp3d>
          </a:bodyPr>
          <a:lstStyle/>
          <a:p>
            <a:r>
              <a:rPr lang="en-US" sz="2800" dirty="0">
                <a:latin typeface="Arial" panose="020B0604020202020204" pitchFamily="34" charset="0"/>
                <a:cs typeface="Arial" panose="020B0604020202020204" pitchFamily="34" charset="0"/>
              </a:rPr>
              <a:t>Some Bible translators use the word “scapegoat,” others use the Hebrew term “</a:t>
            </a:r>
            <a:r>
              <a:rPr lang="en-US" sz="2800" dirty="0" err="1" smtClean="0">
                <a:latin typeface="Arial" panose="020B0604020202020204" pitchFamily="34" charset="0"/>
                <a:cs typeface="Arial" panose="020B0604020202020204" pitchFamily="34" charset="0"/>
              </a:rPr>
              <a:t>Azazel</a:t>
            </a:r>
            <a:r>
              <a:rPr lang="en-US" sz="2800" dirty="0" smtClean="0">
                <a:latin typeface="Arial" panose="020B0604020202020204" pitchFamily="34" charset="0"/>
                <a:cs typeface="Arial" panose="020B0604020202020204" pitchFamily="34" charset="0"/>
              </a:rPr>
              <a:t>.”  </a:t>
            </a:r>
            <a:br>
              <a:rPr lang="en-US" sz="2800" dirty="0" smtClean="0">
                <a:latin typeface="Arial" panose="020B0604020202020204" pitchFamily="34" charset="0"/>
                <a:cs typeface="Arial" panose="020B0604020202020204" pitchFamily="34" charset="0"/>
              </a:rPr>
            </a:br>
            <a:r>
              <a:rPr lang="en-US" sz="2800" b="1" dirty="0" smtClean="0">
                <a:solidFill>
                  <a:srgbClr val="FF0000"/>
                </a:solidFill>
                <a:latin typeface="Arial" panose="020B0604020202020204" pitchFamily="34" charset="0"/>
                <a:cs typeface="Arial" panose="020B0604020202020204" pitchFamily="34" charset="0"/>
              </a:rPr>
              <a:t>This </a:t>
            </a:r>
            <a:r>
              <a:rPr lang="en-US" sz="2800" b="1" dirty="0">
                <a:solidFill>
                  <a:srgbClr val="FF0000"/>
                </a:solidFill>
                <a:latin typeface="Arial" panose="020B0604020202020204" pitchFamily="34" charset="0"/>
                <a:cs typeface="Arial" panose="020B0604020202020204" pitchFamily="34" charset="0"/>
              </a:rPr>
              <a:t>term “Azazel” has created much controversy. </a:t>
            </a:r>
          </a:p>
          <a:p>
            <a:r>
              <a:rPr lang="en-US" sz="2800" b="1" dirty="0">
                <a:latin typeface="Arial" panose="020B0604020202020204" pitchFamily="34" charset="0"/>
                <a:cs typeface="Arial" panose="020B0604020202020204" pitchFamily="34" charset="0"/>
              </a:rPr>
              <a:t>NKJV</a:t>
            </a:r>
            <a:r>
              <a:rPr lang="en-US" sz="2800" dirty="0">
                <a:latin typeface="Arial" panose="020B0604020202020204" pitchFamily="34" charset="0"/>
                <a:cs typeface="Arial" panose="020B0604020202020204" pitchFamily="34" charset="0"/>
              </a:rPr>
              <a:t> uses the word “</a:t>
            </a:r>
            <a:r>
              <a:rPr lang="en-US" sz="2800" dirty="0" smtClean="0">
                <a:latin typeface="Arial" panose="020B0604020202020204" pitchFamily="34" charset="0"/>
                <a:cs typeface="Arial" panose="020B0604020202020204" pitchFamily="34" charset="0"/>
              </a:rPr>
              <a:t>scapegoat.”</a:t>
            </a:r>
            <a:endParaRPr lang="en-US" sz="28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KJV</a:t>
            </a:r>
            <a:r>
              <a:rPr lang="en-US" sz="2800" dirty="0">
                <a:latin typeface="Arial" panose="020B0604020202020204" pitchFamily="34" charset="0"/>
                <a:cs typeface="Arial" panose="020B0604020202020204" pitchFamily="34" charset="0"/>
              </a:rPr>
              <a:t> uses the word “</a:t>
            </a:r>
            <a:r>
              <a:rPr lang="en-US" sz="2800" dirty="0" smtClean="0">
                <a:latin typeface="Arial" panose="020B0604020202020204" pitchFamily="34" charset="0"/>
                <a:cs typeface="Arial" panose="020B0604020202020204" pitchFamily="34" charset="0"/>
              </a:rPr>
              <a:t>scapegoat.”</a:t>
            </a:r>
            <a:endParaRPr lang="en-US" sz="28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New American Bible </a:t>
            </a:r>
            <a:r>
              <a:rPr lang="en-US" sz="2800" dirty="0">
                <a:latin typeface="Arial" panose="020B0604020202020204" pitchFamily="34" charset="0"/>
                <a:cs typeface="Arial" panose="020B0604020202020204" pitchFamily="34" charset="0"/>
              </a:rPr>
              <a:t>(Catholic): uses “</a:t>
            </a:r>
            <a:r>
              <a:rPr lang="en-US" sz="2800" dirty="0" err="1" smtClean="0">
                <a:latin typeface="Arial" panose="020B0604020202020204" pitchFamily="34" charset="0"/>
                <a:cs typeface="Arial" panose="020B0604020202020204" pitchFamily="34" charset="0"/>
              </a:rPr>
              <a:t>Azazel</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Holy Scriptures </a:t>
            </a:r>
            <a:r>
              <a:rPr lang="en-US" sz="2800" dirty="0">
                <a:latin typeface="Arial" panose="020B0604020202020204" pitchFamily="34" charset="0"/>
                <a:cs typeface="Arial" panose="020B0604020202020204" pitchFamily="34" charset="0"/>
              </a:rPr>
              <a:t>(Jewish): uses “</a:t>
            </a:r>
            <a:r>
              <a:rPr lang="en-US" sz="2800" dirty="0" err="1" smtClean="0">
                <a:latin typeface="Arial" panose="020B0604020202020204" pitchFamily="34" charset="0"/>
                <a:cs typeface="Arial" panose="020B0604020202020204" pitchFamily="34" charset="0"/>
              </a:rPr>
              <a:t>Azazel</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The New English Bible: </a:t>
            </a:r>
            <a:r>
              <a:rPr lang="en-US" sz="2800" dirty="0">
                <a:latin typeface="Arial" panose="020B0604020202020204" pitchFamily="34" charset="0"/>
                <a:cs typeface="Arial" panose="020B0604020202020204" pitchFamily="34" charset="0"/>
              </a:rPr>
              <a:t>“one to be for the Lord and the other for the Precipice.”</a:t>
            </a:r>
          </a:p>
          <a:p>
            <a:r>
              <a:rPr lang="en-US" sz="2800" b="1" dirty="0">
                <a:latin typeface="Arial" panose="020B0604020202020204" pitchFamily="34" charset="0"/>
                <a:cs typeface="Arial" panose="020B0604020202020204" pitchFamily="34" charset="0"/>
              </a:rPr>
              <a:t>The Septuagint Bible: </a:t>
            </a:r>
            <a:r>
              <a:rPr lang="en-US" sz="2800" dirty="0">
                <a:latin typeface="Arial" panose="020B0604020202020204" pitchFamily="34" charset="0"/>
                <a:cs typeface="Arial" panose="020B0604020202020204" pitchFamily="34" charset="0"/>
              </a:rPr>
              <a:t>“one lot for the Lord and one lot for the escape.”</a:t>
            </a:r>
            <a:endParaRPr lang="en-US" sz="2800" dirty="0"/>
          </a:p>
        </p:txBody>
      </p:sp>
      <p:pic>
        <p:nvPicPr>
          <p:cNvPr id="4" name="Picture 3">
            <a:extLst>
              <a:ext uri="{FF2B5EF4-FFF2-40B4-BE49-F238E27FC236}">
                <a16:creationId xmlns="" xmlns:a16="http://schemas.microsoft.com/office/drawing/2014/main" id="{F39A732A-155D-4023-8EAB-5A81EE8A814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566" y="6400800"/>
            <a:ext cx="2103302" cy="518205"/>
          </a:xfrm>
          <a:prstGeom prst="rect">
            <a:avLst/>
          </a:prstGeom>
        </p:spPr>
      </p:pic>
      <p:sp>
        <p:nvSpPr>
          <p:cNvPr id="5" name="Slide Number Placeholder 2">
            <a:extLst>
              <a:ext uri="{FF2B5EF4-FFF2-40B4-BE49-F238E27FC236}">
                <a16:creationId xmlns="" xmlns:a16="http://schemas.microsoft.com/office/drawing/2014/main" id="{D13366ED-0C9E-4FC5-ABC5-7CECBDC5937D}"/>
              </a:ext>
            </a:extLst>
          </p:cNvPr>
          <p:cNvSpPr>
            <a:spLocks noGrp="1"/>
          </p:cNvSpPr>
          <p:nvPr>
            <p:ph type="sldNum" sz="quarter" idx="12"/>
          </p:nvPr>
        </p:nvSpPr>
        <p:spPr>
          <a:xfrm>
            <a:off x="11582400" y="6551706"/>
            <a:ext cx="542697" cy="279400"/>
          </a:xfrm>
        </p:spPr>
        <p:txBody>
          <a:bodyPr/>
          <a:lstStyle/>
          <a:p>
            <a:fld id="{3C6C174D-90BF-4AD9-B787-8A9499DD5C74}" type="slidenum">
              <a:rPr lang="en-US" sz="1100" b="1" smtClean="0">
                <a:solidFill>
                  <a:schemeClr val="bg1"/>
                </a:solidFill>
              </a:rPr>
              <a:pPr/>
              <a:t>42</a:t>
            </a:fld>
            <a:endParaRPr lang="en-US" b="1" dirty="0">
              <a:solidFill>
                <a:schemeClr val="bg1"/>
              </a:solidFill>
            </a:endParaRPr>
          </a:p>
        </p:txBody>
      </p:sp>
    </p:spTree>
    <p:extLst>
      <p:ext uri="{BB962C8B-B14F-4D97-AF65-F5344CB8AC3E}">
        <p14:creationId xmlns:p14="http://schemas.microsoft.com/office/powerpoint/2010/main" val="1010158382"/>
      </p:ext>
    </p:extLst>
  </p:cSld>
  <p:clrMapOvr>
    <a:masterClrMapping/>
  </p:clrMapOvr>
  <p:transition spd="slow" advTm="47328">
    <p:randomBar dir="vert"/>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90600" y="1143000"/>
            <a:ext cx="10363200" cy="4524315"/>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dirty="0">
                <a:latin typeface="Arial" panose="020B0604020202020204" pitchFamily="34" charset="0"/>
                <a:cs typeface="Arial" panose="020B0604020202020204" pitchFamily="34" charset="0"/>
              </a:rPr>
              <a:t>According to Strong’s, the word </a:t>
            </a:r>
            <a:r>
              <a:rPr lang="en-US" sz="3200" b="1" dirty="0">
                <a:latin typeface="Arial" panose="020B0604020202020204" pitchFamily="34" charset="0"/>
                <a:cs typeface="Arial" panose="020B0604020202020204" pitchFamily="34" charset="0"/>
              </a:rPr>
              <a:t>“scapegoat” </a:t>
            </a:r>
            <a:r>
              <a:rPr lang="en-US" sz="3200" dirty="0">
                <a:latin typeface="Arial" panose="020B0604020202020204" pitchFamily="34" charset="0"/>
                <a:cs typeface="Arial" panose="020B0604020202020204" pitchFamily="34" charset="0"/>
              </a:rPr>
              <a:t>comes from the Hebrew </a:t>
            </a:r>
            <a:r>
              <a:rPr lang="en-US" sz="3200" b="1" dirty="0">
                <a:latin typeface="Arial" panose="020B0604020202020204" pitchFamily="34" charset="0"/>
                <a:cs typeface="Arial" panose="020B0604020202020204" pitchFamily="34" charset="0"/>
              </a:rPr>
              <a:t>“Azazel” </a:t>
            </a:r>
            <a:r>
              <a:rPr lang="en-US" sz="3200" dirty="0">
                <a:latin typeface="Arial" panose="020B0604020202020204" pitchFamily="34" charset="0"/>
                <a:cs typeface="Arial" panose="020B0604020202020204" pitchFamily="34" charset="0"/>
              </a:rPr>
              <a:t>which literally means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goat of </a:t>
            </a:r>
            <a:r>
              <a:rPr lang="en-US" sz="3200" b="1" dirty="0" smtClean="0">
                <a:latin typeface="Arial" panose="020B0604020202020204" pitchFamily="34" charset="0"/>
                <a:cs typeface="Arial" panose="020B0604020202020204" pitchFamily="34" charset="0"/>
              </a:rPr>
              <a:t>departure.”  </a:t>
            </a:r>
            <a:r>
              <a:rPr lang="en-US" sz="3200" dirty="0">
                <a:latin typeface="Arial" panose="020B0604020202020204" pitchFamily="34" charset="0"/>
                <a:cs typeface="Arial" panose="020B0604020202020204" pitchFamily="34" charset="0"/>
              </a:rPr>
              <a:t>It is formed from the Hebrew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a:t>
            </a:r>
            <a:r>
              <a:rPr lang="en-US" sz="3200" b="1" dirty="0" err="1">
                <a:latin typeface="Arial" panose="020B0604020202020204" pitchFamily="34" charset="0"/>
                <a:cs typeface="Arial" panose="020B0604020202020204" pitchFamily="34" charset="0"/>
              </a:rPr>
              <a:t>ez</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meaning goat and </a:t>
            </a:r>
            <a:r>
              <a:rPr lang="en-US" sz="3200" b="1" dirty="0">
                <a:latin typeface="Arial" panose="020B0604020202020204" pitchFamily="34" charset="0"/>
                <a:cs typeface="Arial" panose="020B0604020202020204" pitchFamily="34" charset="0"/>
              </a:rPr>
              <a:t>“</a:t>
            </a:r>
            <a:r>
              <a:rPr lang="en-US" sz="3200" b="1" dirty="0" err="1">
                <a:latin typeface="Arial" panose="020B0604020202020204" pitchFamily="34" charset="0"/>
                <a:cs typeface="Arial" panose="020B0604020202020204" pitchFamily="34" charset="0"/>
              </a:rPr>
              <a:t>azal</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meaning </a:t>
            </a:r>
            <a:r>
              <a:rPr lang="en-US" sz="3200" b="1" dirty="0">
                <a:latin typeface="Arial" panose="020B0604020202020204" pitchFamily="34" charset="0"/>
                <a:cs typeface="Arial" panose="020B0604020202020204" pitchFamily="34" charset="0"/>
              </a:rPr>
              <a:t>“to go away.”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u="sng" dirty="0" smtClean="0">
                <a:solidFill>
                  <a:srgbClr val="3333FF"/>
                </a:solidFill>
                <a:latin typeface="Arial" panose="020B0604020202020204" pitchFamily="34" charset="0"/>
                <a:cs typeface="Arial" panose="020B0604020202020204" pitchFamily="34" charset="0"/>
              </a:rPr>
              <a:t>The </a:t>
            </a:r>
            <a:r>
              <a:rPr lang="en-US" sz="3200" u="sng" dirty="0">
                <a:solidFill>
                  <a:srgbClr val="3333FF"/>
                </a:solidFill>
                <a:latin typeface="Arial" panose="020B0604020202020204" pitchFamily="34" charset="0"/>
                <a:cs typeface="Arial" panose="020B0604020202020204" pitchFamily="34" charset="0"/>
              </a:rPr>
              <a:t>precise meaning has been greatly disputed</a:t>
            </a:r>
            <a:r>
              <a:rPr lang="en-US" sz="3200" dirty="0">
                <a:solidFill>
                  <a:srgbClr val="3333FF"/>
                </a:solidFill>
                <a:latin typeface="Arial" panose="020B0604020202020204" pitchFamily="34" charset="0"/>
                <a:cs typeface="Arial" panose="020B0604020202020204" pitchFamily="34" charset="0"/>
              </a:rPr>
              <a:t>.</a:t>
            </a:r>
            <a:r>
              <a:rPr lang="en-US" sz="3200" u="sng" dirty="0">
                <a:solidFill>
                  <a:srgbClr val="3333FF"/>
                </a:solidFill>
                <a:latin typeface="Arial" panose="020B0604020202020204" pitchFamily="34" charset="0"/>
                <a:cs typeface="Arial" panose="020B0604020202020204" pitchFamily="34" charset="0"/>
              </a:rPr>
              <a:t> </a:t>
            </a:r>
            <a:r>
              <a:rPr lang="en-US" sz="3200" u="sng" dirty="0" smtClean="0">
                <a:solidFill>
                  <a:srgbClr val="3333FF"/>
                </a:solidFill>
                <a:latin typeface="Arial" panose="020B0604020202020204" pitchFamily="34" charset="0"/>
                <a:cs typeface="Arial" panose="020B0604020202020204" pitchFamily="34" charset="0"/>
              </a:rPr>
              <a:t/>
            </a:r>
            <a:br>
              <a:rPr lang="en-US" sz="3200" u="sng" dirty="0" smtClean="0">
                <a:solidFill>
                  <a:srgbClr val="3333FF"/>
                </a:solidFill>
                <a:latin typeface="Arial" panose="020B0604020202020204" pitchFamily="34" charset="0"/>
                <a:cs typeface="Arial" panose="020B0604020202020204" pitchFamily="34" charset="0"/>
              </a:rPr>
            </a:br>
            <a:r>
              <a:rPr lang="en-US" sz="3200" b="1" u="sng" dirty="0" smtClean="0">
                <a:solidFill>
                  <a:srgbClr val="FF0000"/>
                </a:solidFill>
                <a:latin typeface="Arial" panose="020B0604020202020204" pitchFamily="34" charset="0"/>
                <a:cs typeface="Arial" panose="020B0604020202020204" pitchFamily="34" charset="0"/>
              </a:rPr>
              <a:t>Some</a:t>
            </a:r>
            <a:r>
              <a:rPr lang="en-US" sz="3200" b="1" dirty="0" smtClean="0">
                <a:solidFill>
                  <a:srgbClr val="FF0000"/>
                </a:solidFill>
                <a:latin typeface="Arial" panose="020B0604020202020204" pitchFamily="34" charset="0"/>
                <a:cs typeface="Arial" panose="020B0604020202020204" pitchFamily="34" charset="0"/>
              </a:rPr>
              <a:t> </a:t>
            </a:r>
            <a:r>
              <a:rPr lang="en-US" sz="3200" b="1" dirty="0">
                <a:solidFill>
                  <a:srgbClr val="FF0000"/>
                </a:solidFill>
                <a:latin typeface="Arial" panose="020B0604020202020204" pitchFamily="34" charset="0"/>
                <a:cs typeface="Arial" panose="020B0604020202020204" pitchFamily="34" charset="0"/>
              </a:rPr>
              <a:t>commentators believe “Azazel” refers to the name of the region, where the goat was sent. </a:t>
            </a:r>
            <a:r>
              <a:rPr lang="en-US" sz="3200" b="1" dirty="0" smtClean="0">
                <a:solidFill>
                  <a:srgbClr val="FF0000"/>
                </a:solidFill>
                <a:latin typeface="Arial" panose="020B0604020202020204" pitchFamily="34" charset="0"/>
                <a:cs typeface="Arial" panose="020B0604020202020204" pitchFamily="34" charset="0"/>
              </a:rPr>
              <a:t/>
            </a:r>
            <a:br>
              <a:rPr lang="en-US" sz="3200" b="1" dirty="0" smtClean="0">
                <a:solidFill>
                  <a:srgbClr val="FF0000"/>
                </a:solidFill>
                <a:latin typeface="Arial" panose="020B0604020202020204" pitchFamily="34" charset="0"/>
                <a:cs typeface="Arial" panose="020B0604020202020204" pitchFamily="34" charset="0"/>
              </a:rPr>
            </a:br>
            <a:r>
              <a:rPr lang="en-US" sz="3200" b="1" u="sng" dirty="0" smtClean="0">
                <a:solidFill>
                  <a:srgbClr val="800000"/>
                </a:solidFill>
                <a:latin typeface="Arial" panose="020B0604020202020204" pitchFamily="34" charset="0"/>
                <a:cs typeface="Arial" panose="020B0604020202020204" pitchFamily="34" charset="0"/>
              </a:rPr>
              <a:t>Others</a:t>
            </a:r>
            <a:r>
              <a:rPr lang="en-US" sz="3200" b="1" dirty="0" smtClean="0">
                <a:solidFill>
                  <a:srgbClr val="800000"/>
                </a:solidFill>
                <a:latin typeface="Arial" panose="020B0604020202020204" pitchFamily="34" charset="0"/>
                <a:cs typeface="Arial" panose="020B0604020202020204" pitchFamily="34" charset="0"/>
              </a:rPr>
              <a:t> </a:t>
            </a:r>
            <a:r>
              <a:rPr lang="en-US" sz="3200" b="1" dirty="0">
                <a:solidFill>
                  <a:srgbClr val="800000"/>
                </a:solidFill>
                <a:latin typeface="Arial" panose="020B0604020202020204" pitchFamily="34" charset="0"/>
                <a:cs typeface="Arial" panose="020B0604020202020204" pitchFamily="34" charset="0"/>
              </a:rPr>
              <a:t>believe it to be the proper name of a spirit, demon, or Satan himself. </a:t>
            </a:r>
          </a:p>
        </p:txBody>
      </p:sp>
      <p:pic>
        <p:nvPicPr>
          <p:cNvPr id="4" name="Picture 3">
            <a:extLst>
              <a:ext uri="{FF2B5EF4-FFF2-40B4-BE49-F238E27FC236}">
                <a16:creationId xmlns="" xmlns:a16="http://schemas.microsoft.com/office/drawing/2014/main" id="{2A4AC928-831C-4C9D-B78C-9FEBB6BA2F6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528" y="6400800"/>
            <a:ext cx="2103302" cy="518205"/>
          </a:xfrm>
          <a:prstGeom prst="rect">
            <a:avLst/>
          </a:prstGeom>
        </p:spPr>
      </p:pic>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00" b="0" i="0" kern="1200">
                <a:solidFill>
                  <a:schemeClr val="tx1"/>
                </a:solidFill>
                <a:effectLst/>
                <a:latin typeface="+mn-lt"/>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43</a:t>
            </a:fld>
            <a:endParaRPr lang="en-US" b="1" dirty="0">
              <a:solidFill>
                <a:schemeClr val="bg1"/>
              </a:solidFill>
            </a:endParaRPr>
          </a:p>
        </p:txBody>
      </p:sp>
    </p:spTree>
    <p:extLst>
      <p:ext uri="{BB962C8B-B14F-4D97-AF65-F5344CB8AC3E}">
        <p14:creationId xmlns:p14="http://schemas.microsoft.com/office/powerpoint/2010/main" val="4173043608"/>
      </p:ext>
    </p:extLst>
  </p:cSld>
  <p:clrMapOvr>
    <a:masterClrMapping/>
  </p:clrMapOvr>
  <p:transition spd="slow" advTm="38956">
    <p:randomBar dir="vert"/>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39800" y="935653"/>
            <a:ext cx="10287000" cy="4893647"/>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a:latin typeface="Arial" panose="020B0604020202020204" pitchFamily="34" charset="0"/>
                <a:cs typeface="Arial" panose="020B0604020202020204" pitchFamily="34" charset="0"/>
              </a:rPr>
              <a:t>The interpretation that </a:t>
            </a:r>
            <a:r>
              <a:rPr lang="en-US" sz="3200" dirty="0" smtClean="0">
                <a:latin typeface="Arial" panose="020B0604020202020204" pitchFamily="34" charset="0"/>
                <a:cs typeface="Arial" panose="020B0604020202020204" pitchFamily="34" charset="0"/>
              </a:rPr>
              <a:t>Strong’s </a:t>
            </a:r>
            <a:r>
              <a:rPr lang="en-US" sz="3200" dirty="0">
                <a:latin typeface="Arial" panose="020B0604020202020204" pitchFamily="34" charset="0"/>
                <a:cs typeface="Arial" panose="020B0604020202020204" pitchFamily="34" charset="0"/>
              </a:rPr>
              <a:t>suggests occurs in both the Septuagint and the Vulgate and underlies the rabbinic view, </a:t>
            </a:r>
            <a:r>
              <a:rPr lang="en-US" sz="3200" b="1" dirty="0">
                <a:latin typeface="Arial" panose="020B0604020202020204" pitchFamily="34" charset="0"/>
                <a:cs typeface="Arial" panose="020B0604020202020204" pitchFamily="34" charset="0"/>
              </a:rPr>
              <a:t>“the goat that is dispatched”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in </a:t>
            </a:r>
            <a:r>
              <a:rPr lang="en-US" sz="3200" dirty="0">
                <a:latin typeface="Arial" panose="020B0604020202020204" pitchFamily="34" charset="0"/>
                <a:cs typeface="Arial" panose="020B0604020202020204" pitchFamily="34" charset="0"/>
              </a:rPr>
              <a:t>Mishnah Yoma 6:2. </a:t>
            </a:r>
          </a:p>
          <a:p>
            <a:pPr algn="ctr"/>
            <a:r>
              <a:rPr lang="en-US" sz="3200" i="1" dirty="0">
                <a:latin typeface="Arial" panose="020B0604020202020204" pitchFamily="34" charset="0"/>
                <a:cs typeface="Arial" panose="020B0604020202020204" pitchFamily="34" charset="0"/>
              </a:rPr>
              <a:t>In "Pentateuch &amp; Haftorahs" by Dr.J.H. Hertz (Late Chief Rabbi of the British Empire), Soncino Press, 1990, pg.481, we read;</a:t>
            </a:r>
            <a:r>
              <a:rPr lang="en-US" sz="3200" dirty="0">
                <a:latin typeface="Arial" panose="020B0604020202020204" pitchFamily="34" charset="0"/>
                <a:cs typeface="Arial" panose="020B0604020202020204" pitchFamily="34" charset="0"/>
              </a:rPr>
              <a:t> "The Heb. Azazel, however, </a:t>
            </a:r>
            <a:r>
              <a:rPr lang="en-US" sz="3200" b="1" dirty="0">
                <a:latin typeface="Arial" panose="020B0604020202020204" pitchFamily="34" charset="0"/>
                <a:cs typeface="Arial" panose="020B0604020202020204" pitchFamily="34" charset="0"/>
              </a:rPr>
              <a:t>is </a:t>
            </a:r>
            <a:r>
              <a:rPr lang="en-US" sz="3200" b="1" u="sng" dirty="0">
                <a:solidFill>
                  <a:srgbClr val="3333FF"/>
                </a:solidFill>
                <a:latin typeface="Arial" panose="020B0604020202020204" pitchFamily="34" charset="0"/>
                <a:cs typeface="Arial" panose="020B0604020202020204" pitchFamily="34" charset="0"/>
              </a:rPr>
              <a:t>not a proper </a:t>
            </a:r>
            <a:r>
              <a:rPr lang="en-US" sz="3200" b="1" u="sng" dirty="0" smtClean="0">
                <a:solidFill>
                  <a:srgbClr val="3333FF"/>
                </a:solidFill>
                <a:latin typeface="Arial" panose="020B0604020202020204" pitchFamily="34" charset="0"/>
                <a:cs typeface="Arial" panose="020B0604020202020204" pitchFamily="34" charset="0"/>
              </a:rPr>
              <a:t>name</a:t>
            </a:r>
            <a:r>
              <a:rPr lang="en-US" sz="3200" b="1" dirty="0" smtClean="0">
                <a:solidFill>
                  <a:srgbClr val="3333FF"/>
                </a:solidFill>
                <a:latin typeface="Arial" panose="020B0604020202020204" pitchFamily="34" charset="0"/>
                <a:cs typeface="Arial" panose="020B0604020202020204" pitchFamily="34" charset="0"/>
              </a:rPr>
              <a:t>,</a:t>
            </a:r>
            <a:r>
              <a:rPr lang="en-US" sz="3200" b="1" dirty="0" smtClean="0">
                <a:latin typeface="Arial" panose="020B0604020202020204" pitchFamily="34" charset="0"/>
                <a:cs typeface="Arial" panose="020B0604020202020204" pitchFamily="34" charset="0"/>
              </a:rPr>
              <a:t> </a:t>
            </a:r>
            <a:r>
              <a:rPr lang="en-US" sz="3200" b="1" u="sng" dirty="0">
                <a:solidFill>
                  <a:srgbClr val="FF0000"/>
                </a:solidFill>
                <a:latin typeface="Arial" panose="020B0604020202020204" pitchFamily="34" charset="0"/>
                <a:cs typeface="Arial" panose="020B0604020202020204" pitchFamily="34" charset="0"/>
              </a:rPr>
              <a:t>but a rare Hebrew noun</a:t>
            </a:r>
            <a:r>
              <a:rPr lang="en-US" sz="3200" b="1"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 meaning, </a:t>
            </a:r>
            <a:r>
              <a:rPr lang="en-US" sz="3200" b="1" dirty="0">
                <a:latin typeface="Arial" panose="020B0604020202020204" pitchFamily="34" charset="0"/>
                <a:cs typeface="Arial" panose="020B0604020202020204" pitchFamily="34" charset="0"/>
              </a:rPr>
              <a:t>'dismissal'</a:t>
            </a:r>
            <a:r>
              <a:rPr lang="en-US" sz="3200" dirty="0">
                <a:latin typeface="Arial" panose="020B0604020202020204" pitchFamily="34" charset="0"/>
                <a:cs typeface="Arial" panose="020B0604020202020204" pitchFamily="34" charset="0"/>
              </a:rPr>
              <a:t> or, </a:t>
            </a:r>
            <a:r>
              <a:rPr lang="en-US" sz="3200" b="1" dirty="0">
                <a:latin typeface="Arial" panose="020B0604020202020204" pitchFamily="34" charset="0"/>
                <a:cs typeface="Arial" panose="020B0604020202020204" pitchFamily="34" charset="0"/>
              </a:rPr>
              <a:t>'entire removal'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2400" i="1" dirty="0" smtClean="0">
                <a:latin typeface="Arial" panose="020B0604020202020204" pitchFamily="34" charset="0"/>
                <a:cs typeface="Arial" panose="020B0604020202020204" pitchFamily="34" charset="0"/>
              </a:rPr>
              <a:t>(</a:t>
            </a:r>
            <a:r>
              <a:rPr lang="en-US" sz="2400" i="1" dirty="0">
                <a:latin typeface="Arial" panose="020B0604020202020204" pitchFamily="34" charset="0"/>
                <a:cs typeface="Arial" panose="020B0604020202020204" pitchFamily="34" charset="0"/>
              </a:rPr>
              <a:t>RV Margin, Gesenius, Hoffmann, and the Oxford Hebrew Dictionary). </a:t>
            </a:r>
            <a:endParaRPr lang="en-US" sz="3200" i="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31B4ED82-E9F2-4DB1-B5D9-A098143CF37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00" b="0" i="0" kern="1200">
                <a:solidFill>
                  <a:schemeClr val="tx1"/>
                </a:solidFill>
                <a:effectLst/>
                <a:latin typeface="+mn-lt"/>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44</a:t>
            </a:fld>
            <a:endParaRPr lang="en-US" b="1" dirty="0">
              <a:solidFill>
                <a:schemeClr val="bg1"/>
              </a:solidFill>
            </a:endParaRPr>
          </a:p>
        </p:txBody>
      </p:sp>
    </p:spTree>
    <p:extLst>
      <p:ext uri="{BB962C8B-B14F-4D97-AF65-F5344CB8AC3E}">
        <p14:creationId xmlns:p14="http://schemas.microsoft.com/office/powerpoint/2010/main" val="2628098095"/>
      </p:ext>
    </p:extLst>
  </p:cSld>
  <p:clrMapOvr>
    <a:masterClrMapping/>
  </p:clrMapOvr>
  <p:transition spd="slow" advTm="50259">
    <p:randomBar dir="vert"/>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0EE2EE8E-4626-4E73-A86E-73DD2AAAE965}"/>
              </a:ext>
            </a:extLst>
          </p:cNvPr>
          <p:cNvSpPr txBox="1"/>
          <p:nvPr/>
        </p:nvSpPr>
        <p:spPr>
          <a:xfrm>
            <a:off x="7086600" y="533400"/>
            <a:ext cx="4724399" cy="5509200"/>
          </a:xfrm>
          <a:prstGeom prst="rect">
            <a:avLst/>
          </a:prstGeom>
          <a:solidFill>
            <a:schemeClr val="accent5">
              <a:lumMod val="20000"/>
              <a:lumOff val="80000"/>
            </a:schemeClr>
          </a:solidFill>
          <a:scene3d>
            <a:camera prst="orthographicFront"/>
            <a:lightRig rig="threePt" dir="t"/>
          </a:scene3d>
          <a:sp3d>
            <a:bevelT w="152400" h="50800" prst="softRound"/>
          </a:sp3d>
        </p:spPr>
        <p:txBody>
          <a:bodyPr wrap="square" rtlCol="0">
            <a:spAutoFit/>
          </a:bodyPr>
          <a:lstStyle/>
          <a:p>
            <a:pPr algn="ctr"/>
            <a:r>
              <a:rPr lang="en-US" sz="3200" dirty="0"/>
              <a:t>Again, the goat on which the lot fell for YHVH, was offered as a sin offering, but the goat on which the lot fell for the Scapegoat was presented alive before YHVH </a:t>
            </a:r>
            <a:r>
              <a:rPr lang="en-US" sz="3200" b="1" u="sng" dirty="0"/>
              <a:t>to make atonement over</a:t>
            </a:r>
            <a:r>
              <a:rPr lang="en-US" sz="3200" dirty="0"/>
              <a:t>, and </a:t>
            </a:r>
            <a:r>
              <a:rPr lang="en-US" sz="3200" dirty="0" smtClean="0"/>
              <a:t/>
            </a:r>
            <a:br>
              <a:rPr lang="en-US" sz="3200" dirty="0" smtClean="0"/>
            </a:br>
            <a:r>
              <a:rPr lang="en-US" sz="3200" dirty="0" smtClean="0"/>
              <a:t>it </a:t>
            </a:r>
            <a:r>
              <a:rPr lang="en-US" sz="3200" dirty="0"/>
              <a:t>was sent away into </a:t>
            </a:r>
            <a:r>
              <a:rPr lang="en-US" sz="3200" dirty="0" smtClean="0"/>
              <a:t/>
            </a:r>
            <a:br>
              <a:rPr lang="en-US" sz="3200" dirty="0" smtClean="0"/>
            </a:br>
            <a:r>
              <a:rPr lang="en-US" sz="3200" dirty="0" smtClean="0"/>
              <a:t>the </a:t>
            </a:r>
            <a:r>
              <a:rPr lang="en-US" sz="3200" dirty="0"/>
              <a:t>wilderness! </a:t>
            </a:r>
            <a:r>
              <a:rPr lang="en-US" sz="3200" dirty="0" smtClean="0"/>
              <a:t/>
            </a:r>
            <a:br>
              <a:rPr lang="en-US" sz="3200" dirty="0" smtClean="0"/>
            </a:br>
            <a:r>
              <a:rPr lang="en-US" sz="3200" dirty="0" smtClean="0"/>
              <a:t>(</a:t>
            </a:r>
            <a:r>
              <a:rPr lang="en-US" sz="3200" dirty="0"/>
              <a:t>Leviticus 16:7-10)</a:t>
            </a:r>
          </a:p>
        </p:txBody>
      </p:sp>
      <p:pic>
        <p:nvPicPr>
          <p:cNvPr id="6" name="Picture 5">
            <a:extLst>
              <a:ext uri="{FF2B5EF4-FFF2-40B4-BE49-F238E27FC236}">
                <a16:creationId xmlns="" xmlns:a16="http://schemas.microsoft.com/office/drawing/2014/main" id="{FE03751B-B795-4696-981C-EE19F2B9B1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
        <p:nvSpPr>
          <p:cNvPr id="8" name="Slide Number Placeholder 2">
            <a:extLst>
              <a:ext uri="{FF2B5EF4-FFF2-40B4-BE49-F238E27FC236}">
                <a16:creationId xmlns="" xmlns:a16="http://schemas.microsoft.com/office/drawing/2014/main" id="{D13366ED-0C9E-4FC5-ABC5-7CECBDC5937D}"/>
              </a:ext>
            </a:extLst>
          </p:cNvPr>
          <p:cNvSpPr txBox="1">
            <a:spLocks/>
          </p:cNvSpPr>
          <p:nvPr/>
        </p:nvSpPr>
        <p:spPr>
          <a:xfrm>
            <a:off x="11201400" y="6592501"/>
            <a:ext cx="914400"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45</a:t>
            </a:fld>
            <a:endParaRPr lang="en-US" b="1" dirty="0"/>
          </a:p>
        </p:txBody>
      </p:sp>
    </p:spTree>
    <p:extLst>
      <p:ext uri="{BB962C8B-B14F-4D97-AF65-F5344CB8AC3E}">
        <p14:creationId xmlns:p14="http://schemas.microsoft.com/office/powerpoint/2010/main" val="3825556341"/>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 xmlns:a16="http://schemas.microsoft.com/office/drawing/2014/main" id="{22F15A2D-2324-487D-A02A-BF46C5C580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 xmlns:a16="http://schemas.microsoft.com/office/drawing/2014/main" id="{17A7F34E-D418-47E2-9F86-2C45BBC3121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21732" y="321733"/>
            <a:ext cx="11546828" cy="6214534"/>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Right Triangle 11">
            <a:extLst>
              <a:ext uri="{FF2B5EF4-FFF2-40B4-BE49-F238E27FC236}">
                <a16:creationId xmlns="" xmlns:a16="http://schemas.microsoft.com/office/drawing/2014/main" id="{2AEAFA59-923A-4F54-8B49-44C970BCC32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 xmlns:a16="http://schemas.microsoft.com/office/drawing/2014/main" id="{7DC1C901-4B50-4D39-AD1E-2175060476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1" y="739766"/>
            <a:ext cx="6553200" cy="53777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2" name="Slide Number Placeholder 1">
            <a:extLst>
              <a:ext uri="{FF2B5EF4-FFF2-40B4-BE49-F238E27FC236}">
                <a16:creationId xmlns="" xmlns:a16="http://schemas.microsoft.com/office/drawing/2014/main" id="{4D640FFD-C187-4A28-92D6-B85CAF08F3D7}"/>
              </a:ext>
            </a:extLst>
          </p:cNvPr>
          <p:cNvSpPr>
            <a:spLocks noGrp="1"/>
          </p:cNvSpPr>
          <p:nvPr>
            <p:ph type="sldNum" sz="quarter" idx="12"/>
          </p:nvPr>
        </p:nvSpPr>
        <p:spPr>
          <a:xfrm>
            <a:off x="9683496" y="4892040"/>
            <a:ext cx="1673352" cy="1005840"/>
          </a:xfrm>
        </p:spPr>
        <p:txBody>
          <a:bodyPr>
            <a:normAutofit/>
          </a:bodyPr>
          <a:lstStyle/>
          <a:p>
            <a:pPr>
              <a:lnSpc>
                <a:spcPct val="90000"/>
              </a:lnSpc>
              <a:spcAft>
                <a:spcPts val="600"/>
              </a:spcAft>
            </a:pPr>
            <a:fld id="{3C6C174D-90BF-4AD9-B787-8A9499DD5C74}" type="slidenum">
              <a:rPr lang="en-US" sz="6600">
                <a:solidFill>
                  <a:srgbClr val="FFFFFF"/>
                </a:solidFill>
              </a:rPr>
              <a:pPr>
                <a:lnSpc>
                  <a:spcPct val="90000"/>
                </a:lnSpc>
                <a:spcAft>
                  <a:spcPts val="600"/>
                </a:spcAft>
              </a:pPr>
              <a:t>46</a:t>
            </a:fld>
            <a:endParaRPr lang="en-US" sz="6600">
              <a:solidFill>
                <a:srgbClr val="FFFFFF"/>
              </a:solidFill>
            </a:endParaRPr>
          </a:p>
        </p:txBody>
      </p:sp>
      <p:pic>
        <p:nvPicPr>
          <p:cNvPr id="5" name="Picture 4">
            <a:extLst>
              <a:ext uri="{FF2B5EF4-FFF2-40B4-BE49-F238E27FC236}">
                <a16:creationId xmlns="" xmlns:a16="http://schemas.microsoft.com/office/drawing/2014/main" id="{0ACC553F-B7F0-445B-8705-A7CA435347C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67600" y="601352"/>
            <a:ext cx="4081549" cy="2985794"/>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pic>
        <p:nvPicPr>
          <p:cNvPr id="6" name="Picture 5">
            <a:extLst>
              <a:ext uri="{FF2B5EF4-FFF2-40B4-BE49-F238E27FC236}">
                <a16:creationId xmlns="" xmlns:a16="http://schemas.microsoft.com/office/drawing/2014/main" id="{D80FBF1B-DE98-4CD2-A49D-633DEC15148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Tree>
    <p:extLst>
      <p:ext uri="{BB962C8B-B14F-4D97-AF65-F5344CB8AC3E}">
        <p14:creationId xmlns:p14="http://schemas.microsoft.com/office/powerpoint/2010/main" val="326149153"/>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 y="838200"/>
            <a:ext cx="10972800" cy="5016758"/>
          </a:xfrm>
          <a:prstGeom prst="rect">
            <a:avLst/>
          </a:prstGeom>
          <a:solidFill>
            <a:schemeClr val="bg1">
              <a:lumMod val="9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3200" dirty="0">
                <a:latin typeface="Arial" panose="020B0604020202020204" pitchFamily="34" charset="0"/>
                <a:cs typeface="Arial" panose="020B0604020202020204" pitchFamily="34" charset="0"/>
              </a:rPr>
              <a:t>The act of laying on of hands </a:t>
            </a:r>
            <a:r>
              <a:rPr lang="en-US" sz="2400" i="1" dirty="0">
                <a:latin typeface="Arial" panose="020B0604020202020204" pitchFamily="34" charset="0"/>
                <a:cs typeface="Arial" panose="020B0604020202020204" pitchFamily="34" charset="0"/>
              </a:rPr>
              <a:t>(vs. 11; also Lev 1:4; 3:2; 4:4, 15, 29, 33)</a:t>
            </a:r>
            <a:r>
              <a:rPr lang="en-US" sz="2800" dirty="0">
                <a:latin typeface="Arial" panose="020B0604020202020204" pitchFamily="34" charset="0"/>
                <a:cs typeface="Arial" panose="020B0604020202020204" pitchFamily="34" charset="0"/>
              </a:rPr>
              <a:t> </a:t>
            </a:r>
            <a:r>
              <a:rPr lang="en-US" sz="3200" dirty="0">
                <a:latin typeface="Arial" panose="020B0604020202020204" pitchFamily="34" charset="0"/>
                <a:cs typeface="Arial" panose="020B0604020202020204" pitchFamily="34" charset="0"/>
              </a:rPr>
              <a:t>symbolizes the transference of sins </a:t>
            </a:r>
            <a:r>
              <a:rPr lang="en-US" sz="3200" u="sng" dirty="0">
                <a:latin typeface="Arial" panose="020B0604020202020204" pitchFamily="34" charset="0"/>
                <a:cs typeface="Arial" panose="020B0604020202020204" pitchFamily="34" charset="0"/>
              </a:rPr>
              <a:t>from the guilty party</a:t>
            </a:r>
            <a:r>
              <a:rPr lang="en-US" sz="3200" dirty="0">
                <a:latin typeface="Arial" panose="020B0604020202020204" pitchFamily="34" charset="0"/>
                <a:cs typeface="Arial" panose="020B0604020202020204" pitchFamily="34" charset="0"/>
              </a:rPr>
              <a:t> </a:t>
            </a:r>
            <a:r>
              <a:rPr lang="en-US" sz="3200" i="1" dirty="0">
                <a:latin typeface="Arial" panose="020B0604020202020204" pitchFamily="34" charset="0"/>
                <a:cs typeface="Arial" panose="020B0604020202020204" pitchFamily="34" charset="0"/>
              </a:rPr>
              <a:t>(the children of Israel) </a:t>
            </a:r>
            <a:r>
              <a:rPr lang="en-US" sz="3200" b="1" u="sng" dirty="0">
                <a:latin typeface="Arial" panose="020B0604020202020204" pitchFamily="34" charset="0"/>
                <a:cs typeface="Arial" panose="020B0604020202020204" pitchFamily="34" charset="0"/>
              </a:rPr>
              <a:t>to the innocent party</a:t>
            </a:r>
            <a:r>
              <a:rPr lang="en-US" sz="3200" b="1" dirty="0">
                <a:latin typeface="Arial" panose="020B0604020202020204" pitchFamily="34" charset="0"/>
                <a:cs typeface="Arial" panose="020B0604020202020204" pitchFamily="34" charset="0"/>
              </a:rPr>
              <a:t> </a:t>
            </a:r>
            <a:r>
              <a:rPr lang="en-US" sz="3200" i="1" dirty="0">
                <a:latin typeface="Arial" panose="020B0604020202020204" pitchFamily="34" charset="0"/>
                <a:cs typeface="Arial" panose="020B0604020202020204" pitchFamily="34" charset="0"/>
              </a:rPr>
              <a:t>(scapegoat). </a:t>
            </a:r>
            <a:r>
              <a:rPr lang="en-US" sz="3200" b="1" dirty="0">
                <a:latin typeface="Arial" panose="020B0604020202020204" pitchFamily="34" charset="0"/>
                <a:cs typeface="Arial" panose="020B0604020202020204" pitchFamily="34" charset="0"/>
              </a:rPr>
              <a:t>The innocent then becomes the sin-bearer. </a:t>
            </a:r>
            <a:r>
              <a:rPr lang="en-US" sz="3200" b="1" dirty="0">
                <a:solidFill>
                  <a:srgbClr val="3333FF"/>
                </a:solidFill>
                <a:latin typeface="Arial" panose="020B0604020202020204" pitchFamily="34" charset="0"/>
                <a:cs typeface="Arial" panose="020B0604020202020204" pitchFamily="34" charset="0"/>
              </a:rPr>
              <a:t>Yahusha undeniably fulfills the type </a:t>
            </a:r>
            <a:r>
              <a:rPr lang="en-US" sz="3200" b="1" i="1" dirty="0">
                <a:solidFill>
                  <a:srgbClr val="3333FF"/>
                </a:solidFill>
                <a:latin typeface="Arial" panose="020B0604020202020204" pitchFamily="34" charset="0"/>
                <a:cs typeface="Arial" panose="020B0604020202020204" pitchFamily="34" charset="0"/>
              </a:rPr>
              <a:t>(</a:t>
            </a:r>
            <a:r>
              <a:rPr lang="en-US" sz="3200" b="1" i="1" dirty="0" smtClean="0">
                <a:solidFill>
                  <a:srgbClr val="3333FF"/>
                </a:solidFill>
                <a:latin typeface="Arial" panose="020B0604020202020204" pitchFamily="34" charset="0"/>
                <a:cs typeface="Arial" panose="020B0604020202020204" pitchFamily="34" charset="0"/>
              </a:rPr>
              <a:t>Isa. </a:t>
            </a:r>
            <a:r>
              <a:rPr lang="en-US" sz="3200" b="1" i="1" dirty="0">
                <a:solidFill>
                  <a:srgbClr val="3333FF"/>
                </a:solidFill>
                <a:latin typeface="Arial" panose="020B0604020202020204" pitchFamily="34" charset="0"/>
                <a:cs typeface="Arial" panose="020B0604020202020204" pitchFamily="34" charset="0"/>
              </a:rPr>
              <a:t>53:4, 6, 11, 12). </a:t>
            </a:r>
            <a:r>
              <a:rPr lang="en-US" sz="3200" b="1" i="1" dirty="0" smtClean="0">
                <a:solidFill>
                  <a:srgbClr val="3333FF"/>
                </a:solidFill>
                <a:latin typeface="Arial" panose="020B0604020202020204" pitchFamily="34" charset="0"/>
                <a:cs typeface="Arial" panose="020B0604020202020204" pitchFamily="34" charset="0"/>
              </a:rPr>
              <a:t/>
            </a:r>
            <a:br>
              <a:rPr lang="en-US" sz="3200" b="1" i="1" dirty="0" smtClean="0">
                <a:solidFill>
                  <a:srgbClr val="3333FF"/>
                </a:solidFill>
                <a:latin typeface="Arial" panose="020B0604020202020204" pitchFamily="34" charset="0"/>
                <a:cs typeface="Arial" panose="020B0604020202020204" pitchFamily="34" charset="0"/>
              </a:rPr>
            </a:br>
            <a:r>
              <a:rPr lang="en-US" sz="3200" b="1" u="sng" dirty="0" smtClean="0">
                <a:solidFill>
                  <a:srgbClr val="FF0000"/>
                </a:solidFill>
                <a:latin typeface="Arial" panose="020B0604020202020204" pitchFamily="34" charset="0"/>
                <a:cs typeface="Arial" panose="020B0604020202020204" pitchFamily="34" charset="0"/>
              </a:rPr>
              <a:t>Can </a:t>
            </a:r>
            <a:r>
              <a:rPr lang="en-US" sz="3200" b="1" u="sng" dirty="0">
                <a:solidFill>
                  <a:srgbClr val="FF0000"/>
                </a:solidFill>
                <a:latin typeface="Arial" panose="020B0604020202020204" pitchFamily="34" charset="0"/>
                <a:cs typeface="Arial" panose="020B0604020202020204" pitchFamily="34" charset="0"/>
              </a:rPr>
              <a:t>Satan fulfill the type since he was never innocent</a:t>
            </a:r>
            <a:r>
              <a:rPr lang="en-US" sz="3200" b="1" dirty="0">
                <a:solidFill>
                  <a:srgbClr val="FF0000"/>
                </a:solidFill>
                <a:latin typeface="Arial" panose="020B0604020202020204" pitchFamily="34" charset="0"/>
                <a:cs typeface="Arial" panose="020B0604020202020204" pitchFamily="34" charset="0"/>
              </a:rPr>
              <a:t>? </a:t>
            </a:r>
            <a:r>
              <a:rPr lang="en-US" sz="3200" b="1" dirty="0" smtClean="0">
                <a:solidFill>
                  <a:srgbClr val="FF0000"/>
                </a:solidFill>
                <a:latin typeface="Arial" panose="020B0604020202020204" pitchFamily="34" charset="0"/>
                <a:cs typeface="Arial" panose="020B0604020202020204" pitchFamily="34" charset="0"/>
              </a:rPr>
              <a:t/>
            </a:r>
            <a:br>
              <a:rPr lang="en-US" sz="3200" b="1" dirty="0" smtClean="0">
                <a:solidFill>
                  <a:srgbClr val="FF0000"/>
                </a:solidFill>
                <a:latin typeface="Arial" panose="020B0604020202020204" pitchFamily="34" charset="0"/>
                <a:cs typeface="Arial" panose="020B0604020202020204" pitchFamily="34" charset="0"/>
              </a:rPr>
            </a:br>
            <a:r>
              <a:rPr lang="en-US" sz="3200" u="sng" dirty="0" smtClean="0">
                <a:latin typeface="Arial" panose="020B0604020202020204" pitchFamily="34" charset="0"/>
                <a:cs typeface="Arial" panose="020B0604020202020204" pitchFamily="34" charset="0"/>
              </a:rPr>
              <a:t>It </a:t>
            </a:r>
            <a:r>
              <a:rPr lang="en-US" sz="3200" u="sng" dirty="0">
                <a:latin typeface="Arial" panose="020B0604020202020204" pitchFamily="34" charset="0"/>
                <a:cs typeface="Arial" panose="020B0604020202020204" pitchFamily="34" charset="0"/>
              </a:rPr>
              <a:t>will not satisfy the justice of YAH to transfer the sins of the guilty to another guilty party</a:t>
            </a:r>
            <a:r>
              <a:rPr lang="en-US" sz="3200" dirty="0">
                <a:latin typeface="Arial" panose="020B0604020202020204" pitchFamily="34" charset="0"/>
                <a:cs typeface="Arial" panose="020B0604020202020204" pitchFamily="34" charset="0"/>
              </a:rPr>
              <a:t>. Since lots were used to decide which goat was “for </a:t>
            </a:r>
            <a:r>
              <a:rPr lang="en-US" sz="3200" dirty="0" smtClean="0">
                <a:latin typeface="Arial" panose="020B0604020202020204" pitchFamily="34" charset="0"/>
                <a:cs typeface="Arial" panose="020B0604020202020204" pitchFamily="34" charset="0"/>
              </a:rPr>
              <a:t>YHVH,” </a:t>
            </a:r>
            <a:r>
              <a:rPr lang="en-US" sz="3200" dirty="0">
                <a:latin typeface="Arial" panose="020B0604020202020204" pitchFamily="34" charset="0"/>
                <a:cs typeface="Arial" panose="020B0604020202020204" pitchFamily="34" charset="0"/>
              </a:rPr>
              <a:t>it meant </a:t>
            </a:r>
            <a:r>
              <a:rPr lang="en-US" sz="3200" b="1" dirty="0">
                <a:solidFill>
                  <a:srgbClr val="3333FF"/>
                </a:solidFill>
                <a:latin typeface="Arial" panose="020B0604020202020204" pitchFamily="34" charset="0"/>
                <a:cs typeface="Arial" panose="020B0604020202020204" pitchFamily="34" charset="0"/>
              </a:rPr>
              <a:t>that both goats had to be unblemished, without a defect or flaw.  </a:t>
            </a:r>
          </a:p>
        </p:txBody>
      </p:sp>
      <p:pic>
        <p:nvPicPr>
          <p:cNvPr id="4" name="Picture 3">
            <a:extLst>
              <a:ext uri="{FF2B5EF4-FFF2-40B4-BE49-F238E27FC236}">
                <a16:creationId xmlns="" xmlns:a16="http://schemas.microsoft.com/office/drawing/2014/main" id="{9DD71689-9378-4B87-B150-422A469E07D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692" y="6400800"/>
            <a:ext cx="2103302" cy="518205"/>
          </a:xfrm>
          <a:prstGeom prst="rect">
            <a:avLst/>
          </a:prstGeom>
        </p:spPr>
      </p:pic>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47</a:t>
            </a:fld>
            <a:endParaRPr lang="en-US" b="1" dirty="0">
              <a:solidFill>
                <a:schemeClr val="bg1"/>
              </a:solidFill>
            </a:endParaRPr>
          </a:p>
        </p:txBody>
      </p:sp>
    </p:spTree>
    <p:extLst>
      <p:ext uri="{BB962C8B-B14F-4D97-AF65-F5344CB8AC3E}">
        <p14:creationId xmlns:p14="http://schemas.microsoft.com/office/powerpoint/2010/main" val="96481785"/>
      </p:ext>
    </p:extLst>
  </p:cSld>
  <p:clrMapOvr>
    <a:masterClrMapping/>
  </p:clrMapOvr>
  <p:transition spd="slow" advTm="62119">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800000">
            <a:alpha val="35000"/>
          </a:srgbClr>
        </a:solidFill>
        <a:effectLst/>
      </p:bgPr>
    </p:bg>
    <p:spTree>
      <p:nvGrpSpPr>
        <p:cNvPr id="1" name=""/>
        <p:cNvGrpSpPr/>
        <p:nvPr/>
      </p:nvGrpSpPr>
      <p:grpSpPr>
        <a:xfrm>
          <a:off x="0" y="0"/>
          <a:ext cx="0" cy="0"/>
          <a:chOff x="0" y="0"/>
          <a:chExt cx="0" cy="0"/>
        </a:xfrm>
      </p:grpSpPr>
      <p:sp>
        <p:nvSpPr>
          <p:cNvPr id="2" name="TextBox 1"/>
          <p:cNvSpPr txBox="1"/>
          <p:nvPr/>
        </p:nvSpPr>
        <p:spPr>
          <a:xfrm>
            <a:off x="685800" y="1012954"/>
            <a:ext cx="6318082" cy="4832092"/>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800" dirty="0"/>
              <a:t>According to Leviticus 16:10 the scapegoat was designed </a:t>
            </a:r>
            <a:r>
              <a:rPr lang="en-US" sz="2800" b="1" u="sng" dirty="0"/>
              <a:t>for making atonement to Yahuwah</a:t>
            </a:r>
            <a:r>
              <a:rPr lang="en-US" sz="2800" dirty="0"/>
              <a:t> because of the sins of Israel. This atonement has to be made to YHVH. </a:t>
            </a:r>
            <a:r>
              <a:rPr lang="en-US" sz="2800" dirty="0" smtClean="0"/>
              <a:t> </a:t>
            </a:r>
            <a:r>
              <a:rPr lang="en-US" sz="2800" u="sng" dirty="0" smtClean="0"/>
              <a:t>If </a:t>
            </a:r>
            <a:r>
              <a:rPr lang="en-US" sz="2800" u="sng" dirty="0"/>
              <a:t>we choose to believe “Azazel” represents Satan, this leads us to the question of whether Satan can make an atonement for YAH’s people</a:t>
            </a:r>
            <a:r>
              <a:rPr lang="en-US" sz="2800" dirty="0"/>
              <a:t>. </a:t>
            </a:r>
            <a:r>
              <a:rPr lang="en-US" sz="2800" dirty="0" smtClean="0"/>
              <a:t/>
            </a:r>
            <a:br>
              <a:rPr lang="en-US" sz="2800" dirty="0" smtClean="0"/>
            </a:br>
            <a:r>
              <a:rPr lang="en-US" sz="2800" b="1" dirty="0" smtClean="0"/>
              <a:t>However</a:t>
            </a:r>
            <a:r>
              <a:rPr lang="en-US" sz="2800" b="1" dirty="0"/>
              <a:t>, nowhere in Scripture is there </a:t>
            </a:r>
            <a:r>
              <a:rPr lang="en-US" sz="2800" b="1" dirty="0" smtClean="0"/>
              <a:t/>
            </a:r>
            <a:br>
              <a:rPr lang="en-US" sz="2800" b="1" dirty="0" smtClean="0"/>
            </a:br>
            <a:r>
              <a:rPr lang="en-US" sz="2800" b="1" dirty="0" smtClean="0"/>
              <a:t>a </a:t>
            </a:r>
            <a:r>
              <a:rPr lang="en-US" sz="2800" b="1" dirty="0"/>
              <a:t>reference to Satan having any part </a:t>
            </a:r>
            <a:r>
              <a:rPr lang="en-US" sz="2800" b="1" dirty="0" smtClean="0"/>
              <a:t/>
            </a:r>
            <a:br>
              <a:rPr lang="en-US" sz="2800" b="1" dirty="0" smtClean="0"/>
            </a:br>
            <a:r>
              <a:rPr lang="en-US" sz="2800" b="1" dirty="0" smtClean="0"/>
              <a:t>in </a:t>
            </a:r>
            <a:r>
              <a:rPr lang="en-US" sz="2800" b="1" dirty="0"/>
              <a:t>the atonement.</a:t>
            </a:r>
            <a:endParaRPr lang="en-US" sz="2800" b="1" u="sng" dirty="0"/>
          </a:p>
        </p:txBody>
      </p:sp>
      <p:pic>
        <p:nvPicPr>
          <p:cNvPr id="1028" name="Picture 4" descr="http://www.templeinstitute.org/yom_kippur_images/two_goats-2.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07300" y="437542"/>
            <a:ext cx="3352800" cy="4408264"/>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78641" y="5197012"/>
            <a:ext cx="3505200"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400" b="1" dirty="0"/>
              <a:t>Both goats were representing </a:t>
            </a:r>
            <a:r>
              <a:rPr lang="en-US" sz="2400" b="1" dirty="0">
                <a:solidFill>
                  <a:srgbClr val="FFFF00"/>
                </a:solidFill>
              </a:rPr>
              <a:t>the completed atonement</a:t>
            </a:r>
            <a:r>
              <a:rPr lang="en-US" sz="2400" b="1" dirty="0"/>
              <a:t>!</a:t>
            </a:r>
          </a:p>
        </p:txBody>
      </p:sp>
      <p:sp>
        <p:nvSpPr>
          <p:cNvPr id="5" name="Rectangle 4"/>
          <p:cNvSpPr/>
          <p:nvPr/>
        </p:nvSpPr>
        <p:spPr>
          <a:xfrm>
            <a:off x="304800" y="152400"/>
            <a:ext cx="11353800" cy="6553200"/>
          </a:xfrm>
          <a:prstGeom prst="rect">
            <a:avLst/>
          </a:prstGeom>
          <a:noFill/>
          <a:ln w="7620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 xmlns:a16="http://schemas.microsoft.com/office/drawing/2014/main" id="{CC604B9F-22DE-40D2-AF5F-65E47A073B2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446497"/>
            <a:ext cx="2103302" cy="518205"/>
          </a:xfrm>
          <a:prstGeom prst="rect">
            <a:avLst/>
          </a:prstGeom>
        </p:spPr>
      </p:pic>
      <p:sp>
        <p:nvSpPr>
          <p:cNvPr id="8"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48</a:t>
            </a:fld>
            <a:endParaRPr lang="en-US" b="1" dirty="0"/>
          </a:p>
        </p:txBody>
      </p:sp>
    </p:spTree>
    <p:custDataLst>
      <p:tags r:id="rId1"/>
    </p:custDataLst>
    <p:extLst>
      <p:ext uri="{BB962C8B-B14F-4D97-AF65-F5344CB8AC3E}">
        <p14:creationId xmlns:p14="http://schemas.microsoft.com/office/powerpoint/2010/main" val="1833948397"/>
      </p:ext>
    </p:extLst>
  </p:cSld>
  <p:clrMapOvr>
    <a:masterClrMapping/>
  </p:clrMapOvr>
  <p:transition spd="slow" advTm="3971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74400"/>
            <a:ext cx="10820400" cy="5509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3"/>
          </a:fillRef>
          <a:effectRef idx="1">
            <a:schemeClr val="accent3"/>
          </a:effectRef>
          <a:fontRef idx="minor">
            <a:schemeClr val="lt1"/>
          </a:fontRef>
        </p:style>
        <p:txBody>
          <a:bodyPr wrap="square" rtlCol="0">
            <a:spAutoFit/>
            <a:sp3d extrusionH="57150">
              <a:bevelT h="25400" prst="softRound"/>
            </a:sp3d>
          </a:bodyPr>
          <a:lstStyle/>
          <a:p>
            <a:pPr algn="ctr"/>
            <a:r>
              <a:rPr lang="en-US" sz="3200" dirty="0">
                <a:latin typeface="Aharoni" panose="02010803020104030203" pitchFamily="2" charset="-79"/>
                <a:cs typeface="Aharoni" panose="02010803020104030203" pitchFamily="2" charset="-79"/>
              </a:rPr>
              <a:t>Those who believe that Satan is the scapegoat and bears the sins of the redeemed and is going to be punished for them are saying that the death of Yahusha on the tree was not sufficient to save man. And that Yahusha somehow needed Satan’s help </a:t>
            </a:r>
            <a:r>
              <a:rPr lang="en-US" sz="3200" b="1" u="sng" dirty="0">
                <a:latin typeface="Aharoni" panose="02010803020104030203" pitchFamily="2" charset="-79"/>
                <a:cs typeface="Aharoni" panose="02010803020104030203" pitchFamily="2" charset="-79"/>
              </a:rPr>
              <a:t>to complete the atonement</a:t>
            </a:r>
            <a:r>
              <a:rPr lang="en-US" sz="3200" dirty="0">
                <a:latin typeface="Aharoni" panose="02010803020104030203" pitchFamily="2" charset="-79"/>
                <a:cs typeface="Aharoni" panose="02010803020104030203" pitchFamily="2" charset="-79"/>
              </a:rPr>
              <a:t> to save mankind</a:t>
            </a:r>
            <a:r>
              <a:rPr lang="en-US" sz="3200" dirty="0" smtClean="0">
                <a:latin typeface="Aharoni" panose="02010803020104030203" pitchFamily="2" charset="-79"/>
                <a:cs typeface="Aharoni" panose="02010803020104030203" pitchFamily="2" charset="-79"/>
              </a:rPr>
              <a:t>.  </a:t>
            </a:r>
            <a:r>
              <a:rPr lang="en-US" sz="3200" dirty="0">
                <a:latin typeface="Aharoni" panose="02010803020104030203" pitchFamily="2" charset="-79"/>
                <a:cs typeface="Aharoni" panose="02010803020104030203" pitchFamily="2" charset="-79"/>
              </a:rPr>
              <a:t>If this were </a:t>
            </a:r>
            <a:r>
              <a:rPr lang="en-US" sz="3200" dirty="0" smtClean="0">
                <a:latin typeface="Aharoni" panose="02010803020104030203" pitchFamily="2" charset="-79"/>
                <a:cs typeface="Aharoni" panose="02010803020104030203" pitchFamily="2" charset="-79"/>
              </a:rPr>
              <a:t>true, </a:t>
            </a:r>
            <a:r>
              <a:rPr lang="en-US" sz="3200" dirty="0">
                <a:latin typeface="Aharoni" panose="02010803020104030203" pitchFamily="2" charset="-79"/>
                <a:cs typeface="Aharoni" panose="02010803020104030203" pitchFamily="2" charset="-79"/>
              </a:rPr>
              <a:t>then the redeemed would be indebted to Satan as well as to Yahusha for all eternity for their salvation.</a:t>
            </a:r>
          </a:p>
          <a:p>
            <a:pPr algn="ctr"/>
            <a:r>
              <a:rPr lang="en-US" sz="3200" dirty="0">
                <a:latin typeface="Aharoni" panose="02010803020104030203" pitchFamily="2" charset="-79"/>
                <a:cs typeface="Aharoni" panose="02010803020104030203" pitchFamily="2" charset="-79"/>
              </a:rPr>
              <a:t>1 Pet 2:24 (NIV) </a:t>
            </a:r>
            <a:r>
              <a:rPr lang="en-US" sz="3200" b="1" dirty="0">
                <a:latin typeface="Aharoni" panose="02010803020104030203" pitchFamily="2" charset="-79"/>
                <a:cs typeface="Aharoni" panose="02010803020104030203" pitchFamily="2" charset="-79"/>
              </a:rPr>
              <a:t>"He himself bore our sins in his body on the tree, so that we might die to sins and live for righteousness; by </a:t>
            </a:r>
            <a:r>
              <a:rPr lang="en-US" sz="3200" b="1" u="sng" dirty="0">
                <a:latin typeface="Aharoni" panose="02010803020104030203" pitchFamily="2" charset="-79"/>
                <a:cs typeface="Aharoni" panose="02010803020104030203" pitchFamily="2" charset="-79"/>
              </a:rPr>
              <a:t>his</a:t>
            </a:r>
            <a:r>
              <a:rPr lang="en-US" sz="3200" b="1" dirty="0">
                <a:latin typeface="Aharoni" panose="02010803020104030203" pitchFamily="2" charset="-79"/>
                <a:cs typeface="Aharoni" panose="02010803020104030203" pitchFamily="2" charset="-79"/>
              </a:rPr>
              <a:t> wounds you have been healed."</a:t>
            </a:r>
          </a:p>
        </p:txBody>
      </p:sp>
      <p:pic>
        <p:nvPicPr>
          <p:cNvPr id="4" name="Picture 3">
            <a:extLst>
              <a:ext uri="{FF2B5EF4-FFF2-40B4-BE49-F238E27FC236}">
                <a16:creationId xmlns="" xmlns:a16="http://schemas.microsoft.com/office/drawing/2014/main" id="{370ED501-87B2-435F-8856-A1B05C0D54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836" y="6358631"/>
            <a:ext cx="2103302" cy="518205"/>
          </a:xfrm>
          <a:prstGeom prst="rect">
            <a:avLst/>
          </a:prstGeom>
        </p:spPr>
      </p:pic>
      <p:sp>
        <p:nvSpPr>
          <p:cNvPr id="3" name="Slide Number Placeholder 2">
            <a:extLst>
              <a:ext uri="{FF2B5EF4-FFF2-40B4-BE49-F238E27FC236}">
                <a16:creationId xmlns="" xmlns:a16="http://schemas.microsoft.com/office/drawing/2014/main" id="{C134F574-B4AB-4BFD-AE7B-F555CBF04B32}"/>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49</a:t>
            </a:fld>
            <a:endParaRPr lang="en-US">
              <a:solidFill>
                <a:prstClr val="black">
                  <a:tint val="75000"/>
                </a:prstClr>
              </a:solidFill>
            </a:endParaRPr>
          </a:p>
        </p:txBody>
      </p:sp>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49</a:t>
            </a:fld>
            <a:endParaRPr lang="en-US" b="1" dirty="0">
              <a:solidFill>
                <a:schemeClr val="bg1"/>
              </a:solidFill>
            </a:endParaRPr>
          </a:p>
        </p:txBody>
      </p:sp>
    </p:spTree>
    <p:extLst>
      <p:ext uri="{BB962C8B-B14F-4D97-AF65-F5344CB8AC3E}">
        <p14:creationId xmlns:p14="http://schemas.microsoft.com/office/powerpoint/2010/main" val="2470356136"/>
      </p:ext>
    </p:extLst>
  </p:cSld>
  <p:clrMapOvr>
    <a:masterClrMapping/>
  </p:clrMapOvr>
  <p:transition spd="slow" advTm="54539">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5943600" y="698500"/>
            <a:ext cx="5722937" cy="39243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7200" y="762000"/>
            <a:ext cx="5181600" cy="5016758"/>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wrap="square" rtlCol="0">
            <a:spAutoFit/>
            <a:sp3d extrusionH="57150">
              <a:bevelT w="38100" h="38100"/>
            </a:sp3d>
          </a:bodyPr>
          <a:lstStyle/>
          <a:p>
            <a:pPr algn="ctr"/>
            <a:r>
              <a:rPr lang="en-US" sz="3200" b="1" dirty="0"/>
              <a:t>This day revealed more clearly than any other the work of the High Priest as mediator between Elohim and man. On this day, as the official representative of the people, he alone had access to the presence of YHVH and the people shared this access in him. </a:t>
            </a:r>
          </a:p>
        </p:txBody>
      </p:sp>
      <p:pic>
        <p:nvPicPr>
          <p:cNvPr id="2" name="Picture 1">
            <a:extLst>
              <a:ext uri="{FF2B5EF4-FFF2-40B4-BE49-F238E27FC236}">
                <a16:creationId xmlns="" xmlns:a16="http://schemas.microsoft.com/office/drawing/2014/main" id="{38F84035-F211-463A-B30A-BB95FB992B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02" y="6400800"/>
            <a:ext cx="2103302" cy="518205"/>
          </a:xfrm>
          <a:prstGeom prst="rect">
            <a:avLst/>
          </a:prstGeom>
        </p:spPr>
      </p:pic>
      <p:sp>
        <p:nvSpPr>
          <p:cNvPr id="6" name="Slide Number Placeholder 1">
            <a:extLst>
              <a:ext uri="{FF2B5EF4-FFF2-40B4-BE49-F238E27FC236}">
                <a16:creationId xmlns="" xmlns:a16="http://schemas.microsoft.com/office/drawing/2014/main" id="{E596B1B8-0884-4F73-BA52-826337EEC30B}"/>
              </a:ext>
            </a:extLst>
          </p:cNvPr>
          <p:cNvSpPr>
            <a:spLocks noGrp="1"/>
          </p:cNvSpPr>
          <p:nvPr>
            <p:ph type="sldNum" sz="quarter" idx="12"/>
          </p:nvPr>
        </p:nvSpPr>
        <p:spPr>
          <a:xfrm>
            <a:off x="9439835" y="6492875"/>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C6C174D-90BF-4AD9-B787-8A9499DD5C74}" type="slidenum">
              <a:rPr kumimoji="0" lang="en-US" sz="12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7" name="Rectangle 6"/>
          <p:cNvSpPr/>
          <p:nvPr/>
        </p:nvSpPr>
        <p:spPr>
          <a:xfrm>
            <a:off x="6019799" y="4861461"/>
            <a:ext cx="5646737" cy="132343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extrusionH="57150" contourW="6350" prstMaterial="metal">
              <a:bevelT w="127000" h="31750" prst="coolSlant"/>
              <a:contourClr>
                <a:schemeClr val="accent1">
                  <a:shade val="75000"/>
                </a:schemeClr>
              </a:contourClr>
            </a:sp3d>
          </a:bodyPr>
          <a:lstStyle/>
          <a:p>
            <a:pPr algn="ctr"/>
            <a:r>
              <a:rPr lang="en-US" sz="4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rPr>
              <a:t>Yom Kippur </a:t>
            </a:r>
            <a:br>
              <a:rPr lang="en-US" sz="4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rPr>
            </a:br>
            <a:r>
              <a:rPr lang="en-US" sz="4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rPr>
              <a:t>(Day of Atonement)</a:t>
            </a:r>
            <a:endParaRPr lang="en-US" sz="4000" b="1"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endParaRPr>
          </a:p>
        </p:txBody>
      </p:sp>
    </p:spTree>
    <p:extLst>
      <p:ext uri="{BB962C8B-B14F-4D97-AF65-F5344CB8AC3E}">
        <p14:creationId xmlns:p14="http://schemas.microsoft.com/office/powerpoint/2010/main" val="2357719906"/>
      </p:ext>
    </p:extLst>
  </p:cSld>
  <p:clrMapOvr>
    <a:masterClrMapping/>
  </p:clrMapOvr>
  <p:transition spd="slow" advTm="30765">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800000">
            <a:alpha val="35000"/>
          </a:srgbClr>
        </a:solidFill>
        <a:effectLst/>
      </p:bgPr>
    </p:bg>
    <p:spTree>
      <p:nvGrpSpPr>
        <p:cNvPr id="1" name=""/>
        <p:cNvGrpSpPr/>
        <p:nvPr/>
      </p:nvGrpSpPr>
      <p:grpSpPr>
        <a:xfrm>
          <a:off x="0" y="0"/>
          <a:ext cx="0" cy="0"/>
          <a:chOff x="0" y="0"/>
          <a:chExt cx="0" cy="0"/>
        </a:xfrm>
      </p:grpSpPr>
      <p:sp>
        <p:nvSpPr>
          <p:cNvPr id="2" name="TextBox 1"/>
          <p:cNvSpPr txBox="1"/>
          <p:nvPr/>
        </p:nvSpPr>
        <p:spPr>
          <a:xfrm>
            <a:off x="814558" y="442556"/>
            <a:ext cx="6540950" cy="55092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wrap="square" rtlCol="0">
            <a:spAutoFit/>
          </a:bodyPr>
          <a:lstStyle/>
          <a:p>
            <a:r>
              <a:rPr lang="en-US" sz="3200" b="1" u="sng" dirty="0">
                <a:solidFill>
                  <a:srgbClr val="FFFF00"/>
                </a:solidFill>
                <a:latin typeface="Aharoni" panose="02010803020104030203" pitchFamily="2" charset="-79"/>
                <a:cs typeface="Aharoni" panose="02010803020104030203" pitchFamily="2" charset="-79"/>
              </a:rPr>
              <a:t>Two Goats -- One Offering</a:t>
            </a:r>
            <a:r>
              <a:rPr lang="en-US" sz="3200" b="1" dirty="0">
                <a:solidFill>
                  <a:srgbClr val="FFFF00"/>
                </a:solidFill>
                <a:latin typeface="Aharoni" panose="02010803020104030203" pitchFamily="2" charset="-79"/>
                <a:cs typeface="Aharoni" panose="02010803020104030203" pitchFamily="2" charset="-79"/>
              </a:rPr>
              <a:t>!</a:t>
            </a:r>
          </a:p>
          <a:p>
            <a:r>
              <a:rPr lang="en-US" sz="3200" b="1" dirty="0"/>
              <a:t>The KEY to answering this question is found in Leviticus 16:5, which says: "And he [Aaron] shall take from the congregation of the children of Israel </a:t>
            </a:r>
            <a:r>
              <a:rPr lang="en-US" sz="3200" b="1" u="sng" dirty="0"/>
              <a:t>two male goats</a:t>
            </a:r>
            <a:r>
              <a:rPr lang="en-US" sz="3200" b="1" dirty="0"/>
              <a:t> for  </a:t>
            </a:r>
            <a:r>
              <a:rPr lang="en-US" sz="3200" b="1" dirty="0">
                <a:solidFill>
                  <a:srgbClr val="FFFF00"/>
                </a:solidFill>
              </a:rPr>
              <a:t>A</a:t>
            </a:r>
            <a:r>
              <a:rPr lang="en-US" sz="3200" b="1" dirty="0"/>
              <a:t> </a:t>
            </a:r>
            <a:r>
              <a:rPr lang="en-US" sz="3200" b="1" dirty="0" smtClean="0"/>
              <a:t> [</a:t>
            </a:r>
            <a:r>
              <a:rPr lang="en-US" sz="3200" b="1" dirty="0"/>
              <a:t>singular] sin offering and one ram for a burnt offering.“ </a:t>
            </a:r>
            <a:r>
              <a:rPr lang="en-US" sz="3200" dirty="0"/>
              <a:t>(English Standard version – ESV) </a:t>
            </a:r>
            <a:r>
              <a:rPr lang="en-US" sz="3200" b="1" dirty="0">
                <a:solidFill>
                  <a:srgbClr val="FFFF00"/>
                </a:solidFill>
              </a:rPr>
              <a:t>In other words, </a:t>
            </a:r>
            <a:r>
              <a:rPr lang="en-US" sz="3200" b="1" u="sng" dirty="0">
                <a:solidFill>
                  <a:srgbClr val="FFFF00"/>
                </a:solidFill>
              </a:rPr>
              <a:t>the TWO goats made up a single offering</a:t>
            </a:r>
            <a:r>
              <a:rPr lang="en-US" sz="3200" b="1" dirty="0">
                <a:solidFill>
                  <a:srgbClr val="FFFF00"/>
                </a:solidFill>
              </a:rPr>
              <a:t> -- </a:t>
            </a:r>
            <a:r>
              <a:rPr lang="en-US" sz="3200" b="1" u="sng" dirty="0">
                <a:solidFill>
                  <a:srgbClr val="FFFF00"/>
                </a:solidFill>
              </a:rPr>
              <a:t>not two different offerings</a:t>
            </a:r>
            <a:r>
              <a:rPr lang="en-US" sz="3200" b="1" dirty="0">
                <a:solidFill>
                  <a:srgbClr val="FFFF00"/>
                </a:solidFill>
              </a:rPr>
              <a:t>!</a:t>
            </a:r>
          </a:p>
        </p:txBody>
      </p:sp>
      <p:pic>
        <p:nvPicPr>
          <p:cNvPr id="1028" name="Picture 4" descr="http://www.templeinstitute.org/yom_kippur_images/two_goats-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1" y="399869"/>
            <a:ext cx="3810000" cy="450980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620001" y="5138977"/>
            <a:ext cx="3810000" cy="120032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2400" b="1" dirty="0"/>
              <a:t>Both goats were representing </a:t>
            </a:r>
            <a:r>
              <a:rPr lang="en-US" sz="2400" b="1" dirty="0">
                <a:solidFill>
                  <a:srgbClr val="FFFF00"/>
                </a:solidFill>
              </a:rPr>
              <a:t>the completed atonement</a:t>
            </a:r>
            <a:r>
              <a:rPr lang="en-US" sz="2400" b="1" dirty="0"/>
              <a:t>!</a:t>
            </a:r>
          </a:p>
        </p:txBody>
      </p:sp>
      <p:sp>
        <p:nvSpPr>
          <p:cNvPr id="4" name="Oval 3"/>
          <p:cNvSpPr/>
          <p:nvPr/>
        </p:nvSpPr>
        <p:spPr>
          <a:xfrm>
            <a:off x="4139543" y="2932717"/>
            <a:ext cx="440076" cy="528877"/>
          </a:xfrm>
          <a:prstGeom prst="ellipse">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2637415" y="4887238"/>
            <a:ext cx="1185285" cy="528877"/>
          </a:xfrm>
          <a:prstGeom prst="ellipse">
            <a:avLst/>
          </a:prstGeom>
          <a:noFill/>
          <a:ln w="57150">
            <a:solidFill>
              <a:srgbClr val="FF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57200" y="152400"/>
            <a:ext cx="11353800" cy="65532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 xmlns:a16="http://schemas.microsoft.com/office/drawing/2014/main" id="{28B24253-3062-4F50-B5D5-04707A889B9E}"/>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21413" y="6241911"/>
            <a:ext cx="2103302" cy="518205"/>
          </a:xfrm>
          <a:prstGeom prst="rect">
            <a:avLst/>
          </a:prstGeom>
        </p:spPr>
      </p:pic>
      <p:sp>
        <p:nvSpPr>
          <p:cNvPr id="10" name="Slide Number Placeholder 2">
            <a:extLst>
              <a:ext uri="{FF2B5EF4-FFF2-40B4-BE49-F238E27FC236}">
                <a16:creationId xmlns="" xmlns:a16="http://schemas.microsoft.com/office/drawing/2014/main" id="{D13366ED-0C9E-4FC5-ABC5-7CECBDC5937D}"/>
              </a:ext>
            </a:extLst>
          </p:cNvPr>
          <p:cNvSpPr txBox="1">
            <a:spLocks/>
          </p:cNvSpPr>
          <p:nvPr/>
        </p:nvSpPr>
        <p:spPr>
          <a:xfrm>
            <a:off x="11649303"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50</a:t>
            </a:fld>
            <a:endParaRPr lang="en-US" b="1" dirty="0"/>
          </a:p>
        </p:txBody>
      </p:sp>
    </p:spTree>
    <p:custDataLst>
      <p:tags r:id="rId1"/>
    </p:custDataLst>
    <p:extLst>
      <p:ext uri="{BB962C8B-B14F-4D97-AF65-F5344CB8AC3E}">
        <p14:creationId xmlns:p14="http://schemas.microsoft.com/office/powerpoint/2010/main" val="4058374293"/>
      </p:ext>
    </p:extLst>
  </p:cSld>
  <p:clrMapOvr>
    <a:masterClrMapping/>
  </p:clrMapOvr>
  <mc:AlternateContent xmlns:mc="http://schemas.openxmlformats.org/markup-compatibility/2006" xmlns:p14="http://schemas.microsoft.com/office/powerpoint/2010/main">
    <mc:Choice Requires="p14">
      <p:transition spd="slow" p14:dur="2000" advTm="36544">
        <p14:prism isContent="1"/>
      </p:transition>
    </mc:Choice>
    <mc:Fallback xmlns="">
      <p:transition spd="slow" advTm="36544">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914400"/>
            <a:ext cx="10612302" cy="5016758"/>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a:latin typeface="Arial" panose="020B0604020202020204" pitchFamily="34" charset="0"/>
                <a:cs typeface="Arial" panose="020B0604020202020204" pitchFamily="34" charset="0"/>
              </a:rPr>
              <a:t>I personally, for over 50 years being a member of a Christian denomination, firmly believed that Satan represented the scapegoat and that Yahusha would put my confessed sins on Satan’s head and he would be </a:t>
            </a:r>
            <a:r>
              <a:rPr lang="en-US" sz="3200" dirty="0" smtClean="0">
                <a:latin typeface="Arial" panose="020B0604020202020204" pitchFamily="34" charset="0"/>
                <a:cs typeface="Arial" panose="020B0604020202020204" pitchFamily="34" charset="0"/>
              </a:rPr>
              <a:t>punished ~ </a:t>
            </a:r>
            <a:r>
              <a:rPr lang="en-US" sz="3200" dirty="0">
                <a:latin typeface="Arial" panose="020B0604020202020204" pitchFamily="34" charset="0"/>
                <a:cs typeface="Arial" panose="020B0604020202020204" pitchFamily="34" charset="0"/>
              </a:rPr>
              <a:t>because they said so.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As </a:t>
            </a:r>
            <a:r>
              <a:rPr lang="en-US" sz="3200" dirty="0">
                <a:latin typeface="Arial" panose="020B0604020202020204" pitchFamily="34" charset="0"/>
                <a:cs typeface="Arial" panose="020B0604020202020204" pitchFamily="34" charset="0"/>
              </a:rPr>
              <a:t>an example it states in one of their books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i="1" dirty="0" smtClean="0">
                <a:latin typeface="Arial" panose="020B0604020202020204" pitchFamily="34" charset="0"/>
                <a:cs typeface="Arial" panose="020B0604020202020204" pitchFamily="34" charset="0"/>
              </a:rPr>
              <a:t>Great </a:t>
            </a:r>
            <a:r>
              <a:rPr lang="en-US" sz="3200" i="1" dirty="0">
                <a:latin typeface="Arial" panose="020B0604020202020204" pitchFamily="34" charset="0"/>
                <a:cs typeface="Arial" panose="020B0604020202020204" pitchFamily="34" charset="0"/>
              </a:rPr>
              <a:t>Controversy</a:t>
            </a:r>
            <a:r>
              <a:rPr lang="en-US" sz="3200" dirty="0">
                <a:latin typeface="Arial" panose="020B0604020202020204" pitchFamily="34" charset="0"/>
                <a:cs typeface="Arial" panose="020B0604020202020204" pitchFamily="34" charset="0"/>
              </a:rPr>
              <a:t>, page 422: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a:t>
            </a:r>
            <a:r>
              <a:rPr lang="en-US" sz="3200" b="1" dirty="0">
                <a:latin typeface="Arial" panose="020B0604020202020204" pitchFamily="34" charset="0"/>
                <a:cs typeface="Arial" panose="020B0604020202020204" pitchFamily="34" charset="0"/>
              </a:rPr>
              <a:t>the scapegoat typified Satan, the author of sin,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upon </a:t>
            </a:r>
            <a:r>
              <a:rPr lang="en-US" sz="3200" b="1" dirty="0">
                <a:latin typeface="Arial" panose="020B0604020202020204" pitchFamily="34" charset="0"/>
                <a:cs typeface="Arial" panose="020B0604020202020204" pitchFamily="34" charset="0"/>
              </a:rPr>
              <a:t>whom the sins of the truly penitent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will </a:t>
            </a:r>
            <a:r>
              <a:rPr lang="en-US" sz="3200" b="1" dirty="0">
                <a:latin typeface="Arial" panose="020B0604020202020204" pitchFamily="34" charset="0"/>
                <a:cs typeface="Arial" panose="020B0604020202020204" pitchFamily="34" charset="0"/>
              </a:rPr>
              <a:t>finally be placed.”</a:t>
            </a:r>
          </a:p>
        </p:txBody>
      </p:sp>
      <p:pic>
        <p:nvPicPr>
          <p:cNvPr id="4" name="Picture 3">
            <a:extLst>
              <a:ext uri="{FF2B5EF4-FFF2-40B4-BE49-F238E27FC236}">
                <a16:creationId xmlns="" xmlns:a16="http://schemas.microsoft.com/office/drawing/2014/main" id="{632271A1-D90B-4B2D-8E89-95B9605A963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51</a:t>
            </a:fld>
            <a:endParaRPr lang="en-US" b="1" dirty="0">
              <a:solidFill>
                <a:schemeClr val="bg1"/>
              </a:solidFill>
            </a:endParaRPr>
          </a:p>
        </p:txBody>
      </p:sp>
    </p:spTree>
    <p:extLst>
      <p:ext uri="{BB962C8B-B14F-4D97-AF65-F5344CB8AC3E}">
        <p14:creationId xmlns:p14="http://schemas.microsoft.com/office/powerpoint/2010/main" val="229555669"/>
      </p:ext>
    </p:extLst>
  </p:cSld>
  <p:clrMapOvr>
    <a:masterClrMapping/>
  </p:clrMapOvr>
  <p:transition spd="slow" advTm="32344">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38200" y="838200"/>
            <a:ext cx="10515600" cy="5016758"/>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i="1" dirty="0">
                <a:latin typeface="Arial" panose="020B0604020202020204" pitchFamily="34" charset="0"/>
                <a:cs typeface="Arial" panose="020B0604020202020204" pitchFamily="34" charset="0"/>
              </a:rPr>
              <a:t>In the same book on page </a:t>
            </a:r>
            <a:r>
              <a:rPr lang="en-US" sz="3200" i="1" dirty="0" smtClean="0">
                <a:latin typeface="Arial" panose="020B0604020202020204" pitchFamily="34" charset="0"/>
                <a:cs typeface="Arial" panose="020B0604020202020204" pitchFamily="34" charset="0"/>
              </a:rPr>
              <a:t>658, </a:t>
            </a:r>
            <a:r>
              <a:rPr lang="en-US" sz="3200" b="1" dirty="0">
                <a:latin typeface="Arial" panose="020B0604020202020204" pitchFamily="34" charset="0"/>
                <a:cs typeface="Arial" panose="020B0604020202020204" pitchFamily="34" charset="0"/>
              </a:rPr>
              <a:t>“the sins of God’s people will be placed upon Satan; he will be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declared </a:t>
            </a:r>
            <a:r>
              <a:rPr lang="en-US" sz="3200" b="1" dirty="0">
                <a:latin typeface="Arial" panose="020B0604020202020204" pitchFamily="34" charset="0"/>
                <a:cs typeface="Arial" panose="020B0604020202020204" pitchFamily="34" charset="0"/>
              </a:rPr>
              <a:t>guilty of all the evil which he has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dirty="0" smtClean="0">
                <a:latin typeface="Arial" panose="020B0604020202020204" pitchFamily="34" charset="0"/>
                <a:cs typeface="Arial" panose="020B0604020202020204" pitchFamily="34" charset="0"/>
              </a:rPr>
              <a:t>caused </a:t>
            </a:r>
            <a:r>
              <a:rPr lang="en-US" sz="3200" b="1" dirty="0">
                <a:latin typeface="Arial" panose="020B0604020202020204" pitchFamily="34" charset="0"/>
                <a:cs typeface="Arial" panose="020B0604020202020204" pitchFamily="34" charset="0"/>
              </a:rPr>
              <a:t>them to commit.”</a:t>
            </a:r>
          </a:p>
          <a:p>
            <a:pPr algn="ctr"/>
            <a:r>
              <a:rPr lang="en-US" sz="3200" i="1" dirty="0">
                <a:latin typeface="Arial" panose="020B0604020202020204" pitchFamily="34" charset="0"/>
                <a:cs typeface="Arial" panose="020B0604020202020204" pitchFamily="34" charset="0"/>
              </a:rPr>
              <a:t>In another book called Early Writings, pp 294, </a:t>
            </a:r>
            <a:r>
              <a:rPr lang="en-US" sz="3200" i="1" dirty="0" smtClean="0">
                <a:latin typeface="Arial" panose="020B0604020202020204" pitchFamily="34" charset="0"/>
                <a:cs typeface="Arial" panose="020B0604020202020204" pitchFamily="34" charset="0"/>
              </a:rPr>
              <a:t>295: </a:t>
            </a:r>
            <a:r>
              <a:rPr lang="en-US" sz="3200" b="1" dirty="0">
                <a:latin typeface="Arial" panose="020B0604020202020204" pitchFamily="34" charset="0"/>
                <a:cs typeface="Arial" panose="020B0604020202020204" pitchFamily="34" charset="0"/>
              </a:rPr>
              <a:t>“Satan bore not only the weight </a:t>
            </a:r>
            <a:r>
              <a:rPr lang="en-US" sz="3200" b="1" dirty="0" smtClean="0">
                <a:latin typeface="Arial" panose="020B0604020202020204" pitchFamily="34" charset="0"/>
                <a:cs typeface="Arial" panose="020B0604020202020204" pitchFamily="34" charset="0"/>
              </a:rPr>
              <a:t>and </a:t>
            </a:r>
            <a:r>
              <a:rPr lang="en-US" sz="3200" b="1" dirty="0">
                <a:latin typeface="Arial" panose="020B0604020202020204" pitchFamily="34" charset="0"/>
                <a:cs typeface="Arial" panose="020B0604020202020204" pitchFamily="34" charset="0"/>
              </a:rPr>
              <a:t>punishment of his own sins, but also of the sins of the redeemed host, which had been placed upon him.”</a:t>
            </a:r>
          </a:p>
          <a:p>
            <a:pPr algn="ctr"/>
            <a:r>
              <a:rPr lang="en-US" sz="3200" b="1" dirty="0">
                <a:latin typeface="Arial" panose="020B0604020202020204" pitchFamily="34" charset="0"/>
                <a:cs typeface="Arial" panose="020B0604020202020204" pitchFamily="34" charset="0"/>
              </a:rPr>
              <a:t>This explanation sounded good to me at the time, </a:t>
            </a:r>
            <a:r>
              <a:rPr lang="en-US" sz="3200" b="1" dirty="0" smtClean="0">
                <a:latin typeface="Arial" panose="020B0604020202020204" pitchFamily="34" charset="0"/>
                <a:cs typeface="Arial" panose="020B0604020202020204" pitchFamily="34" charset="0"/>
              </a:rPr>
              <a:t/>
            </a:r>
            <a:br>
              <a:rPr lang="en-US" sz="3200" b="1" dirty="0" smtClean="0">
                <a:latin typeface="Arial" panose="020B0604020202020204" pitchFamily="34" charset="0"/>
                <a:cs typeface="Arial" panose="020B0604020202020204" pitchFamily="34" charset="0"/>
              </a:rPr>
            </a:br>
            <a:r>
              <a:rPr lang="en-US" sz="3200" b="1" u="sng" dirty="0" smtClean="0">
                <a:solidFill>
                  <a:srgbClr val="FF0000"/>
                </a:solidFill>
                <a:latin typeface="Arial" panose="020B0604020202020204" pitchFamily="34" charset="0"/>
                <a:cs typeface="Arial" panose="020B0604020202020204" pitchFamily="34" charset="0"/>
              </a:rPr>
              <a:t>but </a:t>
            </a:r>
            <a:r>
              <a:rPr lang="en-US" sz="3200" b="1" u="sng" dirty="0">
                <a:solidFill>
                  <a:srgbClr val="FF0000"/>
                </a:solidFill>
                <a:latin typeface="Arial" panose="020B0604020202020204" pitchFamily="34" charset="0"/>
                <a:cs typeface="Arial" panose="020B0604020202020204" pitchFamily="34" charset="0"/>
              </a:rPr>
              <a:t>is it biblical and truth</a:t>
            </a:r>
            <a:r>
              <a:rPr lang="en-US" sz="3200" b="1" dirty="0">
                <a:solidFill>
                  <a:srgbClr val="FF0000"/>
                </a:solidFill>
                <a:latin typeface="Arial" panose="020B0604020202020204" pitchFamily="34" charset="0"/>
                <a:cs typeface="Arial" panose="020B0604020202020204" pitchFamily="34" charset="0"/>
              </a:rPr>
              <a:t>?</a:t>
            </a:r>
          </a:p>
        </p:txBody>
      </p:sp>
      <p:pic>
        <p:nvPicPr>
          <p:cNvPr id="4" name="Picture 3">
            <a:extLst>
              <a:ext uri="{FF2B5EF4-FFF2-40B4-BE49-F238E27FC236}">
                <a16:creationId xmlns="" xmlns:a16="http://schemas.microsoft.com/office/drawing/2014/main" id="{F852B3BE-E5F6-4A4A-9834-37D8324913B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93" y="6339795"/>
            <a:ext cx="2103302" cy="518205"/>
          </a:xfrm>
          <a:prstGeom prst="rect">
            <a:avLst/>
          </a:prstGeom>
        </p:spPr>
      </p:pic>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52</a:t>
            </a:fld>
            <a:endParaRPr lang="en-US" b="1" dirty="0">
              <a:solidFill>
                <a:schemeClr val="bg1"/>
              </a:solidFill>
            </a:endParaRPr>
          </a:p>
        </p:txBody>
      </p:sp>
    </p:spTree>
    <p:custDataLst>
      <p:tags r:id="rId1"/>
    </p:custDataLst>
    <p:extLst>
      <p:ext uri="{BB962C8B-B14F-4D97-AF65-F5344CB8AC3E}">
        <p14:creationId xmlns:p14="http://schemas.microsoft.com/office/powerpoint/2010/main" val="2424385029"/>
      </p:ext>
    </p:extLst>
  </p:cSld>
  <p:clrMapOvr>
    <a:masterClrMapping/>
  </p:clrMapOvr>
  <p:transition spd="slow" advTm="3768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wheel(1)">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 calcmode="lin" valueType="num">
                                      <p:cBhvr>
                                        <p:cTn id="12" dur="1000" fill="hold"/>
                                        <p:tgtEl>
                                          <p:spTgt spid="2">
                                            <p:txEl>
                                              <p:pRg st="2" end="2"/>
                                            </p:txEl>
                                          </p:spTgt>
                                        </p:tgtEl>
                                        <p:attrNameLst>
                                          <p:attrName>ppt_w</p:attrName>
                                        </p:attrNameLst>
                                      </p:cBhvr>
                                      <p:tavLst>
                                        <p:tav tm="0">
                                          <p:val>
                                            <p:strVal val="#ppt_w+.3"/>
                                          </p:val>
                                        </p:tav>
                                        <p:tav tm="100000">
                                          <p:val>
                                            <p:strVal val="#ppt_w"/>
                                          </p:val>
                                        </p:tav>
                                      </p:tavLst>
                                    </p:anim>
                                    <p:anim calcmode="lin" valueType="num">
                                      <p:cBhvr>
                                        <p:cTn id="13" dur="1000" fill="hold"/>
                                        <p:tgtEl>
                                          <p:spTgt spid="2">
                                            <p:txEl>
                                              <p:pRg st="2" end="2"/>
                                            </p:txEl>
                                          </p:spTgt>
                                        </p:tgtEl>
                                        <p:attrNameLst>
                                          <p:attrName>ppt_h</p:attrName>
                                        </p:attrNameLst>
                                      </p:cBhvr>
                                      <p:tavLst>
                                        <p:tav tm="0">
                                          <p:val>
                                            <p:strVal val="#ppt_h"/>
                                          </p:val>
                                        </p:tav>
                                        <p:tav tm="100000">
                                          <p:val>
                                            <p:strVal val="#ppt_h"/>
                                          </p:val>
                                        </p:tav>
                                      </p:tavLst>
                                    </p:anim>
                                    <p:animEffect transition="in" filter="fade">
                                      <p:cBhvr>
                                        <p:cTn id="14" dur="10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03300" y="1143001"/>
            <a:ext cx="10134600" cy="2062103"/>
          </a:xfrm>
          <a:prstGeom prst="rect">
            <a:avLst/>
          </a:prstGeom>
          <a:solidFill>
            <a:schemeClr val="bg1">
              <a:lumMod val="9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200" dirty="0">
                <a:latin typeface="Arial" panose="020B0604020202020204" pitchFamily="34" charset="0"/>
                <a:cs typeface="Arial" panose="020B0604020202020204" pitchFamily="34" charset="0"/>
              </a:rPr>
              <a:t>I made the serious mistake of trusting that explanation and accepting the official position of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that </a:t>
            </a:r>
            <a:r>
              <a:rPr lang="en-US" sz="3200" dirty="0">
                <a:latin typeface="Arial" panose="020B0604020202020204" pitchFamily="34" charset="0"/>
                <a:cs typeface="Arial" panose="020B0604020202020204" pitchFamily="34" charset="0"/>
              </a:rPr>
              <a:t>particular denomination as my authority, </a:t>
            </a:r>
            <a:r>
              <a:rPr lang="en-US" sz="3200" dirty="0" smtClean="0">
                <a:latin typeface="Arial" panose="020B0604020202020204" pitchFamily="34" charset="0"/>
                <a:cs typeface="Arial" panose="020B0604020202020204" pitchFamily="34" charset="0"/>
              </a:rPr>
              <a:t/>
            </a:r>
            <a:br>
              <a:rPr lang="en-US" sz="3200" dirty="0" smtClean="0">
                <a:latin typeface="Arial" panose="020B0604020202020204" pitchFamily="34" charset="0"/>
                <a:cs typeface="Arial" panose="020B0604020202020204" pitchFamily="34" charset="0"/>
              </a:rPr>
            </a:br>
            <a:r>
              <a:rPr lang="en-US" sz="3200" dirty="0" smtClean="0">
                <a:latin typeface="Arial" panose="020B0604020202020204" pitchFamily="34" charset="0"/>
                <a:cs typeface="Arial" panose="020B0604020202020204" pitchFamily="34" charset="0"/>
              </a:rPr>
              <a:t>instead </a:t>
            </a:r>
            <a:r>
              <a:rPr lang="en-US" sz="3200" dirty="0">
                <a:latin typeface="Arial" panose="020B0604020202020204" pitchFamily="34" charset="0"/>
                <a:cs typeface="Arial" panose="020B0604020202020204" pitchFamily="34" charset="0"/>
              </a:rPr>
              <a:t>of checking out Scripture alone!</a:t>
            </a:r>
          </a:p>
        </p:txBody>
      </p:sp>
      <p:sp>
        <p:nvSpPr>
          <p:cNvPr id="3" name="TextBox 2"/>
          <p:cNvSpPr txBox="1"/>
          <p:nvPr/>
        </p:nvSpPr>
        <p:spPr>
          <a:xfrm>
            <a:off x="1003300" y="3733800"/>
            <a:ext cx="10134600" cy="1569660"/>
          </a:xfrm>
          <a:prstGeom prst="rect">
            <a:avLst/>
          </a:prstGeom>
          <a:solidFill>
            <a:schemeClr val="tx2">
              <a:lumMod val="10000"/>
              <a:lumOff val="9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200" i="1" dirty="0">
                <a:solidFill>
                  <a:schemeClr val="tx1"/>
                </a:solidFill>
                <a:latin typeface="Arial" panose="020B0604020202020204" pitchFamily="34" charset="0"/>
                <a:cs typeface="Arial" panose="020B0604020202020204" pitchFamily="34" charset="0"/>
              </a:rPr>
              <a:t>I should have taken the </a:t>
            </a:r>
            <a:r>
              <a:rPr lang="en-US" sz="3200" i="1" dirty="0" smtClean="0">
                <a:solidFill>
                  <a:schemeClr val="tx1"/>
                </a:solidFill>
                <a:latin typeface="Arial" panose="020B0604020202020204" pitchFamily="34" charset="0"/>
                <a:cs typeface="Arial" panose="020B0604020202020204" pitchFamily="34" charset="0"/>
              </a:rPr>
              <a:t>advice, </a:t>
            </a:r>
            <a:r>
              <a:rPr lang="en-US" sz="3200" i="1" dirty="0">
                <a:solidFill>
                  <a:schemeClr val="tx1"/>
                </a:solidFill>
                <a:latin typeface="Arial" panose="020B0604020202020204" pitchFamily="34" charset="0"/>
                <a:cs typeface="Arial" panose="020B0604020202020204" pitchFamily="34" charset="0"/>
              </a:rPr>
              <a:t>or better said the </a:t>
            </a:r>
            <a:r>
              <a:rPr lang="en-US" sz="3200" i="1" dirty="0" smtClean="0">
                <a:solidFill>
                  <a:schemeClr val="tx1"/>
                </a:solidFill>
                <a:latin typeface="Arial" panose="020B0604020202020204" pitchFamily="34" charset="0"/>
                <a:cs typeface="Arial" panose="020B0604020202020204" pitchFamily="34" charset="0"/>
              </a:rPr>
              <a:t>command, </a:t>
            </a:r>
            <a:r>
              <a:rPr lang="en-US" sz="3200" i="1" dirty="0">
                <a:solidFill>
                  <a:schemeClr val="tx1"/>
                </a:solidFill>
                <a:latin typeface="Arial" panose="020B0604020202020204" pitchFamily="34" charset="0"/>
                <a:cs typeface="Arial" panose="020B0604020202020204" pitchFamily="34" charset="0"/>
              </a:rPr>
              <a:t>in </a:t>
            </a:r>
            <a:r>
              <a:rPr lang="en-US" sz="3200" i="1" dirty="0" smtClean="0">
                <a:solidFill>
                  <a:schemeClr val="tx1"/>
                </a:solidFill>
                <a:latin typeface="Arial" panose="020B0604020202020204" pitchFamily="34" charset="0"/>
                <a:cs typeface="Arial" panose="020B0604020202020204" pitchFamily="34" charset="0"/>
              </a:rPr>
              <a:t>1 </a:t>
            </a:r>
            <a:r>
              <a:rPr lang="en-US" sz="3200" i="1" dirty="0">
                <a:solidFill>
                  <a:schemeClr val="tx1"/>
                </a:solidFill>
                <a:latin typeface="Arial" panose="020B0604020202020204" pitchFamily="34" charset="0"/>
                <a:cs typeface="Arial" panose="020B0604020202020204" pitchFamily="34" charset="0"/>
              </a:rPr>
              <a:t>Thessalonians 5:21, where it states: </a:t>
            </a:r>
            <a:r>
              <a:rPr lang="en-US" sz="3200" dirty="0">
                <a:solidFill>
                  <a:schemeClr val="tx1"/>
                </a:solidFill>
                <a:latin typeface="Arial" panose="020B0604020202020204" pitchFamily="34" charset="0"/>
                <a:cs typeface="Arial" panose="020B0604020202020204" pitchFamily="34" charset="0"/>
              </a:rPr>
              <a:t>“</a:t>
            </a:r>
            <a:r>
              <a:rPr lang="en-US" sz="3200" u="sng" dirty="0">
                <a:solidFill>
                  <a:schemeClr val="tx1"/>
                </a:solidFill>
                <a:latin typeface="Arial" panose="020B0604020202020204" pitchFamily="34" charset="0"/>
                <a:cs typeface="Arial" panose="020B0604020202020204" pitchFamily="34" charset="0"/>
              </a:rPr>
              <a:t>Prove </a:t>
            </a:r>
            <a:r>
              <a:rPr lang="en-US" sz="3200" b="1" u="sng" dirty="0">
                <a:solidFill>
                  <a:schemeClr val="tx1"/>
                </a:solidFill>
                <a:latin typeface="Arial" panose="020B0604020202020204" pitchFamily="34" charset="0"/>
                <a:cs typeface="Arial" panose="020B0604020202020204" pitchFamily="34" charset="0"/>
              </a:rPr>
              <a:t>all</a:t>
            </a:r>
            <a:r>
              <a:rPr lang="en-US" sz="3200" u="sng" dirty="0">
                <a:solidFill>
                  <a:schemeClr val="tx1"/>
                </a:solidFill>
                <a:latin typeface="Arial" panose="020B0604020202020204" pitchFamily="34" charset="0"/>
                <a:cs typeface="Arial" panose="020B0604020202020204" pitchFamily="34" charset="0"/>
              </a:rPr>
              <a:t> things</a:t>
            </a:r>
            <a:r>
              <a:rPr lang="en-US" sz="3200" dirty="0">
                <a:solidFill>
                  <a:schemeClr val="tx1"/>
                </a:solidFill>
                <a:latin typeface="Arial" panose="020B0604020202020204" pitchFamily="34" charset="0"/>
                <a:cs typeface="Arial" panose="020B0604020202020204" pitchFamily="34" charset="0"/>
              </a:rPr>
              <a:t>; hold fast that which is good.” KJV</a:t>
            </a:r>
          </a:p>
        </p:txBody>
      </p:sp>
      <p:pic>
        <p:nvPicPr>
          <p:cNvPr id="5" name="Picture 4">
            <a:extLst>
              <a:ext uri="{FF2B5EF4-FFF2-40B4-BE49-F238E27FC236}">
                <a16:creationId xmlns="" xmlns:a16="http://schemas.microsoft.com/office/drawing/2014/main" id="{D2C98BB5-D398-40D8-94F7-E4756B2A983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62" y="6400800"/>
            <a:ext cx="2103302" cy="518205"/>
          </a:xfrm>
          <a:prstGeom prst="rect">
            <a:avLst/>
          </a:prstGeom>
        </p:spPr>
      </p:pic>
      <p:sp>
        <p:nvSpPr>
          <p:cNvPr id="4" name="Slide Number Placeholder 3">
            <a:extLst>
              <a:ext uri="{FF2B5EF4-FFF2-40B4-BE49-F238E27FC236}">
                <a16:creationId xmlns="" xmlns:a16="http://schemas.microsoft.com/office/drawing/2014/main" id="{ACA67475-6B02-4F07-88A9-FC8979EAE918}"/>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53</a:t>
            </a:fld>
            <a:endParaRPr lang="en-US">
              <a:solidFill>
                <a:prstClr val="black">
                  <a:tint val="75000"/>
                </a:prstClr>
              </a:solidFill>
            </a:endParaRPr>
          </a:p>
        </p:txBody>
      </p:sp>
      <p:sp>
        <p:nvSpPr>
          <p:cNvPr id="6"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53</a:t>
            </a:fld>
            <a:endParaRPr lang="en-US" b="1" dirty="0">
              <a:solidFill>
                <a:schemeClr val="bg1"/>
              </a:solidFill>
            </a:endParaRPr>
          </a:p>
        </p:txBody>
      </p:sp>
    </p:spTree>
    <p:extLst>
      <p:ext uri="{BB962C8B-B14F-4D97-AF65-F5344CB8AC3E}">
        <p14:creationId xmlns:p14="http://schemas.microsoft.com/office/powerpoint/2010/main" val="3897492038"/>
      </p:ext>
    </p:extLst>
  </p:cSld>
  <p:clrMapOvr>
    <a:masterClrMapping/>
  </p:clrMapOvr>
  <p:transition spd="slow" advTm="27636">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2021529"/>
            <a:ext cx="9224833" cy="156966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dk1"/>
          </a:fillRef>
          <a:effectRef idx="1">
            <a:schemeClr val="dk1"/>
          </a:effectRef>
          <a:fontRef idx="minor">
            <a:schemeClr val="lt1"/>
          </a:fontRef>
        </p:style>
        <p:txBody>
          <a:bodyPr wrap="none" lIns="91440" tIns="45720" rIns="91440" bIns="45720">
            <a:spAutoFit/>
          </a:bodyPr>
          <a:lstStyle/>
          <a:p>
            <a:pPr algn="ctr"/>
            <a:r>
              <a:rPr lang="en-US" sz="9600" b="1" dirty="0">
                <a:ln w="22225">
                  <a:solidFill>
                    <a:schemeClr val="accent2"/>
                  </a:solidFill>
                  <a:prstDash val="solid"/>
                </a:ln>
                <a:solidFill>
                  <a:schemeClr val="bg1"/>
                </a:solidFill>
              </a:rPr>
              <a:t>The Bottom Line</a:t>
            </a:r>
          </a:p>
        </p:txBody>
      </p:sp>
      <p:sp>
        <p:nvSpPr>
          <p:cNvPr id="3" name="TextBox 2"/>
          <p:cNvSpPr txBox="1"/>
          <p:nvPr/>
        </p:nvSpPr>
        <p:spPr>
          <a:xfrm>
            <a:off x="571500" y="582067"/>
            <a:ext cx="11049000" cy="5262979"/>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u="sng" dirty="0">
                <a:solidFill>
                  <a:srgbClr val="FF0000"/>
                </a:solidFill>
                <a:latin typeface="Arial" panose="020B0604020202020204" pitchFamily="34" charset="0"/>
                <a:cs typeface="Arial" panose="020B0604020202020204" pitchFamily="34" charset="0"/>
              </a:rPr>
              <a:t>The bottom line is this</a:t>
            </a:r>
            <a:r>
              <a:rPr lang="en-US" sz="2800" dirty="0">
                <a:solidFill>
                  <a:srgbClr val="FF0000"/>
                </a:solidFill>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 </a:t>
            </a:r>
            <a:r>
              <a:rPr lang="en-US" sz="2800" b="1" dirty="0">
                <a:latin typeface="Arial" panose="020B0604020202020204" pitchFamily="34" charset="0"/>
                <a:cs typeface="Arial" panose="020B0604020202020204" pitchFamily="34" charset="0"/>
              </a:rPr>
              <a:t>The Bible unequivocally declares Yahusha the Messiah to be the ONLY sin-bearer who not only died for the remission of sins, but also the </a:t>
            </a:r>
            <a:r>
              <a:rPr lang="en-US" sz="2800" b="1" dirty="0" smtClean="0">
                <a:latin typeface="Arial" panose="020B0604020202020204" pitchFamily="34" charset="0"/>
                <a:cs typeface="Arial" panose="020B0604020202020204" pitchFamily="34" charset="0"/>
              </a:rPr>
              <a:t>One </a:t>
            </a:r>
            <a:r>
              <a:rPr lang="en-US" sz="2800" b="1" dirty="0">
                <a:latin typeface="Arial" panose="020B0604020202020204" pitchFamily="34" charset="0"/>
                <a:cs typeface="Arial" panose="020B0604020202020204" pitchFamily="34" charset="0"/>
              </a:rPr>
              <a:t>to take those sins away. </a:t>
            </a:r>
            <a:r>
              <a:rPr lang="en-US" sz="2800" b="1" dirty="0">
                <a:solidFill>
                  <a:srgbClr val="3333FF"/>
                </a:solidFill>
                <a:latin typeface="Arial" panose="020B0604020202020204" pitchFamily="34" charset="0"/>
                <a:cs typeface="Arial" panose="020B0604020202020204" pitchFamily="34" charset="0"/>
              </a:rPr>
              <a:t>When we realize that YEHOVAH's goat and the Azazel goat are </a:t>
            </a:r>
            <a:r>
              <a:rPr lang="en-US" sz="2800" b="1" u="sng" dirty="0">
                <a:solidFill>
                  <a:srgbClr val="3333FF"/>
                </a:solidFill>
                <a:latin typeface="Arial" panose="020B0604020202020204" pitchFamily="34" charset="0"/>
                <a:cs typeface="Arial" panose="020B0604020202020204" pitchFamily="34" charset="0"/>
              </a:rPr>
              <a:t>ONE</a:t>
            </a:r>
            <a:r>
              <a:rPr lang="en-US" sz="2800" b="1" dirty="0">
                <a:solidFill>
                  <a:srgbClr val="3333FF"/>
                </a:solidFill>
                <a:latin typeface="Arial" panose="020B0604020202020204" pitchFamily="34" charset="0"/>
                <a:cs typeface="Arial" panose="020B0604020202020204" pitchFamily="34" charset="0"/>
              </a:rPr>
              <a:t> atonement offering -- rather than two separate offerings separated by thousands of years -- we can understand and appreciate the symbolic fulfillment more readily. </a:t>
            </a:r>
            <a:r>
              <a:rPr lang="en-US" sz="2800" b="1" dirty="0" smtClean="0">
                <a:solidFill>
                  <a:srgbClr val="3333FF"/>
                </a:solidFill>
                <a:latin typeface="Arial" panose="020B0604020202020204" pitchFamily="34" charset="0"/>
                <a:cs typeface="Arial" panose="020B0604020202020204" pitchFamily="34" charset="0"/>
              </a:rPr>
              <a:t/>
            </a:r>
            <a:br>
              <a:rPr lang="en-US" sz="2800" b="1" dirty="0" smtClean="0">
                <a:solidFill>
                  <a:srgbClr val="3333FF"/>
                </a:solidFill>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Yahusha </a:t>
            </a:r>
            <a:r>
              <a:rPr lang="en-US" sz="2800" dirty="0">
                <a:latin typeface="Arial" panose="020B0604020202020204" pitchFamily="34" charset="0"/>
                <a:cs typeface="Arial" panose="020B0604020202020204" pitchFamily="34" charset="0"/>
              </a:rPr>
              <a:t>is the perfect fulfillment of the typical atonement sacrifice. As YEHOVAH's goat his blood CLEANSED the heavenly sanctuary </a:t>
            </a:r>
            <a:r>
              <a:rPr lang="en-US" sz="2800" i="1" dirty="0">
                <a:latin typeface="Arial" panose="020B0604020202020204" pitchFamily="34" charset="0"/>
                <a:cs typeface="Arial" panose="020B0604020202020204" pitchFamily="34" charset="0"/>
              </a:rPr>
              <a:t>(Hebrews 9:23)</a:t>
            </a:r>
            <a:r>
              <a:rPr lang="en-US" sz="2800" dirty="0">
                <a:latin typeface="Arial" panose="020B0604020202020204" pitchFamily="34" charset="0"/>
                <a:cs typeface="Arial" panose="020B0604020202020204" pitchFamily="34" charset="0"/>
              </a:rPr>
              <a:t> and the Israel of YEHOVAH </a:t>
            </a:r>
            <a:r>
              <a:rPr lang="en-US" sz="2800" i="1" dirty="0">
                <a:latin typeface="Arial" panose="020B0604020202020204" pitchFamily="34" charset="0"/>
                <a:cs typeface="Arial" panose="020B0604020202020204" pitchFamily="34" charset="0"/>
              </a:rPr>
              <a:t>(Leviticus 16:17). </a:t>
            </a:r>
            <a:r>
              <a:rPr lang="en-US" sz="2800" i="1" dirty="0" smtClean="0">
                <a:latin typeface="Arial" panose="020B0604020202020204" pitchFamily="34" charset="0"/>
                <a:cs typeface="Arial" panose="020B0604020202020204" pitchFamily="34" charset="0"/>
              </a:rPr>
              <a:t/>
            </a:r>
            <a:br>
              <a:rPr lang="en-US" sz="2800" i="1" dirty="0" smtClean="0">
                <a:latin typeface="Arial" panose="020B0604020202020204" pitchFamily="34" charset="0"/>
                <a:cs typeface="Arial" panose="020B0604020202020204" pitchFamily="34" charset="0"/>
              </a:rPr>
            </a:br>
            <a:r>
              <a:rPr lang="en-US" sz="2800" b="1" dirty="0" smtClean="0">
                <a:latin typeface="Arial" panose="020B0604020202020204" pitchFamily="34" charset="0"/>
                <a:cs typeface="Arial" panose="020B0604020202020204" pitchFamily="34" charset="0"/>
              </a:rPr>
              <a:t>As </a:t>
            </a:r>
            <a:r>
              <a:rPr lang="en-US" sz="2800" b="1" dirty="0">
                <a:latin typeface="Arial" panose="020B0604020202020204" pitchFamily="34" charset="0"/>
                <a:cs typeface="Arial" panose="020B0604020202020204" pitchFamily="34" charset="0"/>
              </a:rPr>
              <a:t>"Azazel" he bore our sins and took them away forever!</a:t>
            </a:r>
          </a:p>
          <a:p>
            <a:pPr algn="ctr"/>
            <a:r>
              <a:rPr lang="en-US" sz="2800" b="1" dirty="0">
                <a:solidFill>
                  <a:srgbClr val="3333FF"/>
                </a:solidFill>
              </a:rPr>
              <a:t>www.hope-of-Israel.org/azazell.htm</a:t>
            </a:r>
          </a:p>
        </p:txBody>
      </p:sp>
      <p:pic>
        <p:nvPicPr>
          <p:cNvPr id="5" name="Picture 4">
            <a:extLst>
              <a:ext uri="{FF2B5EF4-FFF2-40B4-BE49-F238E27FC236}">
                <a16:creationId xmlns="" xmlns:a16="http://schemas.microsoft.com/office/drawing/2014/main" id="{5433C6CD-DB49-482A-B5E9-06EB5A9FA8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74" y="6339795"/>
            <a:ext cx="2103302" cy="518205"/>
          </a:xfrm>
          <a:prstGeom prst="rect">
            <a:avLst/>
          </a:prstGeom>
        </p:spPr>
      </p:pic>
      <p:sp>
        <p:nvSpPr>
          <p:cNvPr id="6"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54</a:t>
            </a:fld>
            <a:endParaRPr lang="en-US" b="1" dirty="0">
              <a:solidFill>
                <a:schemeClr val="bg1"/>
              </a:solidFill>
            </a:endParaRPr>
          </a:p>
        </p:txBody>
      </p:sp>
    </p:spTree>
    <p:extLst>
      <p:ext uri="{BB962C8B-B14F-4D97-AF65-F5344CB8AC3E}">
        <p14:creationId xmlns:p14="http://schemas.microsoft.com/office/powerpoint/2010/main" val="2161536189"/>
      </p:ext>
    </p:extLst>
  </p:cSld>
  <p:clrMapOvr>
    <a:masterClrMapping/>
  </p:clrMapOvr>
  <p:transition spd="slow" advTm="6501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3"/>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0" y="571500"/>
            <a:ext cx="11277600" cy="569386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2800" dirty="0">
                <a:latin typeface="Arial" panose="020B0604020202020204" pitchFamily="34" charset="0"/>
                <a:cs typeface="Arial" panose="020B0604020202020204" pitchFamily="34" charset="0"/>
              </a:rPr>
              <a:t>After explaining the process whereby the two goats were chosen, author E. Raymond Capt adds that atonement was accomplished by the offering of blood and sprinkling it before the Mercy Seat.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u="sng" dirty="0" smtClean="0">
                <a:latin typeface="Arial" panose="020B0604020202020204" pitchFamily="34" charset="0"/>
                <a:cs typeface="Arial" panose="020B0604020202020204" pitchFamily="34" charset="0"/>
              </a:rPr>
              <a:t>The </a:t>
            </a:r>
            <a:r>
              <a:rPr lang="en-US" sz="2800" u="sng" dirty="0">
                <a:latin typeface="Arial" panose="020B0604020202020204" pitchFamily="34" charset="0"/>
                <a:cs typeface="Arial" panose="020B0604020202020204" pitchFamily="34" charset="0"/>
              </a:rPr>
              <a:t>LIVE </a:t>
            </a:r>
            <a:r>
              <a:rPr lang="en-US" sz="2800" u="sng" dirty="0" smtClean="0">
                <a:latin typeface="Arial" panose="020B0604020202020204" pitchFamily="34" charset="0"/>
                <a:cs typeface="Arial" panose="020B0604020202020204" pitchFamily="34" charset="0"/>
              </a:rPr>
              <a:t>GOAT</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Azazel] </a:t>
            </a:r>
            <a:r>
              <a:rPr lang="en-US" sz="2800" u="sng" dirty="0">
                <a:latin typeface="Arial" panose="020B0604020202020204" pitchFamily="34" charset="0"/>
                <a:cs typeface="Arial" panose="020B0604020202020204" pitchFamily="34" charset="0"/>
              </a:rPr>
              <a:t>was public manifestation and proof of acceptance of the sacrifice in the Divine Presence and the transference of GUILT from the sinner to the Scapegoat</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b="1" dirty="0" smtClean="0">
                <a:solidFill>
                  <a:srgbClr val="FF0000"/>
                </a:solidFill>
                <a:latin typeface="Arial" panose="020B0604020202020204" pitchFamily="34" charset="0"/>
                <a:cs typeface="Arial" panose="020B0604020202020204" pitchFamily="34" charset="0"/>
              </a:rPr>
              <a:t>What </a:t>
            </a:r>
            <a:r>
              <a:rPr lang="en-US" sz="2800" b="1" dirty="0">
                <a:solidFill>
                  <a:srgbClr val="FF0000"/>
                </a:solidFill>
                <a:latin typeface="Arial" panose="020B0604020202020204" pitchFamily="34" charset="0"/>
                <a:cs typeface="Arial" panose="020B0604020202020204" pitchFamily="34" charset="0"/>
              </a:rPr>
              <a:t>was accomplished "within" was manifested "without." </a:t>
            </a:r>
            <a:r>
              <a:rPr lang="en-US" sz="2800" b="1" dirty="0" smtClean="0">
                <a:solidFill>
                  <a:srgbClr val="FF0000"/>
                </a:solidFill>
                <a:latin typeface="Arial" panose="020B0604020202020204" pitchFamily="34" charset="0"/>
                <a:cs typeface="Arial" panose="020B0604020202020204" pitchFamily="34" charset="0"/>
              </a:rPr>
              <a:t/>
            </a:r>
            <a:br>
              <a:rPr lang="en-US" sz="2800" b="1" dirty="0" smtClean="0">
                <a:solidFill>
                  <a:srgbClr val="FF0000"/>
                </a:solidFill>
                <a:latin typeface="Arial" panose="020B0604020202020204" pitchFamily="34" charset="0"/>
                <a:cs typeface="Arial" panose="020B0604020202020204" pitchFamily="34" charset="0"/>
              </a:rPr>
            </a:br>
            <a:r>
              <a:rPr lang="en-US" sz="2800" b="1" dirty="0" smtClean="0">
                <a:solidFill>
                  <a:srgbClr val="FF0000"/>
                </a:solidFill>
                <a:latin typeface="Arial" panose="020B0604020202020204" pitchFamily="34" charset="0"/>
                <a:cs typeface="Arial" panose="020B0604020202020204" pitchFamily="34" charset="0"/>
              </a:rPr>
              <a:t>It </a:t>
            </a:r>
            <a:r>
              <a:rPr lang="en-US" sz="2800" b="1" dirty="0">
                <a:solidFill>
                  <a:srgbClr val="FF0000"/>
                </a:solidFill>
                <a:latin typeface="Arial" panose="020B0604020202020204" pitchFamily="34" charset="0"/>
                <a:cs typeface="Arial" panose="020B0604020202020204" pitchFamily="34" charset="0"/>
              </a:rPr>
              <a:t>signified the dismissal, </a:t>
            </a:r>
            <a:r>
              <a:rPr lang="en-US" sz="2800" i="1" dirty="0">
                <a:latin typeface="Arial" panose="020B0604020202020204" pitchFamily="34" charset="0"/>
                <a:cs typeface="Arial" panose="020B0604020202020204" pitchFamily="34" charset="0"/>
              </a:rPr>
              <a:t>(Azazel -- dismissal, R.V. margin) </a:t>
            </a:r>
            <a:r>
              <a:rPr lang="en-US" sz="2800" b="1" dirty="0">
                <a:solidFill>
                  <a:srgbClr val="FF0000"/>
                </a:solidFill>
                <a:latin typeface="Arial" panose="020B0604020202020204" pitchFamily="34" charset="0"/>
                <a:cs typeface="Arial" panose="020B0604020202020204" pitchFamily="34" charset="0"/>
              </a:rPr>
              <a:t>of our sins. </a:t>
            </a:r>
            <a:r>
              <a:rPr lang="en-US" sz="2800" dirty="0">
                <a:latin typeface="Arial" panose="020B0604020202020204" pitchFamily="34" charset="0"/>
                <a:cs typeface="Arial" panose="020B0604020202020204" pitchFamily="34" charset="0"/>
              </a:rPr>
              <a:t>Christ is our "Azazel," our "Scapegoat," "cut off out of the land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of </a:t>
            </a:r>
            <a:r>
              <a:rPr lang="en-US" sz="2800" dirty="0">
                <a:latin typeface="Arial" panose="020B0604020202020204" pitchFamily="34" charset="0"/>
                <a:cs typeface="Arial" panose="020B0604020202020204" pitchFamily="34" charset="0"/>
              </a:rPr>
              <a:t>the living: for the transgression of my people was he stricken" </a:t>
            </a:r>
            <a:r>
              <a:rPr lang="en-US" sz="2800" dirty="0" smtClean="0">
                <a:latin typeface="Arial" panose="020B0604020202020204" pitchFamily="34" charset="0"/>
                <a:cs typeface="Arial" panose="020B0604020202020204" pitchFamily="34" charset="0"/>
              </a:rPr>
              <a:t/>
            </a:r>
            <a:br>
              <a:rPr lang="en-US" sz="2800" dirty="0" smtClean="0">
                <a:latin typeface="Arial" panose="020B0604020202020204" pitchFamily="34" charset="0"/>
                <a:cs typeface="Arial" panose="020B0604020202020204" pitchFamily="34" charset="0"/>
              </a:rPr>
            </a:br>
            <a:r>
              <a:rPr lang="en-US" sz="2800" dirty="0" smtClean="0">
                <a:latin typeface="Arial" panose="020B0604020202020204" pitchFamily="34" charset="0"/>
                <a:cs typeface="Arial" panose="020B0604020202020204" pitchFamily="34" charset="0"/>
              </a:rPr>
              <a:t>(</a:t>
            </a:r>
            <a:r>
              <a:rPr lang="en-US" sz="2800" dirty="0">
                <a:latin typeface="Arial" panose="020B0604020202020204" pitchFamily="34" charset="0"/>
                <a:cs typeface="Arial" panose="020B0604020202020204" pitchFamily="34" charset="0"/>
              </a:rPr>
              <a:t>Isa. 53:8). -- </a:t>
            </a:r>
            <a:r>
              <a:rPr lang="en-US" sz="2800" i="1" dirty="0">
                <a:latin typeface="Arial" panose="020B0604020202020204" pitchFamily="34" charset="0"/>
                <a:cs typeface="Arial" panose="020B0604020202020204" pitchFamily="34" charset="0"/>
              </a:rPr>
              <a:t>King Solomon's Temple, Artisan Sales, </a:t>
            </a:r>
            <a:r>
              <a:rPr lang="en-US" sz="2800" i="1" dirty="0" smtClean="0">
                <a:latin typeface="Arial" panose="020B0604020202020204" pitchFamily="34" charset="0"/>
                <a:cs typeface="Arial" panose="020B0604020202020204" pitchFamily="34" charset="0"/>
              </a:rPr>
              <a:t/>
            </a:r>
            <a:br>
              <a:rPr lang="en-US" sz="2800" i="1" dirty="0" smtClean="0">
                <a:latin typeface="Arial" panose="020B0604020202020204" pitchFamily="34" charset="0"/>
                <a:cs typeface="Arial" panose="020B0604020202020204" pitchFamily="34" charset="0"/>
              </a:rPr>
            </a:br>
            <a:r>
              <a:rPr lang="en-US" sz="2800" i="1" dirty="0" smtClean="0">
                <a:latin typeface="Arial" panose="020B0604020202020204" pitchFamily="34" charset="0"/>
                <a:cs typeface="Arial" panose="020B0604020202020204" pitchFamily="34" charset="0"/>
              </a:rPr>
              <a:t>Thousand </a:t>
            </a:r>
            <a:r>
              <a:rPr lang="en-US" sz="2800" i="1" dirty="0">
                <a:latin typeface="Arial" panose="020B0604020202020204" pitchFamily="34" charset="0"/>
                <a:cs typeface="Arial" panose="020B0604020202020204" pitchFamily="34" charset="0"/>
              </a:rPr>
              <a:t>Oaks, CA. 1979, p. 59.</a:t>
            </a:r>
          </a:p>
          <a:p>
            <a:pPr algn="ctr"/>
            <a:r>
              <a:rPr lang="en-US" sz="2800" b="1" dirty="0">
                <a:solidFill>
                  <a:srgbClr val="3333FF"/>
                </a:solidFill>
                <a:latin typeface="Arial" panose="020B0604020202020204" pitchFamily="34" charset="0"/>
                <a:cs typeface="Arial" panose="020B0604020202020204" pitchFamily="34" charset="0"/>
              </a:rPr>
              <a:t>www.hope-of-Israel.org/azazell.htm</a:t>
            </a: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20EA9CD0-80BC-4060-83C0-8AEAFFAD28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103" y="6380891"/>
            <a:ext cx="2103302" cy="518205"/>
          </a:xfrm>
          <a:prstGeom prst="rect">
            <a:avLst/>
          </a:prstGeom>
        </p:spPr>
      </p:pic>
      <p:sp>
        <p:nvSpPr>
          <p:cNvPr id="3" name="Slide Number Placeholder 2">
            <a:extLst>
              <a:ext uri="{FF2B5EF4-FFF2-40B4-BE49-F238E27FC236}">
                <a16:creationId xmlns="" xmlns:a16="http://schemas.microsoft.com/office/drawing/2014/main" id="{E6A290DA-90AD-4AAE-8387-D2E6E58A5155}"/>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55</a:t>
            </a:fld>
            <a:endParaRPr lang="en-US">
              <a:solidFill>
                <a:prstClr val="black">
                  <a:tint val="75000"/>
                </a:prstClr>
              </a:solidFill>
            </a:endParaRPr>
          </a:p>
        </p:txBody>
      </p:sp>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55</a:t>
            </a:fld>
            <a:endParaRPr lang="en-US" b="1" dirty="0">
              <a:solidFill>
                <a:schemeClr val="bg1"/>
              </a:solidFill>
            </a:endParaRPr>
          </a:p>
        </p:txBody>
      </p:sp>
    </p:spTree>
    <p:extLst>
      <p:ext uri="{BB962C8B-B14F-4D97-AF65-F5344CB8AC3E}">
        <p14:creationId xmlns:p14="http://schemas.microsoft.com/office/powerpoint/2010/main" val="1247608236"/>
      </p:ext>
    </p:extLst>
  </p:cSld>
  <p:clrMapOvr>
    <a:masterClrMapping/>
  </p:clrMapOvr>
  <p:transition spd="slow" advTm="66389">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 xmlns:a16="http://schemas.microsoft.com/office/drawing/2014/main" id="{FE03751B-B795-4696-981C-EE19F2B9B12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
        <p:nvSpPr>
          <p:cNvPr id="8" name="Slide Number Placeholder 2">
            <a:extLst>
              <a:ext uri="{FF2B5EF4-FFF2-40B4-BE49-F238E27FC236}">
                <a16:creationId xmlns="" xmlns:a16="http://schemas.microsoft.com/office/drawing/2014/main" id="{D13366ED-0C9E-4FC5-ABC5-7CECBDC5937D}"/>
              </a:ext>
            </a:extLst>
          </p:cNvPr>
          <p:cNvSpPr txBox="1">
            <a:spLocks/>
          </p:cNvSpPr>
          <p:nvPr/>
        </p:nvSpPr>
        <p:spPr>
          <a:xfrm>
            <a:off x="11201400" y="6592501"/>
            <a:ext cx="914400"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56</a:t>
            </a:fld>
            <a:endParaRPr lang="en-US" b="1" dirty="0"/>
          </a:p>
        </p:txBody>
      </p:sp>
      <p:sp>
        <p:nvSpPr>
          <p:cNvPr id="5" name="TextBox 4">
            <a:extLst>
              <a:ext uri="{FF2B5EF4-FFF2-40B4-BE49-F238E27FC236}">
                <a16:creationId xmlns="" xmlns:a16="http://schemas.microsoft.com/office/drawing/2014/main" id="{0EE2EE8E-4626-4E73-A86E-73DD2AAAE965}"/>
              </a:ext>
            </a:extLst>
          </p:cNvPr>
          <p:cNvSpPr txBox="1"/>
          <p:nvPr/>
        </p:nvSpPr>
        <p:spPr>
          <a:xfrm>
            <a:off x="7006770" y="404142"/>
            <a:ext cx="4724399" cy="5909310"/>
          </a:xfrm>
          <a:prstGeom prst="rect">
            <a:avLst/>
          </a:prstGeom>
          <a:solidFill>
            <a:schemeClr val="accent5">
              <a:lumMod val="20000"/>
              <a:lumOff val="80000"/>
            </a:schemeClr>
          </a:solidFill>
          <a:scene3d>
            <a:camera prst="orthographicFront"/>
            <a:lightRig rig="threePt" dir="t"/>
          </a:scene3d>
          <a:sp3d>
            <a:bevelT w="152400" h="50800" prst="softRound"/>
          </a:sp3d>
        </p:spPr>
        <p:txBody>
          <a:bodyPr wrap="square" rtlCol="0">
            <a:spAutoFit/>
          </a:bodyPr>
          <a:lstStyle/>
          <a:p>
            <a:pPr algn="ctr"/>
            <a:r>
              <a:rPr lang="en-US" sz="2700" dirty="0" err="1" smtClean="0"/>
              <a:t>Azazel</a:t>
            </a:r>
            <a:r>
              <a:rPr lang="en-US" sz="2700" dirty="0" smtClean="0"/>
              <a:t>, the goat of departure, represented Yahusha, who took all the sins of His people upon Himself.  He hath borne our </a:t>
            </a:r>
            <a:r>
              <a:rPr lang="en-US" sz="2700" dirty="0" err="1" smtClean="0"/>
              <a:t>griefs</a:t>
            </a:r>
            <a:r>
              <a:rPr lang="en-US" sz="2700" dirty="0" smtClean="0"/>
              <a:t>, carried our sorrows, was wounded for our transgressions, and bruised for our iniquities </a:t>
            </a:r>
            <a:br>
              <a:rPr lang="en-US" sz="2700" dirty="0" smtClean="0"/>
            </a:br>
            <a:r>
              <a:rPr lang="en-US" sz="2700" dirty="0" smtClean="0"/>
              <a:t>Isa 53:4-5).  Then He was nailed to a tree </a:t>
            </a:r>
            <a:r>
              <a:rPr lang="en-US" sz="2400" dirty="0" smtClean="0"/>
              <a:t>(stake), </a:t>
            </a:r>
            <a:r>
              <a:rPr lang="en-US" sz="2700" dirty="0" smtClean="0"/>
              <a:t>outside the camp </a:t>
            </a:r>
            <a:r>
              <a:rPr lang="en-US" sz="2400" dirty="0" smtClean="0"/>
              <a:t>(outside of Jerusalem),</a:t>
            </a:r>
            <a:r>
              <a:rPr lang="en-US" sz="2700" dirty="0" smtClean="0"/>
              <a:t> just like the second goat was taken into the wilderness to perish.</a:t>
            </a:r>
            <a:endParaRPr lang="en-US" sz="2700" dirty="0"/>
          </a:p>
        </p:txBody>
      </p:sp>
    </p:spTree>
    <p:extLst>
      <p:ext uri="{BB962C8B-B14F-4D97-AF65-F5344CB8AC3E}">
        <p14:creationId xmlns:p14="http://schemas.microsoft.com/office/powerpoint/2010/main" val="3302003718"/>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9" name="Rectangle 3"/>
          <p:cNvSpPr>
            <a:spLocks noGrp="1" noChangeArrowheads="1"/>
          </p:cNvSpPr>
          <p:nvPr>
            <p:ph type="body" idx="1"/>
          </p:nvPr>
        </p:nvSpPr>
        <p:spPr>
          <a:xfrm>
            <a:off x="914400" y="762000"/>
            <a:ext cx="10261600" cy="48768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a:lstStyle/>
          <a:p>
            <a:pPr algn="ctr"/>
            <a:r>
              <a:rPr lang="en-US" sz="4400" dirty="0"/>
              <a:t>The purpose of the Day of Atonement was to re-direct Elohim's anger for the sins of the past year and seek his favor in the one that lay ahead. </a:t>
            </a:r>
            <a:r>
              <a:rPr lang="en-US" sz="4400" dirty="0" smtClean="0"/>
              <a:t/>
            </a:r>
            <a:br>
              <a:rPr lang="en-US" sz="4400" dirty="0" smtClean="0"/>
            </a:br>
            <a:r>
              <a:rPr lang="en-US" sz="4400" b="1" dirty="0" smtClean="0"/>
              <a:t>It </a:t>
            </a:r>
            <a:r>
              <a:rPr lang="en-US" sz="4400" b="1" dirty="0"/>
              <a:t>was the day on which the meaning of the sacrificial system reached </a:t>
            </a:r>
            <a:r>
              <a:rPr lang="en-US" sz="4400" b="1" dirty="0" smtClean="0"/>
              <a:t/>
            </a:r>
            <a:br>
              <a:rPr lang="en-US" sz="4400" b="1" dirty="0" smtClean="0"/>
            </a:br>
            <a:r>
              <a:rPr lang="en-US" sz="4400" b="1" dirty="0" smtClean="0"/>
              <a:t>its </a:t>
            </a:r>
            <a:r>
              <a:rPr lang="en-US" sz="4400" b="1" dirty="0"/>
              <a:t>highest point.</a:t>
            </a:r>
            <a:r>
              <a:rPr lang="en-US" sz="4400" dirty="0"/>
              <a:t> </a:t>
            </a:r>
          </a:p>
        </p:txBody>
      </p:sp>
      <p:pic>
        <p:nvPicPr>
          <p:cNvPr id="2" name="Picture 1">
            <a:extLst>
              <a:ext uri="{FF2B5EF4-FFF2-40B4-BE49-F238E27FC236}">
                <a16:creationId xmlns="" xmlns:a16="http://schemas.microsoft.com/office/drawing/2014/main" id="{B8FB4281-E919-4E1D-AE11-DB310D9DE60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8600" y="6362912"/>
            <a:ext cx="2103302" cy="518205"/>
          </a:xfrm>
          <a:prstGeom prst="rect">
            <a:avLst/>
          </a:prstGeom>
        </p:spPr>
      </p:pic>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57</a:t>
            </a:fld>
            <a:endParaRPr lang="en-US" b="1"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advTm="21714">
        <p14:conveyor dir="l"/>
      </p:transition>
    </mc:Choice>
    <mc:Fallback xmlns="">
      <p:transition spd="slow" advTm="21714">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1524000" y="1066800"/>
            <a:ext cx="8839200" cy="4343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lstStyle/>
          <a:p>
            <a:pPr algn="ctr"/>
            <a:r>
              <a:rPr lang="en-US" sz="4400" dirty="0"/>
              <a:t>… Despite all the daily, weekly, and monthly sacrifices that had been offered, there was still sin that was not fully atoned for, and </a:t>
            </a:r>
            <a:r>
              <a:rPr lang="en-US" sz="4400" u="sng" dirty="0"/>
              <a:t>on this special day all the people sought Yahuwah for forgiveness</a:t>
            </a:r>
            <a:r>
              <a:rPr lang="en-US" sz="4400" dirty="0"/>
              <a:t>.</a:t>
            </a:r>
            <a:r>
              <a:rPr lang="en-US" sz="4400" u="sng" dirty="0"/>
              <a:t> </a:t>
            </a:r>
          </a:p>
        </p:txBody>
      </p:sp>
      <p:pic>
        <p:nvPicPr>
          <p:cNvPr id="2" name="Picture 1">
            <a:extLst>
              <a:ext uri="{FF2B5EF4-FFF2-40B4-BE49-F238E27FC236}">
                <a16:creationId xmlns="" xmlns:a16="http://schemas.microsoft.com/office/drawing/2014/main" id="{5D4EE5DF-43BB-41B1-AAE2-309A9832D23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130" y="6339795"/>
            <a:ext cx="2103302" cy="518205"/>
          </a:xfrm>
          <a:prstGeom prst="rect">
            <a:avLst/>
          </a:prstGeom>
        </p:spPr>
      </p:pic>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58</a:t>
            </a:fld>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advTm="17806">
        <p:fade/>
      </p:transition>
    </mc:Choice>
    <mc:Fallback xmlns="">
      <p:transition spd="med" advTm="17806">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914400" y="990600"/>
            <a:ext cx="10363200" cy="46482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a:lstStyle/>
          <a:p>
            <a:pPr algn="ctr"/>
            <a:r>
              <a:rPr lang="en-US" sz="3200" b="1" u="sng" dirty="0"/>
              <a:t>The Day of Atonement is the only </a:t>
            </a:r>
            <a:r>
              <a:rPr lang="en-US" sz="3200" b="1" u="sng" dirty="0" smtClean="0"/>
              <a:t/>
            </a:r>
            <a:br>
              <a:rPr lang="en-US" sz="3200" b="1" u="sng" dirty="0" smtClean="0"/>
            </a:br>
            <a:r>
              <a:rPr lang="en-US" sz="3200" b="1" u="sng" dirty="0" smtClean="0"/>
              <a:t>commanded </a:t>
            </a:r>
            <a:r>
              <a:rPr lang="en-US" sz="3200" b="1" u="sng" dirty="0"/>
              <a:t>annual </a:t>
            </a:r>
            <a:r>
              <a:rPr lang="en-US" sz="3200" b="1" u="sng" dirty="0" smtClean="0"/>
              <a:t>‘fast’ </a:t>
            </a:r>
            <a:r>
              <a:rPr lang="en-US" sz="3200" b="1" u="sng" dirty="0"/>
              <a:t>day</a:t>
            </a:r>
            <a:r>
              <a:rPr lang="en-US" sz="3200" b="1" dirty="0"/>
              <a:t>.</a:t>
            </a:r>
            <a:r>
              <a:rPr lang="en-US" sz="3200" dirty="0"/>
              <a:t> </a:t>
            </a:r>
            <a:r>
              <a:rPr lang="en-US" sz="3200" dirty="0" smtClean="0"/>
              <a:t/>
            </a:r>
            <a:br>
              <a:rPr lang="en-US" sz="3200" dirty="0" smtClean="0"/>
            </a:br>
            <a:r>
              <a:rPr lang="en-US" sz="3200" dirty="0" smtClean="0"/>
              <a:t>In </a:t>
            </a:r>
            <a:r>
              <a:rPr lang="en-US" sz="3200" dirty="0"/>
              <a:t>Leviticus 16:29 it is commanded that we are </a:t>
            </a:r>
            <a:r>
              <a:rPr lang="en-US" sz="3200" b="1" dirty="0"/>
              <a:t>to afflict our souls</a:t>
            </a:r>
            <a:r>
              <a:rPr lang="en-US" sz="3200" dirty="0"/>
              <a:t>. This is a serious command, for in Leviticus 23:29 it says </a:t>
            </a:r>
            <a:r>
              <a:rPr lang="en-US" sz="3200" b="1" dirty="0"/>
              <a:t>“For whatsoever soul (it be) that shall </a:t>
            </a:r>
            <a:r>
              <a:rPr lang="en-US" sz="3200" b="1" dirty="0">
                <a:solidFill>
                  <a:srgbClr val="00FF99"/>
                </a:solidFill>
              </a:rPr>
              <a:t>not</a:t>
            </a:r>
            <a:r>
              <a:rPr lang="en-US" sz="3200" b="1" dirty="0"/>
              <a:t> be afflicted in that same day, </a:t>
            </a:r>
            <a:r>
              <a:rPr lang="en-US" sz="3200" b="1" dirty="0" smtClean="0"/>
              <a:t/>
            </a:r>
            <a:br>
              <a:rPr lang="en-US" sz="3200" b="1" dirty="0" smtClean="0"/>
            </a:br>
            <a:r>
              <a:rPr lang="en-US" sz="3200" b="1" dirty="0" smtClean="0">
                <a:solidFill>
                  <a:srgbClr val="00FF99"/>
                </a:solidFill>
              </a:rPr>
              <a:t>he </a:t>
            </a:r>
            <a:r>
              <a:rPr lang="en-US" sz="3200" b="1" dirty="0">
                <a:solidFill>
                  <a:srgbClr val="00FF99"/>
                </a:solidFill>
              </a:rPr>
              <a:t>shall be cut off from among the </a:t>
            </a:r>
            <a:r>
              <a:rPr lang="en-US" sz="3200" b="1" dirty="0" smtClean="0">
                <a:solidFill>
                  <a:srgbClr val="00FF99"/>
                </a:solidFill>
              </a:rPr>
              <a:t>people!</a:t>
            </a:r>
            <a:r>
              <a:rPr lang="en-US" sz="3200" b="1" dirty="0" smtClean="0"/>
              <a:t> </a:t>
            </a:r>
            <a:r>
              <a:rPr lang="en-US" sz="2400" dirty="0"/>
              <a:t>(KJV) </a:t>
            </a:r>
            <a:endParaRPr lang="en-US" sz="3200" dirty="0"/>
          </a:p>
          <a:p>
            <a:pPr algn="ctr"/>
            <a:r>
              <a:rPr lang="en-US" sz="3200" dirty="0"/>
              <a:t>We begin fasting by missing the evening meal </a:t>
            </a:r>
            <a:r>
              <a:rPr lang="en-US" sz="3200" dirty="0" smtClean="0"/>
              <a:t/>
            </a:r>
            <a:br>
              <a:rPr lang="en-US" sz="3200" dirty="0" smtClean="0"/>
            </a:br>
            <a:r>
              <a:rPr lang="en-US" sz="3200" dirty="0" smtClean="0"/>
              <a:t>of </a:t>
            </a:r>
            <a:r>
              <a:rPr lang="en-US" sz="3200" dirty="0"/>
              <a:t>the previous day! </a:t>
            </a:r>
          </a:p>
        </p:txBody>
      </p:sp>
      <p:pic>
        <p:nvPicPr>
          <p:cNvPr id="2" name="Picture 1">
            <a:extLst>
              <a:ext uri="{FF2B5EF4-FFF2-40B4-BE49-F238E27FC236}">
                <a16:creationId xmlns="" xmlns:a16="http://schemas.microsoft.com/office/drawing/2014/main" id="{51F9DD23-D6CC-4450-B3F2-ABFEE3388B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54" y="6339795"/>
            <a:ext cx="2103302" cy="518205"/>
          </a:xfrm>
          <a:prstGeom prst="rect">
            <a:avLst/>
          </a:prstGeom>
        </p:spPr>
      </p:pic>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59</a:t>
            </a:fld>
            <a:endParaRPr lang="en-US" b="1" dirty="0"/>
          </a:p>
        </p:txBody>
      </p:sp>
    </p:spTree>
  </p:cSld>
  <p:clrMapOvr>
    <a:masterClrMapping/>
  </p:clrMapOvr>
  <mc:AlternateContent xmlns:mc="http://schemas.openxmlformats.org/markup-compatibility/2006" xmlns:p14="http://schemas.microsoft.com/office/powerpoint/2010/main">
    <mc:Choice Requires="p14">
      <p:transition spd="med" p14:dur="700" advTm="18877">
        <p:fade/>
      </p:transition>
    </mc:Choice>
    <mc:Fallback xmlns="">
      <p:transition spd="med" advTm="1887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nodeType="clickEffect">
                                  <p:stCondLst>
                                    <p:cond delay="0"/>
                                  </p:stCondLst>
                                  <p:iterate type="lt">
                                    <p:tmPct val="10000"/>
                                  </p:iterate>
                                  <p:childTnLst>
                                    <p:set>
                                      <p:cBhvr>
                                        <p:cTn id="6" dur="1" fill="hold">
                                          <p:stCondLst>
                                            <p:cond delay="0"/>
                                          </p:stCondLst>
                                        </p:cTn>
                                        <p:tgtEl>
                                          <p:spTgt spid="31747">
                                            <p:txEl>
                                              <p:pRg st="1" end="1"/>
                                            </p:txEl>
                                          </p:spTgt>
                                        </p:tgtEl>
                                        <p:attrNameLst>
                                          <p:attrName>style.visibility</p:attrName>
                                        </p:attrNameLst>
                                      </p:cBhvr>
                                      <p:to>
                                        <p:strVal val="visible"/>
                                      </p:to>
                                    </p:set>
                                    <p:anim calcmode="lin" valueType="num">
                                      <p:cBhvr>
                                        <p:cTn id="7" dur="500" fill="hold"/>
                                        <p:tgtEl>
                                          <p:spTgt spid="31747">
                                            <p:txEl>
                                              <p:pRg st="1" end="1"/>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1747">
                                            <p:txEl>
                                              <p:pRg st="1" end="1"/>
                                            </p:txEl>
                                          </p:spTgt>
                                        </p:tgtEl>
                                        <p:attrNameLst>
                                          <p:attrName>ppt_y</p:attrName>
                                        </p:attrNameLst>
                                      </p:cBhvr>
                                      <p:tavLst>
                                        <p:tav tm="0">
                                          <p:val>
                                            <p:strVal val="#ppt_y"/>
                                          </p:val>
                                        </p:tav>
                                        <p:tav tm="100000">
                                          <p:val>
                                            <p:strVal val="#ppt_y"/>
                                          </p:val>
                                        </p:tav>
                                      </p:tavLst>
                                    </p:anim>
                                    <p:anim calcmode="lin" valueType="num">
                                      <p:cBhvr>
                                        <p:cTn id="9" dur="500" fill="hold"/>
                                        <p:tgtEl>
                                          <p:spTgt spid="31747">
                                            <p:txEl>
                                              <p:pRg st="1" end="1"/>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1747">
                                            <p:txEl>
                                              <p:pRg st="1" end="1"/>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lumMod val="60000"/>
            <a:lumOff val="40000"/>
          </a:schemeClr>
        </a:solidFill>
        <a:effectLst/>
      </p:bgPr>
    </p:bg>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411163" y="685800"/>
            <a:ext cx="5722937" cy="3924300"/>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553200" y="685800"/>
            <a:ext cx="5181600" cy="5016758"/>
          </a:xfrm>
          <a:prstGeom prst="rect">
            <a:avLst/>
          </a:prstGeom>
          <a:solidFill>
            <a:schemeClr val="accent1">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3">
            <a:schemeClr val="lt1"/>
          </a:lnRef>
          <a:fillRef idx="1">
            <a:schemeClr val="accent3"/>
          </a:fillRef>
          <a:effectRef idx="1">
            <a:schemeClr val="accent3"/>
          </a:effectRef>
          <a:fontRef idx="minor">
            <a:schemeClr val="lt1"/>
          </a:fontRef>
        </p:style>
        <p:txBody>
          <a:bodyPr wrap="square" rtlCol="0">
            <a:spAutoFit/>
            <a:sp3d extrusionH="57150">
              <a:bevelT w="38100" h="38100"/>
            </a:sp3d>
          </a:bodyPr>
          <a:lstStyle/>
          <a:p>
            <a:pPr algn="ctr"/>
            <a:r>
              <a:rPr lang="en-US" sz="3200" b="1" dirty="0"/>
              <a:t>By returning alive from the holy of holies the people knew that their covenant-keeping Elohim had once more extended his mercy to them. But this could not happen without repentance and the confession of sin and, of course, the blood of a substitute!</a:t>
            </a:r>
          </a:p>
        </p:txBody>
      </p:sp>
      <p:pic>
        <p:nvPicPr>
          <p:cNvPr id="2" name="Picture 1">
            <a:extLst>
              <a:ext uri="{FF2B5EF4-FFF2-40B4-BE49-F238E27FC236}">
                <a16:creationId xmlns="" xmlns:a16="http://schemas.microsoft.com/office/drawing/2014/main" id="{38F84035-F211-463A-B30A-BB95FB992BB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902" y="6400800"/>
            <a:ext cx="2103302" cy="518205"/>
          </a:xfrm>
          <a:prstGeom prst="rect">
            <a:avLst/>
          </a:prstGeom>
        </p:spPr>
      </p:pic>
      <p:sp>
        <p:nvSpPr>
          <p:cNvPr id="6" name="Slide Number Placeholder 1">
            <a:extLst>
              <a:ext uri="{FF2B5EF4-FFF2-40B4-BE49-F238E27FC236}">
                <a16:creationId xmlns="" xmlns:a16="http://schemas.microsoft.com/office/drawing/2014/main" id="{E596B1B8-0884-4F73-BA52-826337EEC30B}"/>
              </a:ext>
            </a:extLst>
          </p:cNvPr>
          <p:cNvSpPr>
            <a:spLocks noGrp="1"/>
          </p:cNvSpPr>
          <p:nvPr>
            <p:ph type="sldNum" sz="quarter" idx="12"/>
          </p:nvPr>
        </p:nvSpPr>
        <p:spPr>
          <a:xfrm>
            <a:off x="9439835" y="6492875"/>
            <a:ext cx="2743200" cy="365125"/>
          </a:xfrm>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C6C174D-90BF-4AD9-B787-8A9499DD5C74}" type="slidenum">
              <a:rPr kumimoji="0" lang="en-US" sz="12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chemeClr val="tx1"/>
              </a:solidFill>
              <a:effectLst/>
              <a:uLnTx/>
              <a:uFillTx/>
              <a:latin typeface="Arial" charset="0"/>
              <a:ea typeface="+mn-ea"/>
              <a:cs typeface="+mn-cs"/>
            </a:endParaRPr>
          </a:p>
        </p:txBody>
      </p:sp>
      <p:sp>
        <p:nvSpPr>
          <p:cNvPr id="7" name="Rectangle 6"/>
          <p:cNvSpPr/>
          <p:nvPr/>
        </p:nvSpPr>
        <p:spPr>
          <a:xfrm>
            <a:off x="487362" y="4848761"/>
            <a:ext cx="5646737" cy="1323439"/>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extrusionH="57150" contourW="6350" prstMaterial="metal">
              <a:bevelT w="127000" h="31750" prst="coolSlant"/>
              <a:contourClr>
                <a:schemeClr val="accent1">
                  <a:shade val="75000"/>
                </a:schemeClr>
              </a:contourClr>
            </a:sp3d>
          </a:bodyPr>
          <a:lstStyle/>
          <a:p>
            <a:pPr algn="ctr"/>
            <a:r>
              <a:rPr lang="en-US" sz="4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rPr>
              <a:t>Yom Kippur </a:t>
            </a:r>
            <a:br>
              <a:rPr lang="en-US" sz="4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rPr>
            </a:br>
            <a:r>
              <a:rPr lang="en-US" sz="40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rPr>
              <a:t>(Day of Atonement)</a:t>
            </a:r>
            <a:endParaRPr lang="en-US" sz="4000" b="1"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glow rad="127000">
                  <a:schemeClr val="bg1"/>
                </a:glow>
              </a:effectLst>
              <a:latin typeface="MV Boli" pitchFamily="2" charset="0"/>
              <a:cs typeface="MV Boli" pitchFamily="2" charset="0"/>
            </a:endParaRPr>
          </a:p>
        </p:txBody>
      </p:sp>
    </p:spTree>
    <p:extLst>
      <p:ext uri="{BB962C8B-B14F-4D97-AF65-F5344CB8AC3E}">
        <p14:creationId xmlns:p14="http://schemas.microsoft.com/office/powerpoint/2010/main" val="3627736207"/>
      </p:ext>
    </p:extLst>
  </p:cSld>
  <p:clrMapOvr>
    <a:masterClrMapping/>
  </p:clrMapOvr>
  <p:transition spd="slow" advTm="30765">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1219200" y="1143000"/>
            <a:ext cx="9829800" cy="41148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a:lstStyle/>
          <a:p>
            <a:pPr algn="ctr"/>
            <a:r>
              <a:rPr lang="en-US" sz="3600" dirty="0"/>
              <a:t>The English word “</a:t>
            </a:r>
            <a:r>
              <a:rPr lang="en-US" sz="3600" dirty="0" smtClean="0"/>
              <a:t>soul,” </a:t>
            </a:r>
            <a:r>
              <a:rPr lang="en-US" sz="3600" dirty="0"/>
              <a:t>used here is translated from the Hebrew “nephesh” and simply means physical life, breath, or body. The same word is used elsewhere in reference to animals. It is </a:t>
            </a:r>
            <a:r>
              <a:rPr lang="en-US" sz="3600" b="1" dirty="0">
                <a:solidFill>
                  <a:srgbClr val="00FF99"/>
                </a:solidFill>
              </a:rPr>
              <a:t>not</a:t>
            </a:r>
            <a:r>
              <a:rPr lang="en-US" sz="3600" dirty="0"/>
              <a:t> in any way referring to an “immortal soul” or a spirit within man, but rather to the physical body, the life.  </a:t>
            </a:r>
          </a:p>
        </p:txBody>
      </p:sp>
      <p:pic>
        <p:nvPicPr>
          <p:cNvPr id="2" name="Picture 1">
            <a:extLst>
              <a:ext uri="{FF2B5EF4-FFF2-40B4-BE49-F238E27FC236}">
                <a16:creationId xmlns="" xmlns:a16="http://schemas.microsoft.com/office/drawing/2014/main" id="{51F9DD23-D6CC-4450-B3F2-ABFEE3388B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54" y="6339795"/>
            <a:ext cx="2103302" cy="518205"/>
          </a:xfrm>
          <a:prstGeom prst="rect">
            <a:avLst/>
          </a:prstGeom>
        </p:spPr>
      </p:pic>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60</a:t>
            </a:fld>
            <a:endParaRPr lang="en-US" b="1" dirty="0"/>
          </a:p>
        </p:txBody>
      </p:sp>
    </p:spTree>
    <p:extLst>
      <p:ext uri="{BB962C8B-B14F-4D97-AF65-F5344CB8AC3E}">
        <p14:creationId xmlns:p14="http://schemas.microsoft.com/office/powerpoint/2010/main" val="61779167"/>
      </p:ext>
    </p:extLst>
  </p:cSld>
  <p:clrMapOvr>
    <a:masterClrMapping/>
  </p:clrMapOvr>
  <mc:AlternateContent xmlns:mc="http://schemas.openxmlformats.org/markup-compatibility/2006" xmlns:p14="http://schemas.microsoft.com/office/powerpoint/2010/main">
    <mc:Choice Requires="p14">
      <p:transition spd="med" p14:dur="700" advTm="18877">
        <p:fade/>
      </p:transition>
    </mc:Choice>
    <mc:Fallback xmlns="">
      <p:transition spd="med" advTm="18877">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7" name="Rectangle 3"/>
          <p:cNvSpPr>
            <a:spLocks noGrp="1" noChangeArrowheads="1"/>
          </p:cNvSpPr>
          <p:nvPr>
            <p:ph type="body" idx="1"/>
          </p:nvPr>
        </p:nvSpPr>
        <p:spPr>
          <a:xfrm>
            <a:off x="1181100" y="990600"/>
            <a:ext cx="9829800" cy="39624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3">
            <a:schemeClr val="accent2"/>
          </a:fillRef>
          <a:effectRef idx="2">
            <a:schemeClr val="accent2"/>
          </a:effectRef>
          <a:fontRef idx="minor">
            <a:schemeClr val="lt1"/>
          </a:fontRef>
        </p:style>
        <p:txBody>
          <a:bodyPr/>
          <a:lstStyle/>
          <a:p>
            <a:pPr algn="ctr"/>
            <a:r>
              <a:rPr lang="en-US" sz="4000" dirty="0"/>
              <a:t>The word translated “afflict” is #6031 in Strong’s Hebrew Dictionary, and is “</a:t>
            </a:r>
            <a:r>
              <a:rPr lang="en-US" sz="4000" dirty="0" smtClean="0"/>
              <a:t>ANAH,” </a:t>
            </a:r>
            <a:r>
              <a:rPr lang="en-US" sz="4000" dirty="0"/>
              <a:t>pronounced  “</a:t>
            </a:r>
            <a:r>
              <a:rPr lang="en-US" sz="4000" dirty="0" smtClean="0"/>
              <a:t>aw-</a:t>
            </a:r>
            <a:r>
              <a:rPr lang="en-US" sz="4000" dirty="0" err="1" smtClean="0"/>
              <a:t>naw</a:t>
            </a:r>
            <a:r>
              <a:rPr lang="en-US" sz="4000" dirty="0" smtClean="0"/>
              <a:t>.”</a:t>
            </a:r>
            <a:br>
              <a:rPr lang="en-US" sz="4000" dirty="0" smtClean="0"/>
            </a:br>
            <a:r>
              <a:rPr lang="en-US" sz="4000" dirty="0" smtClean="0"/>
              <a:t>It </a:t>
            </a:r>
            <a:r>
              <a:rPr lang="en-US" sz="4000" dirty="0"/>
              <a:t>means to depress, to abuse the self, </a:t>
            </a:r>
            <a:r>
              <a:rPr lang="en-US" sz="4000" dirty="0" smtClean="0"/>
              <a:t/>
            </a:r>
            <a:br>
              <a:rPr lang="en-US" sz="4000" dirty="0" smtClean="0"/>
            </a:br>
            <a:r>
              <a:rPr lang="en-US" sz="4000" dirty="0" smtClean="0"/>
              <a:t>to </a:t>
            </a:r>
            <a:r>
              <a:rPr lang="en-US" sz="4000" dirty="0"/>
              <a:t>afflict, chasten self, deal hardly with, defile, humble, hurt, submit self, weaken.  </a:t>
            </a:r>
          </a:p>
        </p:txBody>
      </p:sp>
      <p:pic>
        <p:nvPicPr>
          <p:cNvPr id="2" name="Picture 1">
            <a:extLst>
              <a:ext uri="{FF2B5EF4-FFF2-40B4-BE49-F238E27FC236}">
                <a16:creationId xmlns="" xmlns:a16="http://schemas.microsoft.com/office/drawing/2014/main" id="{51F9DD23-D6CC-4450-B3F2-ABFEE3388B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54" y="6339795"/>
            <a:ext cx="2103302" cy="518205"/>
          </a:xfrm>
          <a:prstGeom prst="rect">
            <a:avLst/>
          </a:prstGeom>
        </p:spPr>
      </p:pic>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61</a:t>
            </a:fld>
            <a:endParaRPr lang="en-US" b="1" dirty="0"/>
          </a:p>
        </p:txBody>
      </p:sp>
    </p:spTree>
    <p:extLst>
      <p:ext uri="{BB962C8B-B14F-4D97-AF65-F5344CB8AC3E}">
        <p14:creationId xmlns:p14="http://schemas.microsoft.com/office/powerpoint/2010/main" val="1071529321"/>
      </p:ext>
    </p:extLst>
  </p:cSld>
  <p:clrMapOvr>
    <a:masterClrMapping/>
  </p:clrMapOvr>
  <mc:AlternateContent xmlns:mc="http://schemas.openxmlformats.org/markup-compatibility/2006" xmlns:p14="http://schemas.microsoft.com/office/powerpoint/2010/main">
    <mc:Choice Requires="p14">
      <p:transition spd="med" p14:dur="700" advTm="18877">
        <p:fade/>
      </p:transition>
    </mc:Choice>
    <mc:Fallback xmlns="">
      <p:transition spd="med" advTm="18877">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1298455" y="1536174"/>
            <a:ext cx="9334500" cy="378565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6000" b="1" dirty="0">
                <a:latin typeface="Arial" panose="020B0604020202020204" pitchFamily="34" charset="0"/>
                <a:cs typeface="Arial" panose="020B0604020202020204" pitchFamily="34" charset="0"/>
              </a:rPr>
              <a:t>There are four main reasons for the command to </a:t>
            </a:r>
            <a:r>
              <a:rPr lang="en-US" sz="6000" b="1" dirty="0" smtClean="0">
                <a:latin typeface="Arial" panose="020B0604020202020204" pitchFamily="34" charset="0"/>
                <a:cs typeface="Arial" panose="020B0604020202020204" pitchFamily="34" charset="0"/>
              </a:rPr>
              <a:t>‘fast’ </a:t>
            </a:r>
            <a:r>
              <a:rPr lang="en-US" sz="6000" b="1" dirty="0">
                <a:latin typeface="Arial" panose="020B0604020202020204" pitchFamily="34" charset="0"/>
                <a:cs typeface="Arial" panose="020B0604020202020204" pitchFamily="34" charset="0"/>
              </a:rPr>
              <a:t>on </a:t>
            </a:r>
            <a:r>
              <a:rPr lang="en-US" sz="6000" b="1" dirty="0" smtClean="0">
                <a:latin typeface="Arial" panose="020B0604020202020204" pitchFamily="34" charset="0"/>
                <a:cs typeface="Arial" panose="020B0604020202020204" pitchFamily="34" charset="0"/>
              </a:rPr>
              <a:t/>
            </a:r>
            <a:br>
              <a:rPr lang="en-US" sz="6000" b="1" dirty="0" smtClean="0">
                <a:latin typeface="Arial" panose="020B0604020202020204" pitchFamily="34" charset="0"/>
                <a:cs typeface="Arial" panose="020B0604020202020204" pitchFamily="34" charset="0"/>
              </a:rPr>
            </a:br>
            <a:r>
              <a:rPr lang="en-US" sz="6000" b="1" dirty="0" smtClean="0">
                <a:latin typeface="Arial" panose="020B0604020202020204" pitchFamily="34" charset="0"/>
                <a:cs typeface="Arial" panose="020B0604020202020204" pitchFamily="34" charset="0"/>
              </a:rPr>
              <a:t>the </a:t>
            </a:r>
            <a:r>
              <a:rPr lang="en-US" sz="6000" b="1" dirty="0">
                <a:latin typeface="Arial" panose="020B0604020202020204" pitchFamily="34" charset="0"/>
                <a:cs typeface="Arial" panose="020B0604020202020204" pitchFamily="34" charset="0"/>
              </a:rPr>
              <a:t>Day of Atonement: </a:t>
            </a:r>
          </a:p>
        </p:txBody>
      </p:sp>
      <p:pic>
        <p:nvPicPr>
          <p:cNvPr id="5" name="Picture 4">
            <a:extLst>
              <a:ext uri="{FF2B5EF4-FFF2-40B4-BE49-F238E27FC236}">
                <a16:creationId xmlns="" xmlns:a16="http://schemas.microsoft.com/office/drawing/2014/main" id="{5531C92A-94B4-4BC8-810A-A903B1A201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62</a:t>
            </a:fld>
            <a:endParaRPr lang="en-US" b="1" dirty="0">
              <a:solidFill>
                <a:schemeClr val="bg1"/>
              </a:solidFill>
            </a:endParaRPr>
          </a:p>
        </p:txBody>
      </p:sp>
    </p:spTree>
    <p:extLst>
      <p:ext uri="{BB962C8B-B14F-4D97-AF65-F5344CB8AC3E}">
        <p14:creationId xmlns:p14="http://schemas.microsoft.com/office/powerpoint/2010/main" val="3444569228"/>
      </p:ext>
    </p:extLst>
  </p:cSld>
  <p:clrMapOvr>
    <a:masterClrMapping/>
  </p:clrMapOvr>
  <p:transition spd="slow" advTm="30462">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952500" y="2209800"/>
            <a:ext cx="10287000" cy="3539430"/>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dirty="0">
                <a:latin typeface="Arial" panose="020B0604020202020204" pitchFamily="34" charset="0"/>
                <a:cs typeface="Arial" panose="020B0604020202020204" pitchFamily="34" charset="0"/>
              </a:rPr>
              <a:t>1. By fasting we show contrition for the wrong we have done and the good we have failed to do. Fasting fulfills the need to make a self-sacrifice in order to demonstrate that one has repented and not merely given lip service of sorrow for past sins. Fasting affirms a man's sincerity, and shows he knows he deserves to be punished for his sins.</a:t>
            </a:r>
            <a:r>
              <a:rPr lang="en-US" sz="2800" b="1" dirty="0">
                <a:latin typeface="Arial" panose="020B0604020202020204" pitchFamily="34" charset="0"/>
                <a:cs typeface="Arial" panose="020B0604020202020204" pitchFamily="34" charset="0"/>
              </a:rPr>
              <a:t> </a:t>
            </a:r>
          </a:p>
        </p:txBody>
      </p:sp>
      <p:sp>
        <p:nvSpPr>
          <p:cNvPr id="3" name="Rectangle 2"/>
          <p:cNvSpPr/>
          <p:nvPr/>
        </p:nvSpPr>
        <p:spPr>
          <a:xfrm>
            <a:off x="3810001" y="685800"/>
            <a:ext cx="4301177" cy="923330"/>
          </a:xfrm>
          <a:prstGeom prst="rect">
            <a:avLst/>
          </a:prstGeom>
        </p:spPr>
        <p:style>
          <a:lnRef idx="2">
            <a:schemeClr val="accent2"/>
          </a:lnRef>
          <a:fillRef idx="1">
            <a:schemeClr val="lt1"/>
          </a:fillRef>
          <a:effectRef idx="0">
            <a:schemeClr val="accent2"/>
          </a:effectRef>
          <a:fontRef idx="minor">
            <a:schemeClr val="dk1"/>
          </a:fontRef>
        </p:style>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REASON # 1</a:t>
            </a:r>
          </a:p>
        </p:txBody>
      </p:sp>
      <p:pic>
        <p:nvPicPr>
          <p:cNvPr id="5" name="Picture 4">
            <a:extLst>
              <a:ext uri="{FF2B5EF4-FFF2-40B4-BE49-F238E27FC236}">
                <a16:creationId xmlns="" xmlns:a16="http://schemas.microsoft.com/office/drawing/2014/main" id="{5531C92A-94B4-4BC8-810A-A903B1A2017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6"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63</a:t>
            </a:fld>
            <a:endParaRPr lang="en-US" b="1" dirty="0">
              <a:solidFill>
                <a:schemeClr val="bg1"/>
              </a:solidFill>
            </a:endParaRPr>
          </a:p>
        </p:txBody>
      </p:sp>
    </p:spTree>
    <p:extLst>
      <p:ext uri="{BB962C8B-B14F-4D97-AF65-F5344CB8AC3E}">
        <p14:creationId xmlns:p14="http://schemas.microsoft.com/office/powerpoint/2010/main" val="2141451715"/>
      </p:ext>
    </p:extLst>
  </p:cSld>
  <p:clrMapOvr>
    <a:masterClrMapping/>
  </p:clrMapOvr>
  <p:transition spd="slow" advTm="30462">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1066800" y="1981201"/>
            <a:ext cx="10058400" cy="3970318"/>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600" b="1" dirty="0">
                <a:latin typeface="Arial" panose="020B0604020202020204" pitchFamily="34" charset="0"/>
                <a:cs typeface="Arial" panose="020B0604020202020204" pitchFamily="34" charset="0"/>
              </a:rPr>
              <a:t>2. Self-discipline. Repentance must be preceded by an attempt at self-discipline. The ideal person is one who is hard on himself but indulgent towards others. Fasting on the Day of Atonement serves </a:t>
            </a:r>
            <a:r>
              <a:rPr lang="en-US" sz="3600" b="1" dirty="0" smtClean="0">
                <a:latin typeface="Arial" panose="020B0604020202020204" pitchFamily="34" charset="0"/>
                <a:cs typeface="Arial" panose="020B0604020202020204" pitchFamily="34" charset="0"/>
              </a:rPr>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as a </a:t>
            </a:r>
            <a:r>
              <a:rPr lang="en-US" sz="3600" b="1" dirty="0">
                <a:latin typeface="Arial" panose="020B0604020202020204" pitchFamily="34" charset="0"/>
                <a:cs typeface="Arial" panose="020B0604020202020204" pitchFamily="34" charset="0"/>
              </a:rPr>
              <a:t>reminder for the need of self-discipline which leads to self-improvement. </a:t>
            </a:r>
          </a:p>
        </p:txBody>
      </p:sp>
      <p:sp>
        <p:nvSpPr>
          <p:cNvPr id="3" name="Rectangle 2"/>
          <p:cNvSpPr/>
          <p:nvPr/>
        </p:nvSpPr>
        <p:spPr>
          <a:xfrm>
            <a:off x="3886200" y="838200"/>
            <a:ext cx="4324483" cy="92333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REASON # 2</a:t>
            </a:r>
          </a:p>
        </p:txBody>
      </p:sp>
      <p:pic>
        <p:nvPicPr>
          <p:cNvPr id="5" name="Picture 4">
            <a:extLst>
              <a:ext uri="{FF2B5EF4-FFF2-40B4-BE49-F238E27FC236}">
                <a16:creationId xmlns="" xmlns:a16="http://schemas.microsoft.com/office/drawing/2014/main" id="{8096991E-0044-4213-B78B-8A77FB96E9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69" y="6400800"/>
            <a:ext cx="2103302" cy="518205"/>
          </a:xfrm>
          <a:prstGeom prst="rect">
            <a:avLst/>
          </a:prstGeom>
        </p:spPr>
      </p:pic>
      <p:sp>
        <p:nvSpPr>
          <p:cNvPr id="6"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64</a:t>
            </a:fld>
            <a:endParaRPr lang="en-US" b="1" dirty="0">
              <a:solidFill>
                <a:schemeClr val="bg1"/>
              </a:solidFill>
            </a:endParaRPr>
          </a:p>
        </p:txBody>
      </p:sp>
    </p:spTree>
    <p:extLst>
      <p:ext uri="{BB962C8B-B14F-4D97-AF65-F5344CB8AC3E}">
        <p14:creationId xmlns:p14="http://schemas.microsoft.com/office/powerpoint/2010/main" val="1934244235"/>
      </p:ext>
    </p:extLst>
  </p:cSld>
  <p:clrMapOvr>
    <a:masterClrMapping/>
  </p:clrMapOvr>
  <p:transition spd="slow" advTm="28069">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0">
              <a:srgbClr val="D6B19C"/>
            </a:gs>
            <a:gs pos="30000">
              <a:srgbClr val="D49E6C"/>
            </a:gs>
            <a:gs pos="70000">
              <a:srgbClr val="A65528"/>
            </a:gs>
            <a:gs pos="100000">
              <a:srgbClr val="663012"/>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1333500" y="2630428"/>
            <a:ext cx="9525000" cy="3170099"/>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4000" b="1" dirty="0">
                <a:latin typeface="Arial Black" pitchFamily="34" charset="0"/>
              </a:rPr>
              <a:t>3</a:t>
            </a:r>
            <a:r>
              <a:rPr lang="en-US" sz="4000" b="1" dirty="0">
                <a:latin typeface="Arial Black" pitchFamily="34" charset="0"/>
                <a:cs typeface="Arial" panose="020B0604020202020204" pitchFamily="34" charset="0"/>
              </a:rPr>
              <a:t>. </a:t>
            </a:r>
            <a:r>
              <a:rPr lang="en-US" sz="4000" b="1" dirty="0">
                <a:latin typeface="Arial" panose="020B0604020202020204" pitchFamily="34" charset="0"/>
                <a:cs typeface="Arial" panose="020B0604020202020204" pitchFamily="34" charset="0"/>
              </a:rPr>
              <a:t>Fasting is a means of focusing the mind on the spiritual. </a:t>
            </a:r>
          </a:p>
          <a:p>
            <a:pPr algn="ctr"/>
            <a:r>
              <a:rPr lang="en-US" sz="4000" b="1" dirty="0">
                <a:latin typeface="Arial" panose="020B0604020202020204" pitchFamily="34" charset="0"/>
                <a:cs typeface="Arial" panose="020B0604020202020204" pitchFamily="34" charset="0"/>
              </a:rPr>
              <a:t>4. Fasting is a means of awakening compassion for others. </a:t>
            </a:r>
            <a:r>
              <a:rPr lang="en-US" sz="4000" b="1" dirty="0" smtClean="0">
                <a:latin typeface="Arial" panose="020B0604020202020204" pitchFamily="34" charset="0"/>
                <a:cs typeface="Arial" panose="020B0604020202020204" pitchFamily="34" charset="0"/>
              </a:rPr>
              <a:t/>
            </a:r>
            <a:br>
              <a:rPr lang="en-US" sz="4000" b="1" dirty="0" smtClean="0">
                <a:latin typeface="Arial" panose="020B0604020202020204" pitchFamily="34" charset="0"/>
                <a:cs typeface="Arial" panose="020B0604020202020204" pitchFamily="34" charset="0"/>
              </a:rPr>
            </a:br>
            <a:r>
              <a:rPr lang="en-US" sz="4000" b="1" dirty="0" smtClean="0">
                <a:latin typeface="Arial" panose="020B0604020202020204" pitchFamily="34" charset="0"/>
                <a:cs typeface="Arial" panose="020B0604020202020204" pitchFamily="34" charset="0"/>
              </a:rPr>
              <a:t>(See </a:t>
            </a:r>
            <a:r>
              <a:rPr lang="en-US" sz="4000" b="1" dirty="0">
                <a:latin typeface="Arial" panose="020B0604020202020204" pitchFamily="34" charset="0"/>
                <a:cs typeface="Arial" panose="020B0604020202020204" pitchFamily="34" charset="0"/>
              </a:rPr>
              <a:t>Isaiah </a:t>
            </a:r>
            <a:r>
              <a:rPr lang="en-US" sz="4000" b="1" dirty="0" smtClean="0">
                <a:latin typeface="Arial" panose="020B0604020202020204" pitchFamily="34" charset="0"/>
                <a:cs typeface="Arial" panose="020B0604020202020204" pitchFamily="34" charset="0"/>
              </a:rPr>
              <a:t>58:6-7.) </a:t>
            </a:r>
            <a:endParaRPr lang="en-US" sz="4000" b="1" dirty="0">
              <a:latin typeface="Arial" panose="020B0604020202020204" pitchFamily="34" charset="0"/>
              <a:cs typeface="Arial" panose="020B0604020202020204" pitchFamily="34" charset="0"/>
            </a:endParaRPr>
          </a:p>
        </p:txBody>
      </p:sp>
      <p:sp>
        <p:nvSpPr>
          <p:cNvPr id="3" name="Rectangle 2"/>
          <p:cNvSpPr/>
          <p:nvPr/>
        </p:nvSpPr>
        <p:spPr>
          <a:xfrm>
            <a:off x="2514601" y="1143000"/>
            <a:ext cx="6805764" cy="923330"/>
          </a:xfrm>
          <a:prstGeom prst="rect">
            <a:avLst/>
          </a:prstGeom>
        </p:spPr>
        <p:style>
          <a:lnRef idx="2">
            <a:schemeClr val="accent2"/>
          </a:lnRef>
          <a:fillRef idx="1">
            <a:schemeClr val="lt1"/>
          </a:fillRef>
          <a:effectRef idx="0">
            <a:schemeClr val="accent2"/>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REASONS </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3 &amp; 4</a:t>
            </a:r>
          </a:p>
        </p:txBody>
      </p:sp>
      <p:pic>
        <p:nvPicPr>
          <p:cNvPr id="5" name="Picture 4">
            <a:extLst>
              <a:ext uri="{FF2B5EF4-FFF2-40B4-BE49-F238E27FC236}">
                <a16:creationId xmlns="" xmlns:a16="http://schemas.microsoft.com/office/drawing/2014/main" id="{A929FE9A-0440-45F9-A3F2-218F8BC4D7E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402617"/>
            <a:ext cx="2103302" cy="518205"/>
          </a:xfrm>
          <a:prstGeom prst="rect">
            <a:avLst/>
          </a:prstGeom>
        </p:spPr>
      </p:pic>
      <p:sp>
        <p:nvSpPr>
          <p:cNvPr id="6"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65</a:t>
            </a:fld>
            <a:endParaRPr lang="en-US" b="1" dirty="0">
              <a:solidFill>
                <a:schemeClr val="bg1"/>
              </a:solidFill>
            </a:endParaRPr>
          </a:p>
        </p:txBody>
      </p:sp>
    </p:spTree>
    <p:extLst>
      <p:ext uri="{BB962C8B-B14F-4D97-AF65-F5344CB8AC3E}">
        <p14:creationId xmlns:p14="http://schemas.microsoft.com/office/powerpoint/2010/main" val="2359427328"/>
      </p:ext>
    </p:extLst>
  </p:cSld>
  <p:clrMapOvr>
    <a:masterClrMapping/>
  </p:clrMapOvr>
  <p:transition spd="slow" advTm="18863">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1.bp.blogspot.com/-InN-v-cQZgc/T-PrGntNblI/AAAAAAAAH_k/fqelnYjT6t8/s1600/fasting-to-lose-weigh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800601" y="3505200"/>
            <a:ext cx="2530289" cy="251794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8445" y="798255"/>
            <a:ext cx="10134600" cy="255454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Fasting on this day reveals to us just how much </a:t>
            </a: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we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still love ourselves and how difficult it is to </a:t>
            </a: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give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 some of self. This day is a test to see </a:t>
            </a: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which we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will put first, will it be for the cry of food, </a:t>
            </a: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
            </a:r>
            <a:b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br>
            <a:r>
              <a:rPr kumimoji="0" lang="en-US" sz="3200" b="1" i="0" u="none" strike="noStrike" kern="1200" cap="none" spc="0" normalizeH="0" baseline="0" noProof="0" dirty="0" smtClean="0">
                <a:ln>
                  <a:noFill/>
                </a:ln>
                <a:solidFill>
                  <a:prstClr val="black"/>
                </a:solidFill>
                <a:effectLst/>
                <a:uLnTx/>
                <a:uFillTx/>
                <a:latin typeface="Arial" panose="020B0604020202020204" pitchFamily="34" charset="0"/>
                <a:ea typeface="+mn-ea"/>
                <a:cs typeface="Arial" panose="020B0604020202020204" pitchFamily="34" charset="0"/>
              </a:rPr>
              <a:t>or </a:t>
            </a:r>
            <a:r>
              <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our sincere desire to obey YHVH!</a:t>
            </a:r>
          </a:p>
        </p:txBody>
      </p:sp>
      <p:pic>
        <p:nvPicPr>
          <p:cNvPr id="17412" name="Picture 4" descr="http://retireddieter.com/wp-content/uploads/2010/01/fastingpic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154699" y="4114801"/>
            <a:ext cx="2362199" cy="1569955"/>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retireddieter.com/wp-content/uploads/2010/01/fastingpic1.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82480" y="3962400"/>
            <a:ext cx="2323520" cy="154424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 xmlns:a16="http://schemas.microsoft.com/office/drawing/2014/main" id="{28D67C3C-0611-4AD8-881C-DDEDE04D622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1397" y="6400800"/>
            <a:ext cx="2103302" cy="518205"/>
          </a:xfrm>
          <a:prstGeom prst="rect">
            <a:avLst/>
          </a:prstGeom>
        </p:spPr>
      </p:pic>
      <p:sp>
        <p:nvSpPr>
          <p:cNvPr id="8"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66</a:t>
            </a:fld>
            <a:endParaRPr lang="en-US" b="1" dirty="0">
              <a:solidFill>
                <a:schemeClr val="bg1"/>
              </a:solidFill>
            </a:endParaRPr>
          </a:p>
        </p:txBody>
      </p:sp>
    </p:spTree>
    <p:extLst>
      <p:ext uri="{BB962C8B-B14F-4D97-AF65-F5344CB8AC3E}">
        <p14:creationId xmlns:p14="http://schemas.microsoft.com/office/powerpoint/2010/main" val="3924642566"/>
      </p:ext>
    </p:extLst>
  </p:cSld>
  <p:clrMapOvr>
    <a:masterClrMapping/>
  </p:clrMapOvr>
  <mc:AlternateContent xmlns:mc="http://schemas.openxmlformats.org/markup-compatibility/2006" xmlns:p14="http://schemas.microsoft.com/office/powerpoint/2010/main">
    <mc:Choice Requires="p14">
      <p:transition spd="slow" p14:dur="4000" advTm="22835">
        <p14:vortex dir="r"/>
      </p:transition>
    </mc:Choice>
    <mc:Fallback xmlns="">
      <p:transition spd="slow" advTm="22835">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33600" y="1443841"/>
            <a:ext cx="8229599" cy="39703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As always, any restrictions, like fasting,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can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be lifted where a threat to life or health is involved</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In fact, children under the age of nine and women in childbirth (from the time labor begins until three days after birth) are not permitted to fast, even if they want to. </a:t>
            </a:r>
          </a:p>
        </p:txBody>
      </p:sp>
      <p:pic>
        <p:nvPicPr>
          <p:cNvPr id="3" name="Picture 2">
            <a:extLst>
              <a:ext uri="{FF2B5EF4-FFF2-40B4-BE49-F238E27FC236}">
                <a16:creationId xmlns="" xmlns:a16="http://schemas.microsoft.com/office/drawing/2014/main" id="{CA8E9EC5-75CD-44D9-9DD7-4EFAF25E830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 y="6337785"/>
            <a:ext cx="2103302" cy="518205"/>
          </a:xfrm>
          <a:prstGeom prst="rect">
            <a:avLst/>
          </a:prstGeom>
        </p:spPr>
      </p:pic>
      <p:sp>
        <p:nvSpPr>
          <p:cNvPr id="4" name="Slide Number Placeholder 3">
            <a:extLst>
              <a:ext uri="{FF2B5EF4-FFF2-40B4-BE49-F238E27FC236}">
                <a16:creationId xmlns="" xmlns:a16="http://schemas.microsoft.com/office/drawing/2014/main" id="{BDF8D461-3869-472C-BC51-E8E137BFC2A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C6C174D-90BF-4AD9-B787-8A9499DD5C7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67</a:t>
            </a:fld>
            <a:endParaRPr lang="en-US" b="1" dirty="0"/>
          </a:p>
        </p:txBody>
      </p:sp>
    </p:spTree>
    <p:extLst>
      <p:ext uri="{BB962C8B-B14F-4D97-AF65-F5344CB8AC3E}">
        <p14:creationId xmlns:p14="http://schemas.microsoft.com/office/powerpoint/2010/main" val="3351725621"/>
      </p:ext>
    </p:extLst>
  </p:cSld>
  <p:clrMapOvr>
    <a:masterClrMapping/>
  </p:clrMapOvr>
  <p:transition spd="slow" advTm="21881">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209800" y="1485038"/>
            <a:ext cx="8305799" cy="34163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Older children and women from the third to the seventh day after childbirth are permitted to fast but are permitted to break the fast if they feel the need to do so. People with other illnesses should consult </a:t>
            </a: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
            </a:r>
            <a:b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br>
            <a:r>
              <a:rPr kumimoji="0" lang="en-US" sz="3600" b="0" i="0" u="none" strike="noStrike" kern="1200" cap="none" spc="0" normalizeH="0" baseline="0" noProof="0" dirty="0" smtClean="0">
                <a:ln>
                  <a:noFill/>
                </a:ln>
                <a:solidFill>
                  <a:prstClr val="black"/>
                </a:solidFill>
                <a:effectLst/>
                <a:uLnTx/>
                <a:uFillTx/>
                <a:latin typeface="Calibri" panose="020F0502020204030204"/>
                <a:ea typeface="+mn-ea"/>
                <a:cs typeface="+mn-cs"/>
              </a:rPr>
              <a:t>a </a:t>
            </a: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physician and a rabbi for advice.</a:t>
            </a:r>
          </a:p>
        </p:txBody>
      </p:sp>
      <p:pic>
        <p:nvPicPr>
          <p:cNvPr id="3" name="Picture 2">
            <a:extLst>
              <a:ext uri="{FF2B5EF4-FFF2-40B4-BE49-F238E27FC236}">
                <a16:creationId xmlns="" xmlns:a16="http://schemas.microsoft.com/office/drawing/2014/main" id="{C3F2A451-D65C-417E-9B63-3CF7878A9CD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2843" y="6342853"/>
            <a:ext cx="2103302" cy="518205"/>
          </a:xfrm>
          <a:prstGeom prst="rect">
            <a:avLst/>
          </a:prstGeom>
        </p:spPr>
      </p:pic>
      <p:sp>
        <p:nvSpPr>
          <p:cNvPr id="4" name="Slide Number Placeholder 3">
            <a:extLst>
              <a:ext uri="{FF2B5EF4-FFF2-40B4-BE49-F238E27FC236}">
                <a16:creationId xmlns="" xmlns:a16="http://schemas.microsoft.com/office/drawing/2014/main" id="{831D731A-3118-4153-93AD-6175264F7F7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C6C174D-90BF-4AD9-B787-8A9499DD5C74}" type="slidenum">
              <a:rPr kumimoji="0" lang="en-US" sz="1200" b="0" i="0" u="none" strike="noStrike" kern="1200" cap="none" spc="0" normalizeH="0" baseline="0" noProof="0" smtClean="0">
                <a:ln>
                  <a:noFill/>
                </a:ln>
                <a:solidFill>
                  <a:prstClr val="black">
                    <a:tint val="75000"/>
                  </a:prstClr>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68</a:t>
            </a:fld>
            <a:endParaRPr kumimoji="0" lang="en-US" sz="1200" b="0" i="0" u="none" strike="noStrike" kern="1200" cap="none" spc="0" normalizeH="0" baseline="0" noProof="0">
              <a:ln>
                <a:noFill/>
              </a:ln>
              <a:solidFill>
                <a:prstClr val="black">
                  <a:tint val="75000"/>
                </a:prstClr>
              </a:solidFill>
              <a:effectLst/>
              <a:uLnTx/>
              <a:uFillTx/>
              <a:latin typeface="Arial" charset="0"/>
              <a:ea typeface="+mn-ea"/>
              <a:cs typeface="+mn-cs"/>
            </a:endParaRPr>
          </a:p>
        </p:txBody>
      </p:sp>
      <p:sp>
        <p:nvSpPr>
          <p:cNvPr id="6"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68</a:t>
            </a:fld>
            <a:endParaRPr lang="en-US" b="1" dirty="0"/>
          </a:p>
        </p:txBody>
      </p:sp>
    </p:spTree>
    <p:extLst>
      <p:ext uri="{BB962C8B-B14F-4D97-AF65-F5344CB8AC3E}">
        <p14:creationId xmlns:p14="http://schemas.microsoft.com/office/powerpoint/2010/main" val="2026692644"/>
      </p:ext>
    </p:extLst>
  </p:cSld>
  <p:clrMapOvr>
    <a:masterClrMapping/>
  </p:clrMapOvr>
  <p:transition spd="slow" advTm="21750">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7D4724"/>
        </a:solidFill>
        <a:effectLst/>
      </p:bgPr>
    </p:bg>
    <p:spTree>
      <p:nvGrpSpPr>
        <p:cNvPr id="1" name=""/>
        <p:cNvGrpSpPr/>
        <p:nvPr/>
      </p:nvGrpSpPr>
      <p:grpSpPr>
        <a:xfrm>
          <a:off x="0" y="0"/>
          <a:ext cx="0" cy="0"/>
          <a:chOff x="0" y="0"/>
          <a:chExt cx="0" cy="0"/>
        </a:xfrm>
      </p:grpSpPr>
      <p:pic>
        <p:nvPicPr>
          <p:cNvPr id="1026" name="Picture 2" descr="http://www.covenanteyes.com/lemonade/wp-content/uploads/2009/01/concentrat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38500" y="457200"/>
            <a:ext cx="5486399" cy="4114799"/>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softRound"/>
            <a:extrusionClr>
              <a:srgbClr val="000000"/>
            </a:extrusionClr>
          </a:sp3d>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95400" y="4949043"/>
            <a:ext cx="9753600" cy="1446550"/>
          </a:xfrm>
          <a:prstGeom prst="rect">
            <a:avLst/>
          </a:prstGeom>
          <a:solidFill>
            <a:schemeClr val="accent2">
              <a:alpha val="60000"/>
            </a:schemeClr>
          </a:solidFill>
          <a:effectLst>
            <a:glow rad="228600">
              <a:schemeClr val="accent2">
                <a:satMod val="175000"/>
                <a:alpha val="40000"/>
              </a:schemeClr>
            </a:glow>
          </a:effectLst>
          <a:scene3d>
            <a:camera prst="orthographicFront"/>
            <a:lightRig rig="threePt" dir="t"/>
          </a:scene3d>
          <a:sp3d>
            <a:bevelT w="152400" h="50800" prst="softRound"/>
          </a:sp3d>
        </p:spPr>
        <p:style>
          <a:lnRef idx="3">
            <a:schemeClr val="lt1"/>
          </a:lnRef>
          <a:fillRef idx="1">
            <a:schemeClr val="accent2"/>
          </a:fillRef>
          <a:effectRef idx="1">
            <a:schemeClr val="accent2"/>
          </a:effectRef>
          <a:fontRef idx="minor">
            <a:schemeClr val="lt1"/>
          </a:fontRef>
        </p:style>
        <p:txBody>
          <a:bodyPr wrap="square" rtlCol="0">
            <a:spAutoFit/>
            <a:sp3d extrusionH="57150">
              <a:bevelT w="38100" h="38100"/>
            </a:sp3d>
          </a:bodyPr>
          <a:lstStyle/>
          <a:p>
            <a:pPr algn="ctr"/>
            <a:r>
              <a:rPr lang="en-US" sz="4400" b="1" dirty="0">
                <a:solidFill>
                  <a:schemeClr val="bg1"/>
                </a:solidFill>
              </a:rPr>
              <a:t>The Day of Atonement drives home the reality and ugliness of sin!</a:t>
            </a:r>
          </a:p>
        </p:txBody>
      </p:sp>
      <p:pic>
        <p:nvPicPr>
          <p:cNvPr id="2" name="Picture 1">
            <a:extLst>
              <a:ext uri="{FF2B5EF4-FFF2-40B4-BE49-F238E27FC236}">
                <a16:creationId xmlns="" xmlns:a16="http://schemas.microsoft.com/office/drawing/2014/main" id="{120A396B-CAB8-467A-8844-F7477A545EB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635" y="6395593"/>
            <a:ext cx="2103302" cy="518205"/>
          </a:xfrm>
          <a:prstGeom prst="rect">
            <a:avLst/>
          </a:prstGeom>
        </p:spPr>
      </p:pic>
      <p:sp>
        <p:nvSpPr>
          <p:cNvPr id="6"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69</a:t>
            </a:fld>
            <a:endParaRPr lang="en-US" b="1" dirty="0">
              <a:solidFill>
                <a:schemeClr val="bg1"/>
              </a:solidFill>
            </a:endParaRPr>
          </a:p>
        </p:txBody>
      </p:sp>
    </p:spTree>
    <p:extLst>
      <p:ext uri="{BB962C8B-B14F-4D97-AF65-F5344CB8AC3E}">
        <p14:creationId xmlns:p14="http://schemas.microsoft.com/office/powerpoint/2010/main" val="2754474810"/>
      </p:ext>
    </p:extLst>
  </p:cSld>
  <p:clrMapOvr>
    <a:masterClrMapping/>
  </p:clrMapOvr>
  <p:transition spd="slow" advTm="7783">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981200" y="1600200"/>
            <a:ext cx="8534400" cy="341632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2400" dirty="0"/>
              <a:t>Yom Kippur, the Day of Atonement is </a:t>
            </a:r>
            <a:r>
              <a:rPr lang="en-US" sz="2400" b="1" dirty="0">
                <a:solidFill>
                  <a:srgbClr val="3333FF"/>
                </a:solidFill>
              </a:rPr>
              <a:t>the most important holiday of the Biblical year.</a:t>
            </a:r>
            <a:r>
              <a:rPr lang="en-US" sz="2400" dirty="0"/>
              <a:t> </a:t>
            </a:r>
            <a:r>
              <a:rPr lang="en-US" sz="2400" dirty="0" smtClean="0"/>
              <a:t> Yom </a:t>
            </a:r>
            <a:r>
              <a:rPr lang="en-US" sz="2400" dirty="0"/>
              <a:t>Kippur is a complete </a:t>
            </a:r>
            <a:r>
              <a:rPr lang="en-US" sz="2400" dirty="0" smtClean="0"/>
              <a:t>Sabbath.  </a:t>
            </a:r>
            <a:br>
              <a:rPr lang="en-US" sz="2400" dirty="0" smtClean="0"/>
            </a:br>
            <a:r>
              <a:rPr lang="en-US" sz="2400" dirty="0" smtClean="0"/>
              <a:t>On </a:t>
            </a:r>
            <a:r>
              <a:rPr lang="en-US" sz="2400" dirty="0"/>
              <a:t>this day no work is permitted, but on the other holy days “no servile work.” Exodus 12:16 tells what servile work means. </a:t>
            </a:r>
            <a:r>
              <a:rPr lang="en-US" sz="2400" dirty="0" smtClean="0"/>
              <a:t/>
            </a:r>
            <a:br>
              <a:rPr lang="en-US" sz="2400" dirty="0" smtClean="0"/>
            </a:br>
            <a:r>
              <a:rPr lang="en-US" sz="2400" b="1" dirty="0" smtClean="0"/>
              <a:t>“</a:t>
            </a:r>
            <a:r>
              <a:rPr lang="en-US" sz="2400" b="1" dirty="0"/>
              <a:t>Except that which every man must eat, that only may be done of you.”  </a:t>
            </a:r>
            <a:r>
              <a:rPr lang="en-US" sz="2400" b="1" u="sng" dirty="0"/>
              <a:t>It is well-known that you are supposed to refrain from eating and drinking</a:t>
            </a:r>
            <a:r>
              <a:rPr lang="en-US" sz="2400" b="1" dirty="0"/>
              <a:t> (even water) </a:t>
            </a:r>
            <a:r>
              <a:rPr lang="en-US" sz="2400" b="1" u="sng" dirty="0"/>
              <a:t>on Yom Kippur</a:t>
            </a:r>
            <a:r>
              <a:rPr lang="en-US" sz="2400" b="1" dirty="0" smtClean="0"/>
              <a:t>.  It </a:t>
            </a:r>
            <a:r>
              <a:rPr lang="en-US" sz="2400" b="1" dirty="0"/>
              <a:t>is a complete, 24-hour fast beginning before sunset on the evening before Yom Kippur and ending after nightfall on the day of Yom Kippur. </a:t>
            </a:r>
          </a:p>
        </p:txBody>
      </p:sp>
      <p:pic>
        <p:nvPicPr>
          <p:cNvPr id="3" name="Picture 2">
            <a:extLst>
              <a:ext uri="{FF2B5EF4-FFF2-40B4-BE49-F238E27FC236}">
                <a16:creationId xmlns="" xmlns:a16="http://schemas.microsoft.com/office/drawing/2014/main" id="{B6BB5CDE-781B-434B-BA88-11A262CE730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110" y="6408610"/>
            <a:ext cx="2103302" cy="518205"/>
          </a:xfrm>
          <a:prstGeom prst="rect">
            <a:avLst/>
          </a:prstGeom>
        </p:spPr>
      </p:pic>
      <p:sp>
        <p:nvSpPr>
          <p:cNvPr id="4" name="Slide Number Placeholder 3">
            <a:extLst>
              <a:ext uri="{FF2B5EF4-FFF2-40B4-BE49-F238E27FC236}">
                <a16:creationId xmlns="" xmlns:a16="http://schemas.microsoft.com/office/drawing/2014/main" id="{CA1E3953-9F43-416D-817A-B6C13A992B5D}"/>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7</a:t>
            </a:fld>
            <a:endParaRPr lang="en-US">
              <a:solidFill>
                <a:prstClr val="black">
                  <a:tint val="75000"/>
                </a:prstClr>
              </a:solidFill>
            </a:endParaRPr>
          </a:p>
        </p:txBody>
      </p:sp>
      <p:sp>
        <p:nvSpPr>
          <p:cNvPr id="6" name="Slide Number Placeholder 1">
            <a:extLst>
              <a:ext uri="{FF2B5EF4-FFF2-40B4-BE49-F238E27FC236}">
                <a16:creationId xmlns="" xmlns:a16="http://schemas.microsoft.com/office/drawing/2014/main" id="{E596B1B8-0884-4F73-BA52-826337EEC30B}"/>
              </a:ext>
            </a:extLst>
          </p:cNvPr>
          <p:cNvSpPr txBox="1">
            <a:spLocks/>
          </p:cNvSpPr>
          <p:nvPr/>
        </p:nvSpPr>
        <p:spPr>
          <a:xfrm>
            <a:off x="11810999" y="6492875"/>
            <a:ext cx="37203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6C174D-90BF-4AD9-B787-8A9499DD5C74}" type="slidenum">
              <a:rPr lang="en-US" smtClean="0">
                <a:solidFill>
                  <a:schemeClr val="tx1"/>
                </a:solidFill>
              </a:rPr>
              <a:pPr>
                <a:defRPr/>
              </a:pPr>
              <a:t>7</a:t>
            </a:fld>
            <a:endParaRPr lang="en-US" dirty="0">
              <a:solidFill>
                <a:schemeClr val="tx1"/>
              </a:solidFill>
            </a:endParaRPr>
          </a:p>
        </p:txBody>
      </p:sp>
    </p:spTree>
    <p:extLst>
      <p:ext uri="{BB962C8B-B14F-4D97-AF65-F5344CB8AC3E}">
        <p14:creationId xmlns:p14="http://schemas.microsoft.com/office/powerpoint/2010/main" val="3340207675"/>
      </p:ext>
    </p:extLst>
  </p:cSld>
  <p:clrMapOvr>
    <a:masterClrMapping/>
  </p:clrMapOvr>
  <p:transition spd="slow" advTm="52502">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9" name="Rectangle 3"/>
          <p:cNvSpPr>
            <a:spLocks noGrp="1" noChangeArrowheads="1"/>
          </p:cNvSpPr>
          <p:nvPr>
            <p:ph type="body" idx="1"/>
          </p:nvPr>
        </p:nvSpPr>
        <p:spPr>
          <a:xfrm>
            <a:off x="711200" y="1147480"/>
            <a:ext cx="10871200" cy="4038600"/>
          </a:xfrm>
        </p:spPr>
        <p:txBody>
          <a:bodyPr/>
          <a:lstStyle/>
          <a:p>
            <a:r>
              <a:rPr lang="en-US" sz="4000" dirty="0"/>
              <a:t>(1) That sin is real, and an offense against Yahuwah, </a:t>
            </a:r>
          </a:p>
          <a:p>
            <a:r>
              <a:rPr lang="en-US" sz="4000" dirty="0"/>
              <a:t>(2) That Yahuwah is willing to pardon sin, and </a:t>
            </a:r>
          </a:p>
          <a:p>
            <a:r>
              <a:rPr lang="en-US" sz="4000" dirty="0"/>
              <a:t>(3) That such pardon does not come unless man does something -- </a:t>
            </a:r>
            <a:r>
              <a:rPr lang="en-US" sz="4000" u="sng" dirty="0"/>
              <a:t>repents with fasting and rends his heart</a:t>
            </a:r>
            <a:r>
              <a:rPr lang="en-US" sz="4000" dirty="0"/>
              <a:t>. </a:t>
            </a:r>
          </a:p>
        </p:txBody>
      </p:sp>
      <p:pic>
        <p:nvPicPr>
          <p:cNvPr id="2" name="Picture 1">
            <a:extLst>
              <a:ext uri="{FF2B5EF4-FFF2-40B4-BE49-F238E27FC236}">
                <a16:creationId xmlns="" xmlns:a16="http://schemas.microsoft.com/office/drawing/2014/main" id="{339A8344-596D-496A-9492-0C130427C0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73186"/>
            <a:ext cx="2103302" cy="518205"/>
          </a:xfrm>
          <a:prstGeom prst="rect">
            <a:avLst/>
          </a:prstGeom>
        </p:spPr>
      </p:pic>
      <p:sp>
        <p:nvSpPr>
          <p:cNvPr id="5"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70</a:t>
            </a:fld>
            <a:endParaRPr lang="en-US" b="1" dirty="0"/>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Tm="30159">
        <p14:switch dir="r"/>
      </p:transition>
    </mc:Choice>
    <mc:Fallback xmlns="">
      <p:transition spd="slow" advTm="30159">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50179">
                                            <p:txEl>
                                              <p:pRg st="1" end="1"/>
                                            </p:txEl>
                                          </p:spTgt>
                                        </p:tgtEl>
                                        <p:attrNameLst>
                                          <p:attrName>style.visibility</p:attrName>
                                        </p:attrNameLst>
                                      </p:cBhvr>
                                      <p:to>
                                        <p:strVal val="visible"/>
                                      </p:to>
                                    </p:set>
                                    <p:anim calcmode="lin" valueType="num">
                                      <p:cBhvr>
                                        <p:cTn id="7" dur="500" fill="hold"/>
                                        <p:tgtEl>
                                          <p:spTgt spid="5017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5017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0179">
                                            <p:txEl>
                                              <p:pRg st="2" end="2"/>
                                            </p:txEl>
                                          </p:spTgt>
                                        </p:tgtEl>
                                        <p:attrNameLst>
                                          <p:attrName>style.visibility</p:attrName>
                                        </p:attrNameLst>
                                      </p:cBhvr>
                                      <p:to>
                                        <p:strVal val="visible"/>
                                      </p:to>
                                    </p:set>
                                    <p:anim calcmode="lin" valueType="num">
                                      <p:cBhvr>
                                        <p:cTn id="13" dur="500" fill="hold"/>
                                        <p:tgtEl>
                                          <p:spTgt spid="5017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50179">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 xmlns:a16="http://schemas.microsoft.com/office/drawing/2014/main" id="{19D32F93-50AC-4C46-A5DB-291C60DDB7B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9" name="Freeform: Shape 72">
            <a:extLst>
              <a:ext uri="{FF2B5EF4-FFF2-40B4-BE49-F238E27FC236}">
                <a16:creationId xmlns="" xmlns:a16="http://schemas.microsoft.com/office/drawing/2014/main" id="{B9A1D9BC-1455-4308-9ABD-A3F8EDB67AA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5296068" y="320442"/>
            <a:ext cx="6572492" cy="6212748"/>
          </a:xfrm>
          <a:custGeom>
            <a:avLst/>
            <a:gdLst>
              <a:gd name="connsiteX0" fmla="*/ 0 w 6572492"/>
              <a:gd name="connsiteY0" fmla="*/ 0 h 6212748"/>
              <a:gd name="connsiteX1" fmla="*/ 2248593 w 6572492"/>
              <a:gd name="connsiteY1" fmla="*/ 0 h 6212748"/>
              <a:gd name="connsiteX2" fmla="*/ 2694770 w 6572492"/>
              <a:gd name="connsiteY2" fmla="*/ 0 h 6212748"/>
              <a:gd name="connsiteX3" fmla="*/ 2991094 w 6572492"/>
              <a:gd name="connsiteY3" fmla="*/ 0 h 6212748"/>
              <a:gd name="connsiteX4" fmla="*/ 6572492 w 6572492"/>
              <a:gd name="connsiteY4" fmla="*/ 0 h 6212748"/>
              <a:gd name="connsiteX5" fmla="*/ 6572492 w 6572492"/>
              <a:gd name="connsiteY5" fmla="*/ 2864954 h 6212748"/>
              <a:gd name="connsiteX6" fmla="*/ 3129047 w 6572492"/>
              <a:gd name="connsiteY6" fmla="*/ 6212748 h 6212748"/>
              <a:gd name="connsiteX7" fmla="*/ 2694770 w 6572492"/>
              <a:gd name="connsiteY7" fmla="*/ 6212748 h 6212748"/>
              <a:gd name="connsiteX8" fmla="*/ 2248593 w 6572492"/>
              <a:gd name="connsiteY8" fmla="*/ 6212748 h 6212748"/>
              <a:gd name="connsiteX9" fmla="*/ 0 w 6572492"/>
              <a:gd name="connsiteY9" fmla="*/ 6212748 h 6212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572492" h="6212748">
                <a:moveTo>
                  <a:pt x="0" y="0"/>
                </a:moveTo>
                <a:lnTo>
                  <a:pt x="2248593" y="0"/>
                </a:lnTo>
                <a:lnTo>
                  <a:pt x="2694770" y="0"/>
                </a:lnTo>
                <a:lnTo>
                  <a:pt x="2991094" y="0"/>
                </a:lnTo>
                <a:lnTo>
                  <a:pt x="6572492" y="0"/>
                </a:lnTo>
                <a:lnTo>
                  <a:pt x="6572492" y="2864954"/>
                </a:lnTo>
                <a:lnTo>
                  <a:pt x="3129047" y="6212748"/>
                </a:lnTo>
                <a:lnTo>
                  <a:pt x="2694770" y="6212748"/>
                </a:lnTo>
                <a:lnTo>
                  <a:pt x="2248593"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0" name="Right Triangle 74">
            <a:extLst>
              <a:ext uri="{FF2B5EF4-FFF2-40B4-BE49-F238E27FC236}">
                <a16:creationId xmlns="" xmlns:a16="http://schemas.microsoft.com/office/drawing/2014/main" id="{827DC2C4-B485-428A-BF4A-472D2967F47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1" name="Rectangle 76">
            <a:extLst>
              <a:ext uri="{FF2B5EF4-FFF2-40B4-BE49-F238E27FC236}">
                <a16:creationId xmlns="" xmlns:a16="http://schemas.microsoft.com/office/drawing/2014/main" id="{4A62647B-1222-407C-8740-5A497612B1F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56964" y="1066800"/>
            <a:ext cx="5384800" cy="4495800"/>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3">
            <a:schemeClr val="lt1"/>
          </a:lnRef>
          <a:fillRef idx="1">
            <a:schemeClr val="accent2"/>
          </a:fillRef>
          <a:effectRef idx="1">
            <a:schemeClr val="accent2"/>
          </a:effectRef>
          <a:fontRef idx="minor">
            <a:schemeClr val="lt1"/>
          </a:fontRef>
        </p:style>
        <p:txBody>
          <a:bodyPr vert="horz" lIns="91440" tIns="45720" rIns="91440" bIns="45720" rtlCol="0" anchor="b">
            <a:normAutofit fontScale="77500" lnSpcReduction="20000"/>
          </a:bodyPr>
          <a:lstStyle/>
          <a:p>
            <a:pPr algn="ctr" eaLnBrk="1" hangingPunct="1">
              <a:lnSpc>
                <a:spcPct val="90000"/>
              </a:lnSpc>
              <a:spcAft>
                <a:spcPts val="600"/>
              </a:spcAft>
            </a:pPr>
            <a:r>
              <a:rPr lang="en-US" sz="6100" b="1" dirty="0">
                <a:solidFill>
                  <a:schemeClr val="tx1"/>
                </a:solidFill>
                <a:latin typeface="+mj-lt"/>
                <a:ea typeface="+mj-ea"/>
                <a:cs typeface="+mj-cs"/>
              </a:rPr>
              <a:t>We must acknowledge our sins, claim the blood of Yahusha, repent and be born again by water and the Spirit! </a:t>
            </a:r>
          </a:p>
        </p:txBody>
      </p:sp>
      <p:pic>
        <p:nvPicPr>
          <p:cNvPr id="2" name="Picture 1">
            <a:extLst>
              <a:ext uri="{FF2B5EF4-FFF2-40B4-BE49-F238E27FC236}">
                <a16:creationId xmlns="" xmlns:a16="http://schemas.microsoft.com/office/drawing/2014/main" id="{23161C62-E698-4AFF-905C-FD30A2EB33EB}"/>
              </a:ext>
            </a:extLst>
          </p:cNvPr>
          <p:cNvPicPr>
            <a:picLocks noChangeAspect="1"/>
          </p:cNvPicPr>
          <p:nvPr/>
        </p:nvPicPr>
        <p:blipFill>
          <a:blip r:embed="rId2"/>
          <a:stretch>
            <a:fillRect/>
          </a:stretch>
        </p:blipFill>
        <p:spPr>
          <a:xfrm>
            <a:off x="0" y="6200113"/>
            <a:ext cx="3510140" cy="864817"/>
          </a:xfrm>
          <a:prstGeom prst="rect">
            <a:avLst/>
          </a:prstGeom>
        </p:spPr>
      </p:pic>
      <p:pic>
        <p:nvPicPr>
          <p:cNvPr id="1026" name="Picture 2" descr="http://www.covenanteyes.com/lemonade/wp-content/uploads/2009/01/concentrate.jpg"/>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912378" y="1434184"/>
            <a:ext cx="4113086" cy="272492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 xmlns:a16="http://schemas.microsoft.com/office/drawing/2014/main" id="{BE03C69D-2C12-425E-B3DF-2964F4366C69}"/>
              </a:ext>
            </a:extLst>
          </p:cNvPr>
          <p:cNvSpPr>
            <a:spLocks noGrp="1"/>
          </p:cNvSpPr>
          <p:nvPr>
            <p:ph type="sldNum" sz="quarter" idx="12"/>
          </p:nvPr>
        </p:nvSpPr>
        <p:spPr>
          <a:xfrm>
            <a:off x="9410188" y="6474946"/>
            <a:ext cx="2743200" cy="365125"/>
          </a:xfrm>
        </p:spPr>
        <p:txBody>
          <a:bodyPr/>
          <a:lstStyle/>
          <a:p>
            <a:fld id="{ED89E5E3-5557-4971-AF14-37147F18F2CD}" type="slidenum">
              <a:rPr lang="en-US" smtClean="0">
                <a:solidFill>
                  <a:prstClr val="black">
                    <a:tint val="75000"/>
                  </a:prstClr>
                </a:solidFill>
              </a:rPr>
              <a:pPr/>
              <a:t>71</a:t>
            </a:fld>
            <a:endParaRPr lang="en-US" dirty="0">
              <a:solidFill>
                <a:prstClr val="black">
                  <a:tint val="75000"/>
                </a:prstClr>
              </a:solidFill>
            </a:endParaRPr>
          </a:p>
        </p:txBody>
      </p:sp>
    </p:spTree>
    <p:extLst>
      <p:ext uri="{BB962C8B-B14F-4D97-AF65-F5344CB8AC3E}">
        <p14:creationId xmlns:p14="http://schemas.microsoft.com/office/powerpoint/2010/main" val="2839773126"/>
      </p:ext>
    </p:extLst>
  </p:cSld>
  <p:clrMapOvr>
    <a:masterClrMapping/>
  </p:clrMapOvr>
  <p:transition spd="slow" advTm="7520">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82524FB-878C-4C22-AF9A-01ED8F4E7B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6344396"/>
            <a:ext cx="2103302" cy="518205"/>
          </a:xfrm>
          <a:prstGeom prst="rect">
            <a:avLst/>
          </a:prstGeom>
        </p:spPr>
      </p:pic>
      <p:sp>
        <p:nvSpPr>
          <p:cNvPr id="4" name="Slide Number Placeholder 3">
            <a:extLst>
              <a:ext uri="{FF2B5EF4-FFF2-40B4-BE49-F238E27FC236}">
                <a16:creationId xmlns="" xmlns:a16="http://schemas.microsoft.com/office/drawing/2014/main" id="{3C4908D8-0278-4AEF-A598-4A069AE8EA4F}"/>
              </a:ext>
            </a:extLst>
          </p:cNvPr>
          <p:cNvSpPr>
            <a:spLocks noGrp="1"/>
          </p:cNvSpPr>
          <p:nvPr>
            <p:ph type="sldNum" sz="quarter" idx="12"/>
          </p:nvPr>
        </p:nvSpPr>
        <p:spPr>
          <a:xfrm>
            <a:off x="9372599" y="6420935"/>
            <a:ext cx="2743200" cy="365125"/>
          </a:xfrm>
        </p:spPr>
        <p:txBody>
          <a:bodyPr/>
          <a:lstStyle/>
          <a:p>
            <a:fld id="{3C6C174D-90BF-4AD9-B787-8A9499DD5C74}" type="slidenum">
              <a:rPr lang="en-US" smtClean="0">
                <a:solidFill>
                  <a:prstClr val="black">
                    <a:tint val="75000"/>
                  </a:prstClr>
                </a:solidFill>
              </a:rPr>
              <a:pPr/>
              <a:t>72</a:t>
            </a:fld>
            <a:endParaRPr lang="en-US" dirty="0">
              <a:solidFill>
                <a:prstClr val="black">
                  <a:tint val="75000"/>
                </a:prstClr>
              </a:solidFill>
            </a:endParaRPr>
          </a:p>
        </p:txBody>
      </p:sp>
      <p:pic>
        <p:nvPicPr>
          <p:cNvPr id="6" name="Picture 2" descr="C:\Users\Rae\Desktop\man praying black.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212792"/>
            <a:ext cx="5257800" cy="608349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724400" y="1828800"/>
            <a:ext cx="6934200" cy="3785652"/>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6"/>
          </a:fillRef>
          <a:effectRef idx="1">
            <a:schemeClr val="accent6"/>
          </a:effectRef>
          <a:fontRef idx="minor">
            <a:schemeClr val="lt1"/>
          </a:fontRef>
        </p:style>
        <p:txBody>
          <a:bodyPr wrap="square" rtlCol="0">
            <a:spAutoFit/>
          </a:bodyPr>
          <a:lstStyle/>
          <a:p>
            <a:r>
              <a:rPr lang="en-US" sz="4000" b="1" u="sng" dirty="0">
                <a:solidFill>
                  <a:schemeClr val="tx1"/>
                </a:solidFill>
              </a:rPr>
              <a:t>Teshubah</a:t>
            </a:r>
            <a:r>
              <a:rPr lang="en-US" sz="4000" dirty="0">
                <a:solidFill>
                  <a:schemeClr val="tx1"/>
                </a:solidFill>
              </a:rPr>
              <a:t>, the Hebrew word for repentance, means "turning back." It involves, </a:t>
            </a:r>
          </a:p>
          <a:p>
            <a:r>
              <a:rPr lang="en-US" sz="4000" dirty="0">
                <a:solidFill>
                  <a:schemeClr val="tx1"/>
                </a:solidFill>
              </a:rPr>
              <a:t>(1) </a:t>
            </a:r>
            <a:r>
              <a:rPr lang="en-US" sz="4000" b="1" dirty="0">
                <a:solidFill>
                  <a:schemeClr val="tx1"/>
                </a:solidFill>
              </a:rPr>
              <a:t>Contrition for the sin </a:t>
            </a:r>
            <a:r>
              <a:rPr lang="en-US" sz="4000" b="1" dirty="0" smtClean="0">
                <a:solidFill>
                  <a:schemeClr val="tx1"/>
                </a:solidFill>
              </a:rPr>
              <a:t/>
            </a:r>
            <a:br>
              <a:rPr lang="en-US" sz="4000" b="1" dirty="0" smtClean="0">
                <a:solidFill>
                  <a:schemeClr val="tx1"/>
                </a:solidFill>
              </a:rPr>
            </a:br>
            <a:r>
              <a:rPr lang="en-US" sz="4000" b="1" dirty="0" smtClean="0">
                <a:solidFill>
                  <a:schemeClr val="tx1"/>
                </a:solidFill>
              </a:rPr>
              <a:t>      committed </a:t>
            </a:r>
            <a:r>
              <a:rPr lang="en-US" sz="4000" b="1" dirty="0">
                <a:solidFill>
                  <a:schemeClr val="tx1"/>
                </a:solidFill>
              </a:rPr>
              <a:t>and a</a:t>
            </a:r>
          </a:p>
          <a:p>
            <a:r>
              <a:rPr lang="en-US" sz="4000" dirty="0">
                <a:solidFill>
                  <a:schemeClr val="tx1"/>
                </a:solidFill>
              </a:rPr>
              <a:t>(2) </a:t>
            </a:r>
            <a:r>
              <a:rPr lang="en-US" sz="4000" b="1" dirty="0">
                <a:solidFill>
                  <a:schemeClr val="tx1"/>
                </a:solidFill>
              </a:rPr>
              <a:t>Firm resolve not to repeat it. </a:t>
            </a:r>
          </a:p>
        </p:txBody>
      </p:sp>
    </p:spTree>
    <p:extLst>
      <p:ext uri="{BB962C8B-B14F-4D97-AF65-F5344CB8AC3E}">
        <p14:creationId xmlns:p14="http://schemas.microsoft.com/office/powerpoint/2010/main" val="3951874181"/>
      </p:ext>
    </p:extLst>
  </p:cSld>
  <p:clrMapOvr>
    <a:masterClrMapping/>
  </p:clrMapOvr>
  <mc:AlternateContent xmlns:mc="http://schemas.openxmlformats.org/markup-compatibility/2006" xmlns:p14="http://schemas.microsoft.com/office/powerpoint/2010/main">
    <mc:Choice Requires="p14">
      <p:transition spd="med" p14:dur="700" advTm="14846">
        <p:fade/>
      </p:transition>
    </mc:Choice>
    <mc:Fallback xmlns="">
      <p:transition spd="med" advTm="14846">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682524FB-878C-4C22-AF9A-01ED8F4E7B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6344396"/>
            <a:ext cx="2103302" cy="518205"/>
          </a:xfrm>
          <a:prstGeom prst="rect">
            <a:avLst/>
          </a:prstGeom>
        </p:spPr>
      </p:pic>
      <p:sp>
        <p:nvSpPr>
          <p:cNvPr id="4" name="Slide Number Placeholder 3">
            <a:extLst>
              <a:ext uri="{FF2B5EF4-FFF2-40B4-BE49-F238E27FC236}">
                <a16:creationId xmlns="" xmlns:a16="http://schemas.microsoft.com/office/drawing/2014/main" id="{3C4908D8-0278-4AEF-A598-4A069AE8EA4F}"/>
              </a:ext>
            </a:extLst>
          </p:cNvPr>
          <p:cNvSpPr>
            <a:spLocks noGrp="1"/>
          </p:cNvSpPr>
          <p:nvPr>
            <p:ph type="sldNum" sz="quarter" idx="12"/>
          </p:nvPr>
        </p:nvSpPr>
        <p:spPr>
          <a:xfrm>
            <a:off x="9372599" y="6420935"/>
            <a:ext cx="2743200" cy="365125"/>
          </a:xfrm>
        </p:spPr>
        <p:txBody>
          <a:bodyPr/>
          <a:lstStyle/>
          <a:p>
            <a:fld id="{3C6C174D-90BF-4AD9-B787-8A9499DD5C74}" type="slidenum">
              <a:rPr lang="en-US" smtClean="0">
                <a:solidFill>
                  <a:prstClr val="black">
                    <a:tint val="75000"/>
                  </a:prstClr>
                </a:solidFill>
              </a:rPr>
              <a:pPr/>
              <a:t>73</a:t>
            </a:fld>
            <a:endParaRPr lang="en-US" dirty="0">
              <a:solidFill>
                <a:prstClr val="black">
                  <a:tint val="75000"/>
                </a:prstClr>
              </a:solidFill>
            </a:endParaRPr>
          </a:p>
        </p:txBody>
      </p:sp>
      <p:pic>
        <p:nvPicPr>
          <p:cNvPr id="6" name="Picture 2" descr="C:\Users\Rae\Desktop\man praying black.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212792"/>
            <a:ext cx="5257800" cy="608349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562600" y="1600200"/>
            <a:ext cx="5638799" cy="3970318"/>
          </a:xfrm>
          <a:prstGeom prst="rect">
            <a:avLst/>
          </a:prstGeom>
          <a:ln>
            <a:noFill/>
          </a:ln>
          <a:effectLst/>
          <a:scene3d>
            <a:camera prst="orthographicFront">
              <a:rot lat="0" lon="0" rev="0"/>
            </a:camera>
            <a:lightRig rig="glow" dir="t">
              <a:rot lat="0" lon="0" rev="14100000"/>
            </a:lightRig>
          </a:scene3d>
          <a:sp3d prstMaterial="softEdge">
            <a:bevelT w="127000" prst="artDeco"/>
          </a:sp3d>
        </p:spPr>
        <p:style>
          <a:lnRef idx="3">
            <a:schemeClr val="lt1"/>
          </a:lnRef>
          <a:fillRef idx="1">
            <a:schemeClr val="accent6"/>
          </a:fillRef>
          <a:effectRef idx="1">
            <a:schemeClr val="accent6"/>
          </a:effectRef>
          <a:fontRef idx="minor">
            <a:schemeClr val="lt1"/>
          </a:fontRef>
        </p:style>
        <p:txBody>
          <a:bodyPr wrap="square" rtlCol="0">
            <a:spAutoFit/>
          </a:bodyPr>
          <a:lstStyle/>
          <a:p>
            <a:pPr algn="ctr"/>
            <a:r>
              <a:rPr lang="en-US" sz="3600" b="1" dirty="0">
                <a:solidFill>
                  <a:schemeClr val="tx1"/>
                </a:solidFill>
                <a:latin typeface="Arial" panose="020B0604020202020204" pitchFamily="34" charset="0"/>
                <a:cs typeface="Arial" panose="020B0604020202020204" pitchFamily="34" charset="0"/>
              </a:rPr>
              <a:t>True repentance is more than sorrow for sin. </a:t>
            </a:r>
            <a:r>
              <a:rPr lang="en-US" sz="3600" b="1" dirty="0" smtClean="0">
                <a:solidFill>
                  <a:schemeClr val="tx1"/>
                </a:solidFill>
                <a:latin typeface="Arial" panose="020B0604020202020204" pitchFamily="34" charset="0"/>
                <a:cs typeface="Arial" panose="020B0604020202020204" pitchFamily="34" charset="0"/>
              </a:rPr>
              <a:t/>
            </a:r>
            <a:br>
              <a:rPr lang="en-US" sz="3600" b="1" dirty="0" smtClean="0">
                <a:solidFill>
                  <a:schemeClr val="tx1"/>
                </a:solidFill>
                <a:latin typeface="Arial" panose="020B0604020202020204" pitchFamily="34" charset="0"/>
                <a:cs typeface="Arial" panose="020B0604020202020204" pitchFamily="34" charset="0"/>
              </a:rPr>
            </a:br>
            <a:r>
              <a:rPr lang="en-US" sz="3600" b="1" dirty="0" smtClean="0">
                <a:solidFill>
                  <a:schemeClr val="tx1"/>
                </a:solidFill>
                <a:latin typeface="Arial" panose="020B0604020202020204" pitchFamily="34" charset="0"/>
                <a:cs typeface="Arial" panose="020B0604020202020204" pitchFamily="34" charset="0"/>
              </a:rPr>
              <a:t>It </a:t>
            </a:r>
            <a:r>
              <a:rPr lang="en-US" sz="3600" b="1" dirty="0">
                <a:solidFill>
                  <a:schemeClr val="tx1"/>
                </a:solidFill>
                <a:latin typeface="Arial" panose="020B0604020202020204" pitchFamily="34" charset="0"/>
                <a:cs typeface="Arial" panose="020B0604020202020204" pitchFamily="34" charset="0"/>
              </a:rPr>
              <a:t>is a resolute turning away from evil </a:t>
            </a:r>
            <a:r>
              <a:rPr lang="en-US" sz="3600" b="1" u="sng" dirty="0">
                <a:solidFill>
                  <a:schemeClr val="tx1"/>
                </a:solidFill>
                <a:latin typeface="Arial" panose="020B0604020202020204" pitchFamily="34" charset="0"/>
                <a:cs typeface="Arial" panose="020B0604020202020204" pitchFamily="34" charset="0"/>
              </a:rPr>
              <a:t>and a turning towards YHVH and HIS Torah</a:t>
            </a:r>
            <a:r>
              <a:rPr lang="en-US" sz="3600" b="1" dirty="0">
                <a:solidFill>
                  <a:schemeClr val="tx1"/>
                </a:solidFill>
                <a:latin typeface="Arial" panose="020B0604020202020204" pitchFamily="34" charset="0"/>
                <a:cs typeface="Arial" panose="020B0604020202020204" pitchFamily="34" charset="0"/>
              </a:rPr>
              <a:t>, </a:t>
            </a:r>
            <a:r>
              <a:rPr lang="en-US" sz="3600" b="1" dirty="0" smtClean="0">
                <a:solidFill>
                  <a:schemeClr val="tx1"/>
                </a:solidFill>
                <a:latin typeface="Arial" panose="020B0604020202020204" pitchFamily="34" charset="0"/>
                <a:cs typeface="Arial" panose="020B0604020202020204" pitchFamily="34" charset="0"/>
              </a:rPr>
              <a:t/>
            </a:r>
            <a:br>
              <a:rPr lang="en-US" sz="3600" b="1" dirty="0" smtClean="0">
                <a:solidFill>
                  <a:schemeClr val="tx1"/>
                </a:solidFill>
                <a:latin typeface="Arial" panose="020B0604020202020204" pitchFamily="34" charset="0"/>
                <a:cs typeface="Arial" panose="020B0604020202020204" pitchFamily="34" charset="0"/>
              </a:rPr>
            </a:br>
            <a:r>
              <a:rPr lang="en-US" sz="3600" b="1" u="sng" dirty="0" smtClean="0">
                <a:solidFill>
                  <a:schemeClr val="tx1"/>
                </a:solidFill>
                <a:latin typeface="Arial" panose="020B0604020202020204" pitchFamily="34" charset="0"/>
                <a:cs typeface="Arial" panose="020B0604020202020204" pitchFamily="34" charset="0"/>
              </a:rPr>
              <a:t>His </a:t>
            </a:r>
            <a:r>
              <a:rPr lang="en-US" sz="3600" b="1" u="sng" dirty="0">
                <a:solidFill>
                  <a:schemeClr val="tx1"/>
                </a:solidFill>
                <a:latin typeface="Arial" panose="020B0604020202020204" pitchFamily="34" charset="0"/>
                <a:cs typeface="Arial" panose="020B0604020202020204" pitchFamily="34" charset="0"/>
              </a:rPr>
              <a:t>instructions</a:t>
            </a:r>
            <a:r>
              <a:rPr lang="en-US" sz="3600" b="1" dirty="0">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301080636"/>
      </p:ext>
    </p:extLst>
  </p:cSld>
  <p:clrMapOvr>
    <a:masterClrMapping/>
  </p:clrMapOvr>
  <mc:AlternateContent xmlns:mc="http://schemas.openxmlformats.org/markup-compatibility/2006" xmlns:p14="http://schemas.microsoft.com/office/powerpoint/2010/main">
    <mc:Choice Requires="p14">
      <p:transition spd="med" p14:dur="700" advTm="14846">
        <p:fade/>
      </p:transition>
    </mc:Choice>
    <mc:Fallback xmlns="">
      <p:transition spd="med" advTm="14846">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1.bp.blogspot.com/-rH6Fbgcf7dk/T0-bQT8Gy2I/AAAAAAAAA9k/A5k1UPkQ-A4/s1600/tawbah.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620000" y="914400"/>
            <a:ext cx="3733800" cy="4893647"/>
          </a:xfrm>
          <a:prstGeom prst="rect">
            <a:avLst/>
          </a:prstGeom>
          <a:solidFill>
            <a:schemeClr val="dk1">
              <a:alpha val="37000"/>
            </a:schemeClr>
          </a:solidFill>
          <a:effectLst>
            <a:glow rad="228600">
              <a:schemeClr val="accent2">
                <a:satMod val="175000"/>
                <a:alpha val="40000"/>
              </a:schemeClr>
            </a:glow>
          </a:effectLst>
        </p:spPr>
        <p:style>
          <a:lnRef idx="3">
            <a:schemeClr val="lt1"/>
          </a:lnRef>
          <a:fillRef idx="1">
            <a:schemeClr val="dk1"/>
          </a:fillRef>
          <a:effectRef idx="1">
            <a:schemeClr val="dk1"/>
          </a:effectRef>
          <a:fontRef idx="minor">
            <a:schemeClr val="lt1"/>
          </a:fontRef>
        </p:style>
        <p:txBody>
          <a:bodyPr wrap="square" rtlCol="0">
            <a:spAutoFit/>
          </a:bodyPr>
          <a:lstStyle/>
          <a:p>
            <a:pPr algn="ctr"/>
            <a:r>
              <a:rPr lang="en-US" sz="3200" dirty="0">
                <a:solidFill>
                  <a:schemeClr val="bg1"/>
                </a:solidFill>
                <a:latin typeface="Aharoni" panose="02010803020104030203" pitchFamily="2" charset="-79"/>
                <a:cs typeface="Aharoni" panose="02010803020104030203" pitchFamily="2" charset="-79"/>
              </a:rPr>
              <a:t>Isn’t that what the Bible says? </a:t>
            </a:r>
            <a:r>
              <a:rPr lang="en-US" sz="3200" dirty="0" smtClean="0">
                <a:solidFill>
                  <a:schemeClr val="bg1"/>
                </a:solidFill>
                <a:latin typeface="Aharoni" panose="02010803020104030203" pitchFamily="2" charset="-79"/>
                <a:cs typeface="Aharoni" panose="02010803020104030203" pitchFamily="2" charset="-79"/>
              </a:rPr>
              <a:t/>
            </a:r>
            <a:br>
              <a:rPr lang="en-US" sz="3200" dirty="0" smtClean="0">
                <a:solidFill>
                  <a:schemeClr val="bg1"/>
                </a:solidFill>
                <a:latin typeface="Aharoni" panose="02010803020104030203" pitchFamily="2" charset="-79"/>
                <a:cs typeface="Aharoni" panose="02010803020104030203" pitchFamily="2" charset="-79"/>
              </a:rPr>
            </a:br>
            <a:r>
              <a:rPr lang="en-US" sz="3200" b="1" dirty="0" smtClean="0">
                <a:solidFill>
                  <a:schemeClr val="bg1"/>
                </a:solidFill>
                <a:latin typeface="Aharoni" panose="02010803020104030203" pitchFamily="2" charset="-79"/>
                <a:cs typeface="Aharoni" panose="02010803020104030203" pitchFamily="2" charset="-79"/>
              </a:rPr>
              <a:t>“</a:t>
            </a:r>
            <a:r>
              <a:rPr lang="en-US" sz="3200" b="1" dirty="0">
                <a:solidFill>
                  <a:schemeClr val="bg1"/>
                </a:solidFill>
                <a:latin typeface="Aharoni" panose="02010803020104030203" pitchFamily="2" charset="-79"/>
                <a:cs typeface="Aharoni" panose="02010803020104030203" pitchFamily="2" charset="-79"/>
              </a:rPr>
              <a:t>He that covereth his sins shall not prosper but whoso confesseth and forsaketh them shall have mercy.”  </a:t>
            </a:r>
            <a:r>
              <a:rPr lang="en-US" sz="3200" dirty="0">
                <a:solidFill>
                  <a:schemeClr val="bg1"/>
                </a:solidFill>
                <a:latin typeface="Aharoni" panose="02010803020104030203" pitchFamily="2" charset="-79"/>
                <a:cs typeface="Aharoni" panose="02010803020104030203" pitchFamily="2" charset="-79"/>
              </a:rPr>
              <a:t>KJV</a:t>
            </a:r>
          </a:p>
          <a:p>
            <a:pPr algn="ctr"/>
            <a:r>
              <a:rPr lang="en-US" sz="2400" i="1" dirty="0">
                <a:solidFill>
                  <a:schemeClr val="bg1"/>
                </a:solidFill>
                <a:latin typeface="Aharoni" panose="02010803020104030203" pitchFamily="2" charset="-79"/>
                <a:cs typeface="Aharoni" panose="02010803020104030203" pitchFamily="2" charset="-79"/>
              </a:rPr>
              <a:t>Proverbs 28:13</a:t>
            </a:r>
          </a:p>
        </p:txBody>
      </p:sp>
      <p:pic>
        <p:nvPicPr>
          <p:cNvPr id="3" name="Picture 2">
            <a:extLst>
              <a:ext uri="{FF2B5EF4-FFF2-40B4-BE49-F238E27FC236}">
                <a16:creationId xmlns="" xmlns:a16="http://schemas.microsoft.com/office/drawing/2014/main" id="{0A8C4C2A-6CD7-48D7-AB91-5F5F1EB7B4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6339795"/>
            <a:ext cx="2103302" cy="518205"/>
          </a:xfrm>
          <a:prstGeom prst="rect">
            <a:avLst/>
          </a:prstGeom>
        </p:spPr>
      </p:pic>
      <p:sp>
        <p:nvSpPr>
          <p:cNvPr id="4" name="Slide Number Placeholder 3">
            <a:extLst>
              <a:ext uri="{FF2B5EF4-FFF2-40B4-BE49-F238E27FC236}">
                <a16:creationId xmlns="" xmlns:a16="http://schemas.microsoft.com/office/drawing/2014/main" id="{5D3CB76F-E927-47EE-9240-46E4EB8E5B7B}"/>
              </a:ext>
            </a:extLst>
          </p:cNvPr>
          <p:cNvSpPr>
            <a:spLocks noGrp="1"/>
          </p:cNvSpPr>
          <p:nvPr>
            <p:ph type="sldNum" sz="quarter" idx="12"/>
          </p:nvPr>
        </p:nvSpPr>
        <p:spPr>
          <a:xfrm>
            <a:off x="9372600" y="6416334"/>
            <a:ext cx="2743200" cy="365125"/>
          </a:xfrm>
        </p:spPr>
        <p:txBody>
          <a:bodyPr/>
          <a:lstStyle/>
          <a:p>
            <a:fld id="{3C6C174D-90BF-4AD9-B787-8A9499DD5C74}" type="slidenum">
              <a:rPr lang="en-US" smtClean="0">
                <a:solidFill>
                  <a:prstClr val="black">
                    <a:tint val="75000"/>
                  </a:prstClr>
                </a:solidFill>
              </a:rPr>
              <a:pPr/>
              <a:t>74</a:t>
            </a:fld>
            <a:endParaRPr lang="en-US" dirty="0">
              <a:solidFill>
                <a:prstClr val="black">
                  <a:tint val="75000"/>
                </a:prstClr>
              </a:solidFill>
            </a:endParaRPr>
          </a:p>
        </p:txBody>
      </p:sp>
    </p:spTree>
    <p:extLst>
      <p:ext uri="{BB962C8B-B14F-4D97-AF65-F5344CB8AC3E}">
        <p14:creationId xmlns:p14="http://schemas.microsoft.com/office/powerpoint/2010/main" val="1379974327"/>
      </p:ext>
    </p:extLst>
  </p:cSld>
  <p:clrMapOvr>
    <a:masterClrMapping/>
  </p:clrMapOvr>
  <p:transition spd="slow" advTm="14761">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 xmlns:a16="http://schemas.microsoft.com/office/drawing/2014/main" id="{15BAB9A6-2383-4F16-9A2B-4105E4E2C22E}"/>
              </a:ext>
            </a:extLst>
          </p:cNvPr>
          <p:cNvSpPr txBox="1"/>
          <p:nvPr/>
        </p:nvSpPr>
        <p:spPr>
          <a:xfrm>
            <a:off x="762000" y="1166842"/>
            <a:ext cx="3200400" cy="4524315"/>
          </a:xfrm>
          <a:prstGeom prst="rect">
            <a:avLst/>
          </a:prstGeom>
          <a:solidFill>
            <a:schemeClr val="accent6">
              <a:lumMod val="75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charset="0"/>
                <a:ea typeface="+mn-ea"/>
                <a:cs typeface="+mn-cs"/>
              </a:rPr>
              <a:t>Prayer, </a:t>
            </a:r>
            <a:r>
              <a:rPr kumimoji="0" lang="en-US" sz="3200" b="0" i="0" u="none" strike="noStrike" kern="1200" cap="none" spc="0" normalizeH="0" baseline="0" noProof="0" dirty="0" smtClean="0">
                <a:ln>
                  <a:noFill/>
                </a:ln>
                <a:solidFill>
                  <a:prstClr val="white"/>
                </a:solidFill>
                <a:effectLst/>
                <a:uLnTx/>
                <a:uFillTx/>
                <a:latin typeface="Arial" charset="0"/>
                <a:ea typeface="+mn-ea"/>
                <a:cs typeface="+mn-cs"/>
              </a:rPr>
              <a:t/>
            </a:r>
            <a:br>
              <a:rPr kumimoji="0" lang="en-US" sz="3200" b="0" i="0" u="none" strike="noStrike" kern="1200" cap="none" spc="0" normalizeH="0" baseline="0" noProof="0" dirty="0" smtClean="0">
                <a:ln>
                  <a:noFill/>
                </a:ln>
                <a:solidFill>
                  <a:prstClr val="white"/>
                </a:solidFill>
                <a:effectLst/>
                <a:uLnTx/>
                <a:uFillTx/>
                <a:latin typeface="Arial" charset="0"/>
                <a:ea typeface="+mn-ea"/>
                <a:cs typeface="+mn-cs"/>
              </a:rPr>
            </a:br>
            <a:r>
              <a:rPr kumimoji="0" lang="en-US" sz="3200" b="0" i="0" u="none" strike="noStrike" kern="1200" cap="none" spc="0" normalizeH="0" baseline="0" noProof="0" dirty="0" smtClean="0">
                <a:ln>
                  <a:noFill/>
                </a:ln>
                <a:solidFill>
                  <a:prstClr val="white"/>
                </a:solidFill>
                <a:effectLst/>
                <a:uLnTx/>
                <a:uFillTx/>
                <a:latin typeface="Arial" charset="0"/>
                <a:ea typeface="+mn-ea"/>
                <a:cs typeface="+mn-cs"/>
              </a:rPr>
              <a:t>Bible </a:t>
            </a:r>
            <a:r>
              <a:rPr kumimoji="0" lang="en-US" sz="3200" b="0" i="0" u="none" strike="noStrike" kern="1200" cap="none" spc="0" normalizeH="0" baseline="0" noProof="0" dirty="0">
                <a:ln>
                  <a:noFill/>
                </a:ln>
                <a:solidFill>
                  <a:prstClr val="white"/>
                </a:solidFill>
                <a:effectLst/>
                <a:uLnTx/>
                <a:uFillTx/>
                <a:latin typeface="Arial" charset="0"/>
                <a:ea typeface="+mn-ea"/>
                <a:cs typeface="+mn-cs"/>
              </a:rPr>
              <a:t>Study, meditation, </a:t>
            </a:r>
            <a:r>
              <a:rPr kumimoji="0" lang="en-US" sz="3200" b="0" i="0" u="none" strike="noStrike" kern="1200" cap="none" spc="0" normalizeH="0" baseline="0" noProof="0" dirty="0" smtClean="0">
                <a:ln>
                  <a:noFill/>
                </a:ln>
                <a:solidFill>
                  <a:prstClr val="white"/>
                </a:solidFill>
                <a:effectLst/>
                <a:uLnTx/>
                <a:uFillTx/>
                <a:latin typeface="Arial" charset="0"/>
                <a:ea typeface="+mn-ea"/>
                <a:cs typeface="+mn-cs"/>
              </a:rPr>
              <a:t/>
            </a:r>
            <a:br>
              <a:rPr kumimoji="0" lang="en-US" sz="3200" b="0" i="0" u="none" strike="noStrike" kern="1200" cap="none" spc="0" normalizeH="0" baseline="0" noProof="0" dirty="0" smtClean="0">
                <a:ln>
                  <a:noFill/>
                </a:ln>
                <a:solidFill>
                  <a:prstClr val="white"/>
                </a:solidFill>
                <a:effectLst/>
                <a:uLnTx/>
                <a:uFillTx/>
                <a:latin typeface="Arial" charset="0"/>
                <a:ea typeface="+mn-ea"/>
                <a:cs typeface="+mn-cs"/>
              </a:rPr>
            </a:br>
            <a:r>
              <a:rPr kumimoji="0" lang="en-US" sz="3200" b="0" i="0" u="none" strike="noStrike" kern="1200" cap="none" spc="0" normalizeH="0" baseline="0" noProof="0" dirty="0" smtClean="0">
                <a:ln>
                  <a:noFill/>
                </a:ln>
                <a:solidFill>
                  <a:prstClr val="white"/>
                </a:solidFill>
                <a:effectLst/>
                <a:uLnTx/>
                <a:uFillTx/>
                <a:latin typeface="Arial" charset="0"/>
                <a:ea typeface="+mn-ea"/>
                <a:cs typeface="+mn-cs"/>
              </a:rPr>
              <a:t>and </a:t>
            </a:r>
            <a:r>
              <a:rPr kumimoji="0" lang="en-US" sz="3200" b="0" i="0" u="none" strike="noStrike" kern="1200" cap="none" spc="0" normalizeH="0" baseline="0" noProof="0" dirty="0">
                <a:ln>
                  <a:noFill/>
                </a:ln>
                <a:solidFill>
                  <a:prstClr val="white"/>
                </a:solidFill>
                <a:effectLst/>
                <a:uLnTx/>
                <a:uFillTx/>
                <a:latin typeface="Arial" charset="0"/>
                <a:ea typeface="+mn-ea"/>
                <a:cs typeface="+mn-cs"/>
              </a:rPr>
              <a:t>spiritual fellowship are our spiritual food during this annual "Sabbath of Sabbaths." </a:t>
            </a:r>
          </a:p>
        </p:txBody>
      </p:sp>
      <p:pic>
        <p:nvPicPr>
          <p:cNvPr id="3" name="Picture 2">
            <a:extLst>
              <a:ext uri="{FF2B5EF4-FFF2-40B4-BE49-F238E27FC236}">
                <a16:creationId xmlns="" xmlns:a16="http://schemas.microsoft.com/office/drawing/2014/main" id="{2BF093E0-4984-4732-92CA-134CC54722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
        <p:nvSpPr>
          <p:cNvPr id="7"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51706"/>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75</a:t>
            </a:fld>
            <a:endParaRPr lang="en-US" b="1" dirty="0">
              <a:solidFill>
                <a:schemeClr val="bg1"/>
              </a:solidFill>
            </a:endParaRPr>
          </a:p>
        </p:txBody>
      </p:sp>
    </p:spTree>
    <p:extLst>
      <p:ext uri="{BB962C8B-B14F-4D97-AF65-F5344CB8AC3E}">
        <p14:creationId xmlns:p14="http://schemas.microsoft.com/office/powerpoint/2010/main" val="3375600401"/>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03302" y="1600200"/>
            <a:ext cx="8191500" cy="3970318"/>
          </a:xfrm>
          <a:prstGeom prst="rect">
            <a:avLst/>
          </a:prstGeom>
          <a:solidFill>
            <a:schemeClr val="accent5">
              <a:alpha val="37000"/>
            </a:schemeClr>
          </a:solidFill>
          <a:effectLst>
            <a:glow rad="228600">
              <a:schemeClr val="accent1">
                <a:satMod val="175000"/>
                <a:alpha val="40000"/>
              </a:schemeClr>
            </a:glow>
          </a:effectLst>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600" b="1" dirty="0">
                <a:solidFill>
                  <a:prstClr val="black"/>
                </a:solidFill>
                <a:latin typeface="Arial Black" pitchFamily="34" charset="0"/>
              </a:rPr>
              <a:t>The following are some customs connected with the day of Atonement! </a:t>
            </a:r>
            <a:r>
              <a:rPr lang="en-US" sz="3600" b="1" dirty="0" smtClean="0">
                <a:solidFill>
                  <a:prstClr val="black"/>
                </a:solidFill>
                <a:latin typeface="Arial Black" pitchFamily="34" charset="0"/>
              </a:rPr>
              <a:t/>
            </a:r>
            <a:br>
              <a:rPr lang="en-US" sz="3600" b="1" dirty="0" smtClean="0">
                <a:solidFill>
                  <a:prstClr val="black"/>
                </a:solidFill>
                <a:latin typeface="Arial Black" pitchFamily="34" charset="0"/>
              </a:rPr>
            </a:br>
            <a:r>
              <a:rPr lang="en-US" sz="3600" b="1" dirty="0" smtClean="0">
                <a:solidFill>
                  <a:prstClr val="black"/>
                </a:solidFill>
                <a:latin typeface="Arial Black" pitchFamily="34" charset="0"/>
              </a:rPr>
              <a:t>I </a:t>
            </a:r>
            <a:r>
              <a:rPr lang="en-US" sz="3600" b="1" dirty="0">
                <a:solidFill>
                  <a:prstClr val="black"/>
                </a:solidFill>
                <a:latin typeface="Arial Black" pitchFamily="34" charset="0"/>
              </a:rPr>
              <a:t>want to stress </a:t>
            </a:r>
            <a:r>
              <a:rPr lang="en-US" sz="3600" b="1" dirty="0">
                <a:solidFill>
                  <a:prstClr val="black"/>
                </a:solidFill>
                <a:highlight>
                  <a:srgbClr val="FFFF00"/>
                </a:highlight>
                <a:latin typeface="Arial Black" pitchFamily="34" charset="0"/>
              </a:rPr>
              <a:t>“customs”</a:t>
            </a:r>
            <a:r>
              <a:rPr lang="en-US" sz="3600" b="1" dirty="0">
                <a:solidFill>
                  <a:prstClr val="black"/>
                </a:solidFill>
                <a:latin typeface="Arial Black" pitchFamily="34" charset="0"/>
              </a:rPr>
              <a:t> </a:t>
            </a:r>
            <a:r>
              <a:rPr lang="en-US" sz="3600" b="1" dirty="0" smtClean="0">
                <a:solidFill>
                  <a:prstClr val="black"/>
                </a:solidFill>
                <a:latin typeface="Arial Black" pitchFamily="34" charset="0"/>
              </a:rPr>
              <a:t/>
            </a:r>
            <a:br>
              <a:rPr lang="en-US" sz="3600" b="1" dirty="0" smtClean="0">
                <a:solidFill>
                  <a:prstClr val="black"/>
                </a:solidFill>
                <a:latin typeface="Arial Black" pitchFamily="34" charset="0"/>
              </a:rPr>
            </a:br>
            <a:r>
              <a:rPr lang="en-US" sz="3600" b="1" dirty="0" smtClean="0">
                <a:solidFill>
                  <a:prstClr val="black"/>
                </a:solidFill>
                <a:latin typeface="Arial Black" pitchFamily="34" charset="0"/>
              </a:rPr>
              <a:t>as </a:t>
            </a:r>
            <a:r>
              <a:rPr lang="en-US" sz="3600" b="1" dirty="0">
                <a:solidFill>
                  <a:prstClr val="black"/>
                </a:solidFill>
                <a:latin typeface="Arial Black" pitchFamily="34" charset="0"/>
              </a:rPr>
              <a:t>these are not commanded </a:t>
            </a:r>
            <a:r>
              <a:rPr lang="en-US" sz="3600" b="1" dirty="0" smtClean="0">
                <a:solidFill>
                  <a:prstClr val="black"/>
                </a:solidFill>
                <a:latin typeface="Arial Black" pitchFamily="34" charset="0"/>
              </a:rPr>
              <a:t/>
            </a:r>
            <a:br>
              <a:rPr lang="en-US" sz="3600" b="1" dirty="0" smtClean="0">
                <a:solidFill>
                  <a:prstClr val="black"/>
                </a:solidFill>
                <a:latin typeface="Arial Black" pitchFamily="34" charset="0"/>
              </a:rPr>
            </a:br>
            <a:r>
              <a:rPr lang="en-US" sz="3600" b="1" dirty="0" smtClean="0">
                <a:solidFill>
                  <a:prstClr val="black"/>
                </a:solidFill>
                <a:latin typeface="Arial Black" pitchFamily="34" charset="0"/>
              </a:rPr>
              <a:t>or </a:t>
            </a:r>
            <a:r>
              <a:rPr lang="en-US" sz="3600" b="1" dirty="0">
                <a:solidFill>
                  <a:prstClr val="black"/>
                </a:solidFill>
                <a:latin typeface="Arial Black" pitchFamily="34" charset="0"/>
              </a:rPr>
              <a:t>suggested in Torah but </a:t>
            </a:r>
            <a:r>
              <a:rPr lang="en-US" sz="3600" b="1" dirty="0" smtClean="0">
                <a:solidFill>
                  <a:prstClr val="black"/>
                </a:solidFill>
                <a:latin typeface="Arial Black" pitchFamily="34" charset="0"/>
              </a:rPr>
              <a:t/>
            </a:r>
            <a:br>
              <a:rPr lang="en-US" sz="3600" b="1" dirty="0" smtClean="0">
                <a:solidFill>
                  <a:prstClr val="black"/>
                </a:solidFill>
                <a:latin typeface="Arial Black" pitchFamily="34" charset="0"/>
              </a:rPr>
            </a:br>
            <a:r>
              <a:rPr lang="en-US" sz="3600" b="1" dirty="0" smtClean="0">
                <a:solidFill>
                  <a:prstClr val="black"/>
                </a:solidFill>
                <a:latin typeface="Arial Black" pitchFamily="34" charset="0"/>
              </a:rPr>
              <a:t>were </a:t>
            </a:r>
            <a:r>
              <a:rPr lang="en-US" sz="3600" b="1" dirty="0">
                <a:solidFill>
                  <a:prstClr val="black"/>
                </a:solidFill>
                <a:latin typeface="Arial Black" pitchFamily="34" charset="0"/>
              </a:rPr>
              <a:t>created by man!</a:t>
            </a:r>
          </a:p>
        </p:txBody>
      </p:sp>
      <p:pic>
        <p:nvPicPr>
          <p:cNvPr id="3" name="Picture 2">
            <a:extLst>
              <a:ext uri="{FF2B5EF4-FFF2-40B4-BE49-F238E27FC236}">
                <a16:creationId xmlns="" xmlns:a16="http://schemas.microsoft.com/office/drawing/2014/main" id="{FD78E6A4-D944-467A-8350-F770514949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00800"/>
            <a:ext cx="2103302" cy="518205"/>
          </a:xfrm>
          <a:prstGeom prst="rect">
            <a:avLst/>
          </a:prstGeom>
        </p:spPr>
      </p:pic>
      <p:sp>
        <p:nvSpPr>
          <p:cNvPr id="4" name="Slide Number Placeholder 3">
            <a:extLst>
              <a:ext uri="{FF2B5EF4-FFF2-40B4-BE49-F238E27FC236}">
                <a16:creationId xmlns="" xmlns:a16="http://schemas.microsoft.com/office/drawing/2014/main" id="{18D77508-4180-4444-956B-253D0791F5F8}"/>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76</a:t>
            </a:fld>
            <a:endParaRPr lang="en-US">
              <a:solidFill>
                <a:prstClr val="black">
                  <a:tint val="75000"/>
                </a:prstClr>
              </a:solidFill>
            </a:endParaRPr>
          </a:p>
        </p:txBody>
      </p:sp>
      <p:sp>
        <p:nvSpPr>
          <p:cNvPr id="7"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261100"/>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76</a:t>
            </a:fld>
            <a:endParaRPr lang="en-US" b="1" dirty="0">
              <a:solidFill>
                <a:schemeClr val="bg1"/>
              </a:solidFill>
            </a:endParaRPr>
          </a:p>
        </p:txBody>
      </p:sp>
    </p:spTree>
    <p:extLst>
      <p:ext uri="{BB962C8B-B14F-4D97-AF65-F5344CB8AC3E}">
        <p14:creationId xmlns:p14="http://schemas.microsoft.com/office/powerpoint/2010/main" val="2284073287"/>
      </p:ext>
    </p:extLst>
  </p:cSld>
  <p:clrMapOvr>
    <a:masterClrMapping/>
  </p:clrMapOvr>
  <p:transition spd="slow" advTm="7426">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2103302" y="1600200"/>
            <a:ext cx="8191500" cy="3970318"/>
          </a:xfrm>
          <a:prstGeom prst="rect">
            <a:avLst/>
          </a:prstGeom>
          <a:solidFill>
            <a:schemeClr val="accent5">
              <a:alpha val="37000"/>
            </a:schemeClr>
          </a:solidFill>
          <a:effectLst>
            <a:glow rad="228600">
              <a:schemeClr val="accent1">
                <a:satMod val="175000"/>
                <a:alpha val="40000"/>
              </a:schemeClr>
            </a:glow>
          </a:effectLst>
        </p:spPr>
        <p:style>
          <a:lnRef idx="3">
            <a:schemeClr val="lt1"/>
          </a:lnRef>
          <a:fillRef idx="1">
            <a:schemeClr val="accent5"/>
          </a:fillRef>
          <a:effectRef idx="1">
            <a:schemeClr val="accent5"/>
          </a:effectRef>
          <a:fontRef idx="minor">
            <a:schemeClr val="lt1"/>
          </a:fontRef>
        </p:style>
        <p:txBody>
          <a:bodyPr wrap="square" rtlCol="0">
            <a:spAutoFit/>
          </a:bodyPr>
          <a:lstStyle/>
          <a:p>
            <a:pPr algn="ctr"/>
            <a:r>
              <a:rPr lang="en-US" sz="3600" b="1" dirty="0">
                <a:solidFill>
                  <a:prstClr val="black"/>
                </a:solidFill>
                <a:latin typeface="Arial Black" pitchFamily="34" charset="0"/>
              </a:rPr>
              <a:t>I need to emphasize also that </a:t>
            </a:r>
            <a:r>
              <a:rPr lang="en-US" sz="3600" b="1" u="sng" dirty="0">
                <a:solidFill>
                  <a:prstClr val="black"/>
                </a:solidFill>
                <a:latin typeface="Arial Black" pitchFamily="34" charset="0"/>
              </a:rPr>
              <a:t>not</a:t>
            </a:r>
            <a:r>
              <a:rPr lang="en-US" sz="3600" b="1" dirty="0">
                <a:solidFill>
                  <a:prstClr val="black"/>
                </a:solidFill>
                <a:latin typeface="Arial Black" pitchFamily="34" charset="0"/>
              </a:rPr>
              <a:t> </a:t>
            </a:r>
            <a:r>
              <a:rPr lang="en-US" sz="3600" b="1" u="sng" dirty="0">
                <a:solidFill>
                  <a:prstClr val="black"/>
                </a:solidFill>
                <a:latin typeface="Arial Black" pitchFamily="34" charset="0"/>
              </a:rPr>
              <a:t>all</a:t>
            </a:r>
            <a:r>
              <a:rPr lang="en-US" sz="3600" b="1" dirty="0">
                <a:solidFill>
                  <a:prstClr val="black"/>
                </a:solidFill>
                <a:latin typeface="Arial Black" pitchFamily="34" charset="0"/>
              </a:rPr>
              <a:t> customs or traditions </a:t>
            </a:r>
            <a:r>
              <a:rPr lang="en-US" sz="3600" b="1" u="sng" dirty="0">
                <a:solidFill>
                  <a:prstClr val="black"/>
                </a:solidFill>
                <a:latin typeface="Arial Black" pitchFamily="34" charset="0"/>
              </a:rPr>
              <a:t>are</a:t>
            </a:r>
            <a:r>
              <a:rPr lang="en-US" sz="3600" b="1" dirty="0">
                <a:solidFill>
                  <a:prstClr val="black"/>
                </a:solidFill>
                <a:latin typeface="Arial Black" pitchFamily="34" charset="0"/>
              </a:rPr>
              <a:t> </a:t>
            </a:r>
            <a:r>
              <a:rPr lang="en-US" sz="3600" b="1" u="sng" dirty="0">
                <a:solidFill>
                  <a:prstClr val="black"/>
                </a:solidFill>
                <a:latin typeface="Arial Black" pitchFamily="34" charset="0"/>
              </a:rPr>
              <a:t>bad</a:t>
            </a:r>
            <a:r>
              <a:rPr lang="en-US" sz="3600" b="1" dirty="0">
                <a:solidFill>
                  <a:prstClr val="black"/>
                </a:solidFill>
                <a:latin typeface="Arial Black" pitchFamily="34" charset="0"/>
              </a:rPr>
              <a:t> and should be </a:t>
            </a:r>
            <a:r>
              <a:rPr lang="en-US" sz="3600" b="1" dirty="0" smtClean="0">
                <a:solidFill>
                  <a:prstClr val="black"/>
                </a:solidFill>
                <a:latin typeface="Arial Black" pitchFamily="34" charset="0"/>
              </a:rPr>
              <a:t>shunned; </a:t>
            </a:r>
            <a:r>
              <a:rPr lang="en-US" sz="3600" b="1" dirty="0">
                <a:solidFill>
                  <a:prstClr val="black"/>
                </a:solidFill>
                <a:latin typeface="Arial Black" pitchFamily="34" charset="0"/>
              </a:rPr>
              <a:t>only those traditions that make the commandments of YHVH of non-effect must be </a:t>
            </a:r>
            <a:r>
              <a:rPr lang="en-US" sz="3600" b="1" dirty="0" smtClean="0">
                <a:solidFill>
                  <a:prstClr val="black"/>
                </a:solidFill>
                <a:latin typeface="Arial Black" pitchFamily="34" charset="0"/>
              </a:rPr>
              <a:t>rejected! </a:t>
            </a:r>
            <a:r>
              <a:rPr lang="en-US" sz="3600" b="1" dirty="0" smtClean="0">
                <a:solidFill>
                  <a:prstClr val="black"/>
                </a:solidFill>
                <a:latin typeface="Arial" panose="020B0604020202020204" pitchFamily="34" charset="0"/>
                <a:cs typeface="Arial" panose="020B0604020202020204" pitchFamily="34" charset="0"/>
              </a:rPr>
              <a:t>(See </a:t>
            </a:r>
            <a:r>
              <a:rPr lang="en-US" sz="3600" b="1" dirty="0">
                <a:solidFill>
                  <a:prstClr val="black"/>
                </a:solidFill>
                <a:latin typeface="Arial" panose="020B0604020202020204" pitchFamily="34" charset="0"/>
                <a:cs typeface="Arial" panose="020B0604020202020204" pitchFamily="34" charset="0"/>
              </a:rPr>
              <a:t>Matthew </a:t>
            </a:r>
            <a:r>
              <a:rPr lang="en-US" sz="3600" b="1" dirty="0" smtClean="0">
                <a:solidFill>
                  <a:prstClr val="black"/>
                </a:solidFill>
                <a:latin typeface="Arial" panose="020B0604020202020204" pitchFamily="34" charset="0"/>
                <a:cs typeface="Arial" panose="020B0604020202020204" pitchFamily="34" charset="0"/>
              </a:rPr>
              <a:t>15:2-6.)</a:t>
            </a:r>
            <a:endParaRPr lang="en-US" sz="3600" b="1" dirty="0">
              <a:solidFill>
                <a:prstClr val="black"/>
              </a:solidFill>
              <a:latin typeface="Arial Black" pitchFamily="34" charset="0"/>
            </a:endParaRPr>
          </a:p>
        </p:txBody>
      </p:sp>
      <p:pic>
        <p:nvPicPr>
          <p:cNvPr id="3" name="Picture 2">
            <a:extLst>
              <a:ext uri="{FF2B5EF4-FFF2-40B4-BE49-F238E27FC236}">
                <a16:creationId xmlns="" xmlns:a16="http://schemas.microsoft.com/office/drawing/2014/main" id="{FD78E6A4-D944-467A-8350-F7705149497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400800"/>
            <a:ext cx="2103302" cy="518205"/>
          </a:xfrm>
          <a:prstGeom prst="rect">
            <a:avLst/>
          </a:prstGeom>
        </p:spPr>
      </p:pic>
      <p:sp>
        <p:nvSpPr>
          <p:cNvPr id="6" name="Slide Number Placeholder 3">
            <a:extLst>
              <a:ext uri="{FF2B5EF4-FFF2-40B4-BE49-F238E27FC236}">
                <a16:creationId xmlns="" xmlns:a16="http://schemas.microsoft.com/office/drawing/2014/main" id="{AE4DD55E-1439-4884-AC16-A99C56CB5E1D}"/>
              </a:ext>
            </a:extLst>
          </p:cNvPr>
          <p:cNvSpPr txBox="1">
            <a:spLocks/>
          </p:cNvSpPr>
          <p:nvPr/>
        </p:nvSpPr>
        <p:spPr>
          <a:xfrm>
            <a:off x="11483788" y="6188075"/>
            <a:ext cx="6858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b="1" smtClean="0">
                <a:solidFill>
                  <a:schemeClr val="bg1"/>
                </a:solidFill>
              </a:rPr>
              <a:pPr/>
              <a:t>77</a:t>
            </a:fld>
            <a:endParaRPr lang="en-US" b="1" dirty="0">
              <a:solidFill>
                <a:schemeClr val="bg1"/>
              </a:solidFill>
            </a:endParaRPr>
          </a:p>
        </p:txBody>
      </p:sp>
    </p:spTree>
    <p:extLst>
      <p:ext uri="{BB962C8B-B14F-4D97-AF65-F5344CB8AC3E}">
        <p14:creationId xmlns:p14="http://schemas.microsoft.com/office/powerpoint/2010/main" val="2895918349"/>
      </p:ext>
    </p:extLst>
  </p:cSld>
  <p:clrMapOvr>
    <a:masterClrMapping/>
  </p:clrMapOvr>
  <p:transition spd="slow" advTm="7426">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828800" y="1447800"/>
            <a:ext cx="9296400" cy="415498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4400" b="1" dirty="0">
                <a:solidFill>
                  <a:prstClr val="black"/>
                </a:solidFill>
                <a:latin typeface="Arial Black" pitchFamily="34" charset="0"/>
              </a:rPr>
              <a:t>It is customary to wear </a:t>
            </a:r>
            <a:r>
              <a:rPr lang="en-US" sz="4400" b="1" dirty="0" smtClean="0">
                <a:solidFill>
                  <a:prstClr val="black"/>
                </a:solidFill>
                <a:latin typeface="Arial Black" pitchFamily="34" charset="0"/>
              </a:rPr>
              <a:t/>
            </a:r>
            <a:br>
              <a:rPr lang="en-US" sz="4400" b="1" dirty="0" smtClean="0">
                <a:solidFill>
                  <a:prstClr val="black"/>
                </a:solidFill>
                <a:latin typeface="Arial Black" pitchFamily="34" charset="0"/>
              </a:rPr>
            </a:br>
            <a:r>
              <a:rPr lang="en-US" sz="4400" b="1" dirty="0" smtClean="0">
                <a:ln>
                  <a:solidFill>
                    <a:srgbClr val="002060"/>
                  </a:solidFill>
                </a:ln>
                <a:solidFill>
                  <a:schemeClr val="bg1"/>
                </a:solidFill>
                <a:latin typeface="Arial Black" pitchFamily="34" charset="0"/>
              </a:rPr>
              <a:t>white</a:t>
            </a:r>
            <a:r>
              <a:rPr lang="en-US" sz="4400" b="1" dirty="0" smtClean="0">
                <a:solidFill>
                  <a:prstClr val="black"/>
                </a:solidFill>
                <a:latin typeface="Arial Black" pitchFamily="34" charset="0"/>
              </a:rPr>
              <a:t> </a:t>
            </a:r>
            <a:r>
              <a:rPr lang="en-US" sz="4400" b="1" dirty="0">
                <a:solidFill>
                  <a:prstClr val="black"/>
                </a:solidFill>
                <a:latin typeface="Arial Black" pitchFamily="34" charset="0"/>
              </a:rPr>
              <a:t>on this holiday, </a:t>
            </a:r>
            <a:r>
              <a:rPr lang="en-US" sz="4400" b="1" dirty="0" smtClean="0">
                <a:solidFill>
                  <a:prstClr val="black"/>
                </a:solidFill>
                <a:latin typeface="Arial Black" pitchFamily="34" charset="0"/>
              </a:rPr>
              <a:t/>
            </a:r>
            <a:br>
              <a:rPr lang="en-US" sz="4400" b="1" dirty="0" smtClean="0">
                <a:solidFill>
                  <a:prstClr val="black"/>
                </a:solidFill>
                <a:latin typeface="Arial Black" pitchFamily="34" charset="0"/>
              </a:rPr>
            </a:br>
            <a:r>
              <a:rPr lang="en-US" sz="4400" b="1" dirty="0" smtClean="0">
                <a:solidFill>
                  <a:prstClr val="black"/>
                </a:solidFill>
                <a:latin typeface="Arial Black" pitchFamily="34" charset="0"/>
              </a:rPr>
              <a:t>which </a:t>
            </a:r>
            <a:r>
              <a:rPr lang="en-US" sz="4400" b="1" dirty="0">
                <a:solidFill>
                  <a:prstClr val="black"/>
                </a:solidFill>
                <a:latin typeface="Arial Black" pitchFamily="34" charset="0"/>
              </a:rPr>
              <a:t>symbolizes purity and calls to mind the promise that our sins shall be made as white as snow </a:t>
            </a:r>
            <a:r>
              <a:rPr lang="en-US" sz="2800" i="1" dirty="0">
                <a:solidFill>
                  <a:prstClr val="black"/>
                </a:solidFill>
                <a:latin typeface="Arial Black" pitchFamily="34" charset="0"/>
              </a:rPr>
              <a:t>(</a:t>
            </a:r>
            <a:r>
              <a:rPr lang="en-US" sz="2800" i="1" dirty="0" smtClean="0">
                <a:solidFill>
                  <a:prstClr val="black"/>
                </a:solidFill>
                <a:latin typeface="Arial Black" pitchFamily="34" charset="0"/>
              </a:rPr>
              <a:t>Isa. </a:t>
            </a:r>
            <a:r>
              <a:rPr lang="en-US" sz="2800" i="1" dirty="0">
                <a:solidFill>
                  <a:prstClr val="black"/>
                </a:solidFill>
                <a:latin typeface="Arial Black" pitchFamily="34" charset="0"/>
              </a:rPr>
              <a:t>1:18). </a:t>
            </a:r>
          </a:p>
        </p:txBody>
      </p:sp>
      <p:pic>
        <p:nvPicPr>
          <p:cNvPr id="3" name="Picture 2">
            <a:extLst>
              <a:ext uri="{FF2B5EF4-FFF2-40B4-BE49-F238E27FC236}">
                <a16:creationId xmlns="" xmlns:a16="http://schemas.microsoft.com/office/drawing/2014/main" id="{6042D788-B2B1-413A-B705-45183577997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1044" y="6400800"/>
            <a:ext cx="2103302" cy="518205"/>
          </a:xfrm>
          <a:prstGeom prst="rect">
            <a:avLst/>
          </a:prstGeom>
        </p:spPr>
      </p:pic>
      <p:sp>
        <p:nvSpPr>
          <p:cNvPr id="4" name="Slide Number Placeholder 3">
            <a:extLst>
              <a:ext uri="{FF2B5EF4-FFF2-40B4-BE49-F238E27FC236}">
                <a16:creationId xmlns="" xmlns:a16="http://schemas.microsoft.com/office/drawing/2014/main" id="{90D9844B-4307-43C0-B3FE-2EEE17ECABE6}"/>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78</a:t>
            </a:fld>
            <a:endParaRPr lang="en-US">
              <a:solidFill>
                <a:prstClr val="black">
                  <a:tint val="75000"/>
                </a:prstClr>
              </a:solidFill>
            </a:endParaRPr>
          </a:p>
        </p:txBody>
      </p:sp>
      <p:sp>
        <p:nvSpPr>
          <p:cNvPr id="7"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261100"/>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78</a:t>
            </a:fld>
            <a:endParaRPr lang="en-US" b="1" dirty="0">
              <a:solidFill>
                <a:schemeClr val="bg1"/>
              </a:solidFill>
            </a:endParaRPr>
          </a:p>
        </p:txBody>
      </p:sp>
    </p:spTree>
    <p:extLst>
      <p:ext uri="{BB962C8B-B14F-4D97-AF65-F5344CB8AC3E}">
        <p14:creationId xmlns:p14="http://schemas.microsoft.com/office/powerpoint/2010/main" val="2583305967"/>
      </p:ext>
    </p:extLst>
  </p:cSld>
  <p:clrMapOvr>
    <a:masterClrMapping/>
  </p:clrMapOvr>
  <mc:AlternateContent xmlns:mc="http://schemas.openxmlformats.org/markup-compatibility/2006" xmlns:p14="http://schemas.microsoft.com/office/powerpoint/2010/main">
    <mc:Choice Requires="p14">
      <p:transition spd="slow" p14:dur="1500" advTm="16035">
        <p:split orient="vert"/>
      </p:transition>
    </mc:Choice>
    <mc:Fallback xmlns="">
      <p:transition spd="slow" advTm="16035">
        <p:split orient="vert"/>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ebibleteacher.com/sites/default/files/powerpoint-backgrounds/1/scrollhal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12268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24200" y="1191510"/>
            <a:ext cx="8382000" cy="397031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n-US" sz="3600" dirty="0">
                <a:solidFill>
                  <a:prstClr val="black"/>
                </a:solidFill>
                <a:latin typeface="Aharoni" panose="02010803020104030203" pitchFamily="2" charset="-79"/>
                <a:cs typeface="Aharoni" panose="02010803020104030203" pitchFamily="2" charset="-79"/>
              </a:rPr>
              <a:t>Before going to the Synagogue, </a:t>
            </a:r>
            <a:r>
              <a:rPr lang="en-US" sz="3600" dirty="0" smtClean="0">
                <a:solidFill>
                  <a:prstClr val="black"/>
                </a:solidFill>
                <a:latin typeface="Aharoni" panose="02010803020104030203" pitchFamily="2" charset="-79"/>
                <a:cs typeface="Aharoni" panose="02010803020104030203" pitchFamily="2" charset="-79"/>
              </a:rPr>
              <a:t/>
            </a:r>
            <a:br>
              <a:rPr lang="en-US" sz="3600" dirty="0" smtClean="0">
                <a:solidFill>
                  <a:prstClr val="black"/>
                </a:solidFill>
                <a:latin typeface="Aharoni" panose="02010803020104030203" pitchFamily="2" charset="-79"/>
                <a:cs typeface="Aharoni" panose="02010803020104030203" pitchFamily="2" charset="-79"/>
              </a:rPr>
            </a:br>
            <a:r>
              <a:rPr lang="en-US" sz="3600" dirty="0" smtClean="0">
                <a:solidFill>
                  <a:prstClr val="black"/>
                </a:solidFill>
                <a:latin typeface="Aharoni" panose="02010803020104030203" pitchFamily="2" charset="-79"/>
                <a:cs typeface="Aharoni" panose="02010803020104030203" pitchFamily="2" charset="-79"/>
              </a:rPr>
              <a:t>the </a:t>
            </a:r>
            <a:r>
              <a:rPr lang="en-US" sz="3600" dirty="0">
                <a:solidFill>
                  <a:prstClr val="black"/>
                </a:solidFill>
                <a:latin typeface="Aharoni" panose="02010803020104030203" pitchFamily="2" charset="-79"/>
                <a:cs typeface="Aharoni" panose="02010803020104030203" pitchFamily="2" charset="-79"/>
              </a:rPr>
              <a:t>father of the house blesses the children. </a:t>
            </a:r>
          </a:p>
          <a:p>
            <a:pPr algn="ctr"/>
            <a:r>
              <a:rPr lang="en-US" sz="3600" b="1" u="sng" dirty="0">
                <a:solidFill>
                  <a:srgbClr val="3333FF"/>
                </a:solidFill>
                <a:latin typeface="Aharoni" panose="02010803020104030203" pitchFamily="2" charset="-79"/>
                <a:cs typeface="Aharoni" panose="02010803020104030203" pitchFamily="2" charset="-79"/>
              </a:rPr>
              <a:t>To </a:t>
            </a:r>
            <a:r>
              <a:rPr lang="en-US" sz="3600" b="1" u="sng" dirty="0" smtClean="0">
                <a:solidFill>
                  <a:srgbClr val="3333FF"/>
                </a:solidFill>
                <a:latin typeface="Aharoni" panose="02010803020104030203" pitchFamily="2" charset="-79"/>
                <a:cs typeface="Aharoni" panose="02010803020104030203" pitchFamily="2" charset="-79"/>
              </a:rPr>
              <a:t>sons</a:t>
            </a:r>
            <a:r>
              <a:rPr lang="en-US" sz="3600" b="1" dirty="0" smtClean="0">
                <a:solidFill>
                  <a:srgbClr val="3333FF"/>
                </a:solidFill>
                <a:latin typeface="Aharoni" panose="02010803020104030203" pitchFamily="2" charset="-79"/>
                <a:cs typeface="Aharoni" panose="02010803020104030203" pitchFamily="2" charset="-79"/>
              </a:rPr>
              <a:t>,</a:t>
            </a:r>
            <a:r>
              <a:rPr lang="en-US" sz="3600" dirty="0" smtClean="0">
                <a:solidFill>
                  <a:prstClr val="black"/>
                </a:solidFill>
                <a:latin typeface="Aharoni" panose="02010803020104030203" pitchFamily="2" charset="-79"/>
                <a:cs typeface="Aharoni" panose="02010803020104030203" pitchFamily="2" charset="-79"/>
              </a:rPr>
              <a:t> </a:t>
            </a:r>
            <a:r>
              <a:rPr lang="en-US" sz="3600" dirty="0">
                <a:solidFill>
                  <a:prstClr val="black"/>
                </a:solidFill>
                <a:latin typeface="Aharoni" panose="02010803020104030203" pitchFamily="2" charset="-79"/>
                <a:cs typeface="Aharoni" panose="02010803020104030203" pitchFamily="2" charset="-79"/>
              </a:rPr>
              <a:t>he says, “</a:t>
            </a:r>
            <a:r>
              <a:rPr lang="en-US" sz="3600" b="1" dirty="0">
                <a:solidFill>
                  <a:prstClr val="black"/>
                </a:solidFill>
                <a:latin typeface="Aharoni" panose="02010803020104030203" pitchFamily="2" charset="-79"/>
                <a:cs typeface="Aharoni" panose="02010803020104030203" pitchFamily="2" charset="-79"/>
              </a:rPr>
              <a:t>Elohim make you as Ephraim and Manasseh,"</a:t>
            </a:r>
            <a:r>
              <a:rPr lang="en-US" sz="3600" dirty="0">
                <a:solidFill>
                  <a:prstClr val="black"/>
                </a:solidFill>
                <a:latin typeface="Aharoni" panose="02010803020104030203" pitchFamily="2" charset="-79"/>
                <a:cs typeface="Aharoni" panose="02010803020104030203" pitchFamily="2" charset="-79"/>
              </a:rPr>
              <a:t> and </a:t>
            </a:r>
            <a:r>
              <a:rPr lang="en-US" sz="3600" b="1" u="sng" dirty="0">
                <a:solidFill>
                  <a:srgbClr val="3333FF"/>
                </a:solidFill>
                <a:latin typeface="Aharoni" panose="02010803020104030203" pitchFamily="2" charset="-79"/>
                <a:cs typeface="Aharoni" panose="02010803020104030203" pitchFamily="2" charset="-79"/>
              </a:rPr>
              <a:t>the </a:t>
            </a:r>
            <a:r>
              <a:rPr lang="en-US" sz="3600" b="1" u="sng" dirty="0" smtClean="0">
                <a:solidFill>
                  <a:srgbClr val="3333FF"/>
                </a:solidFill>
                <a:latin typeface="Aharoni" panose="02010803020104030203" pitchFamily="2" charset="-79"/>
                <a:cs typeface="Aharoni" panose="02010803020104030203" pitchFamily="2" charset="-79"/>
              </a:rPr>
              <a:t>daughters</a:t>
            </a:r>
            <a:r>
              <a:rPr lang="en-US" sz="3600" b="1" dirty="0" smtClean="0">
                <a:solidFill>
                  <a:srgbClr val="3333FF"/>
                </a:solidFill>
                <a:latin typeface="Aharoni" panose="02010803020104030203" pitchFamily="2" charset="-79"/>
                <a:cs typeface="Aharoni" panose="02010803020104030203" pitchFamily="2" charset="-79"/>
              </a:rPr>
              <a:t>,</a:t>
            </a:r>
            <a:r>
              <a:rPr lang="en-US" sz="3600" dirty="0" smtClean="0">
                <a:solidFill>
                  <a:prstClr val="black"/>
                </a:solidFill>
                <a:latin typeface="Aharoni" panose="02010803020104030203" pitchFamily="2" charset="-79"/>
                <a:cs typeface="Aharoni" panose="02010803020104030203" pitchFamily="2" charset="-79"/>
              </a:rPr>
              <a:t> </a:t>
            </a:r>
            <a:r>
              <a:rPr lang="en-US" sz="3600" b="1" dirty="0">
                <a:solidFill>
                  <a:prstClr val="black"/>
                </a:solidFill>
                <a:latin typeface="Aharoni" panose="02010803020104030203" pitchFamily="2" charset="-79"/>
                <a:cs typeface="Aharoni" panose="02010803020104030203" pitchFamily="2" charset="-79"/>
              </a:rPr>
              <a:t>“Elohim make you as Sarah, Rebekah, Rachel and Leah." </a:t>
            </a:r>
          </a:p>
        </p:txBody>
      </p:sp>
      <p:pic>
        <p:nvPicPr>
          <p:cNvPr id="3" name="Picture 2">
            <a:extLst>
              <a:ext uri="{FF2B5EF4-FFF2-40B4-BE49-F238E27FC236}">
                <a16:creationId xmlns="" xmlns:a16="http://schemas.microsoft.com/office/drawing/2014/main" id="{6F79F5A1-E42B-4179-93D9-BE509B5F4A1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7244" y="6400800"/>
            <a:ext cx="2103302" cy="518205"/>
          </a:xfrm>
          <a:prstGeom prst="rect">
            <a:avLst/>
          </a:prstGeom>
        </p:spPr>
      </p:pic>
      <p:sp>
        <p:nvSpPr>
          <p:cNvPr id="6" name="Slide Number Placeholder 2">
            <a:extLst>
              <a:ext uri="{FF2B5EF4-FFF2-40B4-BE49-F238E27FC236}">
                <a16:creationId xmlns="" xmlns:a16="http://schemas.microsoft.com/office/drawing/2014/main" id="{D13366ED-0C9E-4FC5-ABC5-7CECBDC5937D}"/>
              </a:ext>
            </a:extLst>
          </p:cNvPr>
          <p:cNvSpPr txBox="1">
            <a:spLocks/>
          </p:cNvSpPr>
          <p:nvPr/>
        </p:nvSpPr>
        <p:spPr>
          <a:xfrm>
            <a:off x="11635856" y="6520202"/>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solidFill>
                  <a:schemeClr val="bg1"/>
                </a:solidFill>
              </a:rPr>
              <a:pPr/>
              <a:t>79</a:t>
            </a:fld>
            <a:endParaRPr lang="en-US" b="1" dirty="0">
              <a:solidFill>
                <a:schemeClr val="bg1"/>
              </a:solidFill>
            </a:endParaRPr>
          </a:p>
        </p:txBody>
      </p:sp>
    </p:spTree>
    <p:extLst>
      <p:ext uri="{BB962C8B-B14F-4D97-AF65-F5344CB8AC3E}">
        <p14:creationId xmlns:p14="http://schemas.microsoft.com/office/powerpoint/2010/main" val="632674037"/>
      </p:ext>
    </p:extLst>
  </p:cSld>
  <p:clrMapOvr>
    <a:masterClrMapping/>
  </p:clrMapOvr>
  <mc:AlternateContent xmlns:mc="http://schemas.openxmlformats.org/markup-compatibility/2006" xmlns:p14="http://schemas.microsoft.com/office/powerpoint/2010/main">
    <mc:Choice Requires="p14">
      <p:transition spd="slow" p14:dur="1500" advTm="19135">
        <p:split orient="vert"/>
      </p:transition>
    </mc:Choice>
    <mc:Fallback xmlns="">
      <p:transition spd="slow" advTm="1913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2.bp.blogspot.com/-mvjXOUsRbmY/TYu6z9y9_JI/AAAAAAAAO1U/Yiwu2IFpLyo/s400/question%252Bmark%252Bfac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20510" y="990600"/>
            <a:ext cx="3971290" cy="44958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
        <p:nvSpPr>
          <p:cNvPr id="2" name="Rectangle 1"/>
          <p:cNvSpPr/>
          <p:nvPr/>
        </p:nvSpPr>
        <p:spPr>
          <a:xfrm>
            <a:off x="1524000" y="1447800"/>
            <a:ext cx="4191000" cy="3416320"/>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2">
            <a:schemeClr val="accent6"/>
          </a:fillRef>
          <a:effectRef idx="1">
            <a:schemeClr val="accent6"/>
          </a:effectRef>
          <a:fontRef idx="minor">
            <a:schemeClr val="dk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rgbClr val="FF0000"/>
                </a:solidFill>
                <a:effectLst>
                  <a:outerShdw blurRad="50800" dist="39000" dir="5460000" algn="tl">
                    <a:srgbClr val="000000">
                      <a:alpha val="38000"/>
                    </a:srgbClr>
                  </a:outerShdw>
                </a:effectLst>
              </a:rPr>
              <a:t>What does the word</a:t>
            </a:r>
          </a:p>
          <a:p>
            <a:pPr algn="ctr"/>
            <a:r>
              <a:rPr lang="en-US" sz="5400" b="1" dirty="0">
                <a:ln w="11430"/>
                <a:solidFill>
                  <a:srgbClr val="FF0000"/>
                </a:solidFill>
                <a:effectLst>
                  <a:outerShdw blurRad="50800" dist="39000" dir="5460000" algn="tl">
                    <a:srgbClr val="000000">
                      <a:alpha val="38000"/>
                    </a:srgbClr>
                  </a:outerShdw>
                </a:effectLst>
              </a:rPr>
              <a:t>“Atonement” mean?</a:t>
            </a:r>
          </a:p>
        </p:txBody>
      </p:sp>
      <p:pic>
        <p:nvPicPr>
          <p:cNvPr id="3" name="Picture 2">
            <a:extLst>
              <a:ext uri="{FF2B5EF4-FFF2-40B4-BE49-F238E27FC236}">
                <a16:creationId xmlns="" xmlns:a16="http://schemas.microsoft.com/office/drawing/2014/main" id="{403062C4-BA33-4466-B9DF-9EC6BB88C0C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57239"/>
            <a:ext cx="2103302" cy="518205"/>
          </a:xfrm>
          <a:prstGeom prst="rect">
            <a:avLst/>
          </a:prstGeom>
        </p:spPr>
      </p:pic>
      <p:sp>
        <p:nvSpPr>
          <p:cNvPr id="6" name="Slide Number Placeholder 1">
            <a:extLst>
              <a:ext uri="{FF2B5EF4-FFF2-40B4-BE49-F238E27FC236}">
                <a16:creationId xmlns="" xmlns:a16="http://schemas.microsoft.com/office/drawing/2014/main" id="{E596B1B8-0884-4F73-BA52-826337EEC30B}"/>
              </a:ext>
            </a:extLst>
          </p:cNvPr>
          <p:cNvSpPr txBox="1">
            <a:spLocks/>
          </p:cNvSpPr>
          <p:nvPr/>
        </p:nvSpPr>
        <p:spPr>
          <a:xfrm>
            <a:off x="11810999" y="6492875"/>
            <a:ext cx="37203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6C174D-90BF-4AD9-B787-8A9499DD5C74}" type="slidenum">
              <a:rPr lang="en-US" smtClean="0">
                <a:solidFill>
                  <a:schemeClr val="tx1"/>
                </a:solidFill>
              </a:rPr>
              <a:pPr>
                <a:defRPr/>
              </a:pPr>
              <a:t>8</a:t>
            </a:fld>
            <a:endParaRPr lang="en-US" dirty="0">
              <a:solidFill>
                <a:schemeClr val="tx1"/>
              </a:solidFill>
            </a:endParaRPr>
          </a:p>
        </p:txBody>
      </p:sp>
    </p:spTree>
    <p:extLst>
      <p:ext uri="{BB962C8B-B14F-4D97-AF65-F5344CB8AC3E}">
        <p14:creationId xmlns:p14="http://schemas.microsoft.com/office/powerpoint/2010/main" val="2546574417"/>
      </p:ext>
    </p:extLst>
  </p:cSld>
  <p:clrMapOvr>
    <a:masterClrMapping/>
  </p:clrMapOvr>
  <p:transition spd="slow" advTm="6655">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blog.hgtv.com/design/files/2010/10/RMS_Tetbury-antique-dining-table-with-fall-details-tight_s4x3_l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8852"/>
            <a:ext cx="12192000" cy="68868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43000" y="457200"/>
            <a:ext cx="9906000" cy="2062103"/>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3200" b="1" dirty="0"/>
              <a:t>After Yom Kippur, Jews have a minor feast, quoting Ecclesiastes 9:7, "Go, eat your bread with joy, and drink your wine with a glad heart; for Elohim has already approved your works." </a:t>
            </a:r>
            <a:r>
              <a:rPr lang="en-US" sz="3200" dirty="0"/>
              <a:t>(The Scriptures - version 2009)</a:t>
            </a:r>
          </a:p>
        </p:txBody>
      </p:sp>
      <p:pic>
        <p:nvPicPr>
          <p:cNvPr id="3" name="Picture 2">
            <a:extLst>
              <a:ext uri="{FF2B5EF4-FFF2-40B4-BE49-F238E27FC236}">
                <a16:creationId xmlns="" xmlns:a16="http://schemas.microsoft.com/office/drawing/2014/main" id="{42EF4909-2A64-40A5-9F64-B57640C5014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65195"/>
            <a:ext cx="2103302" cy="518205"/>
          </a:xfrm>
          <a:prstGeom prst="rect">
            <a:avLst/>
          </a:prstGeom>
        </p:spPr>
      </p:pic>
      <p:sp>
        <p:nvSpPr>
          <p:cNvPr id="6" name="Slide Number Placeholder 3">
            <a:extLst>
              <a:ext uri="{FF2B5EF4-FFF2-40B4-BE49-F238E27FC236}">
                <a16:creationId xmlns="" xmlns:a16="http://schemas.microsoft.com/office/drawing/2014/main" id="{BC306288-8A13-45E4-AD5E-51483A9D003A}"/>
              </a:ext>
            </a:extLst>
          </p:cNvPr>
          <p:cNvSpPr txBox="1">
            <a:spLocks/>
          </p:cNvSpPr>
          <p:nvPr/>
        </p:nvSpPr>
        <p:spPr>
          <a:xfrm>
            <a:off x="11430000" y="6351178"/>
            <a:ext cx="6858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mtClean="0">
                <a:solidFill>
                  <a:schemeClr val="tx1"/>
                </a:solidFill>
              </a:rPr>
              <a:pPr/>
              <a:t>80</a:t>
            </a:fld>
            <a:endParaRPr lang="en-US" dirty="0">
              <a:solidFill>
                <a:schemeClr val="tx1"/>
              </a:solidFill>
            </a:endParaRPr>
          </a:p>
        </p:txBody>
      </p:sp>
    </p:spTree>
    <p:extLst>
      <p:ext uri="{BB962C8B-B14F-4D97-AF65-F5344CB8AC3E}">
        <p14:creationId xmlns:p14="http://schemas.microsoft.com/office/powerpoint/2010/main" val="1554821693"/>
      </p:ext>
    </p:extLst>
  </p:cSld>
  <p:clrMapOvr>
    <a:masterClrMapping/>
  </p:clrMapOvr>
  <mc:AlternateContent xmlns:mc="http://schemas.openxmlformats.org/markup-compatibility/2006" xmlns:p14="http://schemas.microsoft.com/office/powerpoint/2010/main">
    <mc:Choice Requires="p14">
      <p:transition spd="slow" p14:dur="1500" advTm="19877">
        <p:split orient="vert"/>
      </p:transition>
    </mc:Choice>
    <mc:Fallback xmlns="">
      <p:transition spd="slow" advTm="19877">
        <p:split orient="vert"/>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057400" y="473075"/>
            <a:ext cx="7848600" cy="11430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2"/>
          </a:fillRef>
          <a:effectRef idx="1">
            <a:schemeClr val="accent2"/>
          </a:effectRef>
          <a:fontRef idx="minor">
            <a:schemeClr val="lt1"/>
          </a:fontRef>
        </p:style>
        <p:txBody>
          <a:bodyPr/>
          <a:lstStyle/>
          <a:p>
            <a:pPr algn="ctr"/>
            <a:r>
              <a:rPr lang="en-US" sz="4000" dirty="0"/>
              <a:t>Scriptures </a:t>
            </a:r>
            <a:r>
              <a:rPr lang="en-US" sz="4000" dirty="0" smtClean="0"/>
              <a:t>that are read </a:t>
            </a:r>
            <a:r>
              <a:rPr lang="en-US" sz="4000" dirty="0"/>
              <a:t>on </a:t>
            </a:r>
            <a:br>
              <a:rPr lang="en-US" sz="4000" dirty="0"/>
            </a:br>
            <a:r>
              <a:rPr lang="en-US" sz="4000" dirty="0"/>
              <a:t>the Day of </a:t>
            </a:r>
            <a:r>
              <a:rPr lang="en-US" sz="4000" dirty="0" smtClean="0"/>
              <a:t>Atonement:</a:t>
            </a:r>
            <a:endParaRPr lang="en-US" sz="4000" dirty="0"/>
          </a:p>
        </p:txBody>
      </p:sp>
      <p:sp>
        <p:nvSpPr>
          <p:cNvPr id="57347" name="Rectangle 3"/>
          <p:cNvSpPr>
            <a:spLocks noGrp="1" noChangeArrowheads="1"/>
          </p:cNvSpPr>
          <p:nvPr>
            <p:ph type="body" idx="1"/>
          </p:nvPr>
        </p:nvSpPr>
        <p:spPr>
          <a:xfrm>
            <a:off x="533400" y="2133600"/>
            <a:ext cx="11125200" cy="3733800"/>
          </a:xfrm>
        </p:spPr>
        <p:txBody>
          <a:bodyPr/>
          <a:lstStyle/>
          <a:p>
            <a:r>
              <a:rPr lang="en-US" sz="3500" b="1" dirty="0"/>
              <a:t>Leviticus chapter 16;</a:t>
            </a:r>
            <a:r>
              <a:rPr lang="en-US" sz="3500" dirty="0"/>
              <a:t> </a:t>
            </a:r>
            <a:endParaRPr lang="en-US" sz="3500" b="1" dirty="0"/>
          </a:p>
          <a:p>
            <a:r>
              <a:rPr lang="en-US" sz="3500" b="1" dirty="0"/>
              <a:t>Numbers </a:t>
            </a:r>
            <a:r>
              <a:rPr lang="en-US" sz="3500" b="1" dirty="0" smtClean="0"/>
              <a:t>29:7-11</a:t>
            </a:r>
            <a:r>
              <a:rPr lang="en-US" sz="3500" dirty="0" smtClean="0"/>
              <a:t>; </a:t>
            </a:r>
            <a:endParaRPr lang="en-US" sz="3500" b="1" dirty="0"/>
          </a:p>
          <a:p>
            <a:r>
              <a:rPr lang="en-US" sz="3500" b="1" dirty="0"/>
              <a:t>Isaiah 57:14</a:t>
            </a:r>
            <a:r>
              <a:rPr lang="en-US" sz="3500" dirty="0"/>
              <a:t> through </a:t>
            </a:r>
            <a:r>
              <a:rPr lang="en-US" sz="3500" b="1" dirty="0"/>
              <a:t>58:14</a:t>
            </a:r>
            <a:r>
              <a:rPr lang="en-US" sz="3500" dirty="0"/>
              <a:t>, and </a:t>
            </a:r>
          </a:p>
          <a:p>
            <a:r>
              <a:rPr lang="en-US" sz="3500" dirty="0"/>
              <a:t>The Book of </a:t>
            </a:r>
            <a:r>
              <a:rPr lang="en-US" sz="3500" b="1" dirty="0"/>
              <a:t>Jonah </a:t>
            </a:r>
            <a:r>
              <a:rPr lang="en-US" sz="3500" dirty="0"/>
              <a:t>is </a:t>
            </a:r>
            <a:r>
              <a:rPr lang="en-US" sz="3500" dirty="0" smtClean="0"/>
              <a:t>read.</a:t>
            </a:r>
          </a:p>
          <a:p>
            <a:pPr marL="0" indent="0" algn="ctr">
              <a:buNone/>
            </a:pPr>
            <a:r>
              <a:rPr lang="en-US" sz="3500" dirty="0" smtClean="0"/>
              <a:t>The </a:t>
            </a:r>
            <a:r>
              <a:rPr lang="en-US" sz="3500" dirty="0"/>
              <a:t>theme of these latter passages is true repentance. </a:t>
            </a:r>
          </a:p>
        </p:txBody>
      </p:sp>
      <p:pic>
        <p:nvPicPr>
          <p:cNvPr id="2" name="Picture 1">
            <a:extLst>
              <a:ext uri="{FF2B5EF4-FFF2-40B4-BE49-F238E27FC236}">
                <a16:creationId xmlns="" xmlns:a16="http://schemas.microsoft.com/office/drawing/2014/main" id="{F4F05125-694C-4AB1-AD35-9418F5328A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84925"/>
            <a:ext cx="2103302" cy="518205"/>
          </a:xfrm>
          <a:prstGeom prst="rect">
            <a:avLst/>
          </a:prstGeom>
        </p:spPr>
      </p:pic>
      <p:sp>
        <p:nvSpPr>
          <p:cNvPr id="6" name="Slide Number Placeholder 2">
            <a:extLst>
              <a:ext uri="{FF2B5EF4-FFF2-40B4-BE49-F238E27FC236}">
                <a16:creationId xmlns="" xmlns:a16="http://schemas.microsoft.com/office/drawing/2014/main" id="{D13366ED-0C9E-4FC5-ABC5-7CECBDC5937D}"/>
              </a:ext>
            </a:extLst>
          </p:cNvPr>
          <p:cNvSpPr txBox="1">
            <a:spLocks/>
          </p:cNvSpPr>
          <p:nvPr/>
        </p:nvSpPr>
        <p:spPr>
          <a:xfrm>
            <a:off x="11582400" y="6502400"/>
            <a:ext cx="542697" cy="279400"/>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z="1100" b="1" smtClean="0"/>
              <a:pPr/>
              <a:t>81</a:t>
            </a:fld>
            <a:endParaRPr lang="en-US" b="1" dirty="0"/>
          </a:p>
        </p:txBody>
      </p:sp>
    </p:spTree>
    <p:custDataLst>
      <p:tags r:id="rId1"/>
    </p:custDataLst>
  </p:cSld>
  <p:clrMapOvr>
    <a:masterClrMapping/>
  </p:clrMapOvr>
  <p:transition spd="slow" advTm="29014">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7347">
                                            <p:txEl>
                                              <p:pRg st="0" end="0"/>
                                            </p:txEl>
                                          </p:spTgt>
                                        </p:tgtEl>
                                        <p:attrNameLst>
                                          <p:attrName>style.visibility</p:attrName>
                                        </p:attrNameLst>
                                      </p:cBhvr>
                                      <p:to>
                                        <p:strVal val="visible"/>
                                      </p:to>
                                    </p:set>
                                    <p:animEffect transition="in" filter="wipe(left)">
                                      <p:cBhvr>
                                        <p:cTn id="7" dur="500"/>
                                        <p:tgtEl>
                                          <p:spTgt spid="573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7347">
                                            <p:txEl>
                                              <p:pRg st="1" end="1"/>
                                            </p:txEl>
                                          </p:spTgt>
                                        </p:tgtEl>
                                        <p:attrNameLst>
                                          <p:attrName>style.visibility</p:attrName>
                                        </p:attrNameLst>
                                      </p:cBhvr>
                                      <p:to>
                                        <p:strVal val="visible"/>
                                      </p:to>
                                    </p:set>
                                    <p:animEffect transition="in" filter="wipe(left)">
                                      <p:cBhvr>
                                        <p:cTn id="12" dur="500"/>
                                        <p:tgtEl>
                                          <p:spTgt spid="573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7347">
                                            <p:txEl>
                                              <p:pRg st="2" end="2"/>
                                            </p:txEl>
                                          </p:spTgt>
                                        </p:tgtEl>
                                        <p:attrNameLst>
                                          <p:attrName>style.visibility</p:attrName>
                                        </p:attrNameLst>
                                      </p:cBhvr>
                                      <p:to>
                                        <p:strVal val="visible"/>
                                      </p:to>
                                    </p:set>
                                    <p:animEffect transition="in" filter="wipe(left)">
                                      <p:cBhvr>
                                        <p:cTn id="17" dur="500"/>
                                        <p:tgtEl>
                                          <p:spTgt spid="57347">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7347">
                                            <p:txEl>
                                              <p:pRg st="3" end="3"/>
                                            </p:txEl>
                                          </p:spTgt>
                                        </p:tgtEl>
                                        <p:attrNameLst>
                                          <p:attrName>style.visibility</p:attrName>
                                        </p:attrNameLst>
                                      </p:cBhvr>
                                      <p:to>
                                        <p:strVal val="visible"/>
                                      </p:to>
                                    </p:set>
                                    <p:animEffect transition="in" filter="wipe(left)">
                                      <p:cBhvr>
                                        <p:cTn id="22" dur="500"/>
                                        <p:tgtEl>
                                          <p:spTgt spid="5734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7347">
                                            <p:txEl>
                                              <p:pRg st="4" end="4"/>
                                            </p:txEl>
                                          </p:spTgt>
                                        </p:tgtEl>
                                        <p:attrNameLst>
                                          <p:attrName>style.visibility</p:attrName>
                                        </p:attrNameLst>
                                      </p:cBhvr>
                                      <p:to>
                                        <p:strVal val="visible"/>
                                      </p:to>
                                    </p:set>
                                    <p:animEffect transition="in" filter="wipe(left)">
                                      <p:cBhvr>
                                        <p:cTn id="27" dur="500"/>
                                        <p:tgtEl>
                                          <p:spTgt spid="573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1051651" y="1166842"/>
            <a:ext cx="10058400" cy="4524315"/>
          </a:xfrm>
          <a:prstGeom prst="rect">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a:latin typeface="Arial" panose="020B0604020202020204" pitchFamily="34" charset="0"/>
                <a:cs typeface="Arial" panose="020B0604020202020204" pitchFamily="34" charset="0"/>
              </a:rPr>
              <a:t>One of The Book of Jonah's major points is the contrast between the </a:t>
            </a:r>
            <a:r>
              <a:rPr lang="en-US" sz="3600" b="1" i="1" u="sng" dirty="0">
                <a:latin typeface="Arial" panose="020B0604020202020204" pitchFamily="34" charset="0"/>
                <a:cs typeface="Arial" panose="020B0604020202020204" pitchFamily="34" charset="0"/>
              </a:rPr>
              <a:t>instant trust</a:t>
            </a:r>
            <a:r>
              <a:rPr lang="en-US" sz="3600" b="1" dirty="0">
                <a:latin typeface="Arial" panose="020B0604020202020204" pitchFamily="34" charset="0"/>
                <a:cs typeface="Arial" panose="020B0604020202020204" pitchFamily="34" charset="0"/>
              </a:rPr>
              <a:t> </a:t>
            </a:r>
            <a:r>
              <a:rPr lang="en-US" sz="3600" b="1" dirty="0" smtClean="0">
                <a:latin typeface="Arial" panose="020B0604020202020204" pitchFamily="34" charset="0"/>
                <a:cs typeface="Arial" panose="020B0604020202020204" pitchFamily="34" charset="0"/>
              </a:rPr>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and </a:t>
            </a:r>
            <a:r>
              <a:rPr lang="en-US" sz="3600" b="1" dirty="0">
                <a:latin typeface="Arial" panose="020B0604020202020204" pitchFamily="34" charset="0"/>
                <a:cs typeface="Arial" panose="020B0604020202020204" pitchFamily="34" charset="0"/>
              </a:rPr>
              <a:t>ready repentance of the heathen </a:t>
            </a:r>
            <a:r>
              <a:rPr lang="en-US" sz="3600" b="1" dirty="0" smtClean="0">
                <a:latin typeface="Arial" panose="020B0604020202020204" pitchFamily="34" charset="0"/>
                <a:cs typeface="Arial" panose="020B0604020202020204" pitchFamily="34" charset="0"/>
              </a:rPr>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and </a:t>
            </a:r>
            <a:r>
              <a:rPr lang="en-US" sz="3600" b="1" dirty="0">
                <a:latin typeface="Arial" panose="020B0604020202020204" pitchFamily="34" charset="0"/>
                <a:cs typeface="Arial" panose="020B0604020202020204" pitchFamily="34" charset="0"/>
              </a:rPr>
              <a:t>the lack of confidence and infidelity </a:t>
            </a:r>
            <a:r>
              <a:rPr lang="en-US" sz="3600" b="1" dirty="0" smtClean="0">
                <a:latin typeface="Arial" panose="020B0604020202020204" pitchFamily="34" charset="0"/>
                <a:cs typeface="Arial" panose="020B0604020202020204" pitchFamily="34" charset="0"/>
              </a:rPr>
              <a:t/>
            </a:r>
            <a:br>
              <a:rPr lang="en-US" sz="3600" b="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of </a:t>
            </a:r>
            <a:r>
              <a:rPr lang="en-US" sz="3600" b="1" dirty="0">
                <a:latin typeface="Arial" panose="020B0604020202020204" pitchFamily="34" charset="0"/>
                <a:cs typeface="Arial" panose="020B0604020202020204" pitchFamily="34" charset="0"/>
              </a:rPr>
              <a:t>the servant of Yahuwah</a:t>
            </a:r>
            <a:r>
              <a:rPr lang="en-US" sz="3600" i="1" dirty="0">
                <a:latin typeface="Arial" panose="020B0604020202020204" pitchFamily="34" charset="0"/>
                <a:cs typeface="Arial" panose="020B0604020202020204" pitchFamily="34" charset="0"/>
              </a:rPr>
              <a:t>. </a:t>
            </a:r>
            <a:r>
              <a:rPr lang="en-US" sz="3600" i="1" dirty="0" smtClean="0">
                <a:latin typeface="Arial" panose="020B0604020202020204" pitchFamily="34" charset="0"/>
                <a:cs typeface="Arial" panose="020B0604020202020204" pitchFamily="34" charset="0"/>
              </a:rPr>
              <a:t/>
            </a:r>
            <a:br>
              <a:rPr lang="en-US" sz="3600" i="1" dirty="0" smtClean="0">
                <a:latin typeface="Arial" panose="020B0604020202020204" pitchFamily="34" charset="0"/>
                <a:cs typeface="Arial" panose="020B0604020202020204" pitchFamily="34" charset="0"/>
              </a:rPr>
            </a:br>
            <a:r>
              <a:rPr lang="en-US" sz="3600" b="1" dirty="0" smtClean="0">
                <a:latin typeface="Arial" panose="020B0604020202020204" pitchFamily="34" charset="0"/>
                <a:cs typeface="Arial" panose="020B0604020202020204" pitchFamily="34" charset="0"/>
              </a:rPr>
              <a:t>When </a:t>
            </a:r>
            <a:r>
              <a:rPr lang="en-US" sz="3600" b="1" dirty="0">
                <a:latin typeface="Arial" panose="020B0604020202020204" pitchFamily="34" charset="0"/>
                <a:cs typeface="Arial" panose="020B0604020202020204" pitchFamily="34" charset="0"/>
              </a:rPr>
              <a:t>the storm rages at sea, the idolatrous mariners immediately call upon their gods, but Jonah does not call on the true Elohim</a:t>
            </a:r>
            <a:r>
              <a:rPr lang="en-US" sz="3600" i="1" dirty="0">
                <a:latin typeface="Arial" panose="020B0604020202020204" pitchFamily="34" charset="0"/>
                <a:cs typeface="Arial" panose="020B0604020202020204" pitchFamily="34" charset="0"/>
              </a:rPr>
              <a:t>. </a:t>
            </a:r>
          </a:p>
        </p:txBody>
      </p:sp>
      <p:pic>
        <p:nvPicPr>
          <p:cNvPr id="4" name="Picture 3">
            <a:extLst>
              <a:ext uri="{FF2B5EF4-FFF2-40B4-BE49-F238E27FC236}">
                <a16:creationId xmlns="" xmlns:a16="http://schemas.microsoft.com/office/drawing/2014/main" id="{52400042-6FE1-4CA3-9401-3789187F9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6362912"/>
            <a:ext cx="2103302" cy="518205"/>
          </a:xfrm>
          <a:prstGeom prst="rect">
            <a:avLst/>
          </a:prstGeom>
        </p:spPr>
      </p:pic>
      <p:sp>
        <p:nvSpPr>
          <p:cNvPr id="5" name="Slide Number Placeholder 3">
            <a:extLst>
              <a:ext uri="{FF2B5EF4-FFF2-40B4-BE49-F238E27FC236}">
                <a16:creationId xmlns="" xmlns:a16="http://schemas.microsoft.com/office/drawing/2014/main" id="{BC306288-8A13-45E4-AD5E-51483A9D003A}"/>
              </a:ext>
            </a:extLst>
          </p:cNvPr>
          <p:cNvSpPr txBox="1">
            <a:spLocks/>
          </p:cNvSpPr>
          <p:nvPr/>
        </p:nvSpPr>
        <p:spPr>
          <a:xfrm>
            <a:off x="9372600" y="6351178"/>
            <a:ext cx="2743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00" b="0" i="0" kern="1200">
                <a:solidFill>
                  <a:schemeClr val="tx1"/>
                </a:solidFill>
                <a:effectLst/>
                <a:latin typeface="+mn-lt"/>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mtClean="0"/>
              <a:pPr/>
              <a:t>82</a:t>
            </a:fld>
            <a:endParaRPr lang="en-US" dirty="0"/>
          </a:p>
        </p:txBody>
      </p:sp>
    </p:spTree>
    <p:extLst>
      <p:ext uri="{BB962C8B-B14F-4D97-AF65-F5344CB8AC3E}">
        <p14:creationId xmlns:p14="http://schemas.microsoft.com/office/powerpoint/2010/main" val="3850041145"/>
      </p:ext>
    </p:extLst>
  </p:cSld>
  <p:clrMapOvr>
    <a:masterClrMapping/>
  </p:clrMapOvr>
  <p:transition spd="slow" advTm="27959">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sp>
        <p:nvSpPr>
          <p:cNvPr id="2" name="TextBox 1"/>
          <p:cNvSpPr txBox="1"/>
          <p:nvPr/>
        </p:nvSpPr>
        <p:spPr>
          <a:xfrm>
            <a:off x="1371600" y="914400"/>
            <a:ext cx="9448800" cy="483209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4400" b="1" dirty="0">
                <a:latin typeface="Arial" panose="020B0604020202020204" pitchFamily="34" charset="0"/>
                <a:cs typeface="Arial" panose="020B0604020202020204" pitchFamily="34" charset="0"/>
              </a:rPr>
              <a:t>Instead, Jonah goes inside the ship to sleep. When they find out that Jonah is responsible for the tempest, they acknowledge YHVH</a:t>
            </a:r>
            <a:r>
              <a:rPr lang="en-US" sz="4400" i="1" dirty="0">
                <a:latin typeface="Arial" panose="020B0604020202020204" pitchFamily="34" charset="0"/>
                <a:cs typeface="Arial" panose="020B0604020202020204" pitchFamily="34" charset="0"/>
              </a:rPr>
              <a:t>. </a:t>
            </a:r>
            <a:r>
              <a:rPr lang="en-US" sz="4400" b="1" dirty="0">
                <a:latin typeface="Arial" panose="020B0604020202020204" pitchFamily="34" charset="0"/>
                <a:cs typeface="Arial" panose="020B0604020202020204" pitchFamily="34" charset="0"/>
              </a:rPr>
              <a:t>The king and the whole city of Nineveh fast in sackcloth and do repent, </a:t>
            </a:r>
            <a:r>
              <a:rPr lang="en-US" sz="4400" b="1" u="sng" dirty="0">
                <a:solidFill>
                  <a:srgbClr val="3333FF"/>
                </a:solidFill>
                <a:latin typeface="Arial" panose="020B0604020202020204" pitchFamily="34" charset="0"/>
                <a:cs typeface="Arial" panose="020B0604020202020204" pitchFamily="34" charset="0"/>
              </a:rPr>
              <a:t>but Jonah is </a:t>
            </a:r>
            <a:r>
              <a:rPr lang="en-US" sz="4400" b="1" u="sng" dirty="0" smtClean="0">
                <a:solidFill>
                  <a:srgbClr val="3333FF"/>
                </a:solidFill>
                <a:latin typeface="Arial" panose="020B0604020202020204" pitchFamily="34" charset="0"/>
                <a:cs typeface="Arial" panose="020B0604020202020204" pitchFamily="34" charset="0"/>
              </a:rPr>
              <a:t>displeased</a:t>
            </a:r>
            <a:r>
              <a:rPr lang="en-US" sz="4400" b="1" dirty="0" smtClean="0">
                <a:solidFill>
                  <a:srgbClr val="3333FF"/>
                </a:solidFill>
                <a:latin typeface="Arial" panose="020B0604020202020204" pitchFamily="34" charset="0"/>
                <a:cs typeface="Arial" panose="020B0604020202020204" pitchFamily="34" charset="0"/>
              </a:rPr>
              <a:t>.</a:t>
            </a:r>
            <a:r>
              <a:rPr lang="en-US" sz="4400" b="1" dirty="0" smtClean="0">
                <a:latin typeface="Arial" panose="020B0604020202020204" pitchFamily="34" charset="0"/>
                <a:cs typeface="Arial" panose="020B0604020202020204" pitchFamily="34" charset="0"/>
              </a:rPr>
              <a:t> </a:t>
            </a:r>
            <a:endParaRPr lang="en-US" sz="4400" b="1"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 xmlns:a16="http://schemas.microsoft.com/office/drawing/2014/main" id="{8232AE5B-78BD-47B8-B8C6-1C6BF77FD6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5" name="Slide Number Placeholder 3">
            <a:extLst>
              <a:ext uri="{FF2B5EF4-FFF2-40B4-BE49-F238E27FC236}">
                <a16:creationId xmlns="" xmlns:a16="http://schemas.microsoft.com/office/drawing/2014/main" id="{BC306288-8A13-45E4-AD5E-51483A9D003A}"/>
              </a:ext>
            </a:extLst>
          </p:cNvPr>
          <p:cNvSpPr>
            <a:spLocks noGrp="1"/>
          </p:cNvSpPr>
          <p:nvPr>
            <p:ph type="sldNum" sz="quarter" idx="12"/>
          </p:nvPr>
        </p:nvSpPr>
        <p:spPr>
          <a:xfrm>
            <a:off x="9372600" y="6351178"/>
            <a:ext cx="2743200" cy="365125"/>
          </a:xfrm>
        </p:spPr>
        <p:txBody>
          <a:bodyPr/>
          <a:lstStyle/>
          <a:p>
            <a:fld id="{3C6C174D-90BF-4AD9-B787-8A9499DD5C74}" type="slidenum">
              <a:rPr lang="en-US" smtClean="0">
                <a:solidFill>
                  <a:schemeClr val="tx1"/>
                </a:solidFill>
              </a:rPr>
              <a:pPr/>
              <a:t>83</a:t>
            </a:fld>
            <a:endParaRPr lang="en-US" dirty="0">
              <a:solidFill>
                <a:schemeClr val="tx1"/>
              </a:solidFill>
            </a:endParaRPr>
          </a:p>
        </p:txBody>
      </p:sp>
    </p:spTree>
    <p:extLst>
      <p:ext uri="{BB962C8B-B14F-4D97-AF65-F5344CB8AC3E}">
        <p14:creationId xmlns:p14="http://schemas.microsoft.com/office/powerpoint/2010/main" val="2900218780"/>
      </p:ext>
    </p:extLst>
  </p:cSld>
  <p:clrMapOvr>
    <a:masterClrMapping/>
  </p:clrMapOvr>
  <p:transition spd="slow" advTm="22059">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90600" y="609600"/>
            <a:ext cx="3429000" cy="5016758"/>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200" b="1" dirty="0">
                <a:solidFill>
                  <a:schemeClr val="bg1"/>
                </a:solidFill>
                <a:latin typeface="Arial" panose="020B0604020202020204" pitchFamily="34" charset="0"/>
                <a:cs typeface="Arial" panose="020B0604020202020204" pitchFamily="34" charset="0"/>
              </a:rPr>
              <a:t>The "Atonement Lesson" of the Book of Jonah is that </a:t>
            </a:r>
          </a:p>
          <a:p>
            <a:pPr algn="ctr"/>
            <a:r>
              <a:rPr lang="en-US" sz="3200" b="1" dirty="0">
                <a:solidFill>
                  <a:schemeClr val="bg1"/>
                </a:solidFill>
                <a:latin typeface="Arial" panose="020B0604020202020204" pitchFamily="34" charset="0"/>
                <a:cs typeface="Arial" panose="020B0604020202020204" pitchFamily="34" charset="0"/>
              </a:rPr>
              <a:t>(1) Yahuwah’s people sometimes have a harder time repenting than heathens </a:t>
            </a:r>
            <a:r>
              <a:rPr lang="en-US" sz="3200" b="1" dirty="0" smtClean="0">
                <a:solidFill>
                  <a:schemeClr val="bg1"/>
                </a:solidFill>
                <a:latin typeface="Arial" panose="020B0604020202020204" pitchFamily="34" charset="0"/>
                <a:cs typeface="Arial" panose="020B0604020202020204" pitchFamily="34" charset="0"/>
              </a:rPr>
              <a:t>do </a:t>
            </a:r>
            <a:r>
              <a:rPr lang="en-US" sz="3200" b="1" dirty="0">
                <a:solidFill>
                  <a:schemeClr val="bg1"/>
                </a:solidFill>
                <a:latin typeface="Arial" panose="020B0604020202020204" pitchFamily="34" charset="0"/>
                <a:cs typeface="Arial" panose="020B0604020202020204" pitchFamily="34" charset="0"/>
              </a:rPr>
              <a:t>…</a:t>
            </a:r>
          </a:p>
        </p:txBody>
      </p:sp>
      <p:pic>
        <p:nvPicPr>
          <p:cNvPr id="3" name="Picture 2">
            <a:extLst>
              <a:ext uri="{FF2B5EF4-FFF2-40B4-BE49-F238E27FC236}">
                <a16:creationId xmlns="" xmlns:a16="http://schemas.microsoft.com/office/drawing/2014/main" id="{DF8331A0-8C40-4FB8-81AD-F2C2C7BE425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02596" y="6364625"/>
            <a:ext cx="2103302" cy="518205"/>
          </a:xfrm>
          <a:prstGeom prst="rect">
            <a:avLst/>
          </a:prstGeom>
        </p:spPr>
      </p:pic>
      <p:sp>
        <p:nvSpPr>
          <p:cNvPr id="4" name="Slide Number Placeholder 3">
            <a:extLst>
              <a:ext uri="{FF2B5EF4-FFF2-40B4-BE49-F238E27FC236}">
                <a16:creationId xmlns="" xmlns:a16="http://schemas.microsoft.com/office/drawing/2014/main" id="{BC306288-8A13-45E4-AD5E-51483A9D003A}"/>
              </a:ext>
            </a:extLst>
          </p:cNvPr>
          <p:cNvSpPr>
            <a:spLocks noGrp="1"/>
          </p:cNvSpPr>
          <p:nvPr>
            <p:ph type="sldNum" sz="quarter" idx="12"/>
          </p:nvPr>
        </p:nvSpPr>
        <p:spPr>
          <a:xfrm>
            <a:off x="9372600" y="6351178"/>
            <a:ext cx="2743200" cy="365125"/>
          </a:xfrm>
        </p:spPr>
        <p:txBody>
          <a:bodyPr/>
          <a:lstStyle/>
          <a:p>
            <a:fld id="{3C6C174D-90BF-4AD9-B787-8A9499DD5C74}" type="slidenum">
              <a:rPr lang="en-US" smtClean="0">
                <a:solidFill>
                  <a:schemeClr val="tx1"/>
                </a:solidFill>
              </a:rPr>
              <a:pPr/>
              <a:t>84</a:t>
            </a:fld>
            <a:endParaRPr lang="en-US" dirty="0">
              <a:solidFill>
                <a:schemeClr val="tx1"/>
              </a:solidFill>
            </a:endParaRPr>
          </a:p>
        </p:txBody>
      </p:sp>
    </p:spTree>
    <p:extLst>
      <p:ext uri="{BB962C8B-B14F-4D97-AF65-F5344CB8AC3E}">
        <p14:creationId xmlns:p14="http://schemas.microsoft.com/office/powerpoint/2010/main" val="4234009893"/>
      </p:ext>
    </p:extLst>
  </p:cSld>
  <p:clrMapOvr>
    <a:masterClrMapping/>
  </p:clrMapOvr>
  <mc:AlternateContent xmlns:mc="http://schemas.openxmlformats.org/markup-compatibility/2006" xmlns:p14="http://schemas.microsoft.com/office/powerpoint/2010/main">
    <mc:Choice Requires="p14">
      <p:transition spd="slow" p14:dur="1500" advTm="11643">
        <p14:window dir="vert"/>
      </p:transition>
    </mc:Choice>
    <mc:Fallback xmlns="">
      <p:transition spd="slow" advTm="11643">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676400" y="1371600"/>
            <a:ext cx="9220200" cy="3970318"/>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sz="2800" dirty="0">
                <a:latin typeface="Aharoni" panose="02010803020104030203" pitchFamily="2" charset="-79"/>
                <a:cs typeface="Aharoni" panose="02010803020104030203" pitchFamily="2" charset="-79"/>
              </a:rPr>
              <a:t>Why do you think that is the case? </a:t>
            </a:r>
            <a:r>
              <a:rPr lang="en-US" sz="2800" dirty="0" smtClean="0">
                <a:latin typeface="Aharoni" panose="02010803020104030203" pitchFamily="2" charset="-79"/>
                <a:cs typeface="Aharoni" panose="02010803020104030203" pitchFamily="2" charset="-79"/>
              </a:rPr>
              <a:t/>
            </a:r>
            <a:br>
              <a:rPr lang="en-US" sz="2800" dirty="0" smtClean="0">
                <a:latin typeface="Aharoni" panose="02010803020104030203" pitchFamily="2" charset="-79"/>
                <a:cs typeface="Aharoni" panose="02010803020104030203" pitchFamily="2" charset="-79"/>
              </a:rPr>
            </a:br>
            <a:r>
              <a:rPr lang="en-US" sz="2800" dirty="0" smtClean="0">
                <a:latin typeface="Aharoni" panose="02010803020104030203" pitchFamily="2" charset="-79"/>
                <a:cs typeface="Aharoni" panose="02010803020104030203" pitchFamily="2" charset="-79"/>
              </a:rPr>
              <a:t>Religious </a:t>
            </a:r>
            <a:r>
              <a:rPr lang="en-US" sz="2800" dirty="0">
                <a:latin typeface="Aharoni" panose="02010803020104030203" pitchFamily="2" charset="-79"/>
                <a:cs typeface="Aharoni" panose="02010803020104030203" pitchFamily="2" charset="-79"/>
              </a:rPr>
              <a:t>people, people in churches, </a:t>
            </a:r>
            <a:r>
              <a:rPr lang="en-US" sz="2800" dirty="0" smtClean="0">
                <a:latin typeface="Aharoni" panose="02010803020104030203" pitchFamily="2" charset="-79"/>
                <a:cs typeface="Aharoni" panose="02010803020104030203" pitchFamily="2" charset="-79"/>
              </a:rPr>
              <a:t>and in </a:t>
            </a:r>
            <a:r>
              <a:rPr lang="en-US" sz="2800" dirty="0">
                <a:latin typeface="Aharoni" panose="02010803020104030203" pitchFamily="2" charset="-79"/>
                <a:cs typeface="Aharoni" panose="02010803020104030203" pitchFamily="2" charset="-79"/>
              </a:rPr>
              <a:t>denominations believe that they don’t need anything. </a:t>
            </a:r>
            <a:r>
              <a:rPr lang="en-US" sz="2800" dirty="0" smtClean="0">
                <a:latin typeface="Aharoni" panose="02010803020104030203" pitchFamily="2" charset="-79"/>
                <a:cs typeface="Aharoni" panose="02010803020104030203" pitchFamily="2" charset="-79"/>
              </a:rPr>
              <a:t/>
            </a:r>
            <a:br>
              <a:rPr lang="en-US" sz="2800" dirty="0" smtClean="0">
                <a:latin typeface="Aharoni" panose="02010803020104030203" pitchFamily="2" charset="-79"/>
                <a:cs typeface="Aharoni" panose="02010803020104030203" pitchFamily="2" charset="-79"/>
              </a:rPr>
            </a:br>
            <a:r>
              <a:rPr lang="en-US" sz="2800" dirty="0" smtClean="0">
                <a:latin typeface="Aharoni" panose="02010803020104030203" pitchFamily="2" charset="-79"/>
                <a:cs typeface="Aharoni" panose="02010803020104030203" pitchFamily="2" charset="-79"/>
              </a:rPr>
              <a:t>I </a:t>
            </a:r>
            <a:r>
              <a:rPr lang="en-US" sz="2800" dirty="0">
                <a:latin typeface="Aharoni" panose="02010803020104030203" pitchFamily="2" charset="-79"/>
                <a:cs typeface="Aharoni" panose="02010803020104030203" pitchFamily="2" charset="-79"/>
              </a:rPr>
              <a:t>am rich, increased with goods and in need of nothing! However, people outside any church group feel that they are in need of a change. </a:t>
            </a:r>
            <a:r>
              <a:rPr lang="en-US" sz="2800" dirty="0" smtClean="0">
                <a:latin typeface="Aharoni" panose="02010803020104030203" pitchFamily="2" charset="-79"/>
                <a:cs typeface="Aharoni" panose="02010803020104030203" pitchFamily="2" charset="-79"/>
              </a:rPr>
              <a:t/>
            </a:r>
            <a:br>
              <a:rPr lang="en-US" sz="2800" dirty="0" smtClean="0">
                <a:latin typeface="Aharoni" panose="02010803020104030203" pitchFamily="2" charset="-79"/>
                <a:cs typeface="Aharoni" panose="02010803020104030203" pitchFamily="2" charset="-79"/>
              </a:rPr>
            </a:br>
            <a:r>
              <a:rPr lang="en-US" sz="2800" dirty="0" smtClean="0">
                <a:latin typeface="Aharoni" panose="02010803020104030203" pitchFamily="2" charset="-79"/>
                <a:cs typeface="Aharoni" panose="02010803020104030203" pitchFamily="2" charset="-79"/>
              </a:rPr>
              <a:t>It </a:t>
            </a:r>
            <a:r>
              <a:rPr lang="en-US" sz="2800" dirty="0">
                <a:latin typeface="Aharoni" panose="02010803020104030203" pitchFamily="2" charset="-79"/>
                <a:cs typeface="Aharoni" panose="02010803020104030203" pitchFamily="2" charset="-79"/>
              </a:rPr>
              <a:t>is more obvious to a smoker, drinker, adulterer than one that doesn’t do these things. </a:t>
            </a:r>
            <a:r>
              <a:rPr lang="en-US" sz="2800" dirty="0" smtClean="0">
                <a:latin typeface="Aharoni" panose="02010803020104030203" pitchFamily="2" charset="-79"/>
                <a:cs typeface="Aharoni" panose="02010803020104030203" pitchFamily="2" charset="-79"/>
              </a:rPr>
              <a:t/>
            </a:r>
            <a:br>
              <a:rPr lang="en-US" sz="2800" dirty="0" smtClean="0">
                <a:latin typeface="Aharoni" panose="02010803020104030203" pitchFamily="2" charset="-79"/>
                <a:cs typeface="Aharoni" panose="02010803020104030203" pitchFamily="2" charset="-79"/>
              </a:rPr>
            </a:br>
            <a:r>
              <a:rPr lang="en-US" sz="2800" dirty="0" smtClean="0">
                <a:latin typeface="Aharoni" panose="02010803020104030203" pitchFamily="2" charset="-79"/>
                <a:cs typeface="Aharoni" panose="02010803020104030203" pitchFamily="2" charset="-79"/>
              </a:rPr>
              <a:t>There </a:t>
            </a:r>
            <a:r>
              <a:rPr lang="en-US" sz="2800" dirty="0">
                <a:latin typeface="Aharoni" panose="02010803020104030203" pitchFamily="2" charset="-79"/>
                <a:cs typeface="Aharoni" panose="02010803020104030203" pitchFamily="2" charset="-79"/>
              </a:rPr>
              <a:t>is always the need to reach higher!</a:t>
            </a:r>
          </a:p>
        </p:txBody>
      </p:sp>
      <p:pic>
        <p:nvPicPr>
          <p:cNvPr id="3" name="Picture 2">
            <a:extLst>
              <a:ext uri="{FF2B5EF4-FFF2-40B4-BE49-F238E27FC236}">
                <a16:creationId xmlns="" xmlns:a16="http://schemas.microsoft.com/office/drawing/2014/main" id="{470C6A4A-BED2-4090-9371-13C8E6BF90B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1361" y="6409897"/>
            <a:ext cx="2103302" cy="518205"/>
          </a:xfrm>
          <a:prstGeom prst="rect">
            <a:avLst/>
          </a:prstGeom>
        </p:spPr>
      </p:pic>
      <p:sp>
        <p:nvSpPr>
          <p:cNvPr id="4" name="Slide Number Placeholder 3">
            <a:extLst>
              <a:ext uri="{FF2B5EF4-FFF2-40B4-BE49-F238E27FC236}">
                <a16:creationId xmlns="" xmlns:a16="http://schemas.microsoft.com/office/drawing/2014/main" id="{93A2CF75-7FF6-45CA-B502-E768AE18E72C}"/>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85</a:t>
            </a:fld>
            <a:endParaRPr lang="en-US">
              <a:solidFill>
                <a:prstClr val="black">
                  <a:tint val="75000"/>
                </a:prstClr>
              </a:solidFill>
            </a:endParaRPr>
          </a:p>
        </p:txBody>
      </p:sp>
      <p:sp>
        <p:nvSpPr>
          <p:cNvPr id="6" name="Slide Number Placeholder 3">
            <a:extLst>
              <a:ext uri="{FF2B5EF4-FFF2-40B4-BE49-F238E27FC236}">
                <a16:creationId xmlns="" xmlns:a16="http://schemas.microsoft.com/office/drawing/2014/main" id="{7A83754B-83AC-413B-B9CC-C73B31BAC8BF}"/>
              </a:ext>
            </a:extLst>
          </p:cNvPr>
          <p:cNvSpPr txBox="1">
            <a:spLocks/>
          </p:cNvSpPr>
          <p:nvPr/>
        </p:nvSpPr>
        <p:spPr>
          <a:xfrm>
            <a:off x="11658600" y="6373186"/>
            <a:ext cx="457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mtClean="0">
                <a:solidFill>
                  <a:schemeClr val="tx1"/>
                </a:solidFill>
              </a:rPr>
              <a:pPr/>
              <a:t>85</a:t>
            </a:fld>
            <a:endParaRPr lang="en-US" dirty="0">
              <a:solidFill>
                <a:schemeClr val="tx1"/>
              </a:solidFill>
            </a:endParaRPr>
          </a:p>
        </p:txBody>
      </p:sp>
    </p:spTree>
    <p:extLst>
      <p:ext uri="{BB962C8B-B14F-4D97-AF65-F5344CB8AC3E}">
        <p14:creationId xmlns:p14="http://schemas.microsoft.com/office/powerpoint/2010/main" val="2077390194"/>
      </p:ext>
    </p:extLst>
  </p:cSld>
  <p:clrMapOvr>
    <a:masterClrMapping/>
  </p:clrMapOvr>
  <p:transition spd="slow" advTm="35124">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14400" y="844981"/>
            <a:ext cx="3505200" cy="4832092"/>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a:solidFill>
                  <a:schemeClr val="bg1"/>
                </a:solidFill>
                <a:latin typeface="Aharoni" panose="02010803020104030203" pitchFamily="2" charset="-79"/>
                <a:cs typeface="Aharoni" panose="02010803020104030203" pitchFamily="2" charset="-79"/>
              </a:rPr>
              <a:t>(2) Fasting is necessary to </a:t>
            </a:r>
            <a:r>
              <a:rPr lang="en-US" sz="2800" b="1" dirty="0" smtClean="0">
                <a:solidFill>
                  <a:schemeClr val="bg1"/>
                </a:solidFill>
                <a:latin typeface="Aharoni" panose="02010803020104030203" pitchFamily="2" charset="-79"/>
                <a:cs typeface="Aharoni" panose="02010803020104030203" pitchFamily="2" charset="-79"/>
              </a:rPr>
              <a:t>r</a:t>
            </a:r>
            <a:br>
              <a:rPr lang="en-US" sz="2800" b="1" dirty="0" smtClean="0">
                <a:solidFill>
                  <a:schemeClr val="bg1"/>
                </a:solidFill>
                <a:latin typeface="Aharoni" panose="02010803020104030203" pitchFamily="2" charset="-79"/>
                <a:cs typeface="Aharoni" panose="02010803020104030203" pitchFamily="2" charset="-79"/>
              </a:rPr>
            </a:br>
            <a:r>
              <a:rPr lang="en-US" sz="2800" b="1" dirty="0" err="1" smtClean="0">
                <a:solidFill>
                  <a:schemeClr val="bg1"/>
                </a:solidFill>
                <a:latin typeface="Aharoni" panose="02010803020104030203" pitchFamily="2" charset="-79"/>
                <a:cs typeface="Aharoni" panose="02010803020104030203" pitchFamily="2" charset="-79"/>
              </a:rPr>
              <a:t>eally</a:t>
            </a:r>
            <a:r>
              <a:rPr lang="en-US" sz="2800" b="1" dirty="0" smtClean="0">
                <a:solidFill>
                  <a:schemeClr val="bg1"/>
                </a:solidFill>
                <a:latin typeface="Aharoni" panose="02010803020104030203" pitchFamily="2" charset="-79"/>
                <a:cs typeface="Aharoni" panose="02010803020104030203" pitchFamily="2" charset="-79"/>
              </a:rPr>
              <a:t> </a:t>
            </a:r>
            <a:r>
              <a:rPr lang="en-US" sz="2800" b="1" dirty="0">
                <a:solidFill>
                  <a:schemeClr val="bg1"/>
                </a:solidFill>
                <a:latin typeface="Aharoni" panose="02010803020104030203" pitchFamily="2" charset="-79"/>
                <a:cs typeface="Aharoni" panose="02010803020104030203" pitchFamily="2" charset="-79"/>
              </a:rPr>
              <a:t>repent, </a:t>
            </a:r>
          </a:p>
          <a:p>
            <a:pPr algn="ctr"/>
            <a:r>
              <a:rPr lang="en-US" sz="2800" b="1" dirty="0">
                <a:solidFill>
                  <a:schemeClr val="bg1"/>
                </a:solidFill>
                <a:latin typeface="Aharoni" panose="02010803020104030203" pitchFamily="2" charset="-79"/>
                <a:cs typeface="Aharoni" panose="02010803020104030203" pitchFamily="2" charset="-79"/>
              </a:rPr>
              <a:t>(3) If YHVH accepted the repentance of heathen Nineveh, He will certainly accept the genuine repentance of His people, …</a:t>
            </a:r>
          </a:p>
        </p:txBody>
      </p:sp>
      <p:pic>
        <p:nvPicPr>
          <p:cNvPr id="3" name="Picture 2">
            <a:extLst>
              <a:ext uri="{FF2B5EF4-FFF2-40B4-BE49-F238E27FC236}">
                <a16:creationId xmlns="" xmlns:a16="http://schemas.microsoft.com/office/drawing/2014/main" id="{83A297AA-F9E7-4DDB-AD57-F0F34341D9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477000"/>
            <a:ext cx="2103302" cy="518205"/>
          </a:xfrm>
          <a:prstGeom prst="rect">
            <a:avLst/>
          </a:prstGeom>
        </p:spPr>
      </p:pic>
      <p:sp>
        <p:nvSpPr>
          <p:cNvPr id="4" name="Slide Number Placeholder 3">
            <a:extLst>
              <a:ext uri="{FF2B5EF4-FFF2-40B4-BE49-F238E27FC236}">
                <a16:creationId xmlns="" xmlns:a16="http://schemas.microsoft.com/office/drawing/2014/main" id="{6A581410-A614-40DD-BAFA-95C32F8AFB91}"/>
              </a:ext>
            </a:extLst>
          </p:cNvPr>
          <p:cNvSpPr>
            <a:spLocks noGrp="1"/>
          </p:cNvSpPr>
          <p:nvPr>
            <p:ph type="sldNum" sz="quarter" idx="12"/>
          </p:nvPr>
        </p:nvSpPr>
        <p:spPr>
          <a:xfrm>
            <a:off x="8610600" y="6356350"/>
            <a:ext cx="3429000" cy="365125"/>
          </a:xfrm>
        </p:spPr>
        <p:txBody>
          <a:bodyPr/>
          <a:lstStyle/>
          <a:p>
            <a:fld id="{3C6C174D-90BF-4AD9-B787-8A9499DD5C74}" type="slidenum">
              <a:rPr lang="en-US" smtClean="0">
                <a:solidFill>
                  <a:schemeClr val="tx1"/>
                </a:solidFill>
              </a:rPr>
              <a:pPr/>
              <a:t>86</a:t>
            </a:fld>
            <a:endParaRPr lang="en-US" dirty="0">
              <a:solidFill>
                <a:schemeClr val="tx1"/>
              </a:solidFill>
            </a:endParaRPr>
          </a:p>
        </p:txBody>
      </p:sp>
    </p:spTree>
    <p:extLst>
      <p:ext uri="{BB962C8B-B14F-4D97-AF65-F5344CB8AC3E}">
        <p14:creationId xmlns:p14="http://schemas.microsoft.com/office/powerpoint/2010/main" val="3425692239"/>
      </p:ext>
    </p:extLst>
  </p:cSld>
  <p:clrMapOvr>
    <a:masterClrMapping/>
  </p:clrMapOvr>
  <p:transition spd="slow" advTm="14203">
    <p:fade/>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990600" y="1602664"/>
            <a:ext cx="3429000" cy="3108543"/>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2800" b="1" dirty="0">
                <a:solidFill>
                  <a:schemeClr val="bg1"/>
                </a:solidFill>
                <a:latin typeface="Aharoni" panose="02010803020104030203" pitchFamily="2" charset="-79"/>
                <a:cs typeface="Aharoni" panose="02010803020104030203" pitchFamily="2" charset="-79"/>
              </a:rPr>
              <a:t>(4) It is impossible to flee from YHVH’s presence. He sees all, and “your sin shall find you out” according to Numbers 32:23. </a:t>
            </a:r>
          </a:p>
        </p:txBody>
      </p:sp>
      <p:pic>
        <p:nvPicPr>
          <p:cNvPr id="3" name="Picture 2">
            <a:extLst>
              <a:ext uri="{FF2B5EF4-FFF2-40B4-BE49-F238E27FC236}">
                <a16:creationId xmlns="" xmlns:a16="http://schemas.microsoft.com/office/drawing/2014/main" id="{7354B540-BD89-4366-A4D8-84675188F6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698" y="6333886"/>
            <a:ext cx="2103302" cy="518205"/>
          </a:xfrm>
          <a:prstGeom prst="rect">
            <a:avLst/>
          </a:prstGeom>
        </p:spPr>
      </p:pic>
      <p:sp>
        <p:nvSpPr>
          <p:cNvPr id="4" name="Slide Number Placeholder 3">
            <a:extLst>
              <a:ext uri="{FF2B5EF4-FFF2-40B4-BE49-F238E27FC236}">
                <a16:creationId xmlns="" xmlns:a16="http://schemas.microsoft.com/office/drawing/2014/main" id="{AC7A183D-01C3-4645-9E55-AC420270FA0E}"/>
              </a:ext>
            </a:extLst>
          </p:cNvPr>
          <p:cNvSpPr>
            <a:spLocks noGrp="1"/>
          </p:cNvSpPr>
          <p:nvPr>
            <p:ph type="sldNum" sz="quarter" idx="12"/>
          </p:nvPr>
        </p:nvSpPr>
        <p:spPr>
          <a:xfrm>
            <a:off x="8610600" y="6356350"/>
            <a:ext cx="3505200" cy="365125"/>
          </a:xfrm>
        </p:spPr>
        <p:txBody>
          <a:bodyPr/>
          <a:lstStyle/>
          <a:p>
            <a:fld id="{3C6C174D-90BF-4AD9-B787-8A9499DD5C74}" type="slidenum">
              <a:rPr lang="en-US" smtClean="0">
                <a:solidFill>
                  <a:schemeClr val="tx1"/>
                </a:solidFill>
              </a:rPr>
              <a:pPr/>
              <a:t>87</a:t>
            </a:fld>
            <a:endParaRPr lang="en-US" dirty="0">
              <a:solidFill>
                <a:schemeClr val="tx1"/>
              </a:solidFill>
            </a:endParaRPr>
          </a:p>
        </p:txBody>
      </p:sp>
    </p:spTree>
    <p:extLst>
      <p:ext uri="{BB962C8B-B14F-4D97-AF65-F5344CB8AC3E}">
        <p14:creationId xmlns:p14="http://schemas.microsoft.com/office/powerpoint/2010/main" val="3207313301"/>
      </p:ext>
    </p:extLst>
  </p:cSld>
  <p:clrMapOvr>
    <a:masterClrMapping/>
  </p:clrMapOvr>
  <p:transition spd="slow" advTm="11306">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ebibleteacher.com/sites/default/files/powerpoint-backgrounds/1/scrollhalf.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57600" y="1524000"/>
            <a:ext cx="7391400" cy="3416320"/>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dirty="0">
                <a:latin typeface="Aharoni" panose="02010803020104030203" pitchFamily="2" charset="-79"/>
                <a:cs typeface="Aharoni" panose="02010803020104030203" pitchFamily="2" charset="-79"/>
              </a:rPr>
              <a:t>We read of Israel’s </a:t>
            </a:r>
            <a:r>
              <a:rPr lang="en-US" sz="3600" dirty="0" smtClean="0">
                <a:latin typeface="Aharoni" panose="02010803020104030203" pitchFamily="2" charset="-79"/>
                <a:cs typeface="Aharoni" panose="02010803020104030203" pitchFamily="2" charset="-79"/>
              </a:rPr>
              <a:t/>
            </a:r>
            <a:br>
              <a:rPr lang="en-US" sz="3600" dirty="0" smtClean="0">
                <a:latin typeface="Aharoni" panose="02010803020104030203" pitchFamily="2" charset="-79"/>
                <a:cs typeface="Aharoni" panose="02010803020104030203" pitchFamily="2" charset="-79"/>
              </a:rPr>
            </a:br>
            <a:r>
              <a:rPr lang="en-US" sz="3600" dirty="0" smtClean="0">
                <a:latin typeface="Aharoni" panose="02010803020104030203" pitchFamily="2" charset="-79"/>
                <a:cs typeface="Aharoni" panose="02010803020104030203" pitchFamily="2" charset="-79"/>
              </a:rPr>
              <a:t>constant </a:t>
            </a:r>
            <a:r>
              <a:rPr lang="en-US" sz="3600" dirty="0">
                <a:latin typeface="Aharoni" panose="02010803020104030203" pitchFamily="2" charset="-79"/>
                <a:cs typeface="Aharoni" panose="02010803020104030203" pitchFamily="2" charset="-79"/>
              </a:rPr>
              <a:t>disobedience!</a:t>
            </a:r>
          </a:p>
          <a:p>
            <a:pPr algn="ctr"/>
            <a:r>
              <a:rPr lang="en-US" sz="3600" dirty="0">
                <a:latin typeface="Aharoni" panose="02010803020104030203" pitchFamily="2" charset="-79"/>
                <a:cs typeface="Aharoni" panose="02010803020104030203" pitchFamily="2" charset="-79"/>
              </a:rPr>
              <a:t>Isn’t that the same story today?</a:t>
            </a:r>
          </a:p>
          <a:p>
            <a:pPr algn="ctr"/>
            <a:r>
              <a:rPr lang="en-US" sz="3600" dirty="0">
                <a:latin typeface="Aharoni" panose="02010803020104030203" pitchFamily="2" charset="-79"/>
                <a:cs typeface="Aharoni" panose="02010803020104030203" pitchFamily="2" charset="-79"/>
              </a:rPr>
              <a:t>Has anything changed?</a:t>
            </a:r>
          </a:p>
          <a:p>
            <a:pPr algn="ctr"/>
            <a:r>
              <a:rPr lang="en-US" sz="3600" dirty="0">
                <a:latin typeface="Aharoni" panose="02010803020104030203" pitchFamily="2" charset="-79"/>
                <a:cs typeface="Aharoni" panose="02010803020104030203" pitchFamily="2" charset="-79"/>
              </a:rPr>
              <a:t>Is YHVH still the same today </a:t>
            </a:r>
            <a:r>
              <a:rPr lang="en-US" sz="3600" dirty="0" smtClean="0">
                <a:latin typeface="Aharoni" panose="02010803020104030203" pitchFamily="2" charset="-79"/>
                <a:cs typeface="Aharoni" panose="02010803020104030203" pitchFamily="2" charset="-79"/>
              </a:rPr>
              <a:t/>
            </a:r>
            <a:br>
              <a:rPr lang="en-US" sz="3600" dirty="0" smtClean="0">
                <a:latin typeface="Aharoni" panose="02010803020104030203" pitchFamily="2" charset="-79"/>
                <a:cs typeface="Aharoni" panose="02010803020104030203" pitchFamily="2" charset="-79"/>
              </a:rPr>
            </a:br>
            <a:r>
              <a:rPr lang="en-US" sz="3600" dirty="0" smtClean="0">
                <a:latin typeface="Aharoni" panose="02010803020104030203" pitchFamily="2" charset="-79"/>
                <a:cs typeface="Aharoni" panose="02010803020104030203" pitchFamily="2" charset="-79"/>
              </a:rPr>
              <a:t>as </a:t>
            </a:r>
            <a:r>
              <a:rPr lang="en-US" sz="3600" dirty="0">
                <a:latin typeface="Aharoni" panose="02010803020104030203" pitchFamily="2" charset="-79"/>
                <a:cs typeface="Aharoni" panose="02010803020104030203" pitchFamily="2" charset="-79"/>
              </a:rPr>
              <a:t>then?</a:t>
            </a:r>
          </a:p>
        </p:txBody>
      </p:sp>
      <p:pic>
        <p:nvPicPr>
          <p:cNvPr id="2" name="Picture 1">
            <a:extLst>
              <a:ext uri="{FF2B5EF4-FFF2-40B4-BE49-F238E27FC236}">
                <a16:creationId xmlns="" xmlns:a16="http://schemas.microsoft.com/office/drawing/2014/main" id="{FBCE1018-547E-4F50-9378-699366B5286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0" y="6373186"/>
            <a:ext cx="2103302" cy="518205"/>
          </a:xfrm>
          <a:prstGeom prst="rect">
            <a:avLst/>
          </a:prstGeom>
        </p:spPr>
      </p:pic>
      <p:sp>
        <p:nvSpPr>
          <p:cNvPr id="4" name="Slide Number Placeholder 3">
            <a:extLst>
              <a:ext uri="{FF2B5EF4-FFF2-40B4-BE49-F238E27FC236}">
                <a16:creationId xmlns="" xmlns:a16="http://schemas.microsoft.com/office/drawing/2014/main" id="{7A83754B-83AC-413B-B9CC-C73B31BAC8BF}"/>
              </a:ext>
            </a:extLst>
          </p:cNvPr>
          <p:cNvSpPr>
            <a:spLocks noGrp="1"/>
          </p:cNvSpPr>
          <p:nvPr>
            <p:ph type="sldNum" sz="quarter" idx="12"/>
          </p:nvPr>
        </p:nvSpPr>
        <p:spPr>
          <a:xfrm>
            <a:off x="11658600" y="6373186"/>
            <a:ext cx="457200" cy="365125"/>
          </a:xfrm>
        </p:spPr>
        <p:txBody>
          <a:bodyPr/>
          <a:lstStyle/>
          <a:p>
            <a:fld id="{3C6C174D-90BF-4AD9-B787-8A9499DD5C74}" type="slidenum">
              <a:rPr lang="en-US" smtClean="0">
                <a:solidFill>
                  <a:schemeClr val="tx1"/>
                </a:solidFill>
              </a:rPr>
              <a:pPr/>
              <a:t>88</a:t>
            </a:fld>
            <a:endParaRPr lang="en-US" dirty="0">
              <a:solidFill>
                <a:schemeClr val="tx1"/>
              </a:solidFill>
            </a:endParaRPr>
          </a:p>
        </p:txBody>
      </p:sp>
    </p:spTree>
    <p:custDataLst>
      <p:tags r:id="rId1"/>
    </p:custDataLst>
    <p:extLst>
      <p:ext uri="{BB962C8B-B14F-4D97-AF65-F5344CB8AC3E}">
        <p14:creationId xmlns:p14="http://schemas.microsoft.com/office/powerpoint/2010/main" val="1530969381"/>
      </p:ext>
    </p:extLst>
  </p:cSld>
  <p:clrMapOvr>
    <a:masterClrMapping/>
  </p:clrMapOvr>
  <mc:AlternateContent xmlns:mc="http://schemas.openxmlformats.org/markup-compatibility/2006" xmlns:p14="http://schemas.microsoft.com/office/powerpoint/2010/main">
    <mc:Choice Requires="p14">
      <p:transition spd="slow" p14:dur="2000" advTm="19545">
        <p14:prism isContent="1"/>
      </p:transition>
    </mc:Choice>
    <mc:Fallback xmlns="">
      <p:transition spd="slow" advTm="19545">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barn(inVertical)">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ebibleteacher.com/sites/default/files/powerpoint-backgrounds/1/scrollhalf.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48000" y="688489"/>
            <a:ext cx="8610600" cy="452431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marL="457200" indent="-457200">
              <a:buFont typeface="Wingdings" pitchFamily="2" charset="2"/>
              <a:buChar char="q"/>
            </a:pPr>
            <a:r>
              <a:rPr lang="en-US" sz="3200" i="1" dirty="0">
                <a:solidFill>
                  <a:prstClr val="black"/>
                </a:solidFill>
                <a:latin typeface="Aharoni" panose="02010803020104030203" pitchFamily="2" charset="-79"/>
                <a:cs typeface="Aharoni" panose="02010803020104030203" pitchFamily="2" charset="-79"/>
              </a:rPr>
              <a:t>Further readings on the Day of Atonement include Leviticus 18, which says in verse 4:</a:t>
            </a:r>
            <a:r>
              <a:rPr lang="en-US" sz="3200" b="1" dirty="0">
                <a:solidFill>
                  <a:prstClr val="black"/>
                </a:solidFill>
                <a:latin typeface="Aharoni" panose="02010803020104030203" pitchFamily="2" charset="-79"/>
                <a:cs typeface="Aharoni" panose="02010803020104030203" pitchFamily="2" charset="-79"/>
              </a:rPr>
              <a:t> "Ye shall do my judgments and keep my ordinances </a:t>
            </a:r>
            <a:r>
              <a:rPr lang="en-US" sz="3200" b="1" dirty="0" smtClean="0">
                <a:solidFill>
                  <a:prstClr val="black"/>
                </a:solidFill>
                <a:latin typeface="Aharoni" panose="02010803020104030203" pitchFamily="2" charset="-79"/>
                <a:cs typeface="Aharoni" panose="02010803020104030203" pitchFamily="2" charset="-79"/>
              </a:rPr>
              <a:t>.</a:t>
            </a:r>
            <a:r>
              <a:rPr lang="en-US" sz="3200" dirty="0" smtClean="0">
                <a:solidFill>
                  <a:prstClr val="black"/>
                </a:solidFill>
                <a:latin typeface="Aharoni" panose="02010803020104030203" pitchFamily="2" charset="-79"/>
                <a:cs typeface="Aharoni" panose="02010803020104030203" pitchFamily="2" charset="-79"/>
              </a:rPr>
              <a:t>..</a:t>
            </a:r>
            <a:r>
              <a:rPr lang="en-US" sz="3200" b="1" dirty="0" smtClean="0">
                <a:solidFill>
                  <a:prstClr val="black"/>
                </a:solidFill>
                <a:latin typeface="Aharoni" panose="02010803020104030203" pitchFamily="2" charset="-79"/>
                <a:cs typeface="Aharoni" panose="02010803020104030203" pitchFamily="2" charset="-79"/>
              </a:rPr>
              <a:t>," </a:t>
            </a:r>
            <a:r>
              <a:rPr lang="en-US" sz="3200" b="1" dirty="0">
                <a:solidFill>
                  <a:prstClr val="black"/>
                </a:solidFill>
                <a:latin typeface="Aharoni" panose="02010803020104030203" pitchFamily="2" charset="-79"/>
                <a:cs typeface="Aharoni" panose="02010803020104030203" pitchFamily="2" charset="-79"/>
              </a:rPr>
              <a:t>and then it continues with the account of forbidden marriages, warning one not </a:t>
            </a:r>
            <a:r>
              <a:rPr lang="en-US" sz="3200" b="1" dirty="0" smtClean="0">
                <a:solidFill>
                  <a:prstClr val="black"/>
                </a:solidFill>
                <a:latin typeface="Aharoni" panose="02010803020104030203" pitchFamily="2" charset="-79"/>
                <a:cs typeface="Aharoni" panose="02010803020104030203" pitchFamily="2" charset="-79"/>
              </a:rPr>
              <a:t/>
            </a:r>
            <a:br>
              <a:rPr lang="en-US" sz="3200" b="1" dirty="0" smtClean="0">
                <a:solidFill>
                  <a:prstClr val="black"/>
                </a:solidFill>
                <a:latin typeface="Aharoni" panose="02010803020104030203" pitchFamily="2" charset="-79"/>
                <a:cs typeface="Aharoni" panose="02010803020104030203" pitchFamily="2" charset="-79"/>
              </a:rPr>
            </a:br>
            <a:r>
              <a:rPr lang="en-US" sz="3200" b="1" dirty="0" smtClean="0">
                <a:solidFill>
                  <a:prstClr val="black"/>
                </a:solidFill>
                <a:latin typeface="Aharoni" panose="02010803020104030203" pitchFamily="2" charset="-79"/>
                <a:cs typeface="Aharoni" panose="02010803020104030203" pitchFamily="2" charset="-79"/>
              </a:rPr>
              <a:t>to </a:t>
            </a:r>
            <a:r>
              <a:rPr lang="en-US" sz="3200" b="1" dirty="0">
                <a:solidFill>
                  <a:prstClr val="black"/>
                </a:solidFill>
                <a:latin typeface="Aharoni" panose="02010803020104030203" pitchFamily="2" charset="-79"/>
                <a:cs typeface="Aharoni" panose="02010803020104030203" pitchFamily="2" charset="-79"/>
              </a:rPr>
              <a:t>fall into (sexual) temptation. </a:t>
            </a:r>
          </a:p>
          <a:p>
            <a:pPr marL="457200" indent="-457200">
              <a:buFont typeface="Wingdings" pitchFamily="2" charset="2"/>
              <a:buChar char="q"/>
            </a:pPr>
            <a:r>
              <a:rPr lang="en-US" sz="3200" b="1" dirty="0">
                <a:solidFill>
                  <a:prstClr val="black"/>
                </a:solidFill>
                <a:latin typeface="Aharoni" panose="02010803020104030203" pitchFamily="2" charset="-79"/>
                <a:cs typeface="Aharoni" panose="02010803020104030203" pitchFamily="2" charset="-79"/>
              </a:rPr>
              <a:t>Another passage is Micah 7:18-20, which emphasizes Yahuwah’s mercy. </a:t>
            </a:r>
          </a:p>
        </p:txBody>
      </p:sp>
      <p:pic>
        <p:nvPicPr>
          <p:cNvPr id="2" name="Picture 1">
            <a:extLst>
              <a:ext uri="{FF2B5EF4-FFF2-40B4-BE49-F238E27FC236}">
                <a16:creationId xmlns="" xmlns:a16="http://schemas.microsoft.com/office/drawing/2014/main" id="{C8F2EA25-BE37-4B97-87BD-607232006F3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77787"/>
            <a:ext cx="2103302" cy="518205"/>
          </a:xfrm>
          <a:prstGeom prst="rect">
            <a:avLst/>
          </a:prstGeom>
        </p:spPr>
      </p:pic>
      <p:sp>
        <p:nvSpPr>
          <p:cNvPr id="6" name="Slide Number Placeholder 3">
            <a:extLst>
              <a:ext uri="{FF2B5EF4-FFF2-40B4-BE49-F238E27FC236}">
                <a16:creationId xmlns="" xmlns:a16="http://schemas.microsoft.com/office/drawing/2014/main" id="{7A83754B-83AC-413B-B9CC-C73B31BAC8BF}"/>
              </a:ext>
            </a:extLst>
          </p:cNvPr>
          <p:cNvSpPr txBox="1">
            <a:spLocks/>
          </p:cNvSpPr>
          <p:nvPr/>
        </p:nvSpPr>
        <p:spPr>
          <a:xfrm>
            <a:off x="11658600" y="6373186"/>
            <a:ext cx="457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mtClean="0">
                <a:solidFill>
                  <a:schemeClr val="tx1"/>
                </a:solidFill>
              </a:rPr>
              <a:pPr/>
              <a:t>89</a:t>
            </a:fld>
            <a:endParaRPr lang="en-US" dirty="0">
              <a:solidFill>
                <a:schemeClr val="tx1"/>
              </a:solidFill>
            </a:endParaRPr>
          </a:p>
        </p:txBody>
      </p:sp>
    </p:spTree>
    <p:extLst>
      <p:ext uri="{BB962C8B-B14F-4D97-AF65-F5344CB8AC3E}">
        <p14:creationId xmlns:p14="http://schemas.microsoft.com/office/powerpoint/2010/main" val="292155639"/>
      </p:ext>
    </p:extLst>
  </p:cSld>
  <p:clrMapOvr>
    <a:masterClrMapping/>
  </p:clrMapOvr>
  <p:transition spd="slow" advTm="28787">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p:cTn id="7" dur="1000" fill="hold"/>
                                        <p:tgtEl>
                                          <p:spTgt spid="3">
                                            <p:txEl>
                                              <p:pRg st="1" end="1"/>
                                            </p:txEl>
                                          </p:spTgt>
                                        </p:tgtEl>
                                        <p:attrNameLst>
                                          <p:attrName>ppt_w</p:attrName>
                                        </p:attrNameLst>
                                      </p:cBhvr>
                                      <p:tavLst>
                                        <p:tav tm="0">
                                          <p:val>
                                            <p:strVal val="#ppt_w+.3"/>
                                          </p:val>
                                        </p:tav>
                                        <p:tav tm="100000">
                                          <p:val>
                                            <p:strVal val="#ppt_w"/>
                                          </p:val>
                                        </p:tav>
                                      </p:tavLst>
                                    </p:anim>
                                    <p:anim calcmode="lin" valueType="num">
                                      <p:cBhvr>
                                        <p:cTn id="8"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ebibleteacher.com/sites/default/files/powerpoint-backgrounds/1/scrollhalf.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200400" y="937279"/>
            <a:ext cx="8153400" cy="4524315"/>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dirty="0">
                <a:solidFill>
                  <a:prstClr val="black"/>
                </a:solidFill>
              </a:rPr>
              <a:t>Webster’s Dictionary says: </a:t>
            </a:r>
            <a:r>
              <a:rPr lang="en-US" sz="3600" dirty="0" smtClean="0">
                <a:solidFill>
                  <a:prstClr val="black"/>
                </a:solidFill>
              </a:rPr>
              <a:t/>
            </a:r>
            <a:br>
              <a:rPr lang="en-US" sz="3600" dirty="0" smtClean="0">
                <a:solidFill>
                  <a:prstClr val="black"/>
                </a:solidFill>
              </a:rPr>
            </a:br>
            <a:r>
              <a:rPr lang="en-US" sz="3600" b="1" dirty="0" smtClean="0">
                <a:solidFill>
                  <a:prstClr val="black"/>
                </a:solidFill>
              </a:rPr>
              <a:t>“</a:t>
            </a:r>
            <a:r>
              <a:rPr lang="en-US" sz="3600" b="1" dirty="0">
                <a:solidFill>
                  <a:prstClr val="black"/>
                </a:solidFill>
              </a:rPr>
              <a:t>To join in one, to form by uniting.” </a:t>
            </a:r>
            <a:r>
              <a:rPr lang="en-US" sz="3600" b="1" dirty="0" smtClean="0">
                <a:solidFill>
                  <a:prstClr val="black"/>
                </a:solidFill>
              </a:rPr>
              <a:t/>
            </a:r>
            <a:br>
              <a:rPr lang="en-US" sz="3600" b="1" dirty="0" smtClean="0">
                <a:solidFill>
                  <a:prstClr val="black"/>
                </a:solidFill>
              </a:rPr>
            </a:br>
            <a:r>
              <a:rPr lang="en-US" sz="3600" b="1" dirty="0" smtClean="0">
                <a:solidFill>
                  <a:prstClr val="black"/>
                </a:solidFill>
              </a:rPr>
              <a:t>This </a:t>
            </a:r>
            <a:r>
              <a:rPr lang="en-US" sz="3600" b="1" dirty="0">
                <a:solidFill>
                  <a:prstClr val="black"/>
                </a:solidFill>
              </a:rPr>
              <a:t>day symbolizes Yahuwah and man being set at one, literally. </a:t>
            </a:r>
            <a:r>
              <a:rPr lang="en-US" sz="3600" b="1" dirty="0" smtClean="0">
                <a:solidFill>
                  <a:prstClr val="black"/>
                </a:solidFill>
              </a:rPr>
              <a:t> </a:t>
            </a:r>
            <a:r>
              <a:rPr lang="en-US" sz="3600" b="1" dirty="0" err="1" smtClean="0">
                <a:solidFill>
                  <a:prstClr val="black"/>
                </a:solidFill>
              </a:rPr>
              <a:t>Yahuwah</a:t>
            </a:r>
            <a:r>
              <a:rPr lang="en-US" sz="3600" b="1" dirty="0" smtClean="0">
                <a:solidFill>
                  <a:prstClr val="black"/>
                </a:solidFill>
              </a:rPr>
              <a:t> </a:t>
            </a:r>
            <a:r>
              <a:rPr lang="en-US" sz="3600" b="1" dirty="0">
                <a:solidFill>
                  <a:prstClr val="black"/>
                </a:solidFill>
              </a:rPr>
              <a:t>and the created human race can </a:t>
            </a:r>
            <a:r>
              <a:rPr lang="en-US" sz="3600" b="1" dirty="0">
                <a:solidFill>
                  <a:prstClr val="black"/>
                </a:solidFill>
                <a:highlight>
                  <a:srgbClr val="FFFF00"/>
                </a:highlight>
              </a:rPr>
              <a:t>never</a:t>
            </a:r>
            <a:r>
              <a:rPr lang="en-US" sz="3600" b="1" dirty="0">
                <a:solidFill>
                  <a:prstClr val="black"/>
                </a:solidFill>
              </a:rPr>
              <a:t> be fully at one, in full agreement, </a:t>
            </a:r>
            <a:r>
              <a:rPr lang="en-US" sz="3600" b="1" dirty="0">
                <a:solidFill>
                  <a:prstClr val="black"/>
                </a:solidFill>
                <a:highlight>
                  <a:srgbClr val="FFFF00"/>
                </a:highlight>
              </a:rPr>
              <a:t>until</a:t>
            </a:r>
            <a:r>
              <a:rPr lang="en-US" sz="3600" b="1" dirty="0">
                <a:solidFill>
                  <a:prstClr val="black"/>
                </a:solidFill>
              </a:rPr>
              <a:t> the time, when man is redeemed and Satan with his group is cast into the lake of fire.</a:t>
            </a:r>
          </a:p>
        </p:txBody>
      </p:sp>
      <p:pic>
        <p:nvPicPr>
          <p:cNvPr id="3" name="Picture 2">
            <a:extLst>
              <a:ext uri="{FF2B5EF4-FFF2-40B4-BE49-F238E27FC236}">
                <a16:creationId xmlns="" xmlns:a16="http://schemas.microsoft.com/office/drawing/2014/main" id="{F759C73B-EED8-498C-9D26-67FAE1B5DE0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56" y="6339795"/>
            <a:ext cx="2103302" cy="518205"/>
          </a:xfrm>
          <a:prstGeom prst="rect">
            <a:avLst/>
          </a:prstGeom>
        </p:spPr>
      </p:pic>
      <p:sp>
        <p:nvSpPr>
          <p:cNvPr id="4" name="Slide Number Placeholder 3">
            <a:extLst>
              <a:ext uri="{FF2B5EF4-FFF2-40B4-BE49-F238E27FC236}">
                <a16:creationId xmlns="" xmlns:a16="http://schemas.microsoft.com/office/drawing/2014/main" id="{4F04B267-EF62-4D9B-9B5F-00DB80899A86}"/>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9</a:t>
            </a:fld>
            <a:endParaRPr lang="en-US">
              <a:solidFill>
                <a:prstClr val="black">
                  <a:tint val="75000"/>
                </a:prstClr>
              </a:solidFill>
            </a:endParaRPr>
          </a:p>
        </p:txBody>
      </p:sp>
      <p:sp>
        <p:nvSpPr>
          <p:cNvPr id="6" name="Slide Number Placeholder 1">
            <a:extLst>
              <a:ext uri="{FF2B5EF4-FFF2-40B4-BE49-F238E27FC236}">
                <a16:creationId xmlns="" xmlns:a16="http://schemas.microsoft.com/office/drawing/2014/main" id="{E596B1B8-0884-4F73-BA52-826337EEC30B}"/>
              </a:ext>
            </a:extLst>
          </p:cNvPr>
          <p:cNvSpPr txBox="1">
            <a:spLocks/>
          </p:cNvSpPr>
          <p:nvPr/>
        </p:nvSpPr>
        <p:spPr>
          <a:xfrm>
            <a:off x="11810999" y="6492875"/>
            <a:ext cx="372035"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defRPr/>
            </a:pPr>
            <a:fld id="{3C6C174D-90BF-4AD9-B787-8A9499DD5C74}" type="slidenum">
              <a:rPr lang="en-US" smtClean="0">
                <a:solidFill>
                  <a:schemeClr val="tx1"/>
                </a:solidFill>
              </a:rPr>
              <a:pPr>
                <a:defRPr/>
              </a:pPr>
              <a:t>9</a:t>
            </a:fld>
            <a:endParaRPr lang="en-US" dirty="0">
              <a:solidFill>
                <a:schemeClr val="tx1"/>
              </a:solidFill>
            </a:endParaRPr>
          </a:p>
        </p:txBody>
      </p:sp>
    </p:spTree>
    <p:extLst>
      <p:ext uri="{BB962C8B-B14F-4D97-AF65-F5344CB8AC3E}">
        <p14:creationId xmlns:p14="http://schemas.microsoft.com/office/powerpoint/2010/main" val="1504524482"/>
      </p:ext>
    </p:extLst>
  </p:cSld>
  <p:clrMapOvr>
    <a:masterClrMapping/>
  </p:clrMapOvr>
  <mc:AlternateContent xmlns:mc="http://schemas.openxmlformats.org/markup-compatibility/2006" xmlns:p14="http://schemas.microsoft.com/office/powerpoint/2010/main">
    <mc:Choice Requires="p14">
      <p:transition spd="slow" p14:dur="2000" advTm="27064">
        <p14:prism isContent="1"/>
      </p:transition>
    </mc:Choice>
    <mc:Fallback xmlns="">
      <p:transition spd="slow" advTm="27064">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3"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9637" name="Text Box 5"/>
          <p:cNvSpPr txBox="1">
            <a:spLocks noChangeArrowheads="1"/>
          </p:cNvSpPr>
          <p:nvPr/>
        </p:nvSpPr>
        <p:spPr bwMode="auto">
          <a:xfrm>
            <a:off x="762000" y="381000"/>
            <a:ext cx="10972800" cy="1384995"/>
          </a:xfrm>
          <a:prstGeom prst="rect">
            <a:avLst/>
          </a:prstGeom>
          <a:solidFill>
            <a:schemeClr val="accent6">
              <a:alpha val="45000"/>
            </a:schemeClr>
          </a:solidFill>
          <a:ln/>
          <a:effectLst>
            <a:glow rad="228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spcBef>
                <a:spcPct val="50000"/>
              </a:spcBef>
            </a:pPr>
            <a:r>
              <a:rPr lang="en-US" sz="2800" i="1" dirty="0"/>
              <a:t>Let’s always remember Micah 7:18-20: </a:t>
            </a:r>
            <a:r>
              <a:rPr lang="en-US" sz="2800" i="1" dirty="0" smtClean="0"/>
              <a:t/>
            </a:r>
            <a:br>
              <a:rPr lang="en-US" sz="2800" i="1" dirty="0" smtClean="0"/>
            </a:br>
            <a:r>
              <a:rPr lang="en-US" sz="2800" b="1" dirty="0" smtClean="0"/>
              <a:t>“</a:t>
            </a:r>
            <a:r>
              <a:rPr lang="en-US" sz="2800" b="1" dirty="0"/>
              <a:t>Who is a Elohim like unto thee that pardoneth iniquity and passeth by the transgression of the remnant of his heritage?</a:t>
            </a:r>
            <a:r>
              <a:rPr lang="en-US" sz="2800" b="1" dirty="0">
                <a:solidFill>
                  <a:srgbClr val="000000"/>
                </a:solidFill>
              </a:rPr>
              <a:t> </a:t>
            </a:r>
            <a:r>
              <a:rPr lang="en-US" sz="2800" b="1" dirty="0"/>
              <a:t>…</a:t>
            </a:r>
            <a:endParaRPr lang="en-US" sz="2800" dirty="0"/>
          </a:p>
        </p:txBody>
      </p:sp>
      <p:pic>
        <p:nvPicPr>
          <p:cNvPr id="2" name="Picture 1">
            <a:extLst>
              <a:ext uri="{FF2B5EF4-FFF2-40B4-BE49-F238E27FC236}">
                <a16:creationId xmlns="" xmlns:a16="http://schemas.microsoft.com/office/drawing/2014/main" id="{01A0A62E-8D5F-4DF1-8A75-C14F762386C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0548" y="6339795"/>
            <a:ext cx="2103302" cy="518205"/>
          </a:xfrm>
          <a:prstGeom prst="rect">
            <a:avLst/>
          </a:prstGeom>
        </p:spPr>
      </p:pic>
      <p:sp>
        <p:nvSpPr>
          <p:cNvPr id="3" name="Slide Number Placeholder 2">
            <a:extLst>
              <a:ext uri="{FF2B5EF4-FFF2-40B4-BE49-F238E27FC236}">
                <a16:creationId xmlns="" xmlns:a16="http://schemas.microsoft.com/office/drawing/2014/main" id="{77229FD8-D797-4E49-BABD-56B6CD06B354}"/>
              </a:ext>
            </a:extLst>
          </p:cNvPr>
          <p:cNvSpPr>
            <a:spLocks noGrp="1"/>
          </p:cNvSpPr>
          <p:nvPr>
            <p:ph type="sldNum" sz="quarter" idx="12"/>
          </p:nvPr>
        </p:nvSpPr>
        <p:spPr/>
        <p:txBody>
          <a:bodyPr/>
          <a:lstStyle/>
          <a:p>
            <a:fld id="{E932E5B9-99CD-4065-8BC1-D2EEB5142702}" type="slidenum">
              <a:rPr lang="en-US" smtClean="0"/>
              <a:pPr/>
              <a:t>90</a:t>
            </a:fld>
            <a:endParaRPr lang="en-US"/>
          </a:p>
        </p:txBody>
      </p:sp>
    </p:spTree>
  </p:cSld>
  <p:clrMapOvr>
    <a:masterClrMapping/>
  </p:clrMapOvr>
  <p:transition spd="slow" advTm="16638">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2057400" y="381001"/>
            <a:ext cx="8153400" cy="954107"/>
          </a:xfrm>
          <a:prstGeom prst="rect">
            <a:avLst/>
          </a:prstGeom>
          <a:solidFill>
            <a:schemeClr val="accent2">
              <a:alpha val="54000"/>
            </a:schemeClr>
          </a:solidFill>
          <a:ln/>
          <a:effectLst>
            <a:glow rad="228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accent2"/>
          </a:fillRef>
          <a:effectRef idx="1">
            <a:schemeClr val="accent2"/>
          </a:effectRef>
          <a:fontRef idx="minor">
            <a:schemeClr val="lt1"/>
          </a:fontRef>
        </p:style>
        <p:txBody>
          <a:bodyPr wrap="square">
            <a:spAutoFit/>
          </a:bodyPr>
          <a:lstStyle/>
          <a:p>
            <a:pPr algn="ctr">
              <a:spcBef>
                <a:spcPct val="50000"/>
              </a:spcBef>
            </a:pPr>
            <a:r>
              <a:rPr lang="en-US" sz="2800" dirty="0" smtClean="0"/>
              <a:t>…</a:t>
            </a:r>
            <a:r>
              <a:rPr lang="en-US" sz="2800" b="1" dirty="0" smtClean="0"/>
              <a:t> He </a:t>
            </a:r>
            <a:r>
              <a:rPr lang="en-US" sz="2800" b="1" dirty="0"/>
              <a:t>retaineth not his anger forever, </a:t>
            </a:r>
            <a:r>
              <a:rPr lang="en-US" sz="2800" b="1" dirty="0" smtClean="0"/>
              <a:t/>
            </a:r>
            <a:br>
              <a:rPr lang="en-US" sz="2800" b="1" dirty="0" smtClean="0"/>
            </a:br>
            <a:r>
              <a:rPr lang="en-US" sz="2800" u="sng" dirty="0" smtClean="0"/>
              <a:t>because </a:t>
            </a:r>
            <a:r>
              <a:rPr lang="en-US" sz="2800" u="sng" dirty="0"/>
              <a:t>he delighteth in </a:t>
            </a:r>
            <a:r>
              <a:rPr lang="en-US" sz="2800" u="sng" dirty="0" smtClean="0"/>
              <a:t>mercy</a:t>
            </a:r>
            <a:r>
              <a:rPr lang="en-US" sz="2800" dirty="0" smtClean="0"/>
              <a:t> …</a:t>
            </a:r>
            <a:endParaRPr lang="en-US" sz="2800" dirty="0"/>
          </a:p>
        </p:txBody>
      </p:sp>
      <p:pic>
        <p:nvPicPr>
          <p:cNvPr id="2" name="Picture 1">
            <a:extLst>
              <a:ext uri="{FF2B5EF4-FFF2-40B4-BE49-F238E27FC236}">
                <a16:creationId xmlns="" xmlns:a16="http://schemas.microsoft.com/office/drawing/2014/main" id="{A40FD691-A8F0-4866-B371-54E434D5A1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6339795"/>
            <a:ext cx="2103302" cy="518205"/>
          </a:xfrm>
          <a:prstGeom prst="rect">
            <a:avLst/>
          </a:prstGeom>
        </p:spPr>
      </p:pic>
      <p:sp>
        <p:nvSpPr>
          <p:cNvPr id="3" name="Slide Number Placeholder 2">
            <a:extLst>
              <a:ext uri="{FF2B5EF4-FFF2-40B4-BE49-F238E27FC236}">
                <a16:creationId xmlns="" xmlns:a16="http://schemas.microsoft.com/office/drawing/2014/main" id="{69F80D38-8A9A-468F-AA7B-33EAF95EC35A}"/>
              </a:ext>
            </a:extLst>
          </p:cNvPr>
          <p:cNvSpPr>
            <a:spLocks noGrp="1"/>
          </p:cNvSpPr>
          <p:nvPr>
            <p:ph type="sldNum" sz="quarter" idx="12"/>
          </p:nvPr>
        </p:nvSpPr>
        <p:spPr/>
        <p:txBody>
          <a:bodyPr/>
          <a:lstStyle/>
          <a:p>
            <a:fld id="{E932E5B9-99CD-4065-8BC1-D2EEB5142702}" type="slidenum">
              <a:rPr lang="en-US" smtClean="0"/>
              <a:pPr/>
              <a:t>91</a:t>
            </a:fld>
            <a:endParaRPr lang="en-US"/>
          </a:p>
        </p:txBody>
      </p:sp>
    </p:spTree>
  </p:cSld>
  <p:clrMapOvr>
    <a:masterClrMapping/>
  </p:clrMapOvr>
  <p:transition spd="slow" advTm="7777">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2057400" y="457200"/>
            <a:ext cx="8610600" cy="1446550"/>
          </a:xfrm>
          <a:prstGeom prst="rect">
            <a:avLst/>
          </a:prstGeom>
          <a:solidFill>
            <a:schemeClr val="accent6">
              <a:alpha val="38000"/>
            </a:schemeClr>
          </a:solidFill>
          <a:ln/>
          <a:effectLst>
            <a:glow rad="228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spcBef>
                <a:spcPct val="50000"/>
              </a:spcBef>
            </a:pPr>
            <a:r>
              <a:rPr lang="en-US" sz="3200" dirty="0"/>
              <a:t>…</a:t>
            </a:r>
            <a:r>
              <a:rPr lang="en-US" sz="2800" b="1" dirty="0"/>
              <a:t>19. He will turn again; he will have compassion upon us; he will subdue our iniquities; and thou wilt cast all their sins into the depth of the sea…</a:t>
            </a:r>
            <a:endParaRPr lang="en-US" sz="3200" dirty="0"/>
          </a:p>
        </p:txBody>
      </p:sp>
      <p:pic>
        <p:nvPicPr>
          <p:cNvPr id="2" name="Picture 1">
            <a:extLst>
              <a:ext uri="{FF2B5EF4-FFF2-40B4-BE49-F238E27FC236}">
                <a16:creationId xmlns="" xmlns:a16="http://schemas.microsoft.com/office/drawing/2014/main" id="{9574A1EC-6B29-461F-9271-BC1E016D554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124" y="6400800"/>
            <a:ext cx="2103302" cy="518205"/>
          </a:xfrm>
          <a:prstGeom prst="rect">
            <a:avLst/>
          </a:prstGeom>
        </p:spPr>
      </p:pic>
      <p:sp>
        <p:nvSpPr>
          <p:cNvPr id="3" name="Slide Number Placeholder 2">
            <a:extLst>
              <a:ext uri="{FF2B5EF4-FFF2-40B4-BE49-F238E27FC236}">
                <a16:creationId xmlns="" xmlns:a16="http://schemas.microsoft.com/office/drawing/2014/main" id="{3128B8FB-7271-40EB-B6AF-A5C0728354F6}"/>
              </a:ext>
            </a:extLst>
          </p:cNvPr>
          <p:cNvSpPr>
            <a:spLocks noGrp="1"/>
          </p:cNvSpPr>
          <p:nvPr>
            <p:ph type="sldNum" sz="quarter" idx="12"/>
          </p:nvPr>
        </p:nvSpPr>
        <p:spPr/>
        <p:txBody>
          <a:bodyPr/>
          <a:lstStyle/>
          <a:p>
            <a:fld id="{E932E5B9-99CD-4065-8BC1-D2EEB5142702}" type="slidenum">
              <a:rPr lang="en-US" smtClean="0"/>
              <a:pPr/>
              <a:t>92</a:t>
            </a:fld>
            <a:endParaRPr lang="en-US"/>
          </a:p>
        </p:txBody>
      </p:sp>
    </p:spTree>
    <p:extLst>
      <p:ext uri="{BB962C8B-B14F-4D97-AF65-F5344CB8AC3E}">
        <p14:creationId xmlns:p14="http://schemas.microsoft.com/office/powerpoint/2010/main" val="449294220"/>
      </p:ext>
    </p:extLst>
  </p:cSld>
  <p:clrMapOvr>
    <a:masterClrMapping/>
  </p:clrMapOvr>
  <p:transition spd="slow" advTm="13333">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6739" name="Text Box 3"/>
          <p:cNvSpPr txBox="1">
            <a:spLocks noChangeArrowheads="1"/>
          </p:cNvSpPr>
          <p:nvPr/>
        </p:nvSpPr>
        <p:spPr bwMode="auto">
          <a:xfrm>
            <a:off x="1790700" y="381000"/>
            <a:ext cx="8610600" cy="1384995"/>
          </a:xfrm>
          <a:prstGeom prst="rect">
            <a:avLst/>
          </a:prstGeom>
          <a:solidFill>
            <a:schemeClr val="accent6">
              <a:alpha val="45000"/>
            </a:schemeClr>
          </a:solidFill>
          <a:ln/>
          <a:effectLst>
            <a:glow rad="228600">
              <a:schemeClr val="accent6">
                <a:satMod val="175000"/>
                <a:alpha val="40000"/>
              </a:schemeClr>
            </a:glow>
            <a:outerShdw blurRad="40000" dist="20000" dir="5400000" rotWithShape="0">
              <a:srgbClr val="000000">
                <a:alpha val="38000"/>
              </a:srgbClr>
            </a:outerShdw>
          </a:effectLst>
        </p:spPr>
        <p:style>
          <a:lnRef idx="3">
            <a:schemeClr val="lt1"/>
          </a:lnRef>
          <a:fillRef idx="1">
            <a:schemeClr val="accent6"/>
          </a:fillRef>
          <a:effectRef idx="1">
            <a:schemeClr val="accent6"/>
          </a:effectRef>
          <a:fontRef idx="minor">
            <a:schemeClr val="lt1"/>
          </a:fontRef>
        </p:style>
        <p:txBody>
          <a:bodyPr wrap="square">
            <a:spAutoFit/>
          </a:bodyPr>
          <a:lstStyle/>
          <a:p>
            <a:pPr algn="ctr">
              <a:spcBef>
                <a:spcPct val="50000"/>
              </a:spcBef>
            </a:pPr>
            <a:r>
              <a:rPr lang="en-US" sz="2800" dirty="0" smtClean="0"/>
              <a:t>…</a:t>
            </a:r>
            <a:r>
              <a:rPr lang="en-US" sz="2800" b="1" dirty="0" smtClean="0"/>
              <a:t> 20</a:t>
            </a:r>
            <a:r>
              <a:rPr lang="en-US" sz="2800" b="1" dirty="0"/>
              <a:t>. Thou wilt perform the truth to Jacob, and the mercy to Abraham, which thou hast sworn unto our fathers from the days of old.” </a:t>
            </a:r>
            <a:r>
              <a:rPr lang="en-US" sz="2800" b="1" dirty="0" smtClean="0"/>
              <a:t> </a:t>
            </a:r>
            <a:r>
              <a:rPr lang="en-US" sz="2000" b="1" i="1" dirty="0" smtClean="0"/>
              <a:t>KJV</a:t>
            </a:r>
            <a:endParaRPr lang="en-US" sz="2800" i="1" dirty="0"/>
          </a:p>
        </p:txBody>
      </p:sp>
      <p:pic>
        <p:nvPicPr>
          <p:cNvPr id="2" name="Picture 1">
            <a:extLst>
              <a:ext uri="{FF2B5EF4-FFF2-40B4-BE49-F238E27FC236}">
                <a16:creationId xmlns="" xmlns:a16="http://schemas.microsoft.com/office/drawing/2014/main" id="{18CB88AC-CF32-4782-A47B-11CE2FFAFF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70296"/>
            <a:ext cx="2103302" cy="518205"/>
          </a:xfrm>
          <a:prstGeom prst="rect">
            <a:avLst/>
          </a:prstGeom>
        </p:spPr>
      </p:pic>
      <p:sp>
        <p:nvSpPr>
          <p:cNvPr id="3" name="Slide Number Placeholder 2">
            <a:extLst>
              <a:ext uri="{FF2B5EF4-FFF2-40B4-BE49-F238E27FC236}">
                <a16:creationId xmlns="" xmlns:a16="http://schemas.microsoft.com/office/drawing/2014/main" id="{418D5A28-A390-4F59-A018-9529E9D8D721}"/>
              </a:ext>
            </a:extLst>
          </p:cNvPr>
          <p:cNvSpPr>
            <a:spLocks noGrp="1"/>
          </p:cNvSpPr>
          <p:nvPr>
            <p:ph type="sldNum" sz="quarter" idx="12"/>
          </p:nvPr>
        </p:nvSpPr>
        <p:spPr/>
        <p:txBody>
          <a:bodyPr/>
          <a:lstStyle/>
          <a:p>
            <a:fld id="{E932E5B9-99CD-4065-8BC1-D2EEB5142702}" type="slidenum">
              <a:rPr lang="en-US" smtClean="0"/>
              <a:pPr/>
              <a:t>93</a:t>
            </a:fld>
            <a:endParaRPr lang="en-US"/>
          </a:p>
        </p:txBody>
      </p:sp>
    </p:spTree>
    <p:extLst>
      <p:ext uri="{BB962C8B-B14F-4D97-AF65-F5344CB8AC3E}">
        <p14:creationId xmlns:p14="http://schemas.microsoft.com/office/powerpoint/2010/main" val="2113027542"/>
      </p:ext>
    </p:extLst>
  </p:cSld>
  <p:clrMapOvr>
    <a:masterClrMapping/>
  </p:clrMapOvr>
  <p:transition spd="slow" advTm="11590">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1685" name="Text Box 5"/>
          <p:cNvSpPr txBox="1">
            <a:spLocks noChangeArrowheads="1"/>
          </p:cNvSpPr>
          <p:nvPr/>
        </p:nvSpPr>
        <p:spPr bwMode="auto">
          <a:xfrm>
            <a:off x="533400" y="457200"/>
            <a:ext cx="11125200" cy="255454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ct val="50000"/>
              </a:spcBef>
            </a:pPr>
            <a:r>
              <a:rPr lang="en-US" sz="3200" b="1" dirty="0">
                <a:solidFill>
                  <a:srgbClr val="000000"/>
                </a:solidFill>
              </a:rPr>
              <a:t>Yah’s forgiveness is not merely a judicial act by which He sets us free from condemnation</a:t>
            </a:r>
            <a:r>
              <a:rPr lang="en-US" sz="3200" b="1" dirty="0" smtClean="0">
                <a:solidFill>
                  <a:srgbClr val="000000"/>
                </a:solidFill>
              </a:rPr>
              <a:t>.  </a:t>
            </a:r>
            <a:br>
              <a:rPr lang="en-US" sz="3200" b="1" dirty="0" smtClean="0">
                <a:solidFill>
                  <a:srgbClr val="000000"/>
                </a:solidFill>
              </a:rPr>
            </a:br>
            <a:r>
              <a:rPr lang="en-US" sz="3200" b="1" u="sng" dirty="0" smtClean="0">
                <a:solidFill>
                  <a:srgbClr val="000000"/>
                </a:solidFill>
              </a:rPr>
              <a:t>It </a:t>
            </a:r>
            <a:r>
              <a:rPr lang="en-US" sz="3200" b="1" u="sng" dirty="0">
                <a:solidFill>
                  <a:srgbClr val="000000"/>
                </a:solidFill>
              </a:rPr>
              <a:t>is not only forgiveness for sin </a:t>
            </a:r>
            <a:r>
              <a:rPr lang="en-US" sz="3200" b="1" u="sng" dirty="0" smtClean="0">
                <a:solidFill>
                  <a:srgbClr val="000000"/>
                </a:solidFill>
              </a:rPr>
              <a:t>but</a:t>
            </a:r>
            <a:r>
              <a:rPr lang="en-US" sz="3200" b="1" dirty="0" smtClean="0">
                <a:solidFill>
                  <a:srgbClr val="000000"/>
                </a:solidFill>
              </a:rPr>
              <a:t> </a:t>
            </a:r>
            <a:r>
              <a:rPr lang="en-US" sz="3200" b="1" u="sng" dirty="0" smtClean="0">
                <a:solidFill>
                  <a:srgbClr val="FF0000"/>
                </a:solidFill>
              </a:rPr>
              <a:t>reclaiming</a:t>
            </a:r>
            <a:r>
              <a:rPr lang="en-US" sz="3200" b="1" dirty="0" smtClean="0">
                <a:solidFill>
                  <a:srgbClr val="FF0000"/>
                </a:solidFill>
              </a:rPr>
              <a:t> </a:t>
            </a:r>
            <a:r>
              <a:rPr lang="en-US" sz="3200" b="1" u="sng" dirty="0" smtClean="0">
                <a:solidFill>
                  <a:srgbClr val="000000"/>
                </a:solidFill>
              </a:rPr>
              <a:t>from sin</a:t>
            </a:r>
            <a:r>
              <a:rPr lang="en-US" sz="3200" b="1" dirty="0" smtClean="0">
                <a:solidFill>
                  <a:srgbClr val="000000"/>
                </a:solidFill>
              </a:rPr>
              <a:t>.  </a:t>
            </a:r>
            <a:br>
              <a:rPr lang="en-US" sz="3200" b="1" dirty="0" smtClean="0">
                <a:solidFill>
                  <a:srgbClr val="000000"/>
                </a:solidFill>
              </a:rPr>
            </a:br>
            <a:r>
              <a:rPr lang="en-US" sz="3200" b="1" dirty="0" smtClean="0">
                <a:solidFill>
                  <a:srgbClr val="000000"/>
                </a:solidFill>
              </a:rPr>
              <a:t>It </a:t>
            </a:r>
            <a:r>
              <a:rPr lang="en-US" sz="3200" b="1" dirty="0">
                <a:solidFill>
                  <a:srgbClr val="000000"/>
                </a:solidFill>
              </a:rPr>
              <a:t>is the outflow of redeeming love </a:t>
            </a:r>
            <a:r>
              <a:rPr lang="en-US" sz="3200" b="1" dirty="0" smtClean="0">
                <a:solidFill>
                  <a:srgbClr val="000000"/>
                </a:solidFill>
              </a:rPr>
              <a:t/>
            </a:r>
            <a:br>
              <a:rPr lang="en-US" sz="3200" b="1" dirty="0" smtClean="0">
                <a:solidFill>
                  <a:srgbClr val="000000"/>
                </a:solidFill>
              </a:rPr>
            </a:br>
            <a:r>
              <a:rPr lang="en-US" sz="3200" b="1" u="sng" dirty="0" smtClean="0">
                <a:solidFill>
                  <a:srgbClr val="000000"/>
                </a:solidFill>
              </a:rPr>
              <a:t>that </a:t>
            </a:r>
            <a:r>
              <a:rPr lang="en-US" sz="3200" b="1" u="sng" dirty="0">
                <a:solidFill>
                  <a:srgbClr val="000000"/>
                </a:solidFill>
              </a:rPr>
              <a:t>transforms the heart</a:t>
            </a:r>
            <a:r>
              <a:rPr lang="en-US" sz="3200" b="1" dirty="0">
                <a:solidFill>
                  <a:srgbClr val="000000"/>
                </a:solidFill>
              </a:rPr>
              <a:t>.</a:t>
            </a:r>
            <a:r>
              <a:rPr lang="en-US" dirty="0">
                <a:solidFill>
                  <a:srgbClr val="000000"/>
                </a:solidFill>
              </a:rPr>
              <a:t> </a:t>
            </a:r>
          </a:p>
        </p:txBody>
      </p:sp>
      <p:pic>
        <p:nvPicPr>
          <p:cNvPr id="2" name="Picture 1">
            <a:extLst>
              <a:ext uri="{FF2B5EF4-FFF2-40B4-BE49-F238E27FC236}">
                <a16:creationId xmlns="" xmlns:a16="http://schemas.microsoft.com/office/drawing/2014/main" id="{B025E2AB-3785-40D4-B7C8-FDD2972D8A3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68905"/>
            <a:ext cx="2103302" cy="518205"/>
          </a:xfrm>
          <a:prstGeom prst="rect">
            <a:avLst/>
          </a:prstGeom>
        </p:spPr>
      </p:pic>
      <p:sp>
        <p:nvSpPr>
          <p:cNvPr id="3" name="Slide Number Placeholder 2">
            <a:extLst>
              <a:ext uri="{FF2B5EF4-FFF2-40B4-BE49-F238E27FC236}">
                <a16:creationId xmlns="" xmlns:a16="http://schemas.microsoft.com/office/drawing/2014/main" id="{C6EE1D48-6955-4851-ACFB-1B0C88002E60}"/>
              </a:ext>
            </a:extLst>
          </p:cNvPr>
          <p:cNvSpPr>
            <a:spLocks noGrp="1"/>
          </p:cNvSpPr>
          <p:nvPr>
            <p:ph type="sldNum" sz="quarter" idx="12"/>
          </p:nvPr>
        </p:nvSpPr>
        <p:spPr/>
        <p:txBody>
          <a:bodyPr/>
          <a:lstStyle/>
          <a:p>
            <a:fld id="{E932E5B9-99CD-4065-8BC1-D2EEB5142702}" type="slidenum">
              <a:rPr lang="en-US" smtClean="0"/>
              <a:pPr/>
              <a:t>94</a:t>
            </a:fld>
            <a:endParaRPr lang="en-US"/>
          </a:p>
        </p:txBody>
      </p:sp>
    </p:spTree>
  </p:cSld>
  <p:clrMapOvr>
    <a:masterClrMapping/>
  </p:clrMapOvr>
  <p:transition spd="slow" advTm="19181">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2709" name="Text Box 5"/>
          <p:cNvSpPr txBox="1">
            <a:spLocks noChangeArrowheads="1"/>
          </p:cNvSpPr>
          <p:nvPr/>
        </p:nvSpPr>
        <p:spPr bwMode="auto">
          <a:xfrm>
            <a:off x="762000" y="685800"/>
            <a:ext cx="10439400" cy="156966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2"/>
          </a:lnRef>
          <a:fillRef idx="2">
            <a:schemeClr val="accent2"/>
          </a:fillRef>
          <a:effectRef idx="1">
            <a:schemeClr val="accent2"/>
          </a:effectRef>
          <a:fontRef idx="minor">
            <a:schemeClr val="dk1"/>
          </a:fontRef>
        </p:style>
        <p:txBody>
          <a:bodyPr wrap="square">
            <a:spAutoFit/>
          </a:bodyPr>
          <a:lstStyle/>
          <a:p>
            <a:pPr algn="ctr">
              <a:spcBef>
                <a:spcPct val="50000"/>
              </a:spcBef>
            </a:pPr>
            <a:r>
              <a:rPr lang="en-US" sz="3200" b="1" dirty="0">
                <a:solidFill>
                  <a:srgbClr val="000000"/>
                </a:solidFill>
              </a:rPr>
              <a:t>…David had the true conception of forgiveness when he prayed, "Create in me a clean heart, O </a:t>
            </a:r>
            <a:r>
              <a:rPr lang="en-US" sz="3200" b="1" dirty="0" smtClean="0">
                <a:solidFill>
                  <a:srgbClr val="000000"/>
                </a:solidFill>
              </a:rPr>
              <a:t>YAH</a:t>
            </a:r>
            <a:r>
              <a:rPr lang="en-US" sz="3200" dirty="0" smtClean="0">
                <a:solidFill>
                  <a:srgbClr val="000000"/>
                </a:solidFill>
              </a:rPr>
              <a:t>; </a:t>
            </a:r>
            <a:r>
              <a:rPr lang="en-US" sz="3200" b="1" dirty="0" smtClean="0">
                <a:solidFill>
                  <a:srgbClr val="000000"/>
                </a:solidFill>
              </a:rPr>
              <a:t>and </a:t>
            </a:r>
            <a:r>
              <a:rPr lang="en-US" sz="3200" b="1" dirty="0">
                <a:solidFill>
                  <a:srgbClr val="000000"/>
                </a:solidFill>
              </a:rPr>
              <a:t>renew a right spirit within me."</a:t>
            </a:r>
            <a:r>
              <a:rPr lang="en-US" sz="3200" dirty="0">
                <a:solidFill>
                  <a:srgbClr val="000000"/>
                </a:solidFill>
              </a:rPr>
              <a:t> </a:t>
            </a:r>
            <a:r>
              <a:rPr lang="en-US" sz="2400" i="1" dirty="0">
                <a:solidFill>
                  <a:srgbClr val="000000"/>
                </a:solidFill>
              </a:rPr>
              <a:t>Psalm </a:t>
            </a:r>
            <a:r>
              <a:rPr lang="en-US" sz="2400" i="1" dirty="0" smtClean="0">
                <a:solidFill>
                  <a:srgbClr val="000000"/>
                </a:solidFill>
              </a:rPr>
              <a:t>51:10</a:t>
            </a:r>
            <a:r>
              <a:rPr lang="en-US" sz="2400" i="1" dirty="0" smtClean="0">
                <a:solidFill>
                  <a:srgbClr val="CC0000"/>
                </a:solidFill>
              </a:rPr>
              <a:t>  </a:t>
            </a:r>
            <a:r>
              <a:rPr lang="en-US" sz="2000" i="1" dirty="0">
                <a:solidFill>
                  <a:schemeClr val="bg1"/>
                </a:solidFill>
              </a:rPr>
              <a:t>KJV</a:t>
            </a:r>
            <a:endParaRPr lang="en-US" sz="2400" i="1" dirty="0">
              <a:solidFill>
                <a:schemeClr val="bg1"/>
              </a:solidFill>
            </a:endParaRPr>
          </a:p>
        </p:txBody>
      </p:sp>
      <p:pic>
        <p:nvPicPr>
          <p:cNvPr id="2" name="Picture 1">
            <a:extLst>
              <a:ext uri="{FF2B5EF4-FFF2-40B4-BE49-F238E27FC236}">
                <a16:creationId xmlns="" xmlns:a16="http://schemas.microsoft.com/office/drawing/2014/main" id="{0031E9C6-9940-42E6-AF2C-AFF9E2DA45A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39795"/>
            <a:ext cx="2103302" cy="518205"/>
          </a:xfrm>
          <a:prstGeom prst="rect">
            <a:avLst/>
          </a:prstGeom>
        </p:spPr>
      </p:pic>
      <p:sp>
        <p:nvSpPr>
          <p:cNvPr id="3" name="Slide Number Placeholder 2">
            <a:extLst>
              <a:ext uri="{FF2B5EF4-FFF2-40B4-BE49-F238E27FC236}">
                <a16:creationId xmlns="" xmlns:a16="http://schemas.microsoft.com/office/drawing/2014/main" id="{3FA52A6A-8969-46AC-892E-F22351A2A6BB}"/>
              </a:ext>
            </a:extLst>
          </p:cNvPr>
          <p:cNvSpPr>
            <a:spLocks noGrp="1"/>
          </p:cNvSpPr>
          <p:nvPr>
            <p:ph type="sldNum" sz="quarter" idx="12"/>
          </p:nvPr>
        </p:nvSpPr>
        <p:spPr/>
        <p:txBody>
          <a:bodyPr/>
          <a:lstStyle/>
          <a:p>
            <a:fld id="{E932E5B9-99CD-4065-8BC1-D2EEB5142702}" type="slidenum">
              <a:rPr lang="en-US" smtClean="0"/>
              <a:pPr/>
              <a:t>95</a:t>
            </a:fld>
            <a:endParaRPr lang="en-US"/>
          </a:p>
        </p:txBody>
      </p:sp>
    </p:spTree>
  </p:cSld>
  <p:clrMapOvr>
    <a:masterClrMapping/>
  </p:clrMapOvr>
  <p:transition advTm="16709">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descr="http://i.ytimg.com/vi/VWhWqC2AA48/0.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53200" y="576828"/>
            <a:ext cx="4063999"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685800" y="3849231"/>
            <a:ext cx="10820399" cy="2246769"/>
          </a:xfrm>
          <a:prstGeom prst="rect">
            <a:avLst/>
          </a:prstGeom>
          <a:noFill/>
        </p:spPr>
        <p:txBody>
          <a:bodyPr wrap="square" rtlCol="0">
            <a:spAutoFit/>
          </a:bodyPr>
          <a:lstStyle/>
          <a:p>
            <a:r>
              <a:rPr lang="en-US" sz="2800" dirty="0">
                <a:solidFill>
                  <a:schemeClr val="bg1"/>
                </a:solidFill>
              </a:rPr>
              <a:t>“</a:t>
            </a:r>
            <a:r>
              <a:rPr lang="en-US" sz="2800" b="1" dirty="0">
                <a:solidFill>
                  <a:srgbClr val="FFFF00"/>
                </a:solidFill>
                <a:latin typeface="Arial Black" panose="020B0A04020102020204" pitchFamily="34" charset="0"/>
              </a:rPr>
              <a:t>If</a:t>
            </a:r>
            <a:r>
              <a:rPr lang="en-US" sz="2800" dirty="0">
                <a:solidFill>
                  <a:schemeClr val="bg1"/>
                </a:solidFill>
              </a:rPr>
              <a:t> thou wilt </a:t>
            </a:r>
            <a:r>
              <a:rPr lang="en-US" sz="2800" b="1" dirty="0">
                <a:solidFill>
                  <a:srgbClr val="FFFF00"/>
                </a:solidFill>
                <a:latin typeface="Arial Black" panose="020B0A04020102020204" pitchFamily="34" charset="0"/>
              </a:rPr>
              <a:t>walk</a:t>
            </a:r>
            <a:r>
              <a:rPr lang="en-US" sz="2800" dirty="0">
                <a:solidFill>
                  <a:schemeClr val="bg1"/>
                </a:solidFill>
              </a:rPr>
              <a:t> in my statutes, and </a:t>
            </a:r>
            <a:r>
              <a:rPr lang="en-US" sz="2800" b="1" dirty="0">
                <a:solidFill>
                  <a:srgbClr val="FFFF00"/>
                </a:solidFill>
                <a:latin typeface="Arial Black" panose="020B0A04020102020204" pitchFamily="34" charset="0"/>
              </a:rPr>
              <a:t>execute</a:t>
            </a:r>
            <a:r>
              <a:rPr lang="en-US" sz="2800" dirty="0">
                <a:solidFill>
                  <a:schemeClr val="bg1"/>
                </a:solidFill>
              </a:rPr>
              <a:t> my judgments, and </a:t>
            </a:r>
            <a:r>
              <a:rPr lang="en-US" sz="2800" b="1" dirty="0">
                <a:solidFill>
                  <a:srgbClr val="FFFF00"/>
                </a:solidFill>
                <a:latin typeface="Arial Black" panose="020B0A04020102020204" pitchFamily="34" charset="0"/>
              </a:rPr>
              <a:t>keep</a:t>
            </a:r>
            <a:r>
              <a:rPr lang="en-US" sz="2800" dirty="0">
                <a:solidFill>
                  <a:schemeClr val="bg1"/>
                </a:solidFill>
              </a:rPr>
              <a:t> all my commandments to </a:t>
            </a:r>
            <a:r>
              <a:rPr lang="en-US" sz="2800" b="1" dirty="0">
                <a:solidFill>
                  <a:srgbClr val="FFFF00"/>
                </a:solidFill>
                <a:latin typeface="Arial Black" panose="020B0A04020102020204" pitchFamily="34" charset="0"/>
              </a:rPr>
              <a:t>walk</a:t>
            </a:r>
            <a:r>
              <a:rPr lang="en-US" sz="2800" dirty="0">
                <a:solidFill>
                  <a:schemeClr val="bg1"/>
                </a:solidFill>
              </a:rPr>
              <a:t> in them; then will I perform my word with thee, which I spake unto David thy father:  </a:t>
            </a:r>
          </a:p>
          <a:p>
            <a:r>
              <a:rPr lang="en-US" sz="2800" dirty="0">
                <a:solidFill>
                  <a:schemeClr val="bg1"/>
                </a:solidFill>
              </a:rPr>
              <a:t>6:13	And I will dwell among the children of Israel and will not forsake my people Israel.” </a:t>
            </a:r>
          </a:p>
        </p:txBody>
      </p:sp>
      <p:sp>
        <p:nvSpPr>
          <p:cNvPr id="3" name="TextBox 2"/>
          <p:cNvSpPr txBox="1"/>
          <p:nvPr/>
        </p:nvSpPr>
        <p:spPr>
          <a:xfrm>
            <a:off x="685800" y="996951"/>
            <a:ext cx="5029200" cy="2554545"/>
          </a:xfrm>
          <a:prstGeom prst="rect">
            <a:avLst/>
          </a:prstGeom>
          <a:noFill/>
        </p:spPr>
        <p:txBody>
          <a:bodyPr wrap="square" rtlCol="0">
            <a:spAutoFit/>
          </a:bodyPr>
          <a:lstStyle/>
          <a:p>
            <a:pPr algn="ctr"/>
            <a:r>
              <a:rPr lang="en-US" sz="3200" dirty="0">
                <a:solidFill>
                  <a:schemeClr val="bg1"/>
                </a:solidFill>
              </a:rPr>
              <a:t>The promise that YHVH made to </a:t>
            </a:r>
            <a:r>
              <a:rPr lang="en-US" sz="3200" dirty="0" smtClean="0">
                <a:solidFill>
                  <a:schemeClr val="bg1"/>
                </a:solidFill>
              </a:rPr>
              <a:t>King </a:t>
            </a:r>
            <a:r>
              <a:rPr lang="en-US" sz="3200" dirty="0">
                <a:solidFill>
                  <a:schemeClr val="bg1"/>
                </a:solidFill>
              </a:rPr>
              <a:t>Solomon in </a:t>
            </a:r>
            <a:r>
              <a:rPr lang="en-US" sz="3200" dirty="0" smtClean="0">
                <a:solidFill>
                  <a:schemeClr val="bg1"/>
                </a:solidFill>
              </a:rPr>
              <a:t/>
            </a:r>
            <a:br>
              <a:rPr lang="en-US" sz="3200" dirty="0" smtClean="0">
                <a:solidFill>
                  <a:schemeClr val="bg1"/>
                </a:solidFill>
              </a:rPr>
            </a:br>
            <a:r>
              <a:rPr lang="en-US" sz="3200" dirty="0" smtClean="0">
                <a:solidFill>
                  <a:schemeClr val="bg1"/>
                </a:solidFill>
              </a:rPr>
              <a:t>1 </a:t>
            </a:r>
            <a:r>
              <a:rPr lang="en-US" sz="3200" dirty="0">
                <a:solidFill>
                  <a:schemeClr val="bg1"/>
                </a:solidFill>
              </a:rPr>
              <a:t>Kings 6:12-13 KJV applies to every generation: </a:t>
            </a:r>
          </a:p>
        </p:txBody>
      </p:sp>
      <p:sp>
        <p:nvSpPr>
          <p:cNvPr id="4" name="Rectangle 3"/>
          <p:cNvSpPr/>
          <p:nvPr/>
        </p:nvSpPr>
        <p:spPr>
          <a:xfrm>
            <a:off x="228600" y="228600"/>
            <a:ext cx="11658600" cy="6400800"/>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 xmlns:a16="http://schemas.microsoft.com/office/drawing/2014/main" id="{83F4F1A0-5467-4F77-8789-AFE7C8E3AED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77894"/>
            <a:ext cx="2103302" cy="518205"/>
          </a:xfrm>
          <a:prstGeom prst="rect">
            <a:avLst/>
          </a:prstGeom>
        </p:spPr>
      </p:pic>
      <p:sp>
        <p:nvSpPr>
          <p:cNvPr id="6" name="Slide Number Placeholder 5">
            <a:extLst>
              <a:ext uri="{FF2B5EF4-FFF2-40B4-BE49-F238E27FC236}">
                <a16:creationId xmlns="" xmlns:a16="http://schemas.microsoft.com/office/drawing/2014/main" id="{C5E6BB39-02F8-4F8D-BBA1-120EDB676A3A}"/>
              </a:ext>
            </a:extLst>
          </p:cNvPr>
          <p:cNvSpPr>
            <a:spLocks noGrp="1"/>
          </p:cNvSpPr>
          <p:nvPr>
            <p:ph type="sldNum" sz="quarter" idx="12"/>
          </p:nvPr>
        </p:nvSpPr>
        <p:spPr>
          <a:xfrm>
            <a:off x="9144000" y="6195331"/>
            <a:ext cx="2743200" cy="365125"/>
          </a:xfrm>
        </p:spPr>
        <p:txBody>
          <a:bodyPr/>
          <a:lstStyle/>
          <a:p>
            <a:fld id="{3C6C174D-90BF-4AD9-B787-8A9499DD5C74}" type="slidenum">
              <a:rPr lang="en-US" smtClean="0">
                <a:solidFill>
                  <a:schemeClr val="bg1"/>
                </a:solidFill>
              </a:rPr>
              <a:pPr/>
              <a:t>96</a:t>
            </a:fld>
            <a:endParaRPr lang="en-US" dirty="0">
              <a:solidFill>
                <a:schemeClr val="bg1"/>
              </a:solidFill>
            </a:endParaRPr>
          </a:p>
        </p:txBody>
      </p:sp>
    </p:spTree>
    <p:extLst>
      <p:ext uri="{BB962C8B-B14F-4D97-AF65-F5344CB8AC3E}">
        <p14:creationId xmlns:p14="http://schemas.microsoft.com/office/powerpoint/2010/main" val="1812802442"/>
      </p:ext>
    </p:extLst>
  </p:cSld>
  <p:clrMapOvr>
    <a:masterClrMapping/>
  </p:clrMapOvr>
  <mc:AlternateContent xmlns:mc="http://schemas.openxmlformats.org/markup-compatibility/2006" xmlns:p14="http://schemas.microsoft.com/office/powerpoint/2010/main">
    <mc:Choice Requires="p14">
      <p:transition spd="slow" p14:dur="1400" advTm="33427">
        <p14:doors dir="vert"/>
      </p:transition>
    </mc:Choice>
    <mc:Fallback xmlns="">
      <p:transition spd="slow" advTm="33427">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heel(1)">
                                      <p:cBhvr>
                                        <p:cTn id="7" dur="2000"/>
                                        <p:tgtEl>
                                          <p:spTgt spid="2">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heel(1)">
                                      <p:cBhvr>
                                        <p:cTn id="10" dur="20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3429000" y="1524000"/>
            <a:ext cx="6320413" cy="3046988"/>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en-US" sz="4000" dirty="0">
                <a:latin typeface="Aharoni" panose="02010803020104030203" pitchFamily="2" charset="-79"/>
                <a:cs typeface="Aharoni" panose="02010803020104030203" pitchFamily="2" charset="-79"/>
              </a:rPr>
              <a:t>This applies not only to Israel as a nation but to each individual as we read in Psalm </a:t>
            </a:r>
            <a:r>
              <a:rPr lang="en-US" sz="4000" dirty="0" smtClean="0">
                <a:latin typeface="Aharoni" panose="02010803020104030203" pitchFamily="2" charset="-79"/>
                <a:cs typeface="Aharoni" panose="02010803020104030203" pitchFamily="2" charset="-79"/>
              </a:rPr>
              <a:t>103:17-18. </a:t>
            </a:r>
            <a:r>
              <a:rPr lang="en-US" sz="3200" dirty="0">
                <a:latin typeface="Aharoni" panose="02010803020104030203" pitchFamily="2" charset="-79"/>
                <a:cs typeface="Aharoni" panose="02010803020104030203" pitchFamily="2" charset="-79"/>
              </a:rPr>
              <a:t>KJV</a:t>
            </a:r>
            <a:endParaRPr lang="en-US" sz="4000" dirty="0">
              <a:latin typeface="Aharoni" panose="02010803020104030203" pitchFamily="2" charset="-79"/>
              <a:cs typeface="Aharoni" panose="02010803020104030203" pitchFamily="2" charset="-79"/>
            </a:endParaRPr>
          </a:p>
        </p:txBody>
      </p:sp>
      <p:pic>
        <p:nvPicPr>
          <p:cNvPr id="3" name="Picture 2">
            <a:extLst>
              <a:ext uri="{FF2B5EF4-FFF2-40B4-BE49-F238E27FC236}">
                <a16:creationId xmlns="" xmlns:a16="http://schemas.microsoft.com/office/drawing/2014/main" id="{479B61FF-E228-4EC9-8CEA-C1020584D04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3973" y="6436009"/>
            <a:ext cx="2103302" cy="518205"/>
          </a:xfrm>
          <a:prstGeom prst="rect">
            <a:avLst/>
          </a:prstGeom>
        </p:spPr>
      </p:pic>
      <p:sp>
        <p:nvSpPr>
          <p:cNvPr id="4" name="Slide Number Placeholder 3">
            <a:extLst>
              <a:ext uri="{FF2B5EF4-FFF2-40B4-BE49-F238E27FC236}">
                <a16:creationId xmlns="" xmlns:a16="http://schemas.microsoft.com/office/drawing/2014/main" id="{7C20CEAB-006E-4AA3-95B4-E3238ECE845A}"/>
              </a:ext>
            </a:extLst>
          </p:cNvPr>
          <p:cNvSpPr>
            <a:spLocks noGrp="1"/>
          </p:cNvSpPr>
          <p:nvPr>
            <p:ph type="sldNum" sz="quarter" idx="12"/>
          </p:nvPr>
        </p:nvSpPr>
        <p:spPr/>
        <p:txBody>
          <a:bodyPr/>
          <a:lstStyle/>
          <a:p>
            <a:fld id="{3C6C174D-90BF-4AD9-B787-8A9499DD5C74}" type="slidenum">
              <a:rPr lang="en-US" smtClean="0">
                <a:solidFill>
                  <a:prstClr val="black">
                    <a:tint val="75000"/>
                  </a:prstClr>
                </a:solidFill>
              </a:rPr>
              <a:pPr/>
              <a:t>97</a:t>
            </a:fld>
            <a:endParaRPr lang="en-US">
              <a:solidFill>
                <a:prstClr val="black">
                  <a:tint val="75000"/>
                </a:prstClr>
              </a:solidFill>
            </a:endParaRPr>
          </a:p>
        </p:txBody>
      </p:sp>
      <p:sp>
        <p:nvSpPr>
          <p:cNvPr id="6" name="Slide Number Placeholder 3">
            <a:extLst>
              <a:ext uri="{FF2B5EF4-FFF2-40B4-BE49-F238E27FC236}">
                <a16:creationId xmlns="" xmlns:a16="http://schemas.microsoft.com/office/drawing/2014/main" id="{7A83754B-83AC-413B-B9CC-C73B31BAC8BF}"/>
              </a:ext>
            </a:extLst>
          </p:cNvPr>
          <p:cNvSpPr txBox="1">
            <a:spLocks/>
          </p:cNvSpPr>
          <p:nvPr/>
        </p:nvSpPr>
        <p:spPr>
          <a:xfrm>
            <a:off x="11658600" y="6373186"/>
            <a:ext cx="457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mtClean="0">
                <a:solidFill>
                  <a:schemeClr val="tx1"/>
                </a:solidFill>
              </a:rPr>
              <a:pPr/>
              <a:t>97</a:t>
            </a:fld>
            <a:endParaRPr lang="en-US" dirty="0">
              <a:solidFill>
                <a:schemeClr val="tx1"/>
              </a:solidFill>
            </a:endParaRPr>
          </a:p>
        </p:txBody>
      </p:sp>
    </p:spTree>
    <p:extLst>
      <p:ext uri="{BB962C8B-B14F-4D97-AF65-F5344CB8AC3E}">
        <p14:creationId xmlns:p14="http://schemas.microsoft.com/office/powerpoint/2010/main" val="794764459"/>
      </p:ext>
    </p:extLst>
  </p:cSld>
  <p:clrMapOvr>
    <a:masterClrMapping/>
  </p:clrMapOvr>
  <p:transition spd="slow" advTm="13077">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609600" y="3886201"/>
            <a:ext cx="10972800" cy="243143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en-US" sz="3200" dirty="0">
                <a:solidFill>
                  <a:schemeClr val="tx1"/>
                </a:solidFill>
                <a:latin typeface="Arial" panose="020B0604020202020204" pitchFamily="34" charset="0"/>
                <a:cs typeface="Arial" panose="020B0604020202020204" pitchFamily="34" charset="0"/>
              </a:rPr>
              <a:t>“The mercy of YHVH is from everlasting to everlasting upon them that fear him, and his righteousness unto children’s children; 18. </a:t>
            </a:r>
            <a:r>
              <a:rPr lang="en-US" sz="3200" b="1" u="sng" dirty="0">
                <a:solidFill>
                  <a:srgbClr val="0000CC"/>
                </a:solidFill>
                <a:latin typeface="Arial" panose="020B0604020202020204" pitchFamily="34" charset="0"/>
                <a:cs typeface="Arial" panose="020B0604020202020204" pitchFamily="34" charset="0"/>
              </a:rPr>
              <a:t>To such as keep his covenant</a:t>
            </a:r>
            <a:r>
              <a:rPr lang="en-US" sz="3200" b="1" dirty="0">
                <a:solidFill>
                  <a:srgbClr val="0000CC"/>
                </a:solidFill>
                <a:latin typeface="Arial" panose="020B0604020202020204" pitchFamily="34" charset="0"/>
                <a:cs typeface="Arial" panose="020B0604020202020204" pitchFamily="34" charset="0"/>
              </a:rPr>
              <a:t>, and to those that remember his commandments to do them.</a:t>
            </a:r>
            <a:r>
              <a:rPr lang="en-US" sz="3200" dirty="0">
                <a:solidFill>
                  <a:schemeClr val="tx1"/>
                </a:solidFill>
                <a:latin typeface="Arial" panose="020B0604020202020204" pitchFamily="34" charset="0"/>
                <a:cs typeface="Arial" panose="020B0604020202020204" pitchFamily="34" charset="0"/>
              </a:rPr>
              <a:t>”</a:t>
            </a:r>
            <a:r>
              <a:rPr lang="en-US" sz="3200" b="1" dirty="0">
                <a:solidFill>
                  <a:srgbClr val="0000CC"/>
                </a:solidFill>
                <a:latin typeface="Arial" panose="020B0604020202020204" pitchFamily="34" charset="0"/>
                <a:cs typeface="Arial" panose="020B0604020202020204" pitchFamily="34" charset="0"/>
              </a:rPr>
              <a:t>  </a:t>
            </a:r>
          </a:p>
          <a:p>
            <a:pPr algn="ctr"/>
            <a:r>
              <a:rPr lang="en-US" sz="2400" i="1" dirty="0">
                <a:solidFill>
                  <a:schemeClr val="tx1"/>
                </a:solidFill>
                <a:latin typeface="Arial" panose="020B0604020202020204" pitchFamily="34" charset="0"/>
                <a:cs typeface="Arial" panose="020B0604020202020204" pitchFamily="34" charset="0"/>
              </a:rPr>
              <a:t>Psalm 103:17-18 </a:t>
            </a:r>
            <a:r>
              <a:rPr lang="en-US" sz="2400" i="1" dirty="0" smtClean="0">
                <a:solidFill>
                  <a:schemeClr val="tx1"/>
                </a:solidFill>
                <a:latin typeface="Arial" panose="020B0604020202020204" pitchFamily="34" charset="0"/>
                <a:cs typeface="Arial" panose="020B0604020202020204" pitchFamily="34" charset="0"/>
              </a:rPr>
              <a:t> </a:t>
            </a:r>
            <a:r>
              <a:rPr lang="en-US" sz="2000" i="1" dirty="0" smtClean="0">
                <a:solidFill>
                  <a:schemeClr val="tx1"/>
                </a:solidFill>
                <a:latin typeface="Arial" panose="020B0604020202020204" pitchFamily="34" charset="0"/>
                <a:cs typeface="Arial" panose="020B0604020202020204" pitchFamily="34" charset="0"/>
              </a:rPr>
              <a:t>KJV</a:t>
            </a:r>
            <a:endParaRPr lang="en-US" sz="2400" i="1"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 xmlns:a16="http://schemas.microsoft.com/office/drawing/2014/main" id="{80E81FA9-50D7-4BA3-8F76-B0152F99C41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6353443"/>
            <a:ext cx="2103302" cy="518205"/>
          </a:xfrm>
          <a:prstGeom prst="rect">
            <a:avLst/>
          </a:prstGeom>
        </p:spPr>
      </p:pic>
      <p:sp>
        <p:nvSpPr>
          <p:cNvPr id="6" name="Slide Number Placeholder 3">
            <a:extLst>
              <a:ext uri="{FF2B5EF4-FFF2-40B4-BE49-F238E27FC236}">
                <a16:creationId xmlns="" xmlns:a16="http://schemas.microsoft.com/office/drawing/2014/main" id="{7A83754B-83AC-413B-B9CC-C73B31BAC8BF}"/>
              </a:ext>
            </a:extLst>
          </p:cNvPr>
          <p:cNvSpPr txBox="1">
            <a:spLocks/>
          </p:cNvSpPr>
          <p:nvPr/>
        </p:nvSpPr>
        <p:spPr>
          <a:xfrm>
            <a:off x="11658600" y="6373186"/>
            <a:ext cx="457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mtClean="0">
                <a:solidFill>
                  <a:schemeClr val="bg1"/>
                </a:solidFill>
              </a:rPr>
              <a:pPr/>
              <a:t>98</a:t>
            </a:fld>
            <a:endParaRPr lang="en-US" dirty="0">
              <a:solidFill>
                <a:schemeClr val="bg1"/>
              </a:solidFill>
            </a:endParaRPr>
          </a:p>
        </p:txBody>
      </p:sp>
    </p:spTree>
    <p:extLst>
      <p:ext uri="{BB962C8B-B14F-4D97-AF65-F5344CB8AC3E}">
        <p14:creationId xmlns:p14="http://schemas.microsoft.com/office/powerpoint/2010/main" val="937518504"/>
      </p:ext>
    </p:extLst>
  </p:cSld>
  <p:clrMapOvr>
    <a:masterClrMapping/>
  </p:clrMapOvr>
  <p:transition spd="slow" advTm="18340">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wf-f.org/WFFResource/Prodiga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0" y="865938"/>
            <a:ext cx="4343400" cy="50397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143000" y="843677"/>
            <a:ext cx="5225409" cy="517064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3">
            <a:schemeClr val="lt1"/>
          </a:lnRef>
          <a:fillRef idx="1">
            <a:schemeClr val="accent3"/>
          </a:fillRef>
          <a:effectRef idx="1">
            <a:schemeClr val="accent3"/>
          </a:effectRef>
          <a:fontRef idx="minor">
            <a:schemeClr val="lt1"/>
          </a:fontRef>
        </p:style>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6600" b="1" dirty="0">
                <a:ln w="11430"/>
                <a:solidFill>
                  <a:schemeClr val="bg1"/>
                </a:solidFill>
                <a:effectLst>
                  <a:outerShdw blurRad="50800" dist="39000" dir="5460000" algn="tl">
                    <a:srgbClr val="000000">
                      <a:alpha val="38000"/>
                    </a:srgbClr>
                  </a:outerShdw>
                </a:effectLst>
              </a:rPr>
              <a:t>What a </a:t>
            </a:r>
          </a:p>
          <a:p>
            <a:pPr algn="ctr"/>
            <a:r>
              <a:rPr lang="en-US" sz="6600" b="1" dirty="0">
                <a:ln w="11430"/>
                <a:solidFill>
                  <a:schemeClr val="bg1"/>
                </a:solidFill>
                <a:effectLst>
                  <a:outerShdw blurRad="50800" dist="39000" dir="5460000" algn="tl">
                    <a:srgbClr val="000000">
                      <a:alpha val="38000"/>
                    </a:srgbClr>
                  </a:outerShdw>
                </a:effectLst>
              </a:rPr>
              <a:t>gracious</a:t>
            </a:r>
          </a:p>
          <a:p>
            <a:pPr algn="ctr"/>
            <a:r>
              <a:rPr lang="en-US" sz="6600" b="1" dirty="0">
                <a:ln w="11430"/>
                <a:solidFill>
                  <a:schemeClr val="bg1"/>
                </a:solidFill>
                <a:effectLst>
                  <a:outerShdw blurRad="50800" dist="39000" dir="5460000" algn="tl">
                    <a:srgbClr val="000000">
                      <a:alpha val="38000"/>
                    </a:srgbClr>
                  </a:outerShdw>
                </a:effectLst>
              </a:rPr>
              <a:t>Heavenly </a:t>
            </a:r>
          </a:p>
          <a:p>
            <a:pPr algn="ctr"/>
            <a:r>
              <a:rPr lang="en-US" sz="6600" b="1" dirty="0">
                <a:ln w="11430"/>
                <a:solidFill>
                  <a:schemeClr val="bg1"/>
                </a:solidFill>
                <a:effectLst>
                  <a:outerShdw blurRad="50800" dist="39000" dir="5460000" algn="tl">
                    <a:srgbClr val="000000">
                      <a:alpha val="38000"/>
                    </a:srgbClr>
                  </a:outerShdw>
                </a:effectLst>
              </a:rPr>
              <a:t>F</a:t>
            </a:r>
            <a:r>
              <a:rPr lang="en-US" sz="6600" b="1" dirty="0" smtClean="0">
                <a:ln w="11430"/>
                <a:solidFill>
                  <a:schemeClr val="bg1"/>
                </a:solidFill>
                <a:effectLst>
                  <a:outerShdw blurRad="50800" dist="39000" dir="5460000" algn="tl">
                    <a:srgbClr val="000000">
                      <a:alpha val="38000"/>
                    </a:srgbClr>
                  </a:outerShdw>
                </a:effectLst>
              </a:rPr>
              <a:t>ather</a:t>
            </a:r>
            <a:endParaRPr lang="en-US" sz="6600" b="1" dirty="0">
              <a:ln w="11430"/>
              <a:solidFill>
                <a:schemeClr val="bg1"/>
              </a:solidFill>
              <a:effectLst>
                <a:outerShdw blurRad="50800" dist="39000" dir="5460000" algn="tl">
                  <a:srgbClr val="000000">
                    <a:alpha val="38000"/>
                  </a:srgbClr>
                </a:outerShdw>
              </a:effectLst>
            </a:endParaRPr>
          </a:p>
          <a:p>
            <a:pPr algn="ctr"/>
            <a:r>
              <a:rPr lang="en-US" sz="6600" b="1" dirty="0">
                <a:ln w="11430"/>
                <a:solidFill>
                  <a:schemeClr val="bg1"/>
                </a:solidFill>
                <a:effectLst>
                  <a:outerShdw blurRad="50800" dist="39000" dir="5460000" algn="tl">
                    <a:srgbClr val="000000">
                      <a:alpha val="38000"/>
                    </a:srgbClr>
                  </a:outerShdw>
                </a:effectLst>
              </a:rPr>
              <a:t>w</a:t>
            </a:r>
            <a:r>
              <a:rPr lang="en-US" sz="6600" b="1" dirty="0" smtClean="0">
                <a:ln w="11430"/>
                <a:solidFill>
                  <a:schemeClr val="bg1"/>
                </a:solidFill>
                <a:effectLst>
                  <a:outerShdw blurRad="50800" dist="39000" dir="5460000" algn="tl">
                    <a:srgbClr val="000000">
                      <a:alpha val="38000"/>
                    </a:srgbClr>
                  </a:outerShdw>
                </a:effectLst>
              </a:rPr>
              <a:t>e </a:t>
            </a:r>
            <a:r>
              <a:rPr lang="en-US" sz="6600" b="1" dirty="0">
                <a:ln w="11430"/>
                <a:solidFill>
                  <a:schemeClr val="bg1"/>
                </a:solidFill>
                <a:effectLst>
                  <a:outerShdw blurRad="50800" dist="39000" dir="5460000" algn="tl">
                    <a:srgbClr val="000000">
                      <a:alpha val="38000"/>
                    </a:srgbClr>
                  </a:outerShdw>
                </a:effectLst>
              </a:rPr>
              <a:t>serve!</a:t>
            </a:r>
          </a:p>
        </p:txBody>
      </p:sp>
      <p:pic>
        <p:nvPicPr>
          <p:cNvPr id="3" name="Picture 2">
            <a:extLst>
              <a:ext uri="{FF2B5EF4-FFF2-40B4-BE49-F238E27FC236}">
                <a16:creationId xmlns="" xmlns:a16="http://schemas.microsoft.com/office/drawing/2014/main" id="{41FE391E-AC19-4F41-B5E6-45B8B2D5101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342364"/>
            <a:ext cx="2103302" cy="518205"/>
          </a:xfrm>
          <a:prstGeom prst="rect">
            <a:avLst/>
          </a:prstGeom>
        </p:spPr>
      </p:pic>
      <p:sp>
        <p:nvSpPr>
          <p:cNvPr id="6" name="Slide Number Placeholder 3">
            <a:extLst>
              <a:ext uri="{FF2B5EF4-FFF2-40B4-BE49-F238E27FC236}">
                <a16:creationId xmlns="" xmlns:a16="http://schemas.microsoft.com/office/drawing/2014/main" id="{7A83754B-83AC-413B-B9CC-C73B31BAC8BF}"/>
              </a:ext>
            </a:extLst>
          </p:cNvPr>
          <p:cNvSpPr txBox="1">
            <a:spLocks/>
          </p:cNvSpPr>
          <p:nvPr/>
        </p:nvSpPr>
        <p:spPr>
          <a:xfrm>
            <a:off x="11658600" y="6373186"/>
            <a:ext cx="4572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000" b="0" i="0" kern="1200">
                <a:solidFill>
                  <a:schemeClr val="tx1"/>
                </a:solidFill>
                <a:effectLst/>
                <a:latin typeface="+mn-lt"/>
                <a:ea typeface="+mn-ea"/>
                <a:cs typeface="+mn-cs"/>
              </a:defRPr>
            </a:lvl1pPr>
            <a:lvl2pPr marL="457200" algn="l" rtl="0" eaLnBrk="0" fontAlgn="base" hangingPunct="0">
              <a:spcBef>
                <a:spcPct val="0"/>
              </a:spcBef>
              <a:spcAft>
                <a:spcPct val="0"/>
              </a:spcAft>
              <a:defRPr kern="1200">
                <a:solidFill>
                  <a:schemeClr val="tx1"/>
                </a:solidFill>
                <a:latin typeface="Arial" charset="0"/>
                <a:ea typeface="+mn-ea"/>
                <a:cs typeface="+mn-cs"/>
              </a:defRPr>
            </a:lvl2pPr>
            <a:lvl3pPr marL="914400" algn="l" rtl="0" eaLnBrk="0" fontAlgn="base" hangingPunct="0">
              <a:spcBef>
                <a:spcPct val="0"/>
              </a:spcBef>
              <a:spcAft>
                <a:spcPct val="0"/>
              </a:spcAft>
              <a:defRPr kern="1200">
                <a:solidFill>
                  <a:schemeClr val="tx1"/>
                </a:solidFill>
                <a:latin typeface="Arial" charset="0"/>
                <a:ea typeface="+mn-ea"/>
                <a:cs typeface="+mn-cs"/>
              </a:defRPr>
            </a:lvl3pPr>
            <a:lvl4pPr marL="1371600" algn="l" rtl="0" eaLnBrk="0" fontAlgn="base" hangingPunct="0">
              <a:spcBef>
                <a:spcPct val="0"/>
              </a:spcBef>
              <a:spcAft>
                <a:spcPct val="0"/>
              </a:spcAft>
              <a:defRPr kern="1200">
                <a:solidFill>
                  <a:schemeClr val="tx1"/>
                </a:solidFill>
                <a:latin typeface="Arial" charset="0"/>
                <a:ea typeface="+mn-ea"/>
                <a:cs typeface="+mn-cs"/>
              </a:defRPr>
            </a:lvl4pPr>
            <a:lvl5pPr marL="1828800"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fld id="{3C6C174D-90BF-4AD9-B787-8A9499DD5C74}" type="slidenum">
              <a:rPr lang="en-US" smtClean="0">
                <a:solidFill>
                  <a:schemeClr val="bg1"/>
                </a:solidFill>
              </a:rPr>
              <a:pPr/>
              <a:t>99</a:t>
            </a:fld>
            <a:endParaRPr lang="en-US" dirty="0">
              <a:solidFill>
                <a:schemeClr val="bg1"/>
              </a:solidFill>
            </a:endParaRPr>
          </a:p>
        </p:txBody>
      </p:sp>
    </p:spTree>
    <p:extLst>
      <p:ext uri="{BB962C8B-B14F-4D97-AF65-F5344CB8AC3E}">
        <p14:creationId xmlns:p14="http://schemas.microsoft.com/office/powerpoint/2010/main" val="1609557670"/>
      </p:ext>
    </p:extLst>
  </p:cSld>
  <p:clrMapOvr>
    <a:masterClrMapping/>
  </p:clrMapOvr>
  <p:transition spd="slow" advTm="5287">
    <p:fade/>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6"/>
</p:tagLst>
</file>

<file path=ppt/tags/tag10.xml><?xml version="1.0" encoding="utf-8"?>
<p:tagLst xmlns:a="http://schemas.openxmlformats.org/drawingml/2006/main" xmlns:r="http://schemas.openxmlformats.org/officeDocument/2006/relationships" xmlns:p="http://schemas.openxmlformats.org/presentationml/2006/main">
  <p:tag name="TIMING" val="|3.2"/>
</p:tagLst>
</file>

<file path=ppt/tags/tag11.xml><?xml version="1.0" encoding="utf-8"?>
<p:tagLst xmlns:a="http://schemas.openxmlformats.org/drawingml/2006/main" xmlns:r="http://schemas.openxmlformats.org/officeDocument/2006/relationships" xmlns:p="http://schemas.openxmlformats.org/presentationml/2006/main">
  <p:tag name="TIMING" val="|5.7|8.6|4.2"/>
</p:tagLst>
</file>

<file path=ppt/tags/tag12.xml><?xml version="1.0" encoding="utf-8"?>
<p:tagLst xmlns:a="http://schemas.openxmlformats.org/drawingml/2006/main" xmlns:r="http://schemas.openxmlformats.org/officeDocument/2006/relationships" xmlns:p="http://schemas.openxmlformats.org/presentationml/2006/main">
  <p:tag name="TIMING" val="|6.8|3.5|4.1|4.9"/>
</p:tagLst>
</file>

<file path=ppt/tags/tag13.xml><?xml version="1.0" encoding="utf-8"?>
<p:tagLst xmlns:a="http://schemas.openxmlformats.org/drawingml/2006/main" xmlns:r="http://schemas.openxmlformats.org/officeDocument/2006/relationships" xmlns:p="http://schemas.openxmlformats.org/presentationml/2006/main">
  <p:tag name="TIMING" val="|4.8|3.8|3.1"/>
</p:tagLst>
</file>

<file path=ppt/tags/tag2.xml><?xml version="1.0" encoding="utf-8"?>
<p:tagLst xmlns:a="http://schemas.openxmlformats.org/drawingml/2006/main" xmlns:r="http://schemas.openxmlformats.org/officeDocument/2006/relationships" xmlns:p="http://schemas.openxmlformats.org/presentationml/2006/main">
  <p:tag name="TIMING" val="|10.2|27.7"/>
</p:tagLst>
</file>

<file path=ppt/tags/tag3.xml><?xml version="1.0" encoding="utf-8"?>
<p:tagLst xmlns:a="http://schemas.openxmlformats.org/drawingml/2006/main" xmlns:r="http://schemas.openxmlformats.org/officeDocument/2006/relationships" xmlns:p="http://schemas.openxmlformats.org/presentationml/2006/main">
  <p:tag name="TIMING" val="|7"/>
</p:tagLst>
</file>

<file path=ppt/tags/tag4.xml><?xml version="1.0" encoding="utf-8"?>
<p:tagLst xmlns:a="http://schemas.openxmlformats.org/drawingml/2006/main" xmlns:r="http://schemas.openxmlformats.org/officeDocument/2006/relationships" xmlns:p="http://schemas.openxmlformats.org/presentationml/2006/main">
  <p:tag name="TIMING" val="|8"/>
</p:tagLst>
</file>

<file path=ppt/tags/tag5.xml><?xml version="1.0" encoding="utf-8"?>
<p:tagLst xmlns:a="http://schemas.openxmlformats.org/drawingml/2006/main" xmlns:r="http://schemas.openxmlformats.org/officeDocument/2006/relationships" xmlns:p="http://schemas.openxmlformats.org/presentationml/2006/main">
  <p:tag name="TIMING" val="|6.6|22.4"/>
</p:tagLst>
</file>

<file path=ppt/tags/tag6.xml><?xml version="1.0" encoding="utf-8"?>
<p:tagLst xmlns:a="http://schemas.openxmlformats.org/drawingml/2006/main" xmlns:r="http://schemas.openxmlformats.org/officeDocument/2006/relationships" xmlns:p="http://schemas.openxmlformats.org/presentationml/2006/main">
  <p:tag name="TIMING" val="|1.1|7.1"/>
</p:tagLst>
</file>

<file path=ppt/tags/tag7.xml><?xml version="1.0" encoding="utf-8"?>
<p:tagLst xmlns:a="http://schemas.openxmlformats.org/drawingml/2006/main" xmlns:r="http://schemas.openxmlformats.org/officeDocument/2006/relationships" xmlns:p="http://schemas.openxmlformats.org/presentationml/2006/main">
  <p:tag name="TIMING" val="|32.8"/>
</p:tagLst>
</file>

<file path=ppt/tags/tag8.xml><?xml version="1.0" encoding="utf-8"?>
<p:tagLst xmlns:a="http://schemas.openxmlformats.org/drawingml/2006/main" xmlns:r="http://schemas.openxmlformats.org/officeDocument/2006/relationships" xmlns:p="http://schemas.openxmlformats.org/presentationml/2006/main">
  <p:tag name="TIMING" val="|29.1"/>
</p:tagLst>
</file>

<file path=ppt/tags/tag9.xml><?xml version="1.0" encoding="utf-8"?>
<p:tagLst xmlns:a="http://schemas.openxmlformats.org/drawingml/2006/main" xmlns:r="http://schemas.openxmlformats.org/officeDocument/2006/relationships" xmlns:p="http://schemas.openxmlformats.org/presentationml/2006/main">
  <p:tag name="TIMING" val="|26.3"/>
</p:tagLst>
</file>

<file path=ppt/theme/_rels/them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1.jpeg"/></Relationships>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ipple 1">
        <a:dk1>
          <a:srgbClr val="2B2B85"/>
        </a:dk1>
        <a:lt1>
          <a:srgbClr val="FFFFFF"/>
        </a:lt1>
        <a:dk2>
          <a:srgbClr val="00254A"/>
        </a:dk2>
        <a:lt2>
          <a:srgbClr val="C0C0C0"/>
        </a:lt2>
        <a:accent1>
          <a:srgbClr val="0099FF"/>
        </a:accent1>
        <a:accent2>
          <a:srgbClr val="006699"/>
        </a:accent2>
        <a:accent3>
          <a:srgbClr val="AAACB1"/>
        </a:accent3>
        <a:accent4>
          <a:srgbClr val="DADADA"/>
        </a:accent4>
        <a:accent5>
          <a:srgbClr val="AACAFF"/>
        </a:accent5>
        <a:accent6>
          <a:srgbClr val="005C8A"/>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6D9D97"/>
        </a:accent1>
        <a:accent2>
          <a:srgbClr val="53718C"/>
        </a:accent2>
        <a:accent3>
          <a:srgbClr val="B0B9C3"/>
        </a:accent3>
        <a:accent4>
          <a:srgbClr val="DADADA"/>
        </a:accent4>
        <a:accent5>
          <a:srgbClr val="BACCC9"/>
        </a:accent5>
        <a:accent6>
          <a:srgbClr val="4A667E"/>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66CCFF"/>
        </a:accent1>
        <a:accent2>
          <a:srgbClr val="9966FF"/>
        </a:accent2>
        <a:accent3>
          <a:srgbClr val="B8B8CA"/>
        </a:accent3>
        <a:accent4>
          <a:srgbClr val="DADADA"/>
        </a:accent4>
        <a:accent5>
          <a:srgbClr val="B8E2FF"/>
        </a:accent5>
        <a:accent6>
          <a:srgbClr val="8A5CE7"/>
        </a:accent6>
        <a:hlink>
          <a:srgbClr val="0099CC"/>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99FF"/>
        </a:accent1>
        <a:accent2>
          <a:srgbClr val="008080"/>
        </a:accent2>
        <a:accent3>
          <a:srgbClr val="AAB8B8"/>
        </a:accent3>
        <a:accent4>
          <a:srgbClr val="DADADA"/>
        </a:accent4>
        <a:accent5>
          <a:srgbClr val="AACAFF"/>
        </a:accent5>
        <a:accent6>
          <a:srgbClr val="007373"/>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9CA8A4"/>
        </a:accent1>
        <a:accent2>
          <a:srgbClr val="CBD7CE"/>
        </a:accent2>
        <a:accent3>
          <a:srgbClr val="CEDAD1"/>
        </a:accent3>
        <a:accent4>
          <a:srgbClr val="DADADA"/>
        </a:accent4>
        <a:accent5>
          <a:srgbClr val="CBD1CF"/>
        </a:accent5>
        <a:accent6>
          <a:srgbClr val="B8C3BA"/>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5D8770"/>
        </a:accent1>
        <a:accent2>
          <a:srgbClr val="686B5D"/>
        </a:accent2>
        <a:accent3>
          <a:srgbClr val="B3B3AF"/>
        </a:accent3>
        <a:accent4>
          <a:srgbClr val="BCBAB1"/>
        </a:accent4>
        <a:accent5>
          <a:srgbClr val="B6C3BB"/>
        </a:accent5>
        <a:accent6>
          <a:srgbClr val="5E6053"/>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A4BCC4"/>
        </a:accent1>
        <a:accent2>
          <a:srgbClr val="FFFFFF"/>
        </a:accent2>
        <a:accent3>
          <a:srgbClr val="F3F3F3"/>
        </a:accent3>
        <a:accent4>
          <a:srgbClr val="000000"/>
        </a:accent4>
        <a:accent5>
          <a:srgbClr val="CFDADE"/>
        </a:accent5>
        <a:accent6>
          <a:srgbClr val="E7E7E7"/>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FFCC66"/>
        </a:accent1>
        <a:accent2>
          <a:srgbClr val="E6E3AC"/>
        </a:accent2>
        <a:accent3>
          <a:srgbClr val="E8E5D9"/>
        </a:accent3>
        <a:accent4>
          <a:srgbClr val="000000"/>
        </a:accent4>
        <a:accent5>
          <a:srgbClr val="FFE2B8"/>
        </a:accent5>
        <a:accent6>
          <a:srgbClr val="D0CE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7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039A4B3-0617-4CFC-B614-27363ECC28AC}"/>
    </a:ext>
  </a:extLst>
</a:theme>
</file>

<file path=ppt/theme/theme11.xml><?xml version="1.0" encoding="utf-8"?>
<a:theme xmlns:a="http://schemas.openxmlformats.org/drawingml/2006/main" name="8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039A4B3-0617-4CFC-B614-27363ECC28AC}"/>
    </a:ext>
  </a:extLst>
</a:theme>
</file>

<file path=ppt/theme/theme12.xml><?xml version="1.0" encoding="utf-8"?>
<a:theme xmlns:a="http://schemas.openxmlformats.org/drawingml/2006/main" name="9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039A4B3-0617-4CFC-B614-27363ECC28AC}"/>
    </a:ext>
  </a:extLst>
</a:theme>
</file>

<file path=ppt/theme/theme13.xml><?xml version="1.0" encoding="utf-8"?>
<a:theme xmlns:a="http://schemas.openxmlformats.org/drawingml/2006/main" name="10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039A4B3-0617-4CFC-B614-27363ECC28AC}"/>
    </a:ext>
  </a:extLst>
</a:theme>
</file>

<file path=ppt/theme/theme14.xml><?xml version="1.0" encoding="utf-8"?>
<a:theme xmlns:a="http://schemas.openxmlformats.org/drawingml/2006/main" name="11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039A4B3-0617-4CFC-B614-27363ECC28AC}"/>
    </a:ext>
  </a:extLst>
</a:theme>
</file>

<file path=ppt/theme/theme15.xml><?xml version="1.0" encoding="utf-8"?>
<a:theme xmlns:a="http://schemas.openxmlformats.org/drawingml/2006/main" name="12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039A4B3-0617-4CFC-B614-27363ECC28AC}"/>
    </a:ext>
  </a:extLst>
</a:theme>
</file>

<file path=ppt/theme/theme16.xml><?xml version="1.0" encoding="utf-8"?>
<a:theme xmlns:a="http://schemas.openxmlformats.org/drawingml/2006/main" name="13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039A4B3-0617-4CFC-B614-27363ECC28AC}"/>
    </a:ext>
  </a:extLst>
</a:theme>
</file>

<file path=ppt/theme/theme17.xml><?xml version="1.0" encoding="utf-8"?>
<a:theme xmlns:a="http://schemas.openxmlformats.org/drawingml/2006/main" name="14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039A4B3-0617-4CFC-B614-27363ECC28AC}"/>
    </a:ext>
  </a:extLst>
</a:theme>
</file>

<file path=ppt/theme/theme18.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7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039A4B3-0617-4CFC-B614-27363ECC28AC}"/>
    </a:ext>
  </a:extLst>
</a:theme>
</file>

<file path=ppt/theme/theme2.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039A4B3-0617-4CFC-B614-27363ECC28AC}"/>
    </a:ext>
  </a:ext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rganic">
  <a:themeElements>
    <a:clrScheme name="Organic">
      <a:dk1>
        <a:sysClr val="windowText" lastClr="000000"/>
      </a:dk1>
      <a:lt1>
        <a:sysClr val="window" lastClr="FFFFFF"/>
      </a:lt1>
      <a:dk2>
        <a:srgbClr val="212121"/>
      </a:dk2>
      <a:lt2>
        <a:srgbClr val="DADADA"/>
      </a:lt2>
      <a:accent1>
        <a:srgbClr val="B15E28"/>
      </a:accent1>
      <a:accent2>
        <a:srgbClr val="B13228"/>
      </a:accent2>
      <a:accent3>
        <a:srgbClr val="8B7B56"/>
      </a:accent3>
      <a:accent4>
        <a:srgbClr val="E09C41"/>
      </a:accent4>
      <a:accent5>
        <a:srgbClr val="9EAE51"/>
      </a:accent5>
      <a:accent6>
        <a:srgbClr val="6E7355"/>
      </a:accent6>
      <a:hlink>
        <a:srgbClr val="D37A21"/>
      </a:hlink>
      <a:folHlink>
        <a:srgbClr val="CA8F55"/>
      </a:folHlink>
    </a:clrScheme>
    <a:fontScheme name="Organic">
      <a:majorFont>
        <a:latin typeface="Garamond"/>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039A4B3-0617-4CFC-B614-27363ECC28AC}"/>
    </a:ext>
  </a:extLst>
</a:theme>
</file>

<file path=docProps/app.xml><?xml version="1.0" encoding="utf-8"?>
<Properties xmlns="http://schemas.openxmlformats.org/officeDocument/2006/extended-properties" xmlns:vt="http://schemas.openxmlformats.org/officeDocument/2006/docPropsVTypes">
  <TotalTime>1464</TotalTime>
  <Words>3680</Words>
  <Application>Microsoft Office PowerPoint</Application>
  <PresentationFormat>Custom</PresentationFormat>
  <Paragraphs>359</Paragraphs>
  <Slides>103</Slides>
  <Notes>57</Notes>
  <HiddenSlides>0</HiddenSlides>
  <MMClips>0</MMClips>
  <ScaleCrop>false</ScaleCrop>
  <HeadingPairs>
    <vt:vector size="4" baseType="variant">
      <vt:variant>
        <vt:lpstr>Theme</vt:lpstr>
      </vt:variant>
      <vt:variant>
        <vt:i4>19</vt:i4>
      </vt:variant>
      <vt:variant>
        <vt:lpstr>Slide Titles</vt:lpstr>
      </vt:variant>
      <vt:variant>
        <vt:i4>103</vt:i4>
      </vt:variant>
    </vt:vector>
  </HeadingPairs>
  <TitlesOfParts>
    <vt:vector size="122" baseType="lpstr">
      <vt:lpstr>Ripple</vt:lpstr>
      <vt:lpstr>Orbit</vt:lpstr>
      <vt:lpstr>Refined</vt:lpstr>
      <vt:lpstr>Organic</vt:lpstr>
      <vt:lpstr>Office Theme</vt:lpstr>
      <vt:lpstr>1_Organic</vt:lpstr>
      <vt:lpstr>1_Office Theme</vt:lpstr>
      <vt:lpstr>3_Office Theme</vt:lpstr>
      <vt:lpstr>6_Organic</vt:lpstr>
      <vt:lpstr>7_Organic</vt:lpstr>
      <vt:lpstr>8_Organic</vt:lpstr>
      <vt:lpstr>9_Organic</vt:lpstr>
      <vt:lpstr>10_Organic</vt:lpstr>
      <vt:lpstr>11_Organic</vt:lpstr>
      <vt:lpstr>12_Organic</vt:lpstr>
      <vt:lpstr>13_Organic</vt:lpstr>
      <vt:lpstr>14_Organic</vt:lpstr>
      <vt:lpstr>4_Office Theme</vt:lpstr>
      <vt:lpstr>17_Organic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Scriptures that are read on  the Day of Atonement: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Walter Tschoepe</dc:creator>
  <cp:lastModifiedBy>Rae</cp:lastModifiedBy>
  <cp:revision>49</cp:revision>
  <dcterms:created xsi:type="dcterms:W3CDTF">2020-09-23T23:32:09Z</dcterms:created>
  <dcterms:modified xsi:type="dcterms:W3CDTF">2020-11-11T16:57:15Z</dcterms:modified>
</cp:coreProperties>
</file>