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8.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9.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comment2.xml" ContentType="application/vnd.openxmlformats-officedocument.presentationml.comments+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8.xml" ContentType="application/vnd.openxmlformats-officedocument.presentationml.tags+xml"/>
  <Override PartName="/ppt/notesSlides/notesSlide24.xml" ContentType="application/vnd.openxmlformats-officedocument.presentationml.notesSlide+xml"/>
  <Override PartName="/ppt/tags/tag9.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0.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11.xml" ContentType="application/vnd.openxmlformats-officedocument.presentationml.tags+xml"/>
  <Override PartName="/ppt/notesSlides/notesSlide30.xml" ContentType="application/vnd.openxmlformats-officedocument.presentationml.notesSlide+xml"/>
  <Override PartName="/ppt/tags/tag12.xml" ContentType="application/vnd.openxmlformats-officedocument.presentationml.tags+xml"/>
  <Override PartName="/ppt/notesSlides/notesSlide31.xml" ContentType="application/vnd.openxmlformats-officedocument.presentationml.notesSlide+xml"/>
  <Override PartName="/ppt/tags/tag13.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notesSlides/notesSlide36.xml" ContentType="application/vnd.openxmlformats-officedocument.presentationml.notesSlide+xml"/>
  <Override PartName="/ppt/tags/tag15.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6.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17.xml" ContentType="application/vnd.openxmlformats-officedocument.presentationml.tags+xml"/>
  <Override PartName="/ppt/notesSlides/notesSlide44.xml" ContentType="application/vnd.openxmlformats-officedocument.presentationml.notesSlide+xml"/>
  <Override PartName="/ppt/tags/tag18.xml" ContentType="application/vnd.openxmlformats-officedocument.presentationml.tag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ags/tag19.xml" ContentType="application/vnd.openxmlformats-officedocument.presentationml.tags+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tags/tag20.xml" ContentType="application/vnd.openxmlformats-officedocument.presentationml.tags+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tags/tag21.xml" ContentType="application/vnd.openxmlformats-officedocument.presentationml.tags+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tags/tag22.xml" ContentType="application/vnd.openxmlformats-officedocument.presentationml.tags+xml"/>
  <Override PartName="/ppt/notesSlides/notesSlide67.xml" ContentType="application/vnd.openxmlformats-officedocument.presentationml.notesSlide+xml"/>
  <Override PartName="/ppt/tags/tag23.xml" ContentType="application/vnd.openxmlformats-officedocument.presentationml.tags+xml"/>
  <Override PartName="/ppt/notesSlides/notesSlide68.xml" ContentType="application/vnd.openxmlformats-officedocument.presentationml.notesSlide+xml"/>
  <Override PartName="/ppt/tags/tag24.xml" ContentType="application/vnd.openxmlformats-officedocument.presentationml.tags+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tags/tag25.xml" ContentType="application/vnd.openxmlformats-officedocument.presentationml.tags+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tags/tag28.xml" ContentType="application/vnd.openxmlformats-officedocument.presentationml.tags+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tags/tag29.xml" ContentType="application/vnd.openxmlformats-officedocument.presentationml.tags+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49" r:id="rId2"/>
    <p:sldMasterId id="2147483733" r:id="rId3"/>
    <p:sldMasterId id="2147483763" r:id="rId4"/>
    <p:sldMasterId id="2147483787" r:id="rId5"/>
    <p:sldMasterId id="2147483799" r:id="rId6"/>
    <p:sldMasterId id="2147483817" r:id="rId7"/>
    <p:sldMasterId id="2147483835" r:id="rId8"/>
    <p:sldMasterId id="2147483865" r:id="rId9"/>
    <p:sldMasterId id="2147483877" r:id="rId10"/>
  </p:sldMasterIdLst>
  <p:notesMasterIdLst>
    <p:notesMasterId r:id="rId131"/>
  </p:notesMasterIdLst>
  <p:sldIdLst>
    <p:sldId id="448" r:id="rId11"/>
    <p:sldId id="462" r:id="rId12"/>
    <p:sldId id="323" r:id="rId13"/>
    <p:sldId id="452" r:id="rId14"/>
    <p:sldId id="383" r:id="rId15"/>
    <p:sldId id="447" r:id="rId16"/>
    <p:sldId id="384" r:id="rId17"/>
    <p:sldId id="341" r:id="rId18"/>
    <p:sldId id="343" r:id="rId19"/>
    <p:sldId id="342" r:id="rId20"/>
    <p:sldId id="464" r:id="rId21"/>
    <p:sldId id="385" r:id="rId22"/>
    <p:sldId id="344" r:id="rId23"/>
    <p:sldId id="349" r:id="rId24"/>
    <p:sldId id="257" r:id="rId25"/>
    <p:sldId id="454" r:id="rId26"/>
    <p:sldId id="389" r:id="rId27"/>
    <p:sldId id="338" r:id="rId28"/>
    <p:sldId id="390" r:id="rId29"/>
    <p:sldId id="339" r:id="rId30"/>
    <p:sldId id="392" r:id="rId31"/>
    <p:sldId id="262" r:id="rId32"/>
    <p:sldId id="263" r:id="rId33"/>
    <p:sldId id="455" r:id="rId34"/>
    <p:sldId id="305" r:id="rId35"/>
    <p:sldId id="264" r:id="rId36"/>
    <p:sldId id="395" r:id="rId37"/>
    <p:sldId id="265" r:id="rId38"/>
    <p:sldId id="396" r:id="rId39"/>
    <p:sldId id="266" r:id="rId40"/>
    <p:sldId id="397" r:id="rId41"/>
    <p:sldId id="463" r:id="rId42"/>
    <p:sldId id="269" r:id="rId43"/>
    <p:sldId id="270" r:id="rId44"/>
    <p:sldId id="399" r:id="rId45"/>
    <p:sldId id="271" r:id="rId46"/>
    <p:sldId id="258" r:id="rId47"/>
    <p:sldId id="260" r:id="rId48"/>
    <p:sldId id="272" r:id="rId49"/>
    <p:sldId id="400" r:id="rId50"/>
    <p:sldId id="401" r:id="rId51"/>
    <p:sldId id="457" r:id="rId52"/>
    <p:sldId id="306" r:id="rId53"/>
    <p:sldId id="317" r:id="rId54"/>
    <p:sldId id="403" r:id="rId55"/>
    <p:sldId id="404" r:id="rId56"/>
    <p:sldId id="405" r:id="rId57"/>
    <p:sldId id="406" r:id="rId58"/>
    <p:sldId id="407" r:id="rId59"/>
    <p:sldId id="312" r:id="rId60"/>
    <p:sldId id="408" r:id="rId61"/>
    <p:sldId id="409" r:id="rId62"/>
    <p:sldId id="313" r:id="rId63"/>
    <p:sldId id="461" r:id="rId64"/>
    <p:sldId id="314" r:id="rId65"/>
    <p:sldId id="315" r:id="rId66"/>
    <p:sldId id="411" r:id="rId67"/>
    <p:sldId id="412" r:id="rId68"/>
    <p:sldId id="413" r:id="rId69"/>
    <p:sldId id="414" r:id="rId70"/>
    <p:sldId id="276" r:id="rId71"/>
    <p:sldId id="279" r:id="rId72"/>
    <p:sldId id="280" r:id="rId73"/>
    <p:sldId id="415" r:id="rId74"/>
    <p:sldId id="416" r:id="rId75"/>
    <p:sldId id="417" r:id="rId76"/>
    <p:sldId id="418" r:id="rId77"/>
    <p:sldId id="419" r:id="rId78"/>
    <p:sldId id="283" r:id="rId79"/>
    <p:sldId id="351" r:id="rId80"/>
    <p:sldId id="352" r:id="rId81"/>
    <p:sldId id="285" r:id="rId82"/>
    <p:sldId id="420" r:id="rId83"/>
    <p:sldId id="318" r:id="rId84"/>
    <p:sldId id="421" r:id="rId85"/>
    <p:sldId id="319" r:id="rId86"/>
    <p:sldId id="422" r:id="rId87"/>
    <p:sldId id="320" r:id="rId88"/>
    <p:sldId id="423" r:id="rId89"/>
    <p:sldId id="321" r:id="rId90"/>
    <p:sldId id="424" r:id="rId91"/>
    <p:sldId id="322" r:id="rId92"/>
    <p:sldId id="425" r:id="rId93"/>
    <p:sldId id="426" r:id="rId94"/>
    <p:sldId id="360" r:id="rId95"/>
    <p:sldId id="362" r:id="rId96"/>
    <p:sldId id="366" r:id="rId97"/>
    <p:sldId id="427" r:id="rId98"/>
    <p:sldId id="428" r:id="rId99"/>
    <p:sldId id="429" r:id="rId100"/>
    <p:sldId id="430" r:id="rId101"/>
    <p:sldId id="431" r:id="rId102"/>
    <p:sldId id="290" r:id="rId103"/>
    <p:sldId id="293" r:id="rId104"/>
    <p:sldId id="432" r:id="rId105"/>
    <p:sldId id="292" r:id="rId106"/>
    <p:sldId id="433" r:id="rId107"/>
    <p:sldId id="295" r:id="rId108"/>
    <p:sldId id="434" r:id="rId109"/>
    <p:sldId id="435" r:id="rId110"/>
    <p:sldId id="325" r:id="rId111"/>
    <p:sldId id="326" r:id="rId112"/>
    <p:sldId id="327" r:id="rId113"/>
    <p:sldId id="328" r:id="rId114"/>
    <p:sldId id="373" r:id="rId115"/>
    <p:sldId id="436" r:id="rId116"/>
    <p:sldId id="437" r:id="rId117"/>
    <p:sldId id="296" r:id="rId118"/>
    <p:sldId id="439" r:id="rId119"/>
    <p:sldId id="438" r:id="rId120"/>
    <p:sldId id="299" r:id="rId121"/>
    <p:sldId id="440" r:id="rId122"/>
    <p:sldId id="300" r:id="rId123"/>
    <p:sldId id="281" r:id="rId124"/>
    <p:sldId id="332" r:id="rId125"/>
    <p:sldId id="441" r:id="rId126"/>
    <p:sldId id="443" r:id="rId127"/>
    <p:sldId id="453" r:id="rId128"/>
    <p:sldId id="444" r:id="rId129"/>
    <p:sldId id="303" r:id="rId130"/>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ae" initials="R"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3461E"/>
    <a:srgbClr val="660033"/>
    <a:srgbClr val="CC3399"/>
    <a:srgbClr val="73412B"/>
    <a:srgbClr val="D2D3D5"/>
    <a:srgbClr val="00FF99"/>
    <a:srgbClr val="0000CC"/>
    <a:srgbClr val="0D0D0D"/>
    <a:srgbClr val="1F090C"/>
    <a:srgbClr val="010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0" autoAdjust="0"/>
    <p:restoredTop sz="88757" autoAdjust="0"/>
  </p:normalViewPr>
  <p:slideViewPr>
    <p:cSldViewPr showGuides="1">
      <p:cViewPr varScale="1">
        <p:scale>
          <a:sx n="100" d="100"/>
          <a:sy n="100" d="100"/>
        </p:scale>
        <p:origin x="-330" y="-90"/>
      </p:cViewPr>
      <p:guideLst>
        <p:guide orient="horz" pos="2160"/>
        <p:guide pos="3840"/>
      </p:guideLst>
    </p:cSldViewPr>
  </p:slideViewPr>
  <p:notesTextViewPr>
    <p:cViewPr>
      <p:scale>
        <a:sx n="100" d="100"/>
        <a:sy n="100" d="100"/>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117" Type="http://schemas.openxmlformats.org/officeDocument/2006/relationships/slide" Target="slides/slide107.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12" Type="http://schemas.openxmlformats.org/officeDocument/2006/relationships/slide" Target="slides/slide102.xml"/><Relationship Id="rId133" Type="http://schemas.openxmlformats.org/officeDocument/2006/relationships/presProps" Target="presProps.xml"/><Relationship Id="rId16" Type="http://schemas.openxmlformats.org/officeDocument/2006/relationships/slide" Target="slides/slide6.xml"/><Relationship Id="rId107" Type="http://schemas.openxmlformats.org/officeDocument/2006/relationships/slide" Target="slides/slide97.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slide" Target="slides/slide113.xml"/><Relationship Id="rId128" Type="http://schemas.openxmlformats.org/officeDocument/2006/relationships/slide" Target="slides/slide118.xml"/><Relationship Id="rId5" Type="http://schemas.openxmlformats.org/officeDocument/2006/relationships/slideMaster" Target="slideMasters/slideMaster5.xml"/><Relationship Id="rId90" Type="http://schemas.openxmlformats.org/officeDocument/2006/relationships/slide" Target="slides/slide80.xml"/><Relationship Id="rId95" Type="http://schemas.openxmlformats.org/officeDocument/2006/relationships/slide" Target="slides/slide85.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slide" Target="slides/slide54.xml"/><Relationship Id="rId69" Type="http://schemas.openxmlformats.org/officeDocument/2006/relationships/slide" Target="slides/slide59.xml"/><Relationship Id="rId77" Type="http://schemas.openxmlformats.org/officeDocument/2006/relationships/slide" Target="slides/slide67.xml"/><Relationship Id="rId100" Type="http://schemas.openxmlformats.org/officeDocument/2006/relationships/slide" Target="slides/slide90.xml"/><Relationship Id="rId105" Type="http://schemas.openxmlformats.org/officeDocument/2006/relationships/slide" Target="slides/slide95.xml"/><Relationship Id="rId113" Type="http://schemas.openxmlformats.org/officeDocument/2006/relationships/slide" Target="slides/slide103.xml"/><Relationship Id="rId118" Type="http://schemas.openxmlformats.org/officeDocument/2006/relationships/slide" Target="slides/slide108.xml"/><Relationship Id="rId126" Type="http://schemas.openxmlformats.org/officeDocument/2006/relationships/slide" Target="slides/slide116.xml"/><Relationship Id="rId134"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80" Type="http://schemas.openxmlformats.org/officeDocument/2006/relationships/slide" Target="slides/slide70.xml"/><Relationship Id="rId85" Type="http://schemas.openxmlformats.org/officeDocument/2006/relationships/slide" Target="slides/slide75.xml"/><Relationship Id="rId93" Type="http://schemas.openxmlformats.org/officeDocument/2006/relationships/slide" Target="slides/slide83.xml"/><Relationship Id="rId98" Type="http://schemas.openxmlformats.org/officeDocument/2006/relationships/slide" Target="slides/slide88.xml"/><Relationship Id="rId121" Type="http://schemas.openxmlformats.org/officeDocument/2006/relationships/slide" Target="slides/slide11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slide" Target="slides/slide57.xml"/><Relationship Id="rId103" Type="http://schemas.openxmlformats.org/officeDocument/2006/relationships/slide" Target="slides/slide93.xml"/><Relationship Id="rId108" Type="http://schemas.openxmlformats.org/officeDocument/2006/relationships/slide" Target="slides/slide98.xml"/><Relationship Id="rId116" Type="http://schemas.openxmlformats.org/officeDocument/2006/relationships/slide" Target="slides/slide106.xml"/><Relationship Id="rId124" Type="http://schemas.openxmlformats.org/officeDocument/2006/relationships/slide" Target="slides/slide114.xml"/><Relationship Id="rId129" Type="http://schemas.openxmlformats.org/officeDocument/2006/relationships/slide" Target="slides/slide119.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slide" Target="slides/slide86.xml"/><Relationship Id="rId111" Type="http://schemas.openxmlformats.org/officeDocument/2006/relationships/slide" Target="slides/slide101.xml"/><Relationship Id="rId13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6" Type="http://schemas.openxmlformats.org/officeDocument/2006/relationships/slide" Target="slides/slide96.xml"/><Relationship Id="rId114" Type="http://schemas.openxmlformats.org/officeDocument/2006/relationships/slide" Target="slides/slide104.xml"/><Relationship Id="rId119" Type="http://schemas.openxmlformats.org/officeDocument/2006/relationships/slide" Target="slides/slide109.xml"/><Relationship Id="rId127" Type="http://schemas.openxmlformats.org/officeDocument/2006/relationships/slide" Target="slides/slide11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slide" Target="slides/slide112.xml"/><Relationship Id="rId130" Type="http://schemas.openxmlformats.org/officeDocument/2006/relationships/slide" Target="slides/slide120.xml"/><Relationship Id="rId13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slide" Target="slides/slide9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slide" Target="slides/slide94.xml"/><Relationship Id="rId120" Type="http://schemas.openxmlformats.org/officeDocument/2006/relationships/slide" Target="slides/slide110.xml"/><Relationship Id="rId125" Type="http://schemas.openxmlformats.org/officeDocument/2006/relationships/slide" Target="slides/slide115.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15" Type="http://schemas.openxmlformats.org/officeDocument/2006/relationships/slide" Target="slides/slide105.xml"/><Relationship Id="rId131" Type="http://schemas.openxmlformats.org/officeDocument/2006/relationships/notesMaster" Target="notesMasters/notesMaster1.xml"/><Relationship Id="rId136" Type="http://schemas.openxmlformats.org/officeDocument/2006/relationships/tableStyles" Target="tableStyles.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1-09-28T06:59:35.763" idx="1">
    <p:pos x="1302" y="2256"/>
    <p:text>Walter, I see you removed a picture, so I centered things a bit more, and then added the logo to cover up the ski-doo sled in the picture from our back yard!  Oh my!  Check the animation.</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21-09-28T17:48:15.609" idx="2">
    <p:pos x="2040" y="344"/>
    <p:text>Walter, this is a new box, as the previous slide said we were going to look at Acts 15, but you don't really get to that point till around slide 90 - as there are several other things you brought forth in explanation.  I wanted this note on the previous slide, but not enough room.</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266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6B05DAC-11FA-4CCD-BCD5-0484EFF5674F}" type="slidenum">
              <a:rPr lang="en-US" altLang="en-US"/>
              <a:pPr/>
              <a:t>‹#›</a:t>
            </a:fld>
            <a:endParaRPr lang="en-US" altLang="en-US"/>
          </a:p>
        </p:txBody>
      </p:sp>
    </p:spTree>
    <p:extLst>
      <p:ext uri="{BB962C8B-B14F-4D97-AF65-F5344CB8AC3E}">
        <p14:creationId xmlns:p14="http://schemas.microsoft.com/office/powerpoint/2010/main" val="389024373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1" charset="0"/>
        <a:ea typeface="ＭＳ Ｐゴシック"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2pPr>
    <a:lvl3pPr marL="9144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3pPr>
    <a:lvl4pPr marL="13716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4pPr>
    <a:lvl5pPr marL="18288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Oct 9/21:  Acts 15 – The Jerusalem</a:t>
            </a:r>
            <a:r>
              <a:rPr lang="en-US" baseline="0" dirty="0" smtClean="0"/>
              <a:t> Council (</a:t>
            </a:r>
            <a:r>
              <a:rPr lang="en-US" baseline="0" dirty="0" err="1" smtClean="0"/>
              <a:t>Pt</a:t>
            </a:r>
            <a:r>
              <a:rPr lang="en-US" baseline="0" dirty="0" smtClean="0"/>
              <a:t> 4) WT 46 min:  Website:  https://studythecalendar.com/acts-15-the-jerusalem-council/  </a:t>
            </a:r>
            <a:r>
              <a:rPr lang="en-US" baseline="0" dirty="0" err="1" smtClean="0"/>
              <a:t>Youtube</a:t>
            </a:r>
            <a:r>
              <a:rPr lang="en-US" baseline="0" dirty="0" smtClean="0"/>
              <a:t>: https://youtu.be/EdcitM7w7Lw </a:t>
            </a:r>
          </a:p>
          <a:p>
            <a:endParaRPr lang="en-US" baseline="0" dirty="0" smtClean="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a:t>
            </a:fld>
            <a:endParaRPr lang="en-US" altLang="en-US"/>
          </a:p>
        </p:txBody>
      </p:sp>
    </p:spTree>
    <p:extLst>
      <p:ext uri="{BB962C8B-B14F-4D97-AF65-F5344CB8AC3E}">
        <p14:creationId xmlns:p14="http://schemas.microsoft.com/office/powerpoint/2010/main" val="2387897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C8504EB-9FDA-4E5E-93F4-540178A37204}" type="slidenum">
              <a:rPr lang="en-US" altLang="en-US" sz="1200"/>
              <a:pPr eaLnBrk="1" hangingPunct="1"/>
              <a:t>5</a:t>
            </a:fld>
            <a:endParaRPr lang="en-US" altLang="en-US" sz="1200"/>
          </a:p>
        </p:txBody>
      </p:sp>
      <p:sp>
        <p:nvSpPr>
          <p:cNvPr id="28675" name="Rectangle 2"/>
          <p:cNvSpPr>
            <a:spLocks noGrp="1" noRot="1" noChangeAspect="1" noChangeArrowheads="1" noTextEdit="1"/>
          </p:cNvSpPr>
          <p:nvPr>
            <p:ph type="sldImg"/>
          </p:nvPr>
        </p:nvSpPr>
        <p:spPr>
          <a:xfrm>
            <a:off x="381000" y="685800"/>
            <a:ext cx="6096000" cy="3429000"/>
          </a:xfrm>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1212579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C8504EB-9FDA-4E5E-93F4-540178A37204}" type="slidenum">
              <a:rPr lang="en-US" altLang="en-US" sz="1200"/>
              <a:pPr eaLnBrk="1" hangingPunct="1"/>
              <a:t>6</a:t>
            </a:fld>
            <a:endParaRPr lang="en-US" altLang="en-US" sz="1200"/>
          </a:p>
        </p:txBody>
      </p:sp>
      <p:sp>
        <p:nvSpPr>
          <p:cNvPr id="28675" name="Rectangle 2"/>
          <p:cNvSpPr>
            <a:spLocks noGrp="1" noRot="1" noChangeAspect="1" noChangeArrowheads="1" noTextEdit="1"/>
          </p:cNvSpPr>
          <p:nvPr>
            <p:ph type="sldImg"/>
          </p:nvPr>
        </p:nvSpPr>
        <p:spPr>
          <a:xfrm>
            <a:off x="381000" y="685800"/>
            <a:ext cx="6096000" cy="3429000"/>
          </a:xfrm>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3705413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7</a:t>
            </a:fld>
            <a:endParaRPr lang="en-US" altLang="en-US"/>
          </a:p>
        </p:txBody>
      </p:sp>
    </p:spTree>
    <p:extLst>
      <p:ext uri="{BB962C8B-B14F-4D97-AF65-F5344CB8AC3E}">
        <p14:creationId xmlns:p14="http://schemas.microsoft.com/office/powerpoint/2010/main" val="2496010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E1A857E-F554-472E-A5F8-3716BB3A9BF9}" type="slidenum">
              <a:rPr lang="en-US" altLang="en-US" sz="1200"/>
              <a:pPr eaLnBrk="1" hangingPunct="1"/>
              <a:t>8</a:t>
            </a:fld>
            <a:endParaRPr lang="en-US" altLang="en-US" sz="1200"/>
          </a:p>
        </p:txBody>
      </p:sp>
      <p:sp>
        <p:nvSpPr>
          <p:cNvPr id="30723" name="Rectangle 2"/>
          <p:cNvSpPr>
            <a:spLocks noGrp="1" noRot="1" noChangeAspect="1" noChangeArrowheads="1" noTextEdit="1"/>
          </p:cNvSpPr>
          <p:nvPr>
            <p:ph type="sldImg"/>
          </p:nvPr>
        </p:nvSpPr>
        <p:spPr>
          <a:xfrm>
            <a:off x="381000" y="685800"/>
            <a:ext cx="6096000" cy="3429000"/>
          </a:xfrm>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234479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0EE49C8-8B9C-43B2-B915-839D730BAB1E}" type="slidenum">
              <a:rPr lang="en-US" altLang="en-US" sz="1200"/>
              <a:pPr eaLnBrk="1" hangingPunct="1"/>
              <a:t>9</a:t>
            </a:fld>
            <a:endParaRPr lang="en-US" altLang="en-US" sz="1200"/>
          </a:p>
        </p:txBody>
      </p:sp>
      <p:sp>
        <p:nvSpPr>
          <p:cNvPr id="36867" name="Rectangle 2"/>
          <p:cNvSpPr>
            <a:spLocks noGrp="1" noRot="1" noChangeAspect="1" noChangeArrowheads="1" noTextEdit="1"/>
          </p:cNvSpPr>
          <p:nvPr>
            <p:ph type="sldImg"/>
          </p:nvPr>
        </p:nvSpPr>
        <p:spPr>
          <a:xfrm>
            <a:off x="381000" y="685800"/>
            <a:ext cx="6096000" cy="3429000"/>
          </a:xfrm>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364159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40E0D6F-45A7-4415-89A0-23604C02A454}" type="slidenum">
              <a:rPr lang="en-US" altLang="en-US" sz="1200"/>
              <a:pPr eaLnBrk="1" hangingPunct="1"/>
              <a:t>10</a:t>
            </a:fld>
            <a:endParaRPr lang="en-US" altLang="en-US" sz="1200"/>
          </a:p>
        </p:txBody>
      </p:sp>
      <p:sp>
        <p:nvSpPr>
          <p:cNvPr id="40963" name="Rectangle 2"/>
          <p:cNvSpPr>
            <a:spLocks noGrp="1" noRot="1" noChangeAspect="1" noChangeArrowheads="1" noTextEdit="1"/>
          </p:cNvSpPr>
          <p:nvPr>
            <p:ph type="sldImg"/>
          </p:nvPr>
        </p:nvSpPr>
        <p:spPr>
          <a:xfrm>
            <a:off x="381000" y="685800"/>
            <a:ext cx="6096000" cy="3429000"/>
          </a:xfrm>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276714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40E0D6F-45A7-4415-89A0-23604C02A454}" type="slidenum">
              <a:rPr lang="en-US" altLang="en-US" sz="1200"/>
              <a:pPr eaLnBrk="1" hangingPunct="1"/>
              <a:t>11</a:t>
            </a:fld>
            <a:endParaRPr lang="en-US" altLang="en-US" sz="1200"/>
          </a:p>
        </p:txBody>
      </p:sp>
      <p:sp>
        <p:nvSpPr>
          <p:cNvPr id="40963" name="Rectangle 2"/>
          <p:cNvSpPr>
            <a:spLocks noGrp="1" noRot="1" noChangeAspect="1" noChangeArrowheads="1" noTextEdit="1"/>
          </p:cNvSpPr>
          <p:nvPr>
            <p:ph type="sldImg"/>
          </p:nvPr>
        </p:nvSpPr>
        <p:spPr>
          <a:xfrm>
            <a:off x="381000" y="685800"/>
            <a:ext cx="6096000" cy="3429000"/>
          </a:xfrm>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276714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F947083-2983-45A9-8F7A-2623A43B69AD}" type="slidenum">
              <a:rPr lang="en-US" altLang="en-US" sz="1200"/>
              <a:pPr eaLnBrk="1" hangingPunct="1"/>
              <a:t>12</a:t>
            </a:fld>
            <a:endParaRPr lang="en-US" altLang="en-US" sz="1200"/>
          </a:p>
        </p:txBody>
      </p:sp>
      <p:sp>
        <p:nvSpPr>
          <p:cNvPr id="55299" name="Rectangle 2"/>
          <p:cNvSpPr>
            <a:spLocks noGrp="1" noRot="1" noChangeAspect="1" noChangeArrowheads="1" noTextEdit="1"/>
          </p:cNvSpPr>
          <p:nvPr>
            <p:ph type="sldImg"/>
          </p:nvPr>
        </p:nvSpPr>
        <p:spPr>
          <a:xfrm>
            <a:off x="381000" y="685800"/>
            <a:ext cx="6096000" cy="3429000"/>
          </a:xfrm>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353096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45243EA-0888-4A21-8A97-4103B18A24B3}" type="slidenum">
              <a:rPr lang="en-US" altLang="en-US" sz="1200"/>
              <a:pPr eaLnBrk="1" hangingPunct="1"/>
              <a:t>13</a:t>
            </a:fld>
            <a:endParaRPr lang="en-US" altLang="en-US" sz="1200"/>
          </a:p>
        </p:txBody>
      </p:sp>
      <p:sp>
        <p:nvSpPr>
          <p:cNvPr id="51203" name="Rectangle 2"/>
          <p:cNvSpPr>
            <a:spLocks noGrp="1" noRot="1" noChangeAspect="1" noChangeArrowheads="1" noTextEdit="1"/>
          </p:cNvSpPr>
          <p:nvPr>
            <p:ph type="sldImg"/>
          </p:nvPr>
        </p:nvSpPr>
        <p:spPr>
          <a:xfrm>
            <a:off x="381000" y="685800"/>
            <a:ext cx="6096000" cy="3429000"/>
          </a:xfrm>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4817474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07FF0B4-2324-41AD-9295-5B67FD93C784}" type="slidenum">
              <a:rPr lang="en-US" altLang="en-US" sz="1200"/>
              <a:pPr eaLnBrk="1" hangingPunct="1"/>
              <a:t>14</a:t>
            </a:fld>
            <a:endParaRPr lang="en-US" altLang="en-US" sz="1200"/>
          </a:p>
        </p:txBody>
      </p:sp>
      <p:sp>
        <p:nvSpPr>
          <p:cNvPr id="53251" name="Rectangle 2"/>
          <p:cNvSpPr>
            <a:spLocks noGrp="1" noRot="1" noChangeAspect="1" noChangeArrowheads="1" noTextEdit="1"/>
          </p:cNvSpPr>
          <p:nvPr>
            <p:ph type="sldImg"/>
          </p:nvPr>
        </p:nvSpPr>
        <p:spPr>
          <a:xfrm>
            <a:off x="381000" y="685800"/>
            <a:ext cx="6096000" cy="3429000"/>
          </a:xfrm>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8052215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C4843E8-D076-4EBA-A965-538FE885018A}" type="slidenum">
              <a:rPr lang="en-US" altLang="en-US" sz="1200"/>
              <a:pPr eaLnBrk="1" hangingPunct="1"/>
              <a:t>15</a:t>
            </a:fld>
            <a:endParaRPr lang="en-US" altLang="en-US" sz="1200"/>
          </a:p>
        </p:txBody>
      </p:sp>
      <p:sp>
        <p:nvSpPr>
          <p:cNvPr id="58371" name="Rectangle 2"/>
          <p:cNvSpPr>
            <a:spLocks noGrp="1" noRot="1" noChangeAspect="1" noChangeArrowheads="1" noTextEdit="1"/>
          </p:cNvSpPr>
          <p:nvPr>
            <p:ph type="sldImg"/>
          </p:nvPr>
        </p:nvSpPr>
        <p:spPr>
          <a:xfrm>
            <a:off x="381000" y="685800"/>
            <a:ext cx="6096000" cy="342900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7470800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C4843E8-D076-4EBA-A965-538FE885018A}" type="slidenum">
              <a:rPr lang="en-US" altLang="en-US" sz="1200"/>
              <a:pPr eaLnBrk="1" hangingPunct="1"/>
              <a:t>16</a:t>
            </a:fld>
            <a:endParaRPr lang="en-US" altLang="en-US" sz="1200"/>
          </a:p>
        </p:txBody>
      </p:sp>
      <p:sp>
        <p:nvSpPr>
          <p:cNvPr id="58371" name="Rectangle 2"/>
          <p:cNvSpPr>
            <a:spLocks noGrp="1" noRot="1" noChangeAspect="1" noChangeArrowheads="1" noTextEdit="1"/>
          </p:cNvSpPr>
          <p:nvPr>
            <p:ph type="sldImg"/>
          </p:nvPr>
        </p:nvSpPr>
        <p:spPr>
          <a:xfrm>
            <a:off x="381000" y="685800"/>
            <a:ext cx="6096000" cy="342900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747080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D8D9682-E4E1-4086-9396-9148B04E8636}" type="slidenum">
              <a:rPr lang="en-US" altLang="en-US" sz="1200"/>
              <a:pPr eaLnBrk="1" hangingPunct="1"/>
              <a:t>18</a:t>
            </a:fld>
            <a:endParaRPr lang="en-US" altLang="en-US" sz="1200"/>
          </a:p>
        </p:txBody>
      </p:sp>
      <p:sp>
        <p:nvSpPr>
          <p:cNvPr id="62467" name="Rectangle 2"/>
          <p:cNvSpPr>
            <a:spLocks noGrp="1" noRot="1" noChangeAspect="1" noChangeArrowheads="1" noTextEdit="1"/>
          </p:cNvSpPr>
          <p:nvPr>
            <p:ph type="sldImg"/>
          </p:nvPr>
        </p:nvSpPr>
        <p:spPr>
          <a:xfrm>
            <a:off x="381000" y="685800"/>
            <a:ext cx="6096000" cy="3429000"/>
          </a:xfrm>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171837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19</a:t>
            </a:fld>
            <a:endParaRPr lang="en-US" altLang="en-US"/>
          </a:p>
        </p:txBody>
      </p:sp>
    </p:spTree>
    <p:extLst>
      <p:ext uri="{BB962C8B-B14F-4D97-AF65-F5344CB8AC3E}">
        <p14:creationId xmlns:p14="http://schemas.microsoft.com/office/powerpoint/2010/main" val="23625342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4185EFD-BE37-4C23-9CC6-EED0D7FC064C}" type="slidenum">
              <a:rPr lang="en-US" altLang="en-US" sz="1200"/>
              <a:pPr eaLnBrk="1" hangingPunct="1"/>
              <a:t>20</a:t>
            </a:fld>
            <a:endParaRPr lang="en-US" altLang="en-US" sz="1200"/>
          </a:p>
        </p:txBody>
      </p:sp>
      <p:sp>
        <p:nvSpPr>
          <p:cNvPr id="66563" name="Rectangle 2"/>
          <p:cNvSpPr>
            <a:spLocks noGrp="1" noRot="1" noChangeAspect="1" noChangeArrowheads="1" noTextEdit="1"/>
          </p:cNvSpPr>
          <p:nvPr>
            <p:ph type="sldImg"/>
          </p:nvPr>
        </p:nvSpPr>
        <p:spPr>
          <a:xfrm>
            <a:off x="381000" y="685800"/>
            <a:ext cx="6096000" cy="3429000"/>
          </a:xfrm>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9439949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F69FD3B-F18F-46DD-B34E-B92CC2734F32}" type="slidenum">
              <a:rPr lang="en-US" altLang="en-US" sz="1200"/>
              <a:pPr eaLnBrk="1" hangingPunct="1"/>
              <a:t>23</a:t>
            </a:fld>
            <a:endParaRPr lang="en-US" altLang="en-US" sz="1200"/>
          </a:p>
        </p:txBody>
      </p:sp>
      <p:sp>
        <p:nvSpPr>
          <p:cNvPr id="71683" name="Rectangle 2"/>
          <p:cNvSpPr>
            <a:spLocks noGrp="1" noRot="1" noChangeAspect="1" noChangeArrowheads="1" noTextEdit="1"/>
          </p:cNvSpPr>
          <p:nvPr>
            <p:ph type="sldImg"/>
          </p:nvPr>
        </p:nvSpPr>
        <p:spPr>
          <a:xfrm>
            <a:off x="381000" y="685800"/>
            <a:ext cx="6096000" cy="3429000"/>
          </a:xfrm>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u="sng" dirty="0">
              <a:latin typeface="Arial" panose="020B0604020202020204" pitchFamily="34" charset="0"/>
            </a:endParaRPr>
          </a:p>
        </p:txBody>
      </p:sp>
    </p:spTree>
    <p:extLst>
      <p:ext uri="{BB962C8B-B14F-4D97-AF65-F5344CB8AC3E}">
        <p14:creationId xmlns:p14="http://schemas.microsoft.com/office/powerpoint/2010/main" val="723003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24</a:t>
            </a:fld>
            <a:endParaRPr lang="en-US" altLang="en-US"/>
          </a:p>
        </p:txBody>
      </p:sp>
    </p:spTree>
    <p:extLst>
      <p:ext uri="{BB962C8B-B14F-4D97-AF65-F5344CB8AC3E}">
        <p14:creationId xmlns:p14="http://schemas.microsoft.com/office/powerpoint/2010/main" val="23625342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B42FE99-6FE6-4C5E-A514-10F762305199}" type="slidenum">
              <a:rPr lang="en-US" altLang="en-US" sz="1200"/>
              <a:pPr eaLnBrk="1" hangingPunct="1"/>
              <a:t>25</a:t>
            </a:fld>
            <a:endParaRPr lang="en-US" altLang="en-US" sz="1200"/>
          </a:p>
        </p:txBody>
      </p:sp>
      <p:sp>
        <p:nvSpPr>
          <p:cNvPr id="73731" name="Rectangle 2"/>
          <p:cNvSpPr>
            <a:spLocks noGrp="1" noRot="1" noChangeAspect="1" noChangeArrowheads="1" noTextEdit="1"/>
          </p:cNvSpPr>
          <p:nvPr>
            <p:ph type="sldImg"/>
          </p:nvPr>
        </p:nvSpPr>
        <p:spPr>
          <a:xfrm>
            <a:off x="381000" y="685800"/>
            <a:ext cx="6096000" cy="3429000"/>
          </a:xfrm>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190333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CA5D90E-03CF-4B50-92DE-D0260A567309}" type="slidenum">
              <a:rPr lang="en-US" altLang="en-US" sz="1200"/>
              <a:pPr eaLnBrk="1" hangingPunct="1"/>
              <a:t>26</a:t>
            </a:fld>
            <a:endParaRPr lang="en-US" altLang="en-US" sz="1200"/>
          </a:p>
        </p:txBody>
      </p:sp>
      <p:sp>
        <p:nvSpPr>
          <p:cNvPr id="77827" name="Rectangle 2"/>
          <p:cNvSpPr>
            <a:spLocks noGrp="1" noRot="1" noChangeAspect="1" noChangeArrowheads="1" noTextEdit="1"/>
          </p:cNvSpPr>
          <p:nvPr>
            <p:ph type="sldImg"/>
          </p:nvPr>
        </p:nvSpPr>
        <p:spPr>
          <a:xfrm>
            <a:off x="381000" y="685800"/>
            <a:ext cx="6096000" cy="3429000"/>
          </a:xfrm>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7292287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4C77858-7D55-46D3-B49E-EF3EF5100E18}" type="slidenum">
              <a:rPr lang="en-US" altLang="en-US" sz="1200"/>
              <a:pPr eaLnBrk="1" hangingPunct="1"/>
              <a:t>28</a:t>
            </a:fld>
            <a:endParaRPr lang="en-US" altLang="en-US" sz="1200"/>
          </a:p>
        </p:txBody>
      </p:sp>
      <p:sp>
        <p:nvSpPr>
          <p:cNvPr id="79875" name="Rectangle 2"/>
          <p:cNvSpPr>
            <a:spLocks noGrp="1" noRot="1" noChangeAspect="1" noChangeArrowheads="1" noTextEdit="1"/>
          </p:cNvSpPr>
          <p:nvPr>
            <p:ph type="sldImg"/>
          </p:nvPr>
        </p:nvSpPr>
        <p:spPr>
          <a:xfrm>
            <a:off x="381000" y="685800"/>
            <a:ext cx="6096000" cy="3429000"/>
          </a:xfrm>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0297248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E48829B-9701-4E7E-BC91-083FF949A537}" type="slidenum">
              <a:rPr lang="en-US" altLang="en-US" sz="1200"/>
              <a:pPr eaLnBrk="1" hangingPunct="1"/>
              <a:t>30</a:t>
            </a:fld>
            <a:endParaRPr lang="en-US" altLang="en-US" sz="1200"/>
          </a:p>
        </p:txBody>
      </p:sp>
      <p:sp>
        <p:nvSpPr>
          <p:cNvPr id="81923" name="Rectangle 2"/>
          <p:cNvSpPr>
            <a:spLocks noGrp="1" noRot="1" noChangeAspect="1" noChangeArrowheads="1" noTextEdit="1"/>
          </p:cNvSpPr>
          <p:nvPr>
            <p:ph type="sldImg"/>
          </p:nvPr>
        </p:nvSpPr>
        <p:spPr>
          <a:xfrm>
            <a:off x="381000" y="685800"/>
            <a:ext cx="6096000" cy="3429000"/>
          </a:xfrm>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922022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E48829B-9701-4E7E-BC91-083FF949A537}" type="slidenum">
              <a:rPr lang="en-US" altLang="en-US" sz="1200"/>
              <a:pPr eaLnBrk="1" hangingPunct="1"/>
              <a:t>31</a:t>
            </a:fld>
            <a:endParaRPr lang="en-US" altLang="en-US" sz="1200"/>
          </a:p>
        </p:txBody>
      </p:sp>
      <p:sp>
        <p:nvSpPr>
          <p:cNvPr id="81923" name="Rectangle 2"/>
          <p:cNvSpPr>
            <a:spLocks noGrp="1" noRot="1" noChangeAspect="1" noChangeArrowheads="1" noTextEdit="1"/>
          </p:cNvSpPr>
          <p:nvPr>
            <p:ph type="sldImg"/>
          </p:nvPr>
        </p:nvSpPr>
        <p:spPr>
          <a:xfrm>
            <a:off x="381000" y="685800"/>
            <a:ext cx="6096000" cy="3429000"/>
          </a:xfrm>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6592327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3B5369D-FFCE-46CC-AFEA-15483E07EA0D}" type="slidenum">
              <a:rPr lang="en-US" altLang="en-US" sz="1200"/>
              <a:pPr eaLnBrk="1" hangingPunct="1"/>
              <a:t>33</a:t>
            </a:fld>
            <a:endParaRPr lang="en-US" altLang="en-US" sz="1200"/>
          </a:p>
        </p:txBody>
      </p:sp>
      <p:sp>
        <p:nvSpPr>
          <p:cNvPr id="88067" name="Rectangle 2"/>
          <p:cNvSpPr>
            <a:spLocks noGrp="1" noRot="1" noChangeAspect="1" noChangeArrowheads="1" noTextEdit="1"/>
          </p:cNvSpPr>
          <p:nvPr>
            <p:ph type="sldImg"/>
          </p:nvPr>
        </p:nvSpPr>
        <p:spPr>
          <a:xfrm>
            <a:off x="381000" y="685800"/>
            <a:ext cx="6096000" cy="3429000"/>
          </a:xfrm>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539807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0EE8141-91C9-409D-A720-CA9C2246E98D}" type="slidenum">
              <a:rPr lang="en-US" altLang="en-US" sz="1200"/>
              <a:pPr eaLnBrk="1" hangingPunct="1"/>
              <a:t>34</a:t>
            </a:fld>
            <a:endParaRPr lang="en-US" altLang="en-US" sz="1200"/>
          </a:p>
        </p:txBody>
      </p:sp>
      <p:sp>
        <p:nvSpPr>
          <p:cNvPr id="90115" name="Rectangle 2"/>
          <p:cNvSpPr>
            <a:spLocks noGrp="1" noRot="1" noChangeAspect="1" noChangeArrowheads="1" noTextEdit="1"/>
          </p:cNvSpPr>
          <p:nvPr>
            <p:ph type="sldImg"/>
          </p:nvPr>
        </p:nvSpPr>
        <p:spPr>
          <a:xfrm>
            <a:off x="381000" y="685800"/>
            <a:ext cx="6096000" cy="3429000"/>
          </a:xfrm>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4139063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E48829B-9701-4E7E-BC91-083FF949A537}" type="slidenum">
              <a:rPr lang="en-US" altLang="en-US" sz="1200"/>
              <a:pPr eaLnBrk="1" hangingPunct="1"/>
              <a:t>35</a:t>
            </a:fld>
            <a:endParaRPr lang="en-US" altLang="en-US" sz="1200"/>
          </a:p>
        </p:txBody>
      </p:sp>
      <p:sp>
        <p:nvSpPr>
          <p:cNvPr id="81923" name="Rectangle 2"/>
          <p:cNvSpPr>
            <a:spLocks noGrp="1" noRot="1" noChangeAspect="1" noChangeArrowheads="1" noTextEdit="1"/>
          </p:cNvSpPr>
          <p:nvPr>
            <p:ph type="sldImg"/>
          </p:nvPr>
        </p:nvSpPr>
        <p:spPr>
          <a:xfrm>
            <a:off x="381000" y="685800"/>
            <a:ext cx="6096000" cy="3429000"/>
          </a:xfrm>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4199606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6764C919-837A-464F-AB7B-17E2F523A6B0}" type="slidenum">
              <a:rPr lang="en-US" altLang="en-US" sz="1200"/>
              <a:pPr eaLnBrk="1" hangingPunct="1"/>
              <a:t>36</a:t>
            </a:fld>
            <a:endParaRPr lang="en-US" altLang="en-US" sz="1200"/>
          </a:p>
        </p:txBody>
      </p:sp>
      <p:sp>
        <p:nvSpPr>
          <p:cNvPr id="92163" name="Rectangle 2"/>
          <p:cNvSpPr>
            <a:spLocks noGrp="1" noRot="1" noChangeAspect="1" noChangeArrowheads="1" noTextEdit="1"/>
          </p:cNvSpPr>
          <p:nvPr>
            <p:ph type="sldImg"/>
          </p:nvPr>
        </p:nvSpPr>
        <p:spPr>
          <a:xfrm>
            <a:off x="381000" y="685800"/>
            <a:ext cx="6096000" cy="3429000"/>
          </a:xfrm>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1414552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64B9047-6FCC-45F0-ADE7-F7A9D0F4EE3A}" type="slidenum">
              <a:rPr lang="en-US" altLang="en-US" sz="1200"/>
              <a:pPr eaLnBrk="1" hangingPunct="1"/>
              <a:t>37</a:t>
            </a:fld>
            <a:endParaRPr lang="en-US" altLang="en-US" sz="1200"/>
          </a:p>
        </p:txBody>
      </p:sp>
      <p:sp>
        <p:nvSpPr>
          <p:cNvPr id="94211" name="Rectangle 2"/>
          <p:cNvSpPr>
            <a:spLocks noGrp="1" noRot="1" noChangeAspect="1" noChangeArrowheads="1" noTextEdit="1"/>
          </p:cNvSpPr>
          <p:nvPr>
            <p:ph type="sldImg"/>
          </p:nvPr>
        </p:nvSpPr>
        <p:spPr>
          <a:xfrm>
            <a:off x="381000" y="685800"/>
            <a:ext cx="6096000" cy="3429000"/>
          </a:xfrm>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1597326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33A368A-003D-483A-BAAA-10567F727EAE}" type="slidenum">
              <a:rPr lang="en-US" altLang="en-US" sz="1200"/>
              <a:pPr eaLnBrk="1" hangingPunct="1"/>
              <a:t>38</a:t>
            </a:fld>
            <a:endParaRPr lang="en-US" altLang="en-US" sz="1200"/>
          </a:p>
        </p:txBody>
      </p:sp>
      <p:sp>
        <p:nvSpPr>
          <p:cNvPr id="96259" name="Rectangle 2"/>
          <p:cNvSpPr>
            <a:spLocks noGrp="1" noRot="1" noChangeAspect="1" noChangeArrowheads="1" noTextEdit="1"/>
          </p:cNvSpPr>
          <p:nvPr>
            <p:ph type="sldImg"/>
          </p:nvPr>
        </p:nvSpPr>
        <p:spPr>
          <a:xfrm>
            <a:off x="381000" y="685800"/>
            <a:ext cx="6096000" cy="3429000"/>
          </a:xfrm>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4401014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4B360BD-12A2-4E8A-84B9-DD927583F0F1}" type="slidenum">
              <a:rPr lang="en-US" altLang="en-US" sz="1200"/>
              <a:pPr eaLnBrk="1" hangingPunct="1"/>
              <a:t>39</a:t>
            </a:fld>
            <a:endParaRPr lang="en-US" altLang="en-US" sz="1200"/>
          </a:p>
        </p:txBody>
      </p:sp>
      <p:sp>
        <p:nvSpPr>
          <p:cNvPr id="98307" name="Rectangle 2"/>
          <p:cNvSpPr>
            <a:spLocks noGrp="1" noRot="1" noChangeAspect="1" noChangeArrowheads="1" noTextEdit="1"/>
          </p:cNvSpPr>
          <p:nvPr>
            <p:ph type="sldImg"/>
          </p:nvPr>
        </p:nvSpPr>
        <p:spPr>
          <a:xfrm>
            <a:off x="381000" y="685800"/>
            <a:ext cx="6096000" cy="3429000"/>
          </a:xfrm>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30443624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40</a:t>
            </a:fld>
            <a:endParaRPr lang="en-US" altLang="en-US"/>
          </a:p>
        </p:txBody>
      </p:sp>
    </p:spTree>
    <p:extLst>
      <p:ext uri="{BB962C8B-B14F-4D97-AF65-F5344CB8AC3E}">
        <p14:creationId xmlns:p14="http://schemas.microsoft.com/office/powerpoint/2010/main" val="140263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41</a:t>
            </a:fld>
            <a:endParaRPr lang="en-US" altLang="en-US"/>
          </a:p>
        </p:txBody>
      </p:sp>
    </p:spTree>
    <p:extLst>
      <p:ext uri="{BB962C8B-B14F-4D97-AF65-F5344CB8AC3E}">
        <p14:creationId xmlns:p14="http://schemas.microsoft.com/office/powerpoint/2010/main" val="958835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42</a:t>
            </a:fld>
            <a:endParaRPr lang="en-US" altLang="en-US"/>
          </a:p>
        </p:txBody>
      </p:sp>
    </p:spTree>
    <p:extLst>
      <p:ext uri="{BB962C8B-B14F-4D97-AF65-F5344CB8AC3E}">
        <p14:creationId xmlns:p14="http://schemas.microsoft.com/office/powerpoint/2010/main" val="26552125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5177CEA3-9B30-4C1B-90B1-BF44411114B5}" type="slidenum">
              <a:rPr lang="en-US" altLang="en-US" sz="1200"/>
              <a:pPr eaLnBrk="1" hangingPunct="1"/>
              <a:t>43</a:t>
            </a:fld>
            <a:endParaRPr lang="en-US" altLang="en-US" sz="1200"/>
          </a:p>
        </p:txBody>
      </p:sp>
      <p:sp>
        <p:nvSpPr>
          <p:cNvPr id="104451" name="Rectangle 2"/>
          <p:cNvSpPr>
            <a:spLocks noGrp="1" noRot="1" noChangeAspect="1" noChangeArrowheads="1" noTextEdit="1"/>
          </p:cNvSpPr>
          <p:nvPr>
            <p:ph type="sldImg"/>
          </p:nvPr>
        </p:nvSpPr>
        <p:spPr>
          <a:xfrm>
            <a:off x="381000" y="685800"/>
            <a:ext cx="6096000" cy="3429000"/>
          </a:xfrm>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u="sng" dirty="0">
              <a:latin typeface="Arial" panose="020B0604020202020204" pitchFamily="34" charset="0"/>
            </a:endParaRPr>
          </a:p>
        </p:txBody>
      </p:sp>
    </p:spTree>
    <p:extLst>
      <p:ext uri="{BB962C8B-B14F-4D97-AF65-F5344CB8AC3E}">
        <p14:creationId xmlns:p14="http://schemas.microsoft.com/office/powerpoint/2010/main" val="3782404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C75D41D-27DE-47EB-9E2D-DC76B2320555}" type="slidenum">
              <a:rPr lang="en-US" altLang="en-US" sz="1200"/>
              <a:pPr eaLnBrk="1" hangingPunct="1"/>
              <a:t>44</a:t>
            </a:fld>
            <a:endParaRPr lang="en-US" altLang="en-US" sz="1200"/>
          </a:p>
        </p:txBody>
      </p:sp>
      <p:sp>
        <p:nvSpPr>
          <p:cNvPr id="106499" name="Rectangle 2"/>
          <p:cNvSpPr>
            <a:spLocks noGrp="1" noRot="1" noChangeAspect="1" noChangeArrowheads="1" noTextEdit="1"/>
          </p:cNvSpPr>
          <p:nvPr>
            <p:ph type="sldImg"/>
          </p:nvPr>
        </p:nvSpPr>
        <p:spPr>
          <a:xfrm>
            <a:off x="381000" y="685800"/>
            <a:ext cx="6096000" cy="3429000"/>
          </a:xfrm>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8328557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47</a:t>
            </a:fld>
            <a:endParaRPr lang="en-US" altLang="en-US"/>
          </a:p>
        </p:txBody>
      </p:sp>
    </p:spTree>
    <p:extLst>
      <p:ext uri="{BB962C8B-B14F-4D97-AF65-F5344CB8AC3E}">
        <p14:creationId xmlns:p14="http://schemas.microsoft.com/office/powerpoint/2010/main" val="13546305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48</a:t>
            </a:fld>
            <a:endParaRPr lang="en-US" altLang="en-US"/>
          </a:p>
        </p:txBody>
      </p:sp>
    </p:spTree>
    <p:extLst>
      <p:ext uri="{BB962C8B-B14F-4D97-AF65-F5344CB8AC3E}">
        <p14:creationId xmlns:p14="http://schemas.microsoft.com/office/powerpoint/2010/main" val="10319381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49</a:t>
            </a:fld>
            <a:endParaRPr lang="en-US" altLang="en-US"/>
          </a:p>
        </p:txBody>
      </p:sp>
    </p:spTree>
    <p:extLst>
      <p:ext uri="{BB962C8B-B14F-4D97-AF65-F5344CB8AC3E}">
        <p14:creationId xmlns:p14="http://schemas.microsoft.com/office/powerpoint/2010/main" val="22342077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7F5961F-55C8-4FF4-A2C6-706B1EF8D5C0}" type="slidenum">
              <a:rPr lang="en-US" altLang="en-US" sz="1200"/>
              <a:pPr eaLnBrk="1" hangingPunct="1"/>
              <a:t>50</a:t>
            </a:fld>
            <a:endParaRPr lang="en-US" altLang="en-US" sz="1200"/>
          </a:p>
        </p:txBody>
      </p:sp>
      <p:sp>
        <p:nvSpPr>
          <p:cNvPr id="116739" name="Rectangle 2"/>
          <p:cNvSpPr>
            <a:spLocks noGrp="1" noRot="1" noChangeAspect="1" noChangeArrowheads="1" noTextEdit="1"/>
          </p:cNvSpPr>
          <p:nvPr>
            <p:ph type="sldImg"/>
          </p:nvPr>
        </p:nvSpPr>
        <p:spPr>
          <a:xfrm>
            <a:off x="381000" y="685800"/>
            <a:ext cx="6096000" cy="3429000"/>
          </a:xfrm>
          <a:ln/>
        </p:spPr>
      </p:sp>
      <p:sp>
        <p:nvSpPr>
          <p:cNvPr id="1167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6461837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51</a:t>
            </a:fld>
            <a:endParaRPr lang="en-US" altLang="en-US"/>
          </a:p>
        </p:txBody>
      </p:sp>
    </p:spTree>
    <p:extLst>
      <p:ext uri="{BB962C8B-B14F-4D97-AF65-F5344CB8AC3E}">
        <p14:creationId xmlns:p14="http://schemas.microsoft.com/office/powerpoint/2010/main" val="20953705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E43B08C-1186-4FDB-8784-134402F73040}" type="slidenum">
              <a:rPr lang="en-US" altLang="en-US" sz="1200"/>
              <a:pPr eaLnBrk="1" hangingPunct="1"/>
              <a:t>53</a:t>
            </a:fld>
            <a:endParaRPr lang="en-US" altLang="en-US" sz="1200"/>
          </a:p>
        </p:txBody>
      </p:sp>
      <p:sp>
        <p:nvSpPr>
          <p:cNvPr id="118787" name="Rectangle 2"/>
          <p:cNvSpPr>
            <a:spLocks noGrp="1" noRot="1" noChangeAspect="1" noChangeArrowheads="1" noTextEdit="1"/>
          </p:cNvSpPr>
          <p:nvPr>
            <p:ph type="sldImg"/>
          </p:nvPr>
        </p:nvSpPr>
        <p:spPr>
          <a:xfrm>
            <a:off x="381000" y="685800"/>
            <a:ext cx="6096000" cy="3429000"/>
          </a:xfrm>
          <a:ln/>
        </p:spPr>
      </p:sp>
      <p:sp>
        <p:nvSpPr>
          <p:cNvPr id="1187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11620557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54</a:t>
            </a:fld>
            <a:endParaRPr lang="en-US" altLang="en-US"/>
          </a:p>
        </p:txBody>
      </p:sp>
    </p:spTree>
    <p:extLst>
      <p:ext uri="{BB962C8B-B14F-4D97-AF65-F5344CB8AC3E}">
        <p14:creationId xmlns:p14="http://schemas.microsoft.com/office/powerpoint/2010/main" val="26552125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DDABCC6-EF3C-4E67-9162-66D2D431BB71}" type="slidenum">
              <a:rPr lang="en-US" altLang="en-US" sz="1200"/>
              <a:pPr eaLnBrk="1" hangingPunct="1"/>
              <a:t>55</a:t>
            </a:fld>
            <a:endParaRPr lang="en-US" altLang="en-US" sz="1200"/>
          </a:p>
        </p:txBody>
      </p:sp>
      <p:sp>
        <p:nvSpPr>
          <p:cNvPr id="120835" name="Rectangle 2"/>
          <p:cNvSpPr>
            <a:spLocks noGrp="1" noRot="1" noChangeAspect="1" noChangeArrowheads="1" noTextEdit="1"/>
          </p:cNvSpPr>
          <p:nvPr>
            <p:ph type="sldImg"/>
          </p:nvPr>
        </p:nvSpPr>
        <p:spPr>
          <a:xfrm>
            <a:off x="381000" y="685800"/>
            <a:ext cx="6096000" cy="3429000"/>
          </a:xfrm>
          <a:ln/>
        </p:spPr>
      </p:sp>
      <p:sp>
        <p:nvSpPr>
          <p:cNvPr id="1208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1718163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95A9083-DD39-47FA-AE95-A513921CB33C}" type="slidenum">
              <a:rPr lang="en-US" altLang="en-US" sz="1200"/>
              <a:pPr eaLnBrk="1" hangingPunct="1"/>
              <a:t>56</a:t>
            </a:fld>
            <a:endParaRPr lang="en-US" altLang="en-US" sz="1200"/>
          </a:p>
        </p:txBody>
      </p:sp>
      <p:sp>
        <p:nvSpPr>
          <p:cNvPr id="122883" name="Rectangle 2"/>
          <p:cNvSpPr>
            <a:spLocks noGrp="1" noRot="1" noChangeAspect="1" noChangeArrowheads="1" noTextEdit="1"/>
          </p:cNvSpPr>
          <p:nvPr>
            <p:ph type="sldImg"/>
          </p:nvPr>
        </p:nvSpPr>
        <p:spPr>
          <a:xfrm>
            <a:off x="381000" y="685800"/>
            <a:ext cx="6096000" cy="3429000"/>
          </a:xfrm>
          <a:ln/>
        </p:spPr>
      </p:sp>
      <p:sp>
        <p:nvSpPr>
          <p:cNvPr id="1228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7030986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57</a:t>
            </a:fld>
            <a:endParaRPr lang="en-US" altLang="en-US"/>
          </a:p>
        </p:txBody>
      </p:sp>
    </p:spTree>
    <p:extLst>
      <p:ext uri="{BB962C8B-B14F-4D97-AF65-F5344CB8AC3E}">
        <p14:creationId xmlns:p14="http://schemas.microsoft.com/office/powerpoint/2010/main" val="394453165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58</a:t>
            </a:fld>
            <a:endParaRPr lang="en-US" altLang="en-US"/>
          </a:p>
        </p:txBody>
      </p:sp>
    </p:spTree>
    <p:extLst>
      <p:ext uri="{BB962C8B-B14F-4D97-AF65-F5344CB8AC3E}">
        <p14:creationId xmlns:p14="http://schemas.microsoft.com/office/powerpoint/2010/main" val="10842167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59</a:t>
            </a:fld>
            <a:endParaRPr lang="en-US" altLang="en-US"/>
          </a:p>
        </p:txBody>
      </p:sp>
    </p:spTree>
    <p:extLst>
      <p:ext uri="{BB962C8B-B14F-4D97-AF65-F5344CB8AC3E}">
        <p14:creationId xmlns:p14="http://schemas.microsoft.com/office/powerpoint/2010/main" val="36338138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A724653-36A0-4C0B-A56F-669A8C96BF3D}" type="slidenum">
              <a:rPr lang="en-US" altLang="en-US" sz="1200"/>
              <a:pPr eaLnBrk="1" hangingPunct="1"/>
              <a:t>63</a:t>
            </a:fld>
            <a:endParaRPr lang="en-US" altLang="en-US" sz="1200"/>
          </a:p>
        </p:txBody>
      </p:sp>
      <p:sp>
        <p:nvSpPr>
          <p:cNvPr id="132099" name="Rectangle 2"/>
          <p:cNvSpPr>
            <a:spLocks noGrp="1" noRot="1" noChangeAspect="1" noChangeArrowheads="1" noTextEdit="1"/>
          </p:cNvSpPr>
          <p:nvPr>
            <p:ph type="sldImg"/>
          </p:nvPr>
        </p:nvSpPr>
        <p:spPr>
          <a:xfrm>
            <a:off x="381000" y="685800"/>
            <a:ext cx="6096000" cy="3429000"/>
          </a:xfrm>
          <a:ln/>
        </p:spPr>
      </p:sp>
      <p:sp>
        <p:nvSpPr>
          <p:cNvPr id="132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54852295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65</a:t>
            </a:fld>
            <a:endParaRPr lang="en-US" altLang="en-US"/>
          </a:p>
        </p:txBody>
      </p:sp>
    </p:spTree>
    <p:extLst>
      <p:ext uri="{BB962C8B-B14F-4D97-AF65-F5344CB8AC3E}">
        <p14:creationId xmlns:p14="http://schemas.microsoft.com/office/powerpoint/2010/main" val="7745459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8BD1A23-9A9E-47E9-982B-2C606517942A}" type="slidenum">
              <a:rPr lang="en-US" altLang="en-US" sz="1200"/>
              <a:pPr eaLnBrk="1" hangingPunct="1"/>
              <a:t>69</a:t>
            </a:fld>
            <a:endParaRPr lang="en-US" altLang="en-US" sz="1200"/>
          </a:p>
        </p:txBody>
      </p:sp>
      <p:sp>
        <p:nvSpPr>
          <p:cNvPr id="138243" name="Rectangle 2"/>
          <p:cNvSpPr>
            <a:spLocks noGrp="1" noRot="1" noChangeAspect="1" noChangeArrowheads="1" noTextEdit="1"/>
          </p:cNvSpPr>
          <p:nvPr>
            <p:ph type="sldImg"/>
          </p:nvPr>
        </p:nvSpPr>
        <p:spPr>
          <a:xfrm>
            <a:off x="381000" y="685800"/>
            <a:ext cx="6096000" cy="3429000"/>
          </a:xfrm>
          <a:ln/>
        </p:spPr>
      </p:sp>
      <p:sp>
        <p:nvSpPr>
          <p:cNvPr id="138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 (See Romans 11:28) </a:t>
            </a:r>
          </a:p>
        </p:txBody>
      </p:sp>
    </p:spTree>
    <p:extLst>
      <p:ext uri="{BB962C8B-B14F-4D97-AF65-F5344CB8AC3E}">
        <p14:creationId xmlns:p14="http://schemas.microsoft.com/office/powerpoint/2010/main" val="39382149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0948993-5AB5-4EE6-8CF5-33C5D5D7A599}" type="slidenum">
              <a:rPr lang="en-US" altLang="en-US" sz="1200"/>
              <a:pPr eaLnBrk="1" hangingPunct="1"/>
              <a:t>70</a:t>
            </a:fld>
            <a:endParaRPr lang="en-US" altLang="en-US" sz="1200"/>
          </a:p>
        </p:txBody>
      </p:sp>
      <p:sp>
        <p:nvSpPr>
          <p:cNvPr id="140291" name="Rectangle 2"/>
          <p:cNvSpPr>
            <a:spLocks noGrp="1" noRot="1" noChangeAspect="1" noChangeArrowheads="1" noTextEdit="1"/>
          </p:cNvSpPr>
          <p:nvPr>
            <p:ph type="sldImg"/>
          </p:nvPr>
        </p:nvSpPr>
        <p:spPr>
          <a:xfrm>
            <a:off x="381000" y="685800"/>
            <a:ext cx="6096000" cy="3429000"/>
          </a:xfrm>
          <a:ln/>
        </p:spPr>
      </p:sp>
      <p:sp>
        <p:nvSpPr>
          <p:cNvPr id="140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5030938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B740E6F-C9D0-479D-B12F-343C48C9D443}" type="slidenum">
              <a:rPr lang="en-US" altLang="en-US" sz="1200"/>
              <a:pPr eaLnBrk="1" hangingPunct="1"/>
              <a:t>71</a:t>
            </a:fld>
            <a:endParaRPr lang="en-US" altLang="en-US" sz="1200"/>
          </a:p>
        </p:txBody>
      </p:sp>
      <p:sp>
        <p:nvSpPr>
          <p:cNvPr id="142339" name="Rectangle 2"/>
          <p:cNvSpPr>
            <a:spLocks noGrp="1" noRot="1" noChangeAspect="1" noChangeArrowheads="1" noTextEdit="1"/>
          </p:cNvSpPr>
          <p:nvPr>
            <p:ph type="sldImg"/>
          </p:nvPr>
        </p:nvSpPr>
        <p:spPr>
          <a:xfrm>
            <a:off x="381000" y="685800"/>
            <a:ext cx="6096000" cy="3429000"/>
          </a:xfrm>
          <a:ln/>
        </p:spPr>
      </p:sp>
      <p:sp>
        <p:nvSpPr>
          <p:cNvPr id="1423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8011961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8292D27-7709-48F7-96A0-3E34AE0E8EF4}" type="slidenum">
              <a:rPr lang="en-US" altLang="en-US" sz="1200"/>
              <a:pPr eaLnBrk="1" hangingPunct="1"/>
              <a:t>72</a:t>
            </a:fld>
            <a:endParaRPr lang="en-US" altLang="en-US" sz="1200"/>
          </a:p>
        </p:txBody>
      </p:sp>
      <p:sp>
        <p:nvSpPr>
          <p:cNvPr id="144387" name="Rectangle 2"/>
          <p:cNvSpPr>
            <a:spLocks noGrp="1" noRot="1" noChangeAspect="1" noChangeArrowheads="1" noTextEdit="1"/>
          </p:cNvSpPr>
          <p:nvPr>
            <p:ph type="sldImg"/>
          </p:nvPr>
        </p:nvSpPr>
        <p:spPr>
          <a:xfrm>
            <a:off x="381000" y="685800"/>
            <a:ext cx="6096000" cy="3429000"/>
          </a:xfrm>
          <a:ln/>
        </p:spPr>
      </p:sp>
      <p:sp>
        <p:nvSpPr>
          <p:cNvPr id="144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86791271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8292D27-7709-48F7-96A0-3E34AE0E8EF4}" type="slidenum">
              <a:rPr lang="en-US" altLang="en-US" sz="1200"/>
              <a:pPr eaLnBrk="1" hangingPunct="1"/>
              <a:t>73</a:t>
            </a:fld>
            <a:endParaRPr lang="en-US" altLang="en-US" sz="1200"/>
          </a:p>
        </p:txBody>
      </p:sp>
      <p:sp>
        <p:nvSpPr>
          <p:cNvPr id="144387" name="Rectangle 2"/>
          <p:cNvSpPr>
            <a:spLocks noGrp="1" noRot="1" noChangeAspect="1" noChangeArrowheads="1" noTextEdit="1"/>
          </p:cNvSpPr>
          <p:nvPr>
            <p:ph type="sldImg"/>
          </p:nvPr>
        </p:nvSpPr>
        <p:spPr>
          <a:xfrm>
            <a:off x="381000" y="685800"/>
            <a:ext cx="6096000" cy="3429000"/>
          </a:xfrm>
          <a:ln/>
        </p:spPr>
      </p:sp>
      <p:sp>
        <p:nvSpPr>
          <p:cNvPr id="144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110909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AA7F3A9-CAEA-478B-813F-2303469076A6}" type="slidenum">
              <a:rPr lang="en-US" altLang="en-US" sz="1200"/>
              <a:pPr eaLnBrk="1" hangingPunct="1"/>
              <a:t>74</a:t>
            </a:fld>
            <a:endParaRPr lang="en-US" altLang="en-US" sz="1200"/>
          </a:p>
        </p:txBody>
      </p:sp>
      <p:sp>
        <p:nvSpPr>
          <p:cNvPr id="148483" name="Rectangle 2"/>
          <p:cNvSpPr>
            <a:spLocks noGrp="1" noRot="1" noChangeAspect="1" noChangeArrowheads="1" noTextEdit="1"/>
          </p:cNvSpPr>
          <p:nvPr>
            <p:ph type="sldImg"/>
          </p:nvPr>
        </p:nvSpPr>
        <p:spPr>
          <a:xfrm>
            <a:off x="381000" y="685800"/>
            <a:ext cx="6096000" cy="3429000"/>
          </a:xfrm>
          <a:ln/>
        </p:spPr>
      </p:sp>
      <p:sp>
        <p:nvSpPr>
          <p:cNvPr id="148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1719012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8AA7F3A9-CAEA-478B-813F-2303469076A6}" type="slidenum">
              <a:rPr lang="en-US" altLang="en-US" sz="1200"/>
              <a:pPr eaLnBrk="1" hangingPunct="1"/>
              <a:t>75</a:t>
            </a:fld>
            <a:endParaRPr lang="en-US" altLang="en-US" sz="1200"/>
          </a:p>
        </p:txBody>
      </p:sp>
      <p:sp>
        <p:nvSpPr>
          <p:cNvPr id="148483" name="Rectangle 2"/>
          <p:cNvSpPr>
            <a:spLocks noGrp="1" noRot="1" noChangeAspect="1" noChangeArrowheads="1" noTextEdit="1"/>
          </p:cNvSpPr>
          <p:nvPr>
            <p:ph type="sldImg"/>
          </p:nvPr>
        </p:nvSpPr>
        <p:spPr>
          <a:xfrm>
            <a:off x="381000" y="685800"/>
            <a:ext cx="6096000" cy="3429000"/>
          </a:xfrm>
          <a:ln/>
        </p:spPr>
      </p:sp>
      <p:sp>
        <p:nvSpPr>
          <p:cNvPr id="148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0995294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27CAFA3B-9C71-4EFE-A484-5C2D8F161062}" type="slidenum">
              <a:rPr lang="en-US" altLang="en-US" sz="1200"/>
              <a:pPr eaLnBrk="1" hangingPunct="1"/>
              <a:t>76</a:t>
            </a:fld>
            <a:endParaRPr lang="en-US" altLang="en-US" sz="1200"/>
          </a:p>
        </p:txBody>
      </p:sp>
      <p:sp>
        <p:nvSpPr>
          <p:cNvPr id="150531" name="Rectangle 2"/>
          <p:cNvSpPr>
            <a:spLocks noGrp="1" noRot="1" noChangeAspect="1" noChangeArrowheads="1" noTextEdit="1"/>
          </p:cNvSpPr>
          <p:nvPr>
            <p:ph type="sldImg"/>
          </p:nvPr>
        </p:nvSpPr>
        <p:spPr>
          <a:xfrm>
            <a:off x="381000" y="685800"/>
            <a:ext cx="6096000" cy="3429000"/>
          </a:xfrm>
          <a:ln/>
        </p:spPr>
      </p:sp>
      <p:sp>
        <p:nvSpPr>
          <p:cNvPr id="150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9803705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456F44F3-70E3-4403-BD72-E2F084051764}" type="slidenum">
              <a:rPr lang="en-US" altLang="en-US" sz="1200"/>
              <a:pPr eaLnBrk="1" hangingPunct="1"/>
              <a:t>78</a:t>
            </a:fld>
            <a:endParaRPr lang="en-US" altLang="en-US" sz="1200"/>
          </a:p>
        </p:txBody>
      </p:sp>
      <p:sp>
        <p:nvSpPr>
          <p:cNvPr id="152579" name="Rectangle 2"/>
          <p:cNvSpPr>
            <a:spLocks noGrp="1" noRot="1" noChangeAspect="1" noChangeArrowheads="1" noTextEdit="1"/>
          </p:cNvSpPr>
          <p:nvPr>
            <p:ph type="sldImg"/>
          </p:nvPr>
        </p:nvSpPr>
        <p:spPr>
          <a:xfrm>
            <a:off x="381000" y="685800"/>
            <a:ext cx="6096000" cy="3429000"/>
          </a:xfrm>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74667595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2F7D3F2-9589-42FC-8720-D9A9505AE015}" type="slidenum">
              <a:rPr lang="en-US" altLang="en-US" sz="1200"/>
              <a:pPr eaLnBrk="1" hangingPunct="1"/>
              <a:t>80</a:t>
            </a:fld>
            <a:endParaRPr lang="en-US" altLang="en-US" sz="1200"/>
          </a:p>
        </p:txBody>
      </p:sp>
      <p:sp>
        <p:nvSpPr>
          <p:cNvPr id="154627" name="Rectangle 2"/>
          <p:cNvSpPr>
            <a:spLocks noGrp="1" noRot="1" noChangeAspect="1" noChangeArrowheads="1" noTextEdit="1"/>
          </p:cNvSpPr>
          <p:nvPr>
            <p:ph type="sldImg"/>
          </p:nvPr>
        </p:nvSpPr>
        <p:spPr>
          <a:xfrm>
            <a:off x="381000" y="685800"/>
            <a:ext cx="6096000" cy="3429000"/>
          </a:xfrm>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8629948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81</a:t>
            </a:fld>
            <a:endParaRPr lang="en-US" altLang="en-US"/>
          </a:p>
        </p:txBody>
      </p:sp>
    </p:spTree>
    <p:extLst>
      <p:ext uri="{BB962C8B-B14F-4D97-AF65-F5344CB8AC3E}">
        <p14:creationId xmlns:p14="http://schemas.microsoft.com/office/powerpoint/2010/main" val="429047516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84</a:t>
            </a:fld>
            <a:endParaRPr lang="en-US" altLang="en-US"/>
          </a:p>
        </p:txBody>
      </p:sp>
    </p:spTree>
    <p:extLst>
      <p:ext uri="{BB962C8B-B14F-4D97-AF65-F5344CB8AC3E}">
        <p14:creationId xmlns:p14="http://schemas.microsoft.com/office/powerpoint/2010/main" val="41551890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014EF40-0ABE-4AD0-9ADF-AC33D491964F}" type="slidenum">
              <a:rPr lang="en-US" altLang="en-US" sz="1200"/>
              <a:pPr eaLnBrk="1" hangingPunct="1"/>
              <a:t>85</a:t>
            </a:fld>
            <a:endParaRPr lang="en-US" altLang="en-US" sz="1200"/>
          </a:p>
        </p:txBody>
      </p:sp>
      <p:sp>
        <p:nvSpPr>
          <p:cNvPr id="16589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36F5685-6979-4E4D-AB1C-67D3C019CE4C}" type="slidenum">
              <a:rPr lang="en-US" altLang="en-US" sz="1200"/>
              <a:pPr algn="r" eaLnBrk="1" hangingPunct="1"/>
              <a:t>85</a:t>
            </a:fld>
            <a:endParaRPr lang="en-US" altLang="en-US" sz="1200"/>
          </a:p>
        </p:txBody>
      </p:sp>
      <p:sp>
        <p:nvSpPr>
          <p:cNvPr id="165892" name="Rectangle 2"/>
          <p:cNvSpPr>
            <a:spLocks noGrp="1" noRot="1" noChangeAspect="1" noChangeArrowheads="1" noTextEdit="1"/>
          </p:cNvSpPr>
          <p:nvPr>
            <p:ph type="sldImg"/>
          </p:nvPr>
        </p:nvSpPr>
        <p:spPr>
          <a:xfrm>
            <a:off x="381000" y="685800"/>
            <a:ext cx="6096000" cy="3429000"/>
          </a:xfrm>
          <a:ln/>
        </p:spPr>
      </p:sp>
      <p:sp>
        <p:nvSpPr>
          <p:cNvPr id="16589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36481542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DAB9671-797A-4E05-BCF8-20AE3EEB081A}" type="slidenum">
              <a:rPr lang="en-US" altLang="en-US" sz="1200"/>
              <a:pPr eaLnBrk="1" hangingPunct="1"/>
              <a:t>86</a:t>
            </a:fld>
            <a:endParaRPr lang="en-US" altLang="en-US" sz="1200"/>
          </a:p>
        </p:txBody>
      </p:sp>
      <p:sp>
        <p:nvSpPr>
          <p:cNvPr id="16793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5A4A0B7-F79A-4C3D-9640-742E2185DEE0}" type="slidenum">
              <a:rPr lang="en-US" altLang="en-US" sz="1200"/>
              <a:pPr algn="r" eaLnBrk="1" hangingPunct="1"/>
              <a:t>86</a:t>
            </a:fld>
            <a:endParaRPr lang="en-US" altLang="en-US" sz="1200"/>
          </a:p>
        </p:txBody>
      </p:sp>
      <p:sp>
        <p:nvSpPr>
          <p:cNvPr id="167940" name="Rectangle 2"/>
          <p:cNvSpPr>
            <a:spLocks noGrp="1" noRot="1" noChangeAspect="1" noChangeArrowheads="1" noTextEdit="1"/>
          </p:cNvSpPr>
          <p:nvPr>
            <p:ph type="sldImg"/>
          </p:nvPr>
        </p:nvSpPr>
        <p:spPr>
          <a:xfrm>
            <a:off x="381000" y="685800"/>
            <a:ext cx="6096000" cy="3429000"/>
          </a:xfrm>
          <a:ln/>
        </p:spPr>
      </p:sp>
      <p:sp>
        <p:nvSpPr>
          <p:cNvPr id="16794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67971518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4F2FFC3-8B95-47A5-819A-F7479AE2AC81}" type="slidenum">
              <a:rPr lang="en-US" altLang="en-US" sz="1200"/>
              <a:pPr eaLnBrk="1" hangingPunct="1"/>
              <a:t>87</a:t>
            </a:fld>
            <a:endParaRPr lang="en-US" altLang="en-US" sz="1200"/>
          </a:p>
        </p:txBody>
      </p:sp>
      <p:sp>
        <p:nvSpPr>
          <p:cNvPr id="172035" name="Slide Image Placeholder 1"/>
          <p:cNvSpPr>
            <a:spLocks noGrp="1" noRot="1" noChangeAspect="1" noTextEdit="1"/>
          </p:cNvSpPr>
          <p:nvPr>
            <p:ph type="sldImg"/>
          </p:nvPr>
        </p:nvSpPr>
        <p:spPr>
          <a:xfrm>
            <a:off x="381000" y="685800"/>
            <a:ext cx="6096000" cy="3429000"/>
          </a:xfrm>
          <a:ln/>
        </p:spPr>
      </p:sp>
      <p:sp>
        <p:nvSpPr>
          <p:cNvPr id="17203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
        <p:nvSpPr>
          <p:cNvPr id="172037"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6384246-9FCF-4682-B3F8-9BD5510FE876}" type="slidenum">
              <a:rPr lang="en-US" altLang="en-US" sz="1200"/>
              <a:pPr algn="r" eaLnBrk="1" hangingPunct="1"/>
              <a:t>87</a:t>
            </a:fld>
            <a:endParaRPr lang="en-US" altLang="en-US" sz="1200"/>
          </a:p>
        </p:txBody>
      </p:sp>
    </p:spTree>
    <p:extLst>
      <p:ext uri="{BB962C8B-B14F-4D97-AF65-F5344CB8AC3E}">
        <p14:creationId xmlns:p14="http://schemas.microsoft.com/office/powerpoint/2010/main" val="265708181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14F2FFC3-8B95-47A5-819A-F7479AE2AC81}" type="slidenum">
              <a:rPr lang="en-US" altLang="en-US" sz="1200"/>
              <a:pPr eaLnBrk="1" hangingPunct="1"/>
              <a:t>88</a:t>
            </a:fld>
            <a:endParaRPr lang="en-US" altLang="en-US" sz="1200"/>
          </a:p>
        </p:txBody>
      </p:sp>
      <p:sp>
        <p:nvSpPr>
          <p:cNvPr id="172035" name="Slide Image Placeholder 1"/>
          <p:cNvSpPr>
            <a:spLocks noGrp="1" noRot="1" noChangeAspect="1" noTextEdit="1"/>
          </p:cNvSpPr>
          <p:nvPr>
            <p:ph type="sldImg"/>
          </p:nvPr>
        </p:nvSpPr>
        <p:spPr>
          <a:xfrm>
            <a:off x="381000" y="685800"/>
            <a:ext cx="6096000" cy="3429000"/>
          </a:xfrm>
          <a:ln/>
        </p:spPr>
      </p:sp>
      <p:sp>
        <p:nvSpPr>
          <p:cNvPr id="17203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
        <p:nvSpPr>
          <p:cNvPr id="172037"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6384246-9FCF-4682-B3F8-9BD5510FE876}" type="slidenum">
              <a:rPr lang="en-US" altLang="en-US" sz="1200"/>
              <a:pPr algn="r" eaLnBrk="1" hangingPunct="1"/>
              <a:t>88</a:t>
            </a:fld>
            <a:endParaRPr lang="en-US" altLang="en-US" sz="1200"/>
          </a:p>
        </p:txBody>
      </p:sp>
    </p:spTree>
    <p:extLst>
      <p:ext uri="{BB962C8B-B14F-4D97-AF65-F5344CB8AC3E}">
        <p14:creationId xmlns:p14="http://schemas.microsoft.com/office/powerpoint/2010/main" val="96407774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89</a:t>
            </a:fld>
            <a:endParaRPr lang="en-US" altLang="en-US"/>
          </a:p>
        </p:txBody>
      </p:sp>
    </p:spTree>
    <p:extLst>
      <p:ext uri="{BB962C8B-B14F-4D97-AF65-F5344CB8AC3E}">
        <p14:creationId xmlns:p14="http://schemas.microsoft.com/office/powerpoint/2010/main" val="57209999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90</a:t>
            </a:fld>
            <a:endParaRPr lang="en-US" altLang="en-US"/>
          </a:p>
        </p:txBody>
      </p:sp>
    </p:spTree>
    <p:extLst>
      <p:ext uri="{BB962C8B-B14F-4D97-AF65-F5344CB8AC3E}">
        <p14:creationId xmlns:p14="http://schemas.microsoft.com/office/powerpoint/2010/main" val="278350099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91</a:t>
            </a:fld>
            <a:endParaRPr lang="en-US" altLang="en-US"/>
          </a:p>
        </p:txBody>
      </p:sp>
    </p:spTree>
    <p:extLst>
      <p:ext uri="{BB962C8B-B14F-4D97-AF65-F5344CB8AC3E}">
        <p14:creationId xmlns:p14="http://schemas.microsoft.com/office/powerpoint/2010/main" val="314976230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92</a:t>
            </a:fld>
            <a:endParaRPr lang="en-US" altLang="en-US"/>
          </a:p>
        </p:txBody>
      </p:sp>
    </p:spTree>
    <p:extLst>
      <p:ext uri="{BB962C8B-B14F-4D97-AF65-F5344CB8AC3E}">
        <p14:creationId xmlns:p14="http://schemas.microsoft.com/office/powerpoint/2010/main" val="276088578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FA11935-140E-437D-87A0-57BDAE078298}" type="slidenum">
              <a:rPr lang="en-US" altLang="en-US" sz="1200"/>
              <a:pPr eaLnBrk="1" hangingPunct="1"/>
              <a:t>93</a:t>
            </a:fld>
            <a:endParaRPr lang="en-US" altLang="en-US" sz="1200"/>
          </a:p>
        </p:txBody>
      </p:sp>
      <p:sp>
        <p:nvSpPr>
          <p:cNvPr id="182275" name="Rectangle 2"/>
          <p:cNvSpPr>
            <a:spLocks noGrp="1" noRot="1" noChangeAspect="1" noChangeArrowheads="1" noTextEdit="1"/>
          </p:cNvSpPr>
          <p:nvPr>
            <p:ph type="sldImg"/>
          </p:nvPr>
        </p:nvSpPr>
        <p:spPr>
          <a:xfrm>
            <a:off x="381000" y="685800"/>
            <a:ext cx="6096000" cy="3429000"/>
          </a:xfrm>
          <a:ln/>
        </p:spPr>
      </p:sp>
      <p:sp>
        <p:nvSpPr>
          <p:cNvPr id="182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dirty="0">
              <a:latin typeface="Arial" panose="020B0604020202020204" pitchFamily="34" charset="0"/>
            </a:endParaRPr>
          </a:p>
        </p:txBody>
      </p:sp>
    </p:spTree>
    <p:extLst>
      <p:ext uri="{BB962C8B-B14F-4D97-AF65-F5344CB8AC3E}">
        <p14:creationId xmlns:p14="http://schemas.microsoft.com/office/powerpoint/2010/main" val="50316540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49DC083-10A8-49C7-BCA7-DAE52F1AA05D}" type="slidenum">
              <a:rPr lang="en-US" altLang="en-US" sz="1200"/>
              <a:pPr eaLnBrk="1" hangingPunct="1"/>
              <a:t>94</a:t>
            </a:fld>
            <a:endParaRPr lang="en-US" altLang="en-US" sz="1200"/>
          </a:p>
        </p:txBody>
      </p:sp>
      <p:sp>
        <p:nvSpPr>
          <p:cNvPr id="184323" name="Rectangle 2"/>
          <p:cNvSpPr>
            <a:spLocks noGrp="1" noRot="1" noChangeAspect="1" noChangeArrowheads="1" noTextEdit="1"/>
          </p:cNvSpPr>
          <p:nvPr>
            <p:ph type="sldImg"/>
          </p:nvPr>
        </p:nvSpPr>
        <p:spPr>
          <a:xfrm>
            <a:off x="381000" y="685800"/>
            <a:ext cx="6096000" cy="3429000"/>
          </a:xfrm>
          <a:ln/>
        </p:spPr>
      </p:sp>
      <p:sp>
        <p:nvSpPr>
          <p:cNvPr id="184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50000"/>
              </a:spcBef>
            </a:pPr>
            <a:endParaRPr lang="en-US" altLang="en-US" dirty="0">
              <a:latin typeface="Arial" panose="020B0604020202020204" pitchFamily="34" charset="0"/>
            </a:endParaRPr>
          </a:p>
        </p:txBody>
      </p:sp>
    </p:spTree>
    <p:extLst>
      <p:ext uri="{BB962C8B-B14F-4D97-AF65-F5344CB8AC3E}">
        <p14:creationId xmlns:p14="http://schemas.microsoft.com/office/powerpoint/2010/main" val="362762281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95</a:t>
            </a:fld>
            <a:endParaRPr lang="en-US" altLang="en-US"/>
          </a:p>
        </p:txBody>
      </p:sp>
    </p:spTree>
    <p:extLst>
      <p:ext uri="{BB962C8B-B14F-4D97-AF65-F5344CB8AC3E}">
        <p14:creationId xmlns:p14="http://schemas.microsoft.com/office/powerpoint/2010/main" val="41019322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EBF8C1FE-C5A7-460A-BE06-6C7B9022CAC8}" type="slidenum">
              <a:rPr lang="en-US" altLang="en-US" sz="1200"/>
              <a:pPr eaLnBrk="1" hangingPunct="1"/>
              <a:t>96</a:t>
            </a:fld>
            <a:endParaRPr lang="en-US" altLang="en-US" sz="1200"/>
          </a:p>
        </p:txBody>
      </p:sp>
      <p:sp>
        <p:nvSpPr>
          <p:cNvPr id="188419" name="Rectangle 2"/>
          <p:cNvSpPr>
            <a:spLocks noGrp="1" noRot="1" noChangeAspect="1" noChangeArrowheads="1" noTextEdit="1"/>
          </p:cNvSpPr>
          <p:nvPr>
            <p:ph type="sldImg"/>
          </p:nvPr>
        </p:nvSpPr>
        <p:spPr>
          <a:xfrm>
            <a:off x="381000" y="685800"/>
            <a:ext cx="6096000" cy="3429000"/>
          </a:xfrm>
          <a:ln/>
        </p:spPr>
      </p:sp>
      <p:sp>
        <p:nvSpPr>
          <p:cNvPr id="188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91034110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01D92749-E82D-44AB-A7D2-0A8795A1FCC7}" type="slidenum">
              <a:rPr lang="en-US" altLang="en-US" sz="1200"/>
              <a:pPr eaLnBrk="1" hangingPunct="1"/>
              <a:t>98</a:t>
            </a:fld>
            <a:endParaRPr lang="en-US" altLang="en-US" sz="1200"/>
          </a:p>
        </p:txBody>
      </p:sp>
      <p:sp>
        <p:nvSpPr>
          <p:cNvPr id="192515" name="Rectangle 2"/>
          <p:cNvSpPr>
            <a:spLocks noGrp="1" noRot="1" noChangeAspect="1" noChangeArrowheads="1" noTextEdit="1"/>
          </p:cNvSpPr>
          <p:nvPr>
            <p:ph type="sldImg"/>
          </p:nvPr>
        </p:nvSpPr>
        <p:spPr>
          <a:xfrm>
            <a:off x="381000" y="685800"/>
            <a:ext cx="6096000" cy="3429000"/>
          </a:xfrm>
          <a:ln/>
        </p:spPr>
      </p:sp>
      <p:sp>
        <p:nvSpPr>
          <p:cNvPr id="192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a:t>
            </a:r>
          </a:p>
        </p:txBody>
      </p:sp>
    </p:spTree>
    <p:extLst>
      <p:ext uri="{BB962C8B-B14F-4D97-AF65-F5344CB8AC3E}">
        <p14:creationId xmlns:p14="http://schemas.microsoft.com/office/powerpoint/2010/main" val="407428922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100</a:t>
            </a:fld>
            <a:endParaRPr lang="en-US" altLang="en-US"/>
          </a:p>
        </p:txBody>
      </p:sp>
    </p:spTree>
    <p:extLst>
      <p:ext uri="{BB962C8B-B14F-4D97-AF65-F5344CB8AC3E}">
        <p14:creationId xmlns:p14="http://schemas.microsoft.com/office/powerpoint/2010/main" val="326130171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B05DAC-11FA-4CCD-BCD5-0484EFF5674F}" type="slidenum">
              <a:rPr lang="en-US" altLang="en-US" smtClean="0"/>
              <a:pPr/>
              <a:t>102</a:t>
            </a:fld>
            <a:endParaRPr lang="en-US" altLang="en-US"/>
          </a:p>
        </p:txBody>
      </p:sp>
    </p:spTree>
    <p:extLst>
      <p:ext uri="{BB962C8B-B14F-4D97-AF65-F5344CB8AC3E}">
        <p14:creationId xmlns:p14="http://schemas.microsoft.com/office/powerpoint/2010/main" val="161591962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376F8DA3-3A5B-4F8D-B81F-07BEE0DE4040}" type="slidenum">
              <a:rPr lang="en-US" altLang="en-US" sz="1200"/>
              <a:pPr eaLnBrk="1" hangingPunct="1"/>
              <a:t>103</a:t>
            </a:fld>
            <a:endParaRPr lang="en-US" altLang="en-US" sz="1200"/>
          </a:p>
        </p:txBody>
      </p:sp>
      <p:sp>
        <p:nvSpPr>
          <p:cNvPr id="198659" name="Rectangle 2"/>
          <p:cNvSpPr>
            <a:spLocks noGrp="1" noRot="1" noChangeAspect="1" noChangeArrowheads="1" noTextEdit="1"/>
          </p:cNvSpPr>
          <p:nvPr>
            <p:ph type="sldImg"/>
          </p:nvPr>
        </p:nvSpPr>
        <p:spPr>
          <a:xfrm>
            <a:off x="381000" y="685800"/>
            <a:ext cx="6096000" cy="3429000"/>
          </a:xfrm>
          <a:ln/>
        </p:spPr>
      </p:sp>
      <p:sp>
        <p:nvSpPr>
          <p:cNvPr id="198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92834298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7C59FAD-F576-45CD-AFD9-FA0034CD4D23}" type="slidenum">
              <a:rPr lang="en-US" altLang="en-US" sz="1200"/>
              <a:pPr eaLnBrk="1" hangingPunct="1"/>
              <a:t>104</a:t>
            </a:fld>
            <a:endParaRPr lang="en-US" altLang="en-US" sz="1200"/>
          </a:p>
        </p:txBody>
      </p:sp>
      <p:sp>
        <p:nvSpPr>
          <p:cNvPr id="200707" name="Rectangle 2"/>
          <p:cNvSpPr>
            <a:spLocks noGrp="1" noRot="1" noChangeAspect="1" noChangeArrowheads="1" noTextEdit="1"/>
          </p:cNvSpPr>
          <p:nvPr>
            <p:ph type="sldImg"/>
          </p:nvPr>
        </p:nvSpPr>
        <p:spPr>
          <a:xfrm>
            <a:off x="381000" y="685800"/>
            <a:ext cx="6096000" cy="3429000"/>
          </a:xfrm>
          <a:ln/>
        </p:spPr>
      </p:sp>
      <p:sp>
        <p:nvSpPr>
          <p:cNvPr id="200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6414856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0C67AB2-A05B-437D-ABDF-48FC17D4CB6A}" type="slidenum">
              <a:rPr lang="en-US" altLang="en-US" sz="1200"/>
              <a:pPr eaLnBrk="1" hangingPunct="1"/>
              <a:t>105</a:t>
            </a:fld>
            <a:endParaRPr lang="en-US" altLang="en-US" sz="1200"/>
          </a:p>
        </p:txBody>
      </p:sp>
      <p:sp>
        <p:nvSpPr>
          <p:cNvPr id="202755" name="Rectangle 2"/>
          <p:cNvSpPr>
            <a:spLocks noGrp="1" noRot="1" noChangeAspect="1" noChangeArrowheads="1" noTextEdit="1"/>
          </p:cNvSpPr>
          <p:nvPr>
            <p:ph type="sldImg"/>
          </p:nvPr>
        </p:nvSpPr>
        <p:spPr>
          <a:xfrm>
            <a:off x="381000" y="685800"/>
            <a:ext cx="6096000" cy="3429000"/>
          </a:xfrm>
          <a:ln/>
        </p:spPr>
      </p:sp>
      <p:sp>
        <p:nvSpPr>
          <p:cNvPr id="202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55698991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107</a:t>
            </a:fld>
            <a:endParaRPr lang="en-US" altLang="en-US"/>
          </a:p>
        </p:txBody>
      </p:sp>
    </p:spTree>
    <p:extLst>
      <p:ext uri="{BB962C8B-B14F-4D97-AF65-F5344CB8AC3E}">
        <p14:creationId xmlns:p14="http://schemas.microsoft.com/office/powerpoint/2010/main" val="108745879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415A357-37FA-4420-9480-D4A264E0A200}" type="slidenum">
              <a:rPr lang="en-US" altLang="en-US" sz="1200"/>
              <a:pPr eaLnBrk="1" hangingPunct="1"/>
              <a:t>108</a:t>
            </a:fld>
            <a:endParaRPr lang="en-US" altLang="en-US" sz="1200"/>
          </a:p>
        </p:txBody>
      </p:sp>
      <p:sp>
        <p:nvSpPr>
          <p:cNvPr id="206851" name="Rectangle 2"/>
          <p:cNvSpPr>
            <a:spLocks noGrp="1" noRot="1" noChangeAspect="1" noChangeArrowheads="1" noTextEdit="1"/>
          </p:cNvSpPr>
          <p:nvPr>
            <p:ph type="sldImg"/>
          </p:nvPr>
        </p:nvSpPr>
        <p:spPr>
          <a:xfrm>
            <a:off x="381000" y="685800"/>
            <a:ext cx="6096000" cy="3429000"/>
          </a:xfrm>
          <a:ln/>
        </p:spPr>
      </p:sp>
      <p:sp>
        <p:nvSpPr>
          <p:cNvPr id="206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83936800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415A357-37FA-4420-9480-D4A264E0A200}" type="slidenum">
              <a:rPr lang="en-US" altLang="en-US" sz="1200"/>
              <a:pPr eaLnBrk="1" hangingPunct="1"/>
              <a:t>110</a:t>
            </a:fld>
            <a:endParaRPr lang="en-US" altLang="en-US" sz="1200"/>
          </a:p>
        </p:txBody>
      </p:sp>
      <p:sp>
        <p:nvSpPr>
          <p:cNvPr id="206851" name="Rectangle 2"/>
          <p:cNvSpPr>
            <a:spLocks noGrp="1" noRot="1" noChangeAspect="1" noChangeArrowheads="1" noTextEdit="1"/>
          </p:cNvSpPr>
          <p:nvPr>
            <p:ph type="sldImg"/>
          </p:nvPr>
        </p:nvSpPr>
        <p:spPr>
          <a:xfrm>
            <a:off x="381000" y="685800"/>
            <a:ext cx="6096000" cy="3429000"/>
          </a:xfrm>
          <a:ln/>
        </p:spPr>
      </p:sp>
      <p:sp>
        <p:nvSpPr>
          <p:cNvPr id="206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0319321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C4C540B-AA9F-41F4-A405-E6547F94B4C8}" type="slidenum">
              <a:rPr lang="en-US" altLang="en-US" sz="1200"/>
              <a:pPr eaLnBrk="1" hangingPunct="1"/>
              <a:t>111</a:t>
            </a:fld>
            <a:endParaRPr lang="en-US" altLang="en-US" sz="1200"/>
          </a:p>
        </p:txBody>
      </p:sp>
      <p:sp>
        <p:nvSpPr>
          <p:cNvPr id="215043" name="Rectangle 2"/>
          <p:cNvSpPr>
            <a:spLocks noGrp="1" noRot="1" noChangeAspect="1" noChangeArrowheads="1" noTextEdit="1"/>
          </p:cNvSpPr>
          <p:nvPr>
            <p:ph type="sldImg"/>
          </p:nvPr>
        </p:nvSpPr>
        <p:spPr>
          <a:xfrm>
            <a:off x="381000" y="685800"/>
            <a:ext cx="6096000" cy="3429000"/>
          </a:xfrm>
          <a:ln/>
        </p:spPr>
      </p:sp>
      <p:sp>
        <p:nvSpPr>
          <p:cNvPr id="215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05714322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C4C540B-AA9F-41F4-A405-E6547F94B4C8}" type="slidenum">
              <a:rPr lang="en-US" altLang="en-US" sz="1200"/>
              <a:pPr eaLnBrk="1" hangingPunct="1"/>
              <a:t>112</a:t>
            </a:fld>
            <a:endParaRPr lang="en-US" altLang="en-US" sz="1200"/>
          </a:p>
        </p:txBody>
      </p:sp>
      <p:sp>
        <p:nvSpPr>
          <p:cNvPr id="215043" name="Rectangle 2"/>
          <p:cNvSpPr>
            <a:spLocks noGrp="1" noRot="1" noChangeAspect="1" noChangeArrowheads="1" noTextEdit="1"/>
          </p:cNvSpPr>
          <p:nvPr>
            <p:ph type="sldImg"/>
          </p:nvPr>
        </p:nvSpPr>
        <p:spPr>
          <a:xfrm>
            <a:off x="381000" y="685800"/>
            <a:ext cx="6096000" cy="3429000"/>
          </a:xfrm>
          <a:ln/>
        </p:spPr>
      </p:sp>
      <p:sp>
        <p:nvSpPr>
          <p:cNvPr id="215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450890163"/>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F2CE9508-2CBE-4A93-B90A-04F3CB3E39FB}" type="slidenum">
              <a:rPr lang="en-US" altLang="en-US" sz="1200"/>
              <a:pPr eaLnBrk="1" hangingPunct="1"/>
              <a:t>113</a:t>
            </a:fld>
            <a:endParaRPr lang="en-US" altLang="en-US" sz="1200"/>
          </a:p>
        </p:txBody>
      </p:sp>
      <p:sp>
        <p:nvSpPr>
          <p:cNvPr id="217091" name="Rectangle 2"/>
          <p:cNvSpPr>
            <a:spLocks noGrp="1" noRot="1" noChangeAspect="1" noChangeArrowheads="1" noTextEdit="1"/>
          </p:cNvSpPr>
          <p:nvPr>
            <p:ph type="sldImg"/>
          </p:nvPr>
        </p:nvSpPr>
        <p:spPr>
          <a:xfrm>
            <a:off x="381000" y="685800"/>
            <a:ext cx="6096000" cy="3429000"/>
          </a:xfrm>
          <a:ln/>
        </p:spPr>
      </p:sp>
      <p:sp>
        <p:nvSpPr>
          <p:cNvPr id="217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92336613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68D5737-D465-4BD5-B471-4043EC5D7AFD}" type="slidenum">
              <a:rPr lang="en-US" altLang="en-US" sz="1200"/>
              <a:pPr eaLnBrk="1" hangingPunct="1"/>
              <a:t>114</a:t>
            </a:fld>
            <a:endParaRPr lang="en-US" altLang="en-US" sz="1200"/>
          </a:p>
        </p:txBody>
      </p:sp>
      <p:sp>
        <p:nvSpPr>
          <p:cNvPr id="219139" name="Rectangle 2"/>
          <p:cNvSpPr>
            <a:spLocks noGrp="1" noRot="1" noChangeAspect="1" noChangeArrowheads="1" noTextEdit="1"/>
          </p:cNvSpPr>
          <p:nvPr>
            <p:ph type="sldImg"/>
          </p:nvPr>
        </p:nvSpPr>
        <p:spPr>
          <a:xfrm>
            <a:off x="381000" y="685800"/>
            <a:ext cx="6096000" cy="3429000"/>
          </a:xfrm>
          <a:ln/>
        </p:spPr>
      </p:sp>
      <p:sp>
        <p:nvSpPr>
          <p:cNvPr id="219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82973080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117</a:t>
            </a:fld>
            <a:endParaRPr lang="en-US" altLang="en-US"/>
          </a:p>
        </p:txBody>
      </p:sp>
    </p:spTree>
    <p:extLst>
      <p:ext uri="{BB962C8B-B14F-4D97-AF65-F5344CB8AC3E}">
        <p14:creationId xmlns:p14="http://schemas.microsoft.com/office/powerpoint/2010/main" val="131405669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B05DAC-11FA-4CCD-BCD5-0484EFF5674F}" type="slidenum">
              <a:rPr lang="en-US" altLang="en-US" smtClean="0"/>
              <a:pPr/>
              <a:t>118</a:t>
            </a:fld>
            <a:endParaRPr lang="en-US" altLang="en-US"/>
          </a:p>
        </p:txBody>
      </p:sp>
    </p:spTree>
    <p:extLst>
      <p:ext uri="{BB962C8B-B14F-4D97-AF65-F5344CB8AC3E}">
        <p14:creationId xmlns:p14="http://schemas.microsoft.com/office/powerpoint/2010/main" val="131405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7.xml"/><Relationship Id="rId4" Type="http://schemas.openxmlformats.org/officeDocument/2006/relationships/image" Target="../media/image15.pn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DE79AE7F-C40C-4E3E-83BB-23640AB5498E}" type="slidenum">
              <a:rPr lang="en-US" altLang="en-US"/>
              <a:pPr/>
              <a:t>‹#›</a:t>
            </a:fld>
            <a:endParaRPr lang="en-US" altLang="en-US"/>
          </a:p>
        </p:txBody>
      </p:sp>
    </p:spTree>
    <p:extLst>
      <p:ext uri="{BB962C8B-B14F-4D97-AF65-F5344CB8AC3E}">
        <p14:creationId xmlns:p14="http://schemas.microsoft.com/office/powerpoint/2010/main" val="3636992688"/>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FBFB3B3F-B10E-46E3-8419-8FB1C0845B1D}" type="slidenum">
              <a:rPr lang="en-US" altLang="en-US"/>
              <a:pPr/>
              <a:t>‹#›</a:t>
            </a:fld>
            <a:endParaRPr lang="en-US" altLang="en-US"/>
          </a:p>
        </p:txBody>
      </p:sp>
    </p:spTree>
    <p:extLst>
      <p:ext uri="{BB962C8B-B14F-4D97-AF65-F5344CB8AC3E}">
        <p14:creationId xmlns:p14="http://schemas.microsoft.com/office/powerpoint/2010/main" val="3445921179"/>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7608B261-2C40-4520-AEE9-14A7BE7FFDBE}" type="slidenum">
              <a:rPr lang="en-US" altLang="en-US"/>
              <a:pPr/>
              <a:t>‹#›</a:t>
            </a:fld>
            <a:endParaRPr lang="en-US" altLang="en-US"/>
          </a:p>
        </p:txBody>
      </p:sp>
    </p:spTree>
    <p:extLst>
      <p:ext uri="{BB962C8B-B14F-4D97-AF65-F5344CB8AC3E}">
        <p14:creationId xmlns:p14="http://schemas.microsoft.com/office/powerpoint/2010/main" val="906064491"/>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80BBF211-DA1E-4F7A-A48B-E19C9F61721F}" type="slidenum">
              <a:rPr lang="en-US" altLang="en-US"/>
              <a:pPr/>
              <a:t>‹#›</a:t>
            </a:fld>
            <a:endParaRPr lang="en-US" altLang="en-US"/>
          </a:p>
        </p:txBody>
      </p:sp>
    </p:spTree>
    <p:extLst>
      <p:ext uri="{BB962C8B-B14F-4D97-AF65-F5344CB8AC3E}">
        <p14:creationId xmlns:p14="http://schemas.microsoft.com/office/powerpoint/2010/main" val="350413774"/>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ltLang="en-US"/>
          </a:p>
        </p:txBody>
      </p:sp>
      <p:sp>
        <p:nvSpPr>
          <p:cNvPr id="8" name="Rectangle 5"/>
          <p:cNvSpPr>
            <a:spLocks noGrp="1" noChangeArrowheads="1"/>
          </p:cNvSpPr>
          <p:nvPr>
            <p:ph type="ftr" sz="quarter" idx="11"/>
          </p:nvPr>
        </p:nvSpPr>
        <p:spPr>
          <a:ln/>
        </p:spPr>
        <p:txBody>
          <a:bodyPr/>
          <a:lstStyle>
            <a:lvl1pPr>
              <a:defRPr/>
            </a:lvl1pPr>
          </a:lstStyle>
          <a:p>
            <a:endParaRPr lang="en-US" altLang="en-US"/>
          </a:p>
        </p:txBody>
      </p:sp>
      <p:sp>
        <p:nvSpPr>
          <p:cNvPr id="9" name="Rectangle 6"/>
          <p:cNvSpPr>
            <a:spLocks noGrp="1" noChangeArrowheads="1"/>
          </p:cNvSpPr>
          <p:nvPr>
            <p:ph type="sldNum" sz="quarter" idx="12"/>
          </p:nvPr>
        </p:nvSpPr>
        <p:spPr>
          <a:ln/>
        </p:spPr>
        <p:txBody>
          <a:bodyPr/>
          <a:lstStyle>
            <a:lvl1pPr>
              <a:defRPr/>
            </a:lvl1pPr>
          </a:lstStyle>
          <a:p>
            <a:fld id="{7F5CDDB3-1FA2-433D-905B-0B04C5455B0E}" type="slidenum">
              <a:rPr lang="en-US" altLang="en-US"/>
              <a:pPr/>
              <a:t>‹#›</a:t>
            </a:fld>
            <a:endParaRPr lang="en-US" altLang="en-US"/>
          </a:p>
        </p:txBody>
      </p:sp>
    </p:spTree>
    <p:extLst>
      <p:ext uri="{BB962C8B-B14F-4D97-AF65-F5344CB8AC3E}">
        <p14:creationId xmlns:p14="http://schemas.microsoft.com/office/powerpoint/2010/main" val="120028917"/>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E036245F-71F0-47A3-9B16-B47E597B4369}" type="slidenum">
              <a:rPr lang="en-US" altLang="en-US"/>
              <a:pPr/>
              <a:t>‹#›</a:t>
            </a:fld>
            <a:endParaRPr lang="en-US" altLang="en-US"/>
          </a:p>
        </p:txBody>
      </p:sp>
    </p:spTree>
    <p:extLst>
      <p:ext uri="{BB962C8B-B14F-4D97-AF65-F5344CB8AC3E}">
        <p14:creationId xmlns:p14="http://schemas.microsoft.com/office/powerpoint/2010/main" val="1164519622"/>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en-US"/>
          </a:p>
        </p:txBody>
      </p:sp>
      <p:sp>
        <p:nvSpPr>
          <p:cNvPr id="3" name="Rectangle 5"/>
          <p:cNvSpPr>
            <a:spLocks noGrp="1" noChangeArrowheads="1"/>
          </p:cNvSpPr>
          <p:nvPr>
            <p:ph type="ftr" sz="quarter" idx="11"/>
          </p:nvPr>
        </p:nvSpPr>
        <p:spPr>
          <a:ln/>
        </p:spPr>
        <p:txBody>
          <a:bodyPr/>
          <a:lstStyle>
            <a:lvl1pPr>
              <a:defRPr/>
            </a:lvl1pPr>
          </a:lstStyle>
          <a:p>
            <a:endParaRPr lang="en-US" altLang="en-US"/>
          </a:p>
        </p:txBody>
      </p:sp>
      <p:sp>
        <p:nvSpPr>
          <p:cNvPr id="4" name="Rectangle 6"/>
          <p:cNvSpPr>
            <a:spLocks noGrp="1" noChangeArrowheads="1"/>
          </p:cNvSpPr>
          <p:nvPr>
            <p:ph type="sldNum" sz="quarter" idx="12"/>
          </p:nvPr>
        </p:nvSpPr>
        <p:spPr>
          <a:ln/>
        </p:spPr>
        <p:txBody>
          <a:bodyPr/>
          <a:lstStyle>
            <a:lvl1pPr>
              <a:defRPr/>
            </a:lvl1pPr>
          </a:lstStyle>
          <a:p>
            <a:fld id="{9F619688-F25A-4810-BA1D-89B5079AD14C}" type="slidenum">
              <a:rPr lang="en-US" altLang="en-US"/>
              <a:pPr/>
              <a:t>‹#›</a:t>
            </a:fld>
            <a:endParaRPr lang="en-US" altLang="en-US"/>
          </a:p>
        </p:txBody>
      </p:sp>
    </p:spTree>
    <p:extLst>
      <p:ext uri="{BB962C8B-B14F-4D97-AF65-F5344CB8AC3E}">
        <p14:creationId xmlns:p14="http://schemas.microsoft.com/office/powerpoint/2010/main" val="2743597694"/>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C88C2E68-B49A-4D66-88B8-950AD35B3546}" type="slidenum">
              <a:rPr lang="en-US" altLang="en-US"/>
              <a:pPr/>
              <a:t>‹#›</a:t>
            </a:fld>
            <a:endParaRPr lang="en-US" altLang="en-US"/>
          </a:p>
        </p:txBody>
      </p:sp>
    </p:spTree>
    <p:extLst>
      <p:ext uri="{BB962C8B-B14F-4D97-AF65-F5344CB8AC3E}">
        <p14:creationId xmlns:p14="http://schemas.microsoft.com/office/powerpoint/2010/main" val="2608634567"/>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en-US"/>
          </a:p>
        </p:txBody>
      </p:sp>
      <p:sp>
        <p:nvSpPr>
          <p:cNvPr id="6" name="Rectangle 5"/>
          <p:cNvSpPr>
            <a:spLocks noGrp="1" noChangeArrowheads="1"/>
          </p:cNvSpPr>
          <p:nvPr>
            <p:ph type="ftr" sz="quarter" idx="11"/>
          </p:nvPr>
        </p:nvSpPr>
        <p:spPr>
          <a:ln/>
        </p:spPr>
        <p:txBody>
          <a:bodyPr/>
          <a:lstStyle>
            <a:lvl1pPr>
              <a:defRPr/>
            </a:lvl1pPr>
          </a:lstStyle>
          <a:p>
            <a:endParaRPr lang="en-US" altLang="en-US"/>
          </a:p>
        </p:txBody>
      </p:sp>
      <p:sp>
        <p:nvSpPr>
          <p:cNvPr id="7" name="Rectangle 6"/>
          <p:cNvSpPr>
            <a:spLocks noGrp="1" noChangeArrowheads="1"/>
          </p:cNvSpPr>
          <p:nvPr>
            <p:ph type="sldNum" sz="quarter" idx="12"/>
          </p:nvPr>
        </p:nvSpPr>
        <p:spPr>
          <a:ln/>
        </p:spPr>
        <p:txBody>
          <a:bodyPr/>
          <a:lstStyle>
            <a:lvl1pPr>
              <a:defRPr/>
            </a:lvl1pPr>
          </a:lstStyle>
          <a:p>
            <a:fld id="{4D6FCCAD-B15F-4A86-9995-3574557FC66D}" type="slidenum">
              <a:rPr lang="en-US" altLang="en-US"/>
              <a:pPr/>
              <a:t>‹#›</a:t>
            </a:fld>
            <a:endParaRPr lang="en-US" altLang="en-US"/>
          </a:p>
        </p:txBody>
      </p:sp>
    </p:spTree>
    <p:extLst>
      <p:ext uri="{BB962C8B-B14F-4D97-AF65-F5344CB8AC3E}">
        <p14:creationId xmlns:p14="http://schemas.microsoft.com/office/powerpoint/2010/main" val="737642838"/>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D8C9A06A-C5F6-4680-B62B-AFD47F73588F}" type="slidenum">
              <a:rPr lang="en-US" altLang="en-US"/>
              <a:pPr/>
              <a:t>‹#›</a:t>
            </a:fld>
            <a:endParaRPr lang="en-US" altLang="en-US"/>
          </a:p>
        </p:txBody>
      </p:sp>
    </p:spTree>
    <p:extLst>
      <p:ext uri="{BB962C8B-B14F-4D97-AF65-F5344CB8AC3E}">
        <p14:creationId xmlns:p14="http://schemas.microsoft.com/office/powerpoint/2010/main" val="2697252362"/>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ltLang="en-US"/>
          </a:p>
        </p:txBody>
      </p:sp>
      <p:sp>
        <p:nvSpPr>
          <p:cNvPr id="5" name="Rectangle 5"/>
          <p:cNvSpPr>
            <a:spLocks noGrp="1" noChangeArrowheads="1"/>
          </p:cNvSpPr>
          <p:nvPr>
            <p:ph type="ftr" sz="quarter" idx="11"/>
          </p:nvPr>
        </p:nvSpPr>
        <p:spPr>
          <a:ln/>
        </p:spPr>
        <p:txBody>
          <a:bodyPr/>
          <a:lstStyle>
            <a:lvl1pPr>
              <a:defRPr/>
            </a:lvl1pPr>
          </a:lstStyle>
          <a:p>
            <a:endParaRPr lang="en-US" altLang="en-US"/>
          </a:p>
        </p:txBody>
      </p:sp>
      <p:sp>
        <p:nvSpPr>
          <p:cNvPr id="6" name="Rectangle 6"/>
          <p:cNvSpPr>
            <a:spLocks noGrp="1" noChangeArrowheads="1"/>
          </p:cNvSpPr>
          <p:nvPr>
            <p:ph type="sldNum" sz="quarter" idx="12"/>
          </p:nvPr>
        </p:nvSpPr>
        <p:spPr>
          <a:ln/>
        </p:spPr>
        <p:txBody>
          <a:bodyPr/>
          <a:lstStyle>
            <a:lvl1pPr>
              <a:defRPr/>
            </a:lvl1pPr>
          </a:lstStyle>
          <a:p>
            <a:fld id="{B99E19B8-AE1D-46A4-A0E4-4CAA143BF46F}" type="slidenum">
              <a:rPr lang="en-US" altLang="en-US"/>
              <a:pPr/>
              <a:t>‹#›</a:t>
            </a:fld>
            <a:endParaRPr lang="en-US" altLang="en-US"/>
          </a:p>
        </p:txBody>
      </p:sp>
    </p:spTree>
    <p:extLst>
      <p:ext uri="{BB962C8B-B14F-4D97-AF65-F5344CB8AC3E}">
        <p14:creationId xmlns:p14="http://schemas.microsoft.com/office/powerpoint/2010/main" val="3162097263"/>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endParaRPr lang="en-US" altLang="en-US"/>
          </a:p>
        </p:txBody>
      </p:sp>
      <p:sp>
        <p:nvSpPr>
          <p:cNvPr id="4" name="Rectangle 5"/>
          <p:cNvSpPr>
            <a:spLocks noGrp="1" noChangeArrowheads="1"/>
          </p:cNvSpPr>
          <p:nvPr>
            <p:ph type="ftr" sz="quarter" idx="11"/>
          </p:nvPr>
        </p:nvSpPr>
        <p:spPr>
          <a:ln/>
        </p:spPr>
        <p:txBody>
          <a:bodyPr/>
          <a:lstStyle>
            <a:lvl1pPr>
              <a:defRPr/>
            </a:lvl1pPr>
          </a:lstStyle>
          <a:p>
            <a:endParaRPr lang="en-US" altLang="en-US"/>
          </a:p>
        </p:txBody>
      </p:sp>
      <p:sp>
        <p:nvSpPr>
          <p:cNvPr id="5" name="Rectangle 6"/>
          <p:cNvSpPr>
            <a:spLocks noGrp="1" noChangeArrowheads="1"/>
          </p:cNvSpPr>
          <p:nvPr>
            <p:ph type="sldNum" sz="quarter" idx="12"/>
          </p:nvPr>
        </p:nvSpPr>
        <p:spPr>
          <a:ln/>
        </p:spPr>
        <p:txBody>
          <a:bodyPr/>
          <a:lstStyle>
            <a:lvl1pPr>
              <a:defRPr/>
            </a:lvl1pPr>
          </a:lstStyle>
          <a:p>
            <a:fld id="{28E7CAF1-E00F-44B2-91A3-CA1A8DD05983}" type="slidenum">
              <a:rPr lang="en-US" altLang="en-US"/>
              <a:pPr/>
              <a:t>‹#›</a:t>
            </a:fld>
            <a:endParaRPr lang="en-US" altLang="en-US"/>
          </a:p>
        </p:txBody>
      </p:sp>
    </p:spTree>
    <p:extLst>
      <p:ext uri="{BB962C8B-B14F-4D97-AF65-F5344CB8AC3E}">
        <p14:creationId xmlns:p14="http://schemas.microsoft.com/office/powerpoint/2010/main" val="1604875354"/>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 y="3902076"/>
            <a:ext cx="4533900" cy="2949575"/>
            <a:chOff x="0" y="2458"/>
            <a:chExt cx="2142" cy="1858"/>
          </a:xfrm>
        </p:grpSpPr>
        <p:sp>
          <p:nvSpPr>
            <p:cNvPr id="5"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6"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7"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8"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9"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0"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1"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grpSp>
      <p:sp>
        <p:nvSpPr>
          <p:cNvPr id="16394" name="Rectangle 10"/>
          <p:cNvSpPr>
            <a:spLocks noGrp="1" noChangeArrowheads="1"/>
          </p:cNvSpPr>
          <p:nvPr>
            <p:ph type="ctrTitle" sz="quarter"/>
          </p:nvPr>
        </p:nvSpPr>
        <p:spPr>
          <a:xfrm>
            <a:off x="914400" y="1873250"/>
            <a:ext cx="10363200" cy="1555750"/>
          </a:xfrm>
        </p:spPr>
        <p:txBody>
          <a:bodyPr/>
          <a:lstStyle>
            <a:lvl1pPr>
              <a:defRPr sz="4800"/>
            </a:lvl1pPr>
          </a:lstStyle>
          <a:p>
            <a:r>
              <a:rPr lang="en-US"/>
              <a:t>Click to edit Master title style</a:t>
            </a:r>
          </a:p>
        </p:txBody>
      </p:sp>
      <p:sp>
        <p:nvSpPr>
          <p:cNvPr id="16395" name="Rectangle 11"/>
          <p:cNvSpPr>
            <a:spLocks noGrp="1" noChangeArrowheads="1"/>
          </p:cNvSpPr>
          <p:nvPr>
            <p:ph type="subTitle" sz="quarter" idx="1"/>
          </p:nvPr>
        </p:nvSpPr>
        <p:spPr>
          <a:xfrm>
            <a:off x="1828800" y="3886200"/>
            <a:ext cx="8534400" cy="1752600"/>
          </a:xfrm>
        </p:spPr>
        <p:txBody>
          <a:bodyPr/>
          <a:lstStyle>
            <a:lvl1pPr marL="0" indent="0" algn="ctr">
              <a:buFont typeface="Wingdings" pitchFamily="-111" charset="2"/>
              <a:buNone/>
              <a:defRPr/>
            </a:lvl1pPr>
          </a:lstStyle>
          <a:p>
            <a:r>
              <a:rPr lang="en-US"/>
              <a:t>Click to edit Master subtitle style</a:t>
            </a:r>
          </a:p>
        </p:txBody>
      </p:sp>
      <p:sp>
        <p:nvSpPr>
          <p:cNvPr id="12" name="Rectangle 12"/>
          <p:cNvSpPr>
            <a:spLocks noGrp="1" noChangeArrowheads="1"/>
          </p:cNvSpPr>
          <p:nvPr>
            <p:ph type="dt" sz="quarter" idx="10"/>
          </p:nvPr>
        </p:nvSpPr>
        <p:spPr/>
        <p:txBody>
          <a:bodyPr/>
          <a:lstStyle>
            <a:lvl1pPr>
              <a:defRPr/>
            </a:lvl1pPr>
          </a:lstStyle>
          <a:p>
            <a:endParaRPr lang="en-US" altLang="en-US"/>
          </a:p>
        </p:txBody>
      </p:sp>
      <p:sp>
        <p:nvSpPr>
          <p:cNvPr id="13" name="Rectangle 13"/>
          <p:cNvSpPr>
            <a:spLocks noGrp="1" noChangeArrowheads="1"/>
          </p:cNvSpPr>
          <p:nvPr>
            <p:ph type="ftr" sz="quarter" idx="11"/>
          </p:nvPr>
        </p:nvSpPr>
        <p:spPr/>
        <p:txBody>
          <a:bodyPr/>
          <a:lstStyle>
            <a:lvl1pPr>
              <a:defRPr/>
            </a:lvl1pPr>
          </a:lstStyle>
          <a:p>
            <a:endParaRPr lang="en-US" altLang="en-US"/>
          </a:p>
        </p:txBody>
      </p:sp>
      <p:sp>
        <p:nvSpPr>
          <p:cNvPr id="14" name="Rectangle 14"/>
          <p:cNvSpPr>
            <a:spLocks noGrp="1" noChangeArrowheads="1"/>
          </p:cNvSpPr>
          <p:nvPr>
            <p:ph type="sldNum" sz="quarter" idx="12"/>
          </p:nvPr>
        </p:nvSpPr>
        <p:spPr/>
        <p:txBody>
          <a:bodyPr/>
          <a:lstStyle>
            <a:lvl1pPr>
              <a:defRPr/>
            </a:lvl1pPr>
          </a:lstStyle>
          <a:p>
            <a:fld id="{A1A499E0-88BD-41C7-B30C-84FF25ED9686}" type="slidenum">
              <a:rPr lang="en-US" altLang="en-US"/>
              <a:pPr/>
              <a:t>‹#›</a:t>
            </a:fld>
            <a:endParaRPr lang="en-US" altLang="en-US"/>
          </a:p>
        </p:txBody>
      </p:sp>
    </p:spTree>
    <p:extLst>
      <p:ext uri="{BB962C8B-B14F-4D97-AF65-F5344CB8AC3E}">
        <p14:creationId xmlns:p14="http://schemas.microsoft.com/office/powerpoint/2010/main" val="118644899"/>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p:cNvSpPr>
            <a:spLocks noGrp="1" noChangeArrowheads="1"/>
          </p:cNvSpPr>
          <p:nvPr>
            <p:ph type="dt" sz="half" idx="10"/>
          </p:nvPr>
        </p:nvSpPr>
        <p:spPr>
          <a:ln/>
        </p:spPr>
        <p:txBody>
          <a:bodyPr/>
          <a:lstStyle>
            <a:lvl1pPr>
              <a:defRPr/>
            </a:lvl1pPr>
          </a:lstStyle>
          <a:p>
            <a:endParaRPr lang="en-US" altLang="en-US"/>
          </a:p>
        </p:txBody>
      </p:sp>
      <p:sp>
        <p:nvSpPr>
          <p:cNvPr id="5" name="Rectangle 13"/>
          <p:cNvSpPr>
            <a:spLocks noGrp="1" noChangeArrowheads="1"/>
          </p:cNvSpPr>
          <p:nvPr>
            <p:ph type="ftr" sz="quarter" idx="11"/>
          </p:nvPr>
        </p:nvSpPr>
        <p:spPr>
          <a:ln/>
        </p:spPr>
        <p:txBody>
          <a:bodyPr/>
          <a:lstStyle>
            <a:lvl1pPr>
              <a:defRPr/>
            </a:lvl1pPr>
          </a:lstStyle>
          <a:p>
            <a:endParaRPr lang="en-US" altLang="en-US"/>
          </a:p>
        </p:txBody>
      </p:sp>
      <p:sp>
        <p:nvSpPr>
          <p:cNvPr id="6" name="Rectangle 14"/>
          <p:cNvSpPr>
            <a:spLocks noGrp="1" noChangeArrowheads="1"/>
          </p:cNvSpPr>
          <p:nvPr>
            <p:ph type="sldNum" sz="quarter" idx="12"/>
          </p:nvPr>
        </p:nvSpPr>
        <p:spPr>
          <a:ln/>
        </p:spPr>
        <p:txBody>
          <a:bodyPr/>
          <a:lstStyle>
            <a:lvl1pPr>
              <a:defRPr/>
            </a:lvl1pPr>
          </a:lstStyle>
          <a:p>
            <a:fld id="{2D80D36E-490A-4CBB-A50C-FF2CF689C491}" type="slidenum">
              <a:rPr lang="en-US" altLang="en-US"/>
              <a:pPr/>
              <a:t>‹#›</a:t>
            </a:fld>
            <a:endParaRPr lang="en-US" altLang="en-US"/>
          </a:p>
        </p:txBody>
      </p:sp>
    </p:spTree>
    <p:extLst>
      <p:ext uri="{BB962C8B-B14F-4D97-AF65-F5344CB8AC3E}">
        <p14:creationId xmlns:p14="http://schemas.microsoft.com/office/powerpoint/2010/main" val="366293213"/>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2"/>
          <p:cNvSpPr>
            <a:spLocks noGrp="1" noChangeArrowheads="1"/>
          </p:cNvSpPr>
          <p:nvPr>
            <p:ph type="dt" sz="half" idx="10"/>
          </p:nvPr>
        </p:nvSpPr>
        <p:spPr>
          <a:ln/>
        </p:spPr>
        <p:txBody>
          <a:bodyPr/>
          <a:lstStyle>
            <a:lvl1pPr>
              <a:defRPr/>
            </a:lvl1pPr>
          </a:lstStyle>
          <a:p>
            <a:endParaRPr lang="en-US" altLang="en-US"/>
          </a:p>
        </p:txBody>
      </p:sp>
      <p:sp>
        <p:nvSpPr>
          <p:cNvPr id="5" name="Rectangle 13"/>
          <p:cNvSpPr>
            <a:spLocks noGrp="1" noChangeArrowheads="1"/>
          </p:cNvSpPr>
          <p:nvPr>
            <p:ph type="ftr" sz="quarter" idx="11"/>
          </p:nvPr>
        </p:nvSpPr>
        <p:spPr>
          <a:ln/>
        </p:spPr>
        <p:txBody>
          <a:bodyPr/>
          <a:lstStyle>
            <a:lvl1pPr>
              <a:defRPr/>
            </a:lvl1pPr>
          </a:lstStyle>
          <a:p>
            <a:endParaRPr lang="en-US" altLang="en-US"/>
          </a:p>
        </p:txBody>
      </p:sp>
      <p:sp>
        <p:nvSpPr>
          <p:cNvPr id="6" name="Rectangle 14"/>
          <p:cNvSpPr>
            <a:spLocks noGrp="1" noChangeArrowheads="1"/>
          </p:cNvSpPr>
          <p:nvPr>
            <p:ph type="sldNum" sz="quarter" idx="12"/>
          </p:nvPr>
        </p:nvSpPr>
        <p:spPr>
          <a:ln/>
        </p:spPr>
        <p:txBody>
          <a:bodyPr/>
          <a:lstStyle>
            <a:lvl1pPr>
              <a:defRPr/>
            </a:lvl1pPr>
          </a:lstStyle>
          <a:p>
            <a:fld id="{AE28D3BE-B293-4FC7-AFC7-541C100DD387}" type="slidenum">
              <a:rPr lang="en-US" altLang="en-US"/>
              <a:pPr/>
              <a:t>‹#›</a:t>
            </a:fld>
            <a:endParaRPr lang="en-US" altLang="en-US"/>
          </a:p>
        </p:txBody>
      </p:sp>
    </p:spTree>
    <p:extLst>
      <p:ext uri="{BB962C8B-B14F-4D97-AF65-F5344CB8AC3E}">
        <p14:creationId xmlns:p14="http://schemas.microsoft.com/office/powerpoint/2010/main" val="1917626657"/>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2"/>
          <p:cNvSpPr>
            <a:spLocks noGrp="1" noChangeArrowheads="1"/>
          </p:cNvSpPr>
          <p:nvPr>
            <p:ph type="dt" sz="half" idx="10"/>
          </p:nvPr>
        </p:nvSpPr>
        <p:spPr>
          <a:ln/>
        </p:spPr>
        <p:txBody>
          <a:bodyPr/>
          <a:lstStyle>
            <a:lvl1pPr>
              <a:defRPr/>
            </a:lvl1pPr>
          </a:lstStyle>
          <a:p>
            <a:endParaRPr lang="en-US" altLang="en-US"/>
          </a:p>
        </p:txBody>
      </p:sp>
      <p:sp>
        <p:nvSpPr>
          <p:cNvPr id="6" name="Rectangle 13"/>
          <p:cNvSpPr>
            <a:spLocks noGrp="1" noChangeArrowheads="1"/>
          </p:cNvSpPr>
          <p:nvPr>
            <p:ph type="ftr" sz="quarter" idx="11"/>
          </p:nvPr>
        </p:nvSpPr>
        <p:spPr>
          <a:ln/>
        </p:spPr>
        <p:txBody>
          <a:bodyPr/>
          <a:lstStyle>
            <a:lvl1pPr>
              <a:defRPr/>
            </a:lvl1pPr>
          </a:lstStyle>
          <a:p>
            <a:endParaRPr lang="en-US" altLang="en-US"/>
          </a:p>
        </p:txBody>
      </p:sp>
      <p:sp>
        <p:nvSpPr>
          <p:cNvPr id="7" name="Rectangle 14"/>
          <p:cNvSpPr>
            <a:spLocks noGrp="1" noChangeArrowheads="1"/>
          </p:cNvSpPr>
          <p:nvPr>
            <p:ph type="sldNum" sz="quarter" idx="12"/>
          </p:nvPr>
        </p:nvSpPr>
        <p:spPr>
          <a:ln/>
        </p:spPr>
        <p:txBody>
          <a:bodyPr/>
          <a:lstStyle>
            <a:lvl1pPr>
              <a:defRPr/>
            </a:lvl1pPr>
          </a:lstStyle>
          <a:p>
            <a:fld id="{F34A7AEF-9F51-4F90-91C4-C8A3EDFBE85F}" type="slidenum">
              <a:rPr lang="en-US" altLang="en-US"/>
              <a:pPr/>
              <a:t>‹#›</a:t>
            </a:fld>
            <a:endParaRPr lang="en-US" altLang="en-US"/>
          </a:p>
        </p:txBody>
      </p:sp>
    </p:spTree>
    <p:extLst>
      <p:ext uri="{BB962C8B-B14F-4D97-AF65-F5344CB8AC3E}">
        <p14:creationId xmlns:p14="http://schemas.microsoft.com/office/powerpoint/2010/main" val="3296283855"/>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2"/>
          <p:cNvSpPr>
            <a:spLocks noGrp="1" noChangeArrowheads="1"/>
          </p:cNvSpPr>
          <p:nvPr>
            <p:ph type="dt" sz="half" idx="10"/>
          </p:nvPr>
        </p:nvSpPr>
        <p:spPr>
          <a:ln/>
        </p:spPr>
        <p:txBody>
          <a:bodyPr/>
          <a:lstStyle>
            <a:lvl1pPr>
              <a:defRPr/>
            </a:lvl1pPr>
          </a:lstStyle>
          <a:p>
            <a:endParaRPr lang="en-US" altLang="en-US"/>
          </a:p>
        </p:txBody>
      </p:sp>
      <p:sp>
        <p:nvSpPr>
          <p:cNvPr id="8" name="Rectangle 13"/>
          <p:cNvSpPr>
            <a:spLocks noGrp="1" noChangeArrowheads="1"/>
          </p:cNvSpPr>
          <p:nvPr>
            <p:ph type="ftr" sz="quarter" idx="11"/>
          </p:nvPr>
        </p:nvSpPr>
        <p:spPr>
          <a:ln/>
        </p:spPr>
        <p:txBody>
          <a:bodyPr/>
          <a:lstStyle>
            <a:lvl1pPr>
              <a:defRPr/>
            </a:lvl1pPr>
          </a:lstStyle>
          <a:p>
            <a:endParaRPr lang="en-US" altLang="en-US"/>
          </a:p>
        </p:txBody>
      </p:sp>
      <p:sp>
        <p:nvSpPr>
          <p:cNvPr id="9" name="Rectangle 14"/>
          <p:cNvSpPr>
            <a:spLocks noGrp="1" noChangeArrowheads="1"/>
          </p:cNvSpPr>
          <p:nvPr>
            <p:ph type="sldNum" sz="quarter" idx="12"/>
          </p:nvPr>
        </p:nvSpPr>
        <p:spPr>
          <a:ln/>
        </p:spPr>
        <p:txBody>
          <a:bodyPr/>
          <a:lstStyle>
            <a:lvl1pPr>
              <a:defRPr/>
            </a:lvl1pPr>
          </a:lstStyle>
          <a:p>
            <a:fld id="{A7A29040-65E1-4333-9231-10927FBD49B3}" type="slidenum">
              <a:rPr lang="en-US" altLang="en-US"/>
              <a:pPr/>
              <a:t>‹#›</a:t>
            </a:fld>
            <a:endParaRPr lang="en-US" altLang="en-US"/>
          </a:p>
        </p:txBody>
      </p:sp>
    </p:spTree>
    <p:extLst>
      <p:ext uri="{BB962C8B-B14F-4D97-AF65-F5344CB8AC3E}">
        <p14:creationId xmlns:p14="http://schemas.microsoft.com/office/powerpoint/2010/main" val="3474976696"/>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2"/>
          <p:cNvSpPr>
            <a:spLocks noGrp="1" noChangeArrowheads="1"/>
          </p:cNvSpPr>
          <p:nvPr>
            <p:ph type="dt" sz="half" idx="10"/>
          </p:nvPr>
        </p:nvSpPr>
        <p:spPr>
          <a:ln/>
        </p:spPr>
        <p:txBody>
          <a:bodyPr/>
          <a:lstStyle>
            <a:lvl1pPr>
              <a:defRPr/>
            </a:lvl1pPr>
          </a:lstStyle>
          <a:p>
            <a:endParaRPr lang="en-US" altLang="en-US"/>
          </a:p>
        </p:txBody>
      </p:sp>
      <p:sp>
        <p:nvSpPr>
          <p:cNvPr id="4" name="Rectangle 13"/>
          <p:cNvSpPr>
            <a:spLocks noGrp="1" noChangeArrowheads="1"/>
          </p:cNvSpPr>
          <p:nvPr>
            <p:ph type="ftr" sz="quarter" idx="11"/>
          </p:nvPr>
        </p:nvSpPr>
        <p:spPr>
          <a:ln/>
        </p:spPr>
        <p:txBody>
          <a:bodyPr/>
          <a:lstStyle>
            <a:lvl1pPr>
              <a:defRPr/>
            </a:lvl1pPr>
          </a:lstStyle>
          <a:p>
            <a:endParaRPr lang="en-US" altLang="en-US"/>
          </a:p>
        </p:txBody>
      </p:sp>
      <p:sp>
        <p:nvSpPr>
          <p:cNvPr id="5" name="Rectangle 14"/>
          <p:cNvSpPr>
            <a:spLocks noGrp="1" noChangeArrowheads="1"/>
          </p:cNvSpPr>
          <p:nvPr>
            <p:ph type="sldNum" sz="quarter" idx="12"/>
          </p:nvPr>
        </p:nvSpPr>
        <p:spPr>
          <a:ln/>
        </p:spPr>
        <p:txBody>
          <a:bodyPr/>
          <a:lstStyle>
            <a:lvl1pPr>
              <a:defRPr/>
            </a:lvl1pPr>
          </a:lstStyle>
          <a:p>
            <a:fld id="{9EA672D3-59E7-4772-86D0-1C5098F40125}" type="slidenum">
              <a:rPr lang="en-US" altLang="en-US"/>
              <a:pPr/>
              <a:t>‹#›</a:t>
            </a:fld>
            <a:endParaRPr lang="en-US" altLang="en-US"/>
          </a:p>
        </p:txBody>
      </p:sp>
    </p:spTree>
    <p:extLst>
      <p:ext uri="{BB962C8B-B14F-4D97-AF65-F5344CB8AC3E}">
        <p14:creationId xmlns:p14="http://schemas.microsoft.com/office/powerpoint/2010/main" val="3951302614"/>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2"/>
          <p:cNvSpPr>
            <a:spLocks noGrp="1" noChangeArrowheads="1"/>
          </p:cNvSpPr>
          <p:nvPr>
            <p:ph type="dt" sz="half" idx="10"/>
          </p:nvPr>
        </p:nvSpPr>
        <p:spPr>
          <a:ln/>
        </p:spPr>
        <p:txBody>
          <a:bodyPr/>
          <a:lstStyle>
            <a:lvl1pPr>
              <a:defRPr/>
            </a:lvl1pPr>
          </a:lstStyle>
          <a:p>
            <a:endParaRPr lang="en-US" altLang="en-US"/>
          </a:p>
        </p:txBody>
      </p:sp>
      <p:sp>
        <p:nvSpPr>
          <p:cNvPr id="3" name="Rectangle 13"/>
          <p:cNvSpPr>
            <a:spLocks noGrp="1" noChangeArrowheads="1"/>
          </p:cNvSpPr>
          <p:nvPr>
            <p:ph type="ftr" sz="quarter" idx="11"/>
          </p:nvPr>
        </p:nvSpPr>
        <p:spPr>
          <a:ln/>
        </p:spPr>
        <p:txBody>
          <a:bodyPr/>
          <a:lstStyle>
            <a:lvl1pPr>
              <a:defRPr/>
            </a:lvl1pPr>
          </a:lstStyle>
          <a:p>
            <a:endParaRPr lang="en-US" altLang="en-US"/>
          </a:p>
        </p:txBody>
      </p:sp>
      <p:sp>
        <p:nvSpPr>
          <p:cNvPr id="4" name="Rectangle 14"/>
          <p:cNvSpPr>
            <a:spLocks noGrp="1" noChangeArrowheads="1"/>
          </p:cNvSpPr>
          <p:nvPr>
            <p:ph type="sldNum" sz="quarter" idx="12"/>
          </p:nvPr>
        </p:nvSpPr>
        <p:spPr>
          <a:ln/>
        </p:spPr>
        <p:txBody>
          <a:bodyPr/>
          <a:lstStyle>
            <a:lvl1pPr>
              <a:defRPr/>
            </a:lvl1pPr>
          </a:lstStyle>
          <a:p>
            <a:fld id="{C5CF82C8-1FE2-43EC-901B-CBCBA2777B40}" type="slidenum">
              <a:rPr lang="en-US" altLang="en-US"/>
              <a:pPr/>
              <a:t>‹#›</a:t>
            </a:fld>
            <a:endParaRPr lang="en-US" altLang="en-US"/>
          </a:p>
        </p:txBody>
      </p:sp>
    </p:spTree>
    <p:extLst>
      <p:ext uri="{BB962C8B-B14F-4D97-AF65-F5344CB8AC3E}">
        <p14:creationId xmlns:p14="http://schemas.microsoft.com/office/powerpoint/2010/main" val="245474285"/>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p:cNvSpPr>
            <a:spLocks noGrp="1" noChangeArrowheads="1"/>
          </p:cNvSpPr>
          <p:nvPr>
            <p:ph type="dt" sz="half" idx="10"/>
          </p:nvPr>
        </p:nvSpPr>
        <p:spPr>
          <a:ln/>
        </p:spPr>
        <p:txBody>
          <a:bodyPr/>
          <a:lstStyle>
            <a:lvl1pPr>
              <a:defRPr/>
            </a:lvl1pPr>
          </a:lstStyle>
          <a:p>
            <a:endParaRPr lang="en-US" altLang="en-US"/>
          </a:p>
        </p:txBody>
      </p:sp>
      <p:sp>
        <p:nvSpPr>
          <p:cNvPr id="6" name="Rectangle 13"/>
          <p:cNvSpPr>
            <a:spLocks noGrp="1" noChangeArrowheads="1"/>
          </p:cNvSpPr>
          <p:nvPr>
            <p:ph type="ftr" sz="quarter" idx="11"/>
          </p:nvPr>
        </p:nvSpPr>
        <p:spPr>
          <a:ln/>
        </p:spPr>
        <p:txBody>
          <a:bodyPr/>
          <a:lstStyle>
            <a:lvl1pPr>
              <a:defRPr/>
            </a:lvl1pPr>
          </a:lstStyle>
          <a:p>
            <a:endParaRPr lang="en-US" altLang="en-US"/>
          </a:p>
        </p:txBody>
      </p:sp>
      <p:sp>
        <p:nvSpPr>
          <p:cNvPr id="7" name="Rectangle 14"/>
          <p:cNvSpPr>
            <a:spLocks noGrp="1" noChangeArrowheads="1"/>
          </p:cNvSpPr>
          <p:nvPr>
            <p:ph type="sldNum" sz="quarter" idx="12"/>
          </p:nvPr>
        </p:nvSpPr>
        <p:spPr>
          <a:ln/>
        </p:spPr>
        <p:txBody>
          <a:bodyPr/>
          <a:lstStyle>
            <a:lvl1pPr>
              <a:defRPr/>
            </a:lvl1pPr>
          </a:lstStyle>
          <a:p>
            <a:fld id="{1D10FADA-58B7-40A3-8A68-A38024ED63DA}" type="slidenum">
              <a:rPr lang="en-US" altLang="en-US"/>
              <a:pPr/>
              <a:t>‹#›</a:t>
            </a:fld>
            <a:endParaRPr lang="en-US" altLang="en-US"/>
          </a:p>
        </p:txBody>
      </p:sp>
    </p:spTree>
    <p:extLst>
      <p:ext uri="{BB962C8B-B14F-4D97-AF65-F5344CB8AC3E}">
        <p14:creationId xmlns:p14="http://schemas.microsoft.com/office/powerpoint/2010/main" val="646917476"/>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p:cNvSpPr>
            <a:spLocks noGrp="1" noChangeArrowheads="1"/>
          </p:cNvSpPr>
          <p:nvPr>
            <p:ph type="dt" sz="half" idx="10"/>
          </p:nvPr>
        </p:nvSpPr>
        <p:spPr>
          <a:ln/>
        </p:spPr>
        <p:txBody>
          <a:bodyPr/>
          <a:lstStyle>
            <a:lvl1pPr>
              <a:defRPr/>
            </a:lvl1pPr>
          </a:lstStyle>
          <a:p>
            <a:endParaRPr lang="en-US" altLang="en-US"/>
          </a:p>
        </p:txBody>
      </p:sp>
      <p:sp>
        <p:nvSpPr>
          <p:cNvPr id="6" name="Rectangle 13"/>
          <p:cNvSpPr>
            <a:spLocks noGrp="1" noChangeArrowheads="1"/>
          </p:cNvSpPr>
          <p:nvPr>
            <p:ph type="ftr" sz="quarter" idx="11"/>
          </p:nvPr>
        </p:nvSpPr>
        <p:spPr>
          <a:ln/>
        </p:spPr>
        <p:txBody>
          <a:bodyPr/>
          <a:lstStyle>
            <a:lvl1pPr>
              <a:defRPr/>
            </a:lvl1pPr>
          </a:lstStyle>
          <a:p>
            <a:endParaRPr lang="en-US" altLang="en-US"/>
          </a:p>
        </p:txBody>
      </p:sp>
      <p:sp>
        <p:nvSpPr>
          <p:cNvPr id="7" name="Rectangle 14"/>
          <p:cNvSpPr>
            <a:spLocks noGrp="1" noChangeArrowheads="1"/>
          </p:cNvSpPr>
          <p:nvPr>
            <p:ph type="sldNum" sz="quarter" idx="12"/>
          </p:nvPr>
        </p:nvSpPr>
        <p:spPr>
          <a:ln/>
        </p:spPr>
        <p:txBody>
          <a:bodyPr/>
          <a:lstStyle>
            <a:lvl1pPr>
              <a:defRPr/>
            </a:lvl1pPr>
          </a:lstStyle>
          <a:p>
            <a:fld id="{FAA44098-7195-4FAA-8C56-F1E1B324C0AD}" type="slidenum">
              <a:rPr lang="en-US" altLang="en-US"/>
              <a:pPr/>
              <a:t>‹#›</a:t>
            </a:fld>
            <a:endParaRPr lang="en-US" altLang="en-US"/>
          </a:p>
        </p:txBody>
      </p:sp>
    </p:spTree>
    <p:extLst>
      <p:ext uri="{BB962C8B-B14F-4D97-AF65-F5344CB8AC3E}">
        <p14:creationId xmlns:p14="http://schemas.microsoft.com/office/powerpoint/2010/main" val="482553816"/>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p:cNvSpPr>
            <a:spLocks noGrp="1" noChangeArrowheads="1"/>
          </p:cNvSpPr>
          <p:nvPr>
            <p:ph type="dt" sz="half" idx="10"/>
          </p:nvPr>
        </p:nvSpPr>
        <p:spPr>
          <a:ln/>
        </p:spPr>
        <p:txBody>
          <a:bodyPr/>
          <a:lstStyle>
            <a:lvl1pPr>
              <a:defRPr/>
            </a:lvl1pPr>
          </a:lstStyle>
          <a:p>
            <a:endParaRPr lang="en-US" altLang="en-US"/>
          </a:p>
        </p:txBody>
      </p:sp>
      <p:sp>
        <p:nvSpPr>
          <p:cNvPr id="5" name="Rectangle 13"/>
          <p:cNvSpPr>
            <a:spLocks noGrp="1" noChangeArrowheads="1"/>
          </p:cNvSpPr>
          <p:nvPr>
            <p:ph type="ftr" sz="quarter" idx="11"/>
          </p:nvPr>
        </p:nvSpPr>
        <p:spPr>
          <a:ln/>
        </p:spPr>
        <p:txBody>
          <a:bodyPr/>
          <a:lstStyle>
            <a:lvl1pPr>
              <a:defRPr/>
            </a:lvl1pPr>
          </a:lstStyle>
          <a:p>
            <a:endParaRPr lang="en-US" altLang="en-US"/>
          </a:p>
        </p:txBody>
      </p:sp>
      <p:sp>
        <p:nvSpPr>
          <p:cNvPr id="6" name="Rectangle 14"/>
          <p:cNvSpPr>
            <a:spLocks noGrp="1" noChangeArrowheads="1"/>
          </p:cNvSpPr>
          <p:nvPr>
            <p:ph type="sldNum" sz="quarter" idx="12"/>
          </p:nvPr>
        </p:nvSpPr>
        <p:spPr>
          <a:ln/>
        </p:spPr>
        <p:txBody>
          <a:bodyPr/>
          <a:lstStyle>
            <a:lvl1pPr>
              <a:defRPr/>
            </a:lvl1pPr>
          </a:lstStyle>
          <a:p>
            <a:fld id="{A7185F0C-7EB5-4E00-9889-66B0A04D216A}" type="slidenum">
              <a:rPr lang="en-US" altLang="en-US"/>
              <a:pPr/>
              <a:t>‹#›</a:t>
            </a:fld>
            <a:endParaRPr lang="en-US" altLang="en-US"/>
          </a:p>
        </p:txBody>
      </p:sp>
    </p:spTree>
    <p:extLst>
      <p:ext uri="{BB962C8B-B14F-4D97-AF65-F5344CB8AC3E}">
        <p14:creationId xmlns:p14="http://schemas.microsoft.com/office/powerpoint/2010/main" val="3487508404"/>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7813"/>
            <a:ext cx="2743200" cy="585311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7813"/>
            <a:ext cx="80264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2"/>
          <p:cNvSpPr>
            <a:spLocks noGrp="1" noChangeArrowheads="1"/>
          </p:cNvSpPr>
          <p:nvPr>
            <p:ph type="dt" sz="half" idx="10"/>
          </p:nvPr>
        </p:nvSpPr>
        <p:spPr>
          <a:ln/>
        </p:spPr>
        <p:txBody>
          <a:bodyPr/>
          <a:lstStyle>
            <a:lvl1pPr>
              <a:defRPr/>
            </a:lvl1pPr>
          </a:lstStyle>
          <a:p>
            <a:endParaRPr lang="en-US" altLang="en-US"/>
          </a:p>
        </p:txBody>
      </p:sp>
      <p:sp>
        <p:nvSpPr>
          <p:cNvPr id="5" name="Rectangle 13"/>
          <p:cNvSpPr>
            <a:spLocks noGrp="1" noChangeArrowheads="1"/>
          </p:cNvSpPr>
          <p:nvPr>
            <p:ph type="ftr" sz="quarter" idx="11"/>
          </p:nvPr>
        </p:nvSpPr>
        <p:spPr>
          <a:ln/>
        </p:spPr>
        <p:txBody>
          <a:bodyPr/>
          <a:lstStyle>
            <a:lvl1pPr>
              <a:defRPr/>
            </a:lvl1pPr>
          </a:lstStyle>
          <a:p>
            <a:endParaRPr lang="en-US" altLang="en-US"/>
          </a:p>
        </p:txBody>
      </p:sp>
      <p:sp>
        <p:nvSpPr>
          <p:cNvPr id="6" name="Rectangle 14"/>
          <p:cNvSpPr>
            <a:spLocks noGrp="1" noChangeArrowheads="1"/>
          </p:cNvSpPr>
          <p:nvPr>
            <p:ph type="sldNum" sz="quarter" idx="12"/>
          </p:nvPr>
        </p:nvSpPr>
        <p:spPr>
          <a:ln/>
        </p:spPr>
        <p:txBody>
          <a:bodyPr/>
          <a:lstStyle>
            <a:lvl1pPr>
              <a:defRPr/>
            </a:lvl1pPr>
          </a:lstStyle>
          <a:p>
            <a:fld id="{85190AC3-D7F2-4DD2-AB16-30333C45BD09}" type="slidenum">
              <a:rPr lang="en-US" altLang="en-US"/>
              <a:pPr/>
              <a:t>‹#›</a:t>
            </a:fld>
            <a:endParaRPr lang="en-US" altLang="en-US"/>
          </a:p>
        </p:txBody>
      </p:sp>
    </p:spTree>
    <p:extLst>
      <p:ext uri="{BB962C8B-B14F-4D97-AF65-F5344CB8AC3E}">
        <p14:creationId xmlns:p14="http://schemas.microsoft.com/office/powerpoint/2010/main" val="2233260478"/>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endParaRPr lang="en-US" altLang="en-US"/>
          </a:p>
        </p:txBody>
      </p:sp>
      <p:sp>
        <p:nvSpPr>
          <p:cNvPr id="5" name="Footer Placeholder 4"/>
          <p:cNvSpPr>
            <a:spLocks noGrp="1"/>
          </p:cNvSpPr>
          <p:nvPr>
            <p:ph type="ftr" sz="quarter" idx="11"/>
          </p:nvPr>
        </p:nvSpPr>
        <p:spPr>
          <a:xfrm>
            <a:off x="2692397" y="5037663"/>
            <a:ext cx="5214635" cy="279400"/>
          </a:xfrm>
        </p:spPr>
        <p:txBody>
          <a:bodyPr/>
          <a:lstStyle/>
          <a:p>
            <a:endParaRPr lang="en-US" altLang="en-US"/>
          </a:p>
        </p:txBody>
      </p:sp>
      <p:sp>
        <p:nvSpPr>
          <p:cNvPr id="6" name="Slide Number Placeholder 5"/>
          <p:cNvSpPr>
            <a:spLocks noGrp="1"/>
          </p:cNvSpPr>
          <p:nvPr>
            <p:ph type="sldNum" sz="quarter" idx="12"/>
          </p:nvPr>
        </p:nvSpPr>
        <p:spPr>
          <a:xfrm>
            <a:off x="8956900" y="5037663"/>
            <a:ext cx="551167" cy="279400"/>
          </a:xfrm>
        </p:spPr>
        <p:txBody>
          <a:bodyPr/>
          <a:lstStyle/>
          <a:p>
            <a:fld id="{DE79AE7F-C40C-4E3E-83BB-23640AB5498E}" type="slidenum">
              <a:rPr lang="en-US" altLang="en-US" smtClean="0"/>
              <a:pPr/>
              <a:t>‹#›</a:t>
            </a:fld>
            <a:endParaRPr lang="en-US" altLang="en-US"/>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9930363"/>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538553063"/>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11716925"/>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2646586865"/>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5391883"/>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7844784"/>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3258933574"/>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02384535"/>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1040113538"/>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2660064606"/>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2472250"/>
      </p:ext>
    </p:extLst>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5800027"/>
      </p:ext>
    </p:extLst>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847069764"/>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4694527"/>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615759"/>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9545705"/>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5212891"/>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endParaRPr lang="en-US" alt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lt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E79AE7F-C40C-4E3E-83BB-23640AB5498E}" type="slidenum">
              <a:rPr lang="en-US" altLang="en-US" smtClean="0"/>
              <a:pPr/>
              <a:t>‹#›</a:t>
            </a:fld>
            <a:endParaRPr lang="en-US" alt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7774666"/>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398367723"/>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4664112"/>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564137250"/>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spTree>
    <p:extLst>
      <p:ext uri="{BB962C8B-B14F-4D97-AF65-F5344CB8AC3E}">
        <p14:creationId xmlns:p14="http://schemas.microsoft.com/office/powerpoint/2010/main" val="1159711109"/>
      </p:ext>
    </p:extLst>
  </p:cSld>
  <p:clrMapOvr>
    <a:masterClrMapping/>
  </p:clrMapOvr>
  <p:transitio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spTree>
    <p:extLst>
      <p:ext uri="{BB962C8B-B14F-4D97-AF65-F5344CB8AC3E}">
        <p14:creationId xmlns:p14="http://schemas.microsoft.com/office/powerpoint/2010/main" val="1760295969"/>
      </p:ext>
    </p:extLst>
  </p:cSld>
  <p:clrMapOvr>
    <a:masterClrMapping/>
  </p:clrMapOvr>
  <p:transition spd="slow">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21745304"/>
      </p:ext>
    </p:extLst>
  </p:cSld>
  <p:clrMapOvr>
    <a:masterClrMapping/>
  </p:clrMapOvr>
  <p:transition spd="slow">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spTree>
    <p:extLst>
      <p:ext uri="{BB962C8B-B14F-4D97-AF65-F5344CB8AC3E}">
        <p14:creationId xmlns:p14="http://schemas.microsoft.com/office/powerpoint/2010/main" val="45110733"/>
      </p:ext>
    </p:extLst>
  </p:cSld>
  <p:clrMapOvr>
    <a:masterClrMapping/>
  </p:clrMapOvr>
  <p:transition spd="slow">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2750593469"/>
      </p:ext>
    </p:extLst>
  </p:cSld>
  <p:clrMapOvr>
    <a:masterClrMapping/>
  </p:clrMapOvr>
  <p:transition spd="slow">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spTree>
    <p:extLst>
      <p:ext uri="{BB962C8B-B14F-4D97-AF65-F5344CB8AC3E}">
        <p14:creationId xmlns:p14="http://schemas.microsoft.com/office/powerpoint/2010/main" val="4273997448"/>
      </p:ext>
    </p:extLst>
  </p:cSld>
  <p:clrMapOvr>
    <a:masterClrMapping/>
  </p:clrMapOvr>
  <p:transition spd="slow">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spTree>
    <p:extLst>
      <p:ext uri="{BB962C8B-B14F-4D97-AF65-F5344CB8AC3E}">
        <p14:creationId xmlns:p14="http://schemas.microsoft.com/office/powerpoint/2010/main" val="1593709370"/>
      </p:ext>
    </p:extLst>
  </p:cSld>
  <p:clrMapOvr>
    <a:masterClrMapping/>
  </p:clrMapOvr>
  <p:transition spd="slow">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endParaRPr lang="en-US" alt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lt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E79AE7F-C40C-4E3E-83BB-23640AB5498E}" type="slidenum">
              <a:rPr lang="en-US" altLang="en-US" smtClean="0"/>
              <a:pPr/>
              <a:t>‹#›</a:t>
            </a:fld>
            <a:endParaRPr lang="en-US" alt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3326944"/>
      </p:ext>
    </p:extLst>
  </p:cSld>
  <p:clrMapOvr>
    <a:masterClrMapping/>
  </p:clrMapOvr>
  <p:transition spd="slow">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1631877438"/>
      </p:ext>
    </p:extLst>
  </p:cSld>
  <p:clrMapOvr>
    <a:masterClrMapping/>
  </p:clrMapOvr>
  <p:transition spd="slow">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9686070"/>
      </p:ext>
    </p:extLst>
  </p:cSld>
  <p:clrMapOvr>
    <a:masterClrMapping/>
  </p:clrMapOvr>
  <p:transition spd="slow">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1750566832"/>
      </p:ext>
    </p:extLst>
  </p:cSld>
  <p:clrMapOvr>
    <a:masterClrMapping/>
  </p:clrMapOvr>
  <p:transition spd="slow">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spTree>
    <p:extLst>
      <p:ext uri="{BB962C8B-B14F-4D97-AF65-F5344CB8AC3E}">
        <p14:creationId xmlns:p14="http://schemas.microsoft.com/office/powerpoint/2010/main" val="503956667"/>
      </p:ext>
    </p:extLst>
  </p:cSld>
  <p:clrMapOvr>
    <a:masterClrMapping/>
  </p:clrMapOvr>
  <p:transition spd="slow">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spTree>
    <p:extLst>
      <p:ext uri="{BB962C8B-B14F-4D97-AF65-F5344CB8AC3E}">
        <p14:creationId xmlns:p14="http://schemas.microsoft.com/office/powerpoint/2010/main" val="3652797945"/>
      </p:ext>
    </p:extLst>
  </p:cSld>
  <p:clrMapOvr>
    <a:masterClrMapping/>
  </p:clrMapOvr>
  <p:transition spd="slow">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1580416008"/>
      </p:ext>
    </p:extLst>
  </p:cSld>
  <p:clrMapOvr>
    <a:masterClrMapping/>
  </p:clrMapOvr>
  <p:transition spd="slow">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spTree>
    <p:extLst>
      <p:ext uri="{BB962C8B-B14F-4D97-AF65-F5344CB8AC3E}">
        <p14:creationId xmlns:p14="http://schemas.microsoft.com/office/powerpoint/2010/main" val="820480826"/>
      </p:ext>
    </p:extLst>
  </p:cSld>
  <p:clrMapOvr>
    <a:masterClrMapping/>
  </p:clrMapOvr>
  <p:transition spd="slow">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408975367"/>
      </p:ext>
    </p:extLst>
  </p:cSld>
  <p:clrMapOvr>
    <a:masterClrMapping/>
  </p:clrMapOvr>
  <p:transition spd="slow">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spTree>
    <p:extLst>
      <p:ext uri="{BB962C8B-B14F-4D97-AF65-F5344CB8AC3E}">
        <p14:creationId xmlns:p14="http://schemas.microsoft.com/office/powerpoint/2010/main" val="96879330"/>
      </p:ext>
    </p:extLst>
  </p:cSld>
  <p:clrMapOvr>
    <a:masterClrMapping/>
  </p:clrMapOvr>
  <p:transition spd="slow">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spTree>
    <p:extLst>
      <p:ext uri="{BB962C8B-B14F-4D97-AF65-F5344CB8AC3E}">
        <p14:creationId xmlns:p14="http://schemas.microsoft.com/office/powerpoint/2010/main" val="3991185031"/>
      </p:ext>
    </p:extLst>
  </p:cSld>
  <p:clrMapOvr>
    <a:masterClrMapping/>
  </p:clrMapOvr>
  <p:transition spd="slow">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endParaRPr lang="en-US" altLang="en-US"/>
          </a:p>
        </p:txBody>
      </p:sp>
      <p:sp>
        <p:nvSpPr>
          <p:cNvPr id="5" name="Footer Placeholder 4"/>
          <p:cNvSpPr>
            <a:spLocks noGrp="1"/>
          </p:cNvSpPr>
          <p:nvPr>
            <p:ph type="ftr" sz="quarter" idx="11"/>
          </p:nvPr>
        </p:nvSpPr>
        <p:spPr>
          <a:xfrm>
            <a:off x="2692397" y="5037663"/>
            <a:ext cx="5214635" cy="279400"/>
          </a:xfrm>
        </p:spPr>
        <p:txBody>
          <a:bodyPr/>
          <a:lstStyle/>
          <a:p>
            <a:endParaRPr lang="en-US" altLang="en-US"/>
          </a:p>
        </p:txBody>
      </p:sp>
      <p:sp>
        <p:nvSpPr>
          <p:cNvPr id="6" name="Slide Number Placeholder 5"/>
          <p:cNvSpPr>
            <a:spLocks noGrp="1"/>
          </p:cNvSpPr>
          <p:nvPr>
            <p:ph type="sldNum" sz="quarter" idx="12"/>
          </p:nvPr>
        </p:nvSpPr>
        <p:spPr>
          <a:xfrm>
            <a:off x="8956900" y="5037663"/>
            <a:ext cx="551167" cy="279400"/>
          </a:xfrm>
        </p:spPr>
        <p:txBody>
          <a:bodyPr/>
          <a:lstStyle/>
          <a:p>
            <a:fld id="{DE79AE7F-C40C-4E3E-83BB-23640AB5498E}" type="slidenum">
              <a:rPr lang="en-US" altLang="en-US" smtClean="0"/>
              <a:pPr/>
              <a:t>‹#›</a:t>
            </a:fld>
            <a:endParaRPr lang="en-US" alt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9154967"/>
      </p:ext>
    </p:extLst>
  </p:cSld>
  <p:clrMapOvr>
    <a:masterClrMapping/>
  </p:clrMapOvr>
  <p:transition spd="slow">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1403346536"/>
      </p:ext>
    </p:extLst>
  </p:cSld>
  <p:clrMapOvr>
    <a:masterClrMapping/>
  </p:clrMapOvr>
  <p:transition spd="slow">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3425106"/>
      </p:ext>
    </p:extLst>
  </p:cSld>
  <p:clrMapOvr>
    <a:masterClrMapping/>
  </p:clrMapOvr>
  <p:transition spd="slow">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3502214387"/>
      </p:ext>
    </p:extLst>
  </p:cSld>
  <p:clrMapOvr>
    <a:masterClrMapping/>
  </p:clrMapOvr>
  <p:transition spd="slow">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2153033"/>
      </p:ext>
    </p:extLst>
  </p:cSld>
  <p:clrMapOvr>
    <a:masterClrMapping/>
  </p:clrMapOvr>
  <p:transition spd="slow">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45689885"/>
      </p:ext>
    </p:extLst>
  </p:cSld>
  <p:clrMapOvr>
    <a:masterClrMapping/>
  </p:clrMapOvr>
  <p:transition spd="slow">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2542889377"/>
      </p:ext>
    </p:extLst>
  </p:cSld>
  <p:clrMapOvr>
    <a:masterClrMapping/>
  </p:clrMapOvr>
  <p:transition spd="slow">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3426398"/>
      </p:ext>
    </p:extLst>
  </p:cSld>
  <p:clrMapOvr>
    <a:masterClrMapping/>
  </p:clrMapOvr>
  <p:transition spd="slow">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1849994077"/>
      </p:ext>
    </p:extLst>
  </p:cSld>
  <p:clrMapOvr>
    <a:masterClrMapping/>
  </p:clrMapOvr>
  <p:transition spd="slow">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3991253581"/>
      </p:ext>
    </p:extLst>
  </p:cSld>
  <p:clrMapOvr>
    <a:masterClrMapping/>
  </p:clrMapOvr>
  <p:transition spd="slow">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0552097"/>
      </p:ext>
    </p:extLst>
  </p:cSld>
  <p:clrMapOvr>
    <a:masterClrMapping/>
  </p:clrMapOvr>
  <p:transition spd="slow">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2621215"/>
      </p:ext>
    </p:extLst>
  </p:cSld>
  <p:clrMapOvr>
    <a:masterClrMapping/>
  </p:clrMapOvr>
  <p:transition spd="slow">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3697733833"/>
      </p:ext>
    </p:extLst>
  </p:cSld>
  <p:clrMapOvr>
    <a:masterClrMapping/>
  </p:clrMapOvr>
  <p:transition spd="slow">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6217322"/>
      </p:ext>
    </p:extLst>
  </p:cSld>
  <p:clrMapOvr>
    <a:masterClrMapping/>
  </p:clrMapOvr>
  <p:transition spd="slow">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638182"/>
      </p:ext>
    </p:extLst>
  </p:cSld>
  <p:clrMapOvr>
    <a:masterClrMapping/>
  </p:clrMapOvr>
  <p:transition spd="slow">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0005290"/>
      </p:ext>
    </p:extLst>
  </p:cSld>
  <p:clrMapOvr>
    <a:masterClrMapping/>
  </p:clrMapOvr>
  <p:transition spd="slow">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7793563"/>
      </p:ext>
    </p:extLst>
  </p:cSld>
  <p:clrMapOvr>
    <a:masterClrMapping/>
  </p:clrMapOvr>
  <p:transition spd="slow">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a:ext>
              </a:extLst>
            </a:blip>
            <a:srcRect/>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4">
              <a:extLst>
                <a:ext uri="{28A0092B-C50C-407E-A947-70E740481C1C}">
                  <a14:useLocalDpi xmlns:a14="http://schemas.microsoft.com/office/drawing/2010/main"/>
                </a:ext>
              </a:extLst>
            </a:blip>
            <a:srcRect/>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endParaRPr lang="en-US" altLang="en-US"/>
          </a:p>
        </p:txBody>
      </p:sp>
      <p:sp>
        <p:nvSpPr>
          <p:cNvPr id="5" name="Footer Placeholder 4"/>
          <p:cNvSpPr>
            <a:spLocks noGrp="1"/>
          </p:cNvSpPr>
          <p:nvPr>
            <p:ph type="ftr" sz="quarter" idx="11"/>
          </p:nvPr>
        </p:nvSpPr>
        <p:spPr>
          <a:xfrm>
            <a:off x="2692397" y="5037663"/>
            <a:ext cx="5214635" cy="279400"/>
          </a:xfrm>
        </p:spPr>
        <p:txBody>
          <a:bodyPr/>
          <a:lstStyle/>
          <a:p>
            <a:endParaRPr lang="en-US" altLang="en-US"/>
          </a:p>
        </p:txBody>
      </p:sp>
      <p:sp>
        <p:nvSpPr>
          <p:cNvPr id="6" name="Slide Number Placeholder 5"/>
          <p:cNvSpPr>
            <a:spLocks noGrp="1"/>
          </p:cNvSpPr>
          <p:nvPr>
            <p:ph type="sldNum" sz="quarter" idx="12"/>
          </p:nvPr>
        </p:nvSpPr>
        <p:spPr>
          <a:xfrm>
            <a:off x="8956900" y="5037663"/>
            <a:ext cx="551167" cy="279400"/>
          </a:xfrm>
        </p:spPr>
        <p:txBody>
          <a:bodyPr/>
          <a:lstStyle/>
          <a:p>
            <a:fld id="{DE79AE7F-C40C-4E3E-83BB-23640AB5498E}" type="slidenum">
              <a:rPr lang="en-US" altLang="en-US" smtClean="0"/>
              <a:pPr/>
              <a:t>‹#›</a:t>
            </a:fld>
            <a:endParaRPr lang="en-US" alt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2863364"/>
      </p:ext>
    </p:extLst>
  </p:cSld>
  <p:clrMapOvr>
    <a:masterClrMapping/>
  </p:clrMapOvr>
  <p:transition spd="slow">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1948638768"/>
      </p:ext>
    </p:extLst>
  </p:cSld>
  <p:clrMapOvr>
    <a:masterClrMapping/>
  </p:clrMapOvr>
  <p:transition spd="slow">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6390786"/>
      </p:ext>
    </p:extLst>
  </p:cSld>
  <p:clrMapOvr>
    <a:masterClrMapping/>
  </p:clrMapOvr>
  <p:transition spd="slow">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3464728"/>
      </p:ext>
    </p:extLst>
  </p:cSld>
  <p:clrMapOvr>
    <a:masterClrMapping/>
  </p:clrMapOvr>
  <p:transition spd="slow">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2451068"/>
      </p:ext>
    </p:extLst>
  </p:cSld>
  <p:clrMapOvr>
    <a:masterClrMapping/>
  </p:clrMapOvr>
  <p:transition spd="slow">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3469417"/>
      </p:ext>
    </p:extLst>
  </p:cSld>
  <p:clrMapOvr>
    <a:masterClrMapping/>
  </p:clrMapOvr>
  <p:transition spd="slow">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2017373090"/>
      </p:ext>
    </p:extLst>
  </p:cSld>
  <p:clrMapOvr>
    <a:masterClrMapping/>
  </p:clrMapOvr>
  <p:transition spd="slow">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1467493"/>
      </p:ext>
    </p:extLst>
  </p:cSld>
  <p:clrMapOvr>
    <a:masterClrMapping/>
  </p:clrMapOvr>
  <p:transition spd="slow">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2333613891"/>
      </p:ext>
    </p:extLst>
  </p:cSld>
  <p:clrMapOvr>
    <a:masterClrMapping/>
  </p:clrMapOvr>
  <p:transition spd="slow">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4188659218"/>
      </p:ext>
    </p:extLst>
  </p:cSld>
  <p:clrMapOvr>
    <a:masterClrMapping/>
  </p:clrMapOvr>
  <p:transition spd="slow">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54814269"/>
      </p:ext>
    </p:extLst>
  </p:cSld>
  <p:clrMapOvr>
    <a:masterClrMapping/>
  </p:clrMapOvr>
  <p:transition spd="slow">
    <p:fade/>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058185"/>
      </p:ext>
    </p:extLst>
  </p:cSld>
  <p:clrMapOvr>
    <a:masterClrMapping/>
  </p:clrMapOvr>
  <p:transition spd="slow">
    <p:fade/>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832671399"/>
      </p:ext>
    </p:extLst>
  </p:cSld>
  <p:clrMapOvr>
    <a:masterClrMapping/>
  </p:clrMapOvr>
  <p:transition spd="slow">
    <p:fade/>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797750"/>
      </p:ext>
    </p:extLst>
  </p:cSld>
  <p:clrMapOvr>
    <a:masterClrMapping/>
  </p:clrMapOvr>
  <p:transition spd="slow">
    <p:fade/>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1429044"/>
      </p:ext>
    </p:extLst>
  </p:cSld>
  <p:clrMapOvr>
    <a:masterClrMapping/>
  </p:clrMapOvr>
  <p:transition spd="slow">
    <p:fade/>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898510"/>
      </p:ext>
    </p:extLst>
  </p:cSld>
  <p:clrMapOvr>
    <a:masterClrMapping/>
  </p:clrMapOvr>
  <p:transition spd="slow">
    <p:fade/>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0842090"/>
      </p:ext>
    </p:extLst>
  </p:cSld>
  <p:clrMapOvr>
    <a:masterClrMapping/>
  </p:clrMapOvr>
  <p:transition spd="slow">
    <p:fade/>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endParaRPr lang="en-US" altLang="en-US"/>
          </a:p>
        </p:txBody>
      </p:sp>
      <p:sp>
        <p:nvSpPr>
          <p:cNvPr id="5" name="Footer Placeholder 4"/>
          <p:cNvSpPr>
            <a:spLocks noGrp="1"/>
          </p:cNvSpPr>
          <p:nvPr>
            <p:ph type="ftr" sz="quarter" idx="11"/>
          </p:nvPr>
        </p:nvSpPr>
        <p:spPr>
          <a:xfrm>
            <a:off x="2692397" y="5037663"/>
            <a:ext cx="5214635" cy="279400"/>
          </a:xfrm>
        </p:spPr>
        <p:txBody>
          <a:bodyPr/>
          <a:lstStyle/>
          <a:p>
            <a:endParaRPr lang="en-US" altLang="en-US"/>
          </a:p>
        </p:txBody>
      </p:sp>
      <p:sp>
        <p:nvSpPr>
          <p:cNvPr id="6" name="Slide Number Placeholder 5"/>
          <p:cNvSpPr>
            <a:spLocks noGrp="1"/>
          </p:cNvSpPr>
          <p:nvPr>
            <p:ph type="sldNum" sz="quarter" idx="12"/>
          </p:nvPr>
        </p:nvSpPr>
        <p:spPr>
          <a:xfrm>
            <a:off x="8956900" y="5037663"/>
            <a:ext cx="551167" cy="279400"/>
          </a:xfrm>
        </p:spPr>
        <p:txBody>
          <a:bodyPr/>
          <a:lstStyle/>
          <a:p>
            <a:fld id="{DE79AE7F-C40C-4E3E-83BB-23640AB5498E}" type="slidenum">
              <a:rPr lang="en-US" altLang="en-US" smtClean="0"/>
              <a:pPr/>
              <a:t>‹#›</a:t>
            </a:fld>
            <a:endParaRPr lang="en-US" alt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2422866"/>
      </p:ext>
    </p:extLst>
  </p:cSld>
  <p:clrMapOvr>
    <a:masterClrMapping/>
  </p:clrMapOvr>
  <p:transition spd="slow">
    <p:fade/>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2393959158"/>
      </p:ext>
    </p:extLst>
  </p:cSld>
  <p:clrMapOvr>
    <a:masterClrMapping/>
  </p:clrMapOvr>
  <p:transition spd="slow">
    <p:fade/>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7551900"/>
      </p:ext>
    </p:extLst>
  </p:cSld>
  <p:clrMapOvr>
    <a:masterClrMapping/>
  </p:clrMapOvr>
  <p:transition spd="slow">
    <p:fade/>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367314088"/>
      </p:ext>
    </p:extLst>
  </p:cSld>
  <p:clrMapOvr>
    <a:masterClrMapping/>
  </p:clrMapOvr>
  <p:transition spd="slow">
    <p:fade/>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99607"/>
      </p:ext>
    </p:extLst>
  </p:cSld>
  <p:clrMapOvr>
    <a:masterClrMapping/>
  </p:clrMapOvr>
  <p:transition spd="slow">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4443404"/>
      </p:ext>
    </p:extLst>
  </p:cSld>
  <p:clrMapOvr>
    <a:masterClrMapping/>
  </p:clrMapOvr>
  <p:transition spd="slow">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1966405723"/>
      </p:ext>
    </p:extLst>
  </p:cSld>
  <p:clrMapOvr>
    <a:masterClrMapping/>
  </p:clrMapOvr>
  <p:transition spd="slow">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558710"/>
      </p:ext>
    </p:extLst>
  </p:cSld>
  <p:clrMapOvr>
    <a:masterClrMapping/>
  </p:clrMapOvr>
  <p:transition spd="slow">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3072907413"/>
      </p:ext>
    </p:extLst>
  </p:cSld>
  <p:clrMapOvr>
    <a:masterClrMapping/>
  </p:clrMapOvr>
  <p:transition spd="slow">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6609302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633588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7859043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413640027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433077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2F45408C-4981-4A14-8F59-E7322881A348}" type="slidenum">
              <a:rPr lang="en-US" altLang="en-US" smtClean="0"/>
              <a:pPr/>
              <a:t>‹#›</a:t>
            </a:fld>
            <a:endParaRPr lang="en-US" alt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282197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275505"/>
      </p:ext>
    </p:extLst>
  </p:cSld>
  <p:clrMapOvr>
    <a:masterClrMapping/>
  </p:clrMapOvr>
  <p:transition spd="slow">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251023"/>
      </p:ext>
    </p:extLst>
  </p:cSld>
  <p:clrMapOvr>
    <a:masterClrMapping/>
  </p:clrMapOvr>
  <p:transition spd="slow">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endParaRPr lang="en-US" altLang="en-US"/>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altLang="en-US"/>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DE79AE7F-C40C-4E3E-83BB-23640AB5498E}" type="slidenum">
              <a:rPr lang="en-US" altLang="en-US" smtClean="0"/>
              <a:pPr/>
              <a:t>‹#›</a:t>
            </a:fld>
            <a:endParaRPr lang="en-US" altLang="en-US"/>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2425434"/>
      </p:ext>
    </p:extLst>
  </p:cSld>
  <p:clrMapOvr>
    <a:masterClrMapping/>
  </p:clrMapOvr>
  <p:transition spd="slow">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FBFB3B3F-B10E-46E3-8419-8FB1C0845B1D}" type="slidenum">
              <a:rPr lang="en-US" altLang="en-US" smtClean="0"/>
              <a:pPr/>
              <a:t>‹#›</a:t>
            </a:fld>
            <a:endParaRPr lang="en-US" altLang="en-US"/>
          </a:p>
        </p:txBody>
      </p:sp>
    </p:spTree>
    <p:extLst>
      <p:ext uri="{BB962C8B-B14F-4D97-AF65-F5344CB8AC3E}">
        <p14:creationId xmlns:p14="http://schemas.microsoft.com/office/powerpoint/2010/main" val="2664689722"/>
      </p:ext>
    </p:extLst>
  </p:cSld>
  <p:clrMapOvr>
    <a:masterClrMapping/>
  </p:clrMapOvr>
  <p:transition spd="slow">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7608B261-2C40-4520-AEE9-14A7BE7FFDBE}" type="slidenum">
              <a:rPr lang="en-US" altLang="en-US" smtClean="0"/>
              <a:pPr/>
              <a:t>‹#›</a:t>
            </a:fld>
            <a:endParaRPr lang="en-US" alt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0304656"/>
      </p:ext>
    </p:extLst>
  </p:cSld>
  <p:clrMapOvr>
    <a:masterClrMapping/>
  </p:clrMapOvr>
  <p:transition spd="slow">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80BBF211-DA1E-4F7A-A48B-E19C9F61721F}" type="slidenum">
              <a:rPr lang="en-US" altLang="en-US" smtClean="0"/>
              <a:pPr/>
              <a:t>‹#›</a:t>
            </a:fld>
            <a:endParaRPr lang="en-US" altLang="en-US"/>
          </a:p>
        </p:txBody>
      </p:sp>
    </p:spTree>
    <p:extLst>
      <p:ext uri="{BB962C8B-B14F-4D97-AF65-F5344CB8AC3E}">
        <p14:creationId xmlns:p14="http://schemas.microsoft.com/office/powerpoint/2010/main" val="217994199"/>
      </p:ext>
    </p:extLst>
  </p:cSld>
  <p:clrMapOvr>
    <a:masterClrMapping/>
  </p:clrMapOvr>
  <p:transition spd="slow">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7F5CDDB3-1FA2-433D-905B-0B04C5455B0E}" type="slidenum">
              <a:rPr lang="en-US" altLang="en-US" smtClean="0"/>
              <a:pPr/>
              <a:t>‹#›</a:t>
            </a:fld>
            <a:endParaRPr lang="en-US" altLang="en-US"/>
          </a:p>
        </p:txBody>
      </p:sp>
    </p:spTree>
    <p:extLst>
      <p:ext uri="{BB962C8B-B14F-4D97-AF65-F5344CB8AC3E}">
        <p14:creationId xmlns:p14="http://schemas.microsoft.com/office/powerpoint/2010/main" val="212420762"/>
      </p:ext>
    </p:extLst>
  </p:cSld>
  <p:clrMapOvr>
    <a:masterClrMapping/>
  </p:clrMapOvr>
  <p:transition spd="slow">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E036245F-71F0-47A3-9B16-B47E597B4369}" type="slidenum">
              <a:rPr lang="en-US" altLang="en-US" smtClean="0"/>
              <a:pPr/>
              <a:t>‹#›</a:t>
            </a:fld>
            <a:endParaRPr lang="en-US" altLang="en-US"/>
          </a:p>
        </p:txBody>
      </p:sp>
    </p:spTree>
    <p:extLst>
      <p:ext uri="{BB962C8B-B14F-4D97-AF65-F5344CB8AC3E}">
        <p14:creationId xmlns:p14="http://schemas.microsoft.com/office/powerpoint/2010/main" val="3670821791"/>
      </p:ext>
    </p:extLst>
  </p:cSld>
  <p:clrMapOvr>
    <a:masterClrMapping/>
  </p:clrMapOvr>
  <p:transition spd="slow">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9F619688-F25A-4810-BA1D-89B5079AD14C}" type="slidenum">
              <a:rPr lang="en-US" altLang="en-US" smtClean="0"/>
              <a:pPr/>
              <a:t>‹#›</a:t>
            </a:fld>
            <a:endParaRPr lang="en-US" altLang="en-US"/>
          </a:p>
        </p:txBody>
      </p:sp>
    </p:spTree>
    <p:extLst>
      <p:ext uri="{BB962C8B-B14F-4D97-AF65-F5344CB8AC3E}">
        <p14:creationId xmlns:p14="http://schemas.microsoft.com/office/powerpoint/2010/main" val="301344959"/>
      </p:ext>
    </p:extLst>
  </p:cSld>
  <p:clrMapOvr>
    <a:masterClrMapping/>
  </p:clrMapOvr>
  <p:transition spd="slow">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C88C2E68-B49A-4D66-88B8-950AD35B3546}" type="slidenum">
              <a:rPr lang="en-US" altLang="en-US" smtClean="0"/>
              <a:pPr/>
              <a:t>‹#›</a:t>
            </a:fld>
            <a:endParaRPr lang="en-US" altLang="en-US"/>
          </a:p>
        </p:txBody>
      </p:sp>
    </p:spTree>
    <p:extLst>
      <p:ext uri="{BB962C8B-B14F-4D97-AF65-F5344CB8AC3E}">
        <p14:creationId xmlns:p14="http://schemas.microsoft.com/office/powerpoint/2010/main" val="3383670704"/>
      </p:ext>
    </p:extLst>
  </p:cSld>
  <p:clrMapOvr>
    <a:masterClrMapping/>
  </p:clrMapOvr>
  <p:transition spd="slow">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4D6FCCAD-B15F-4A86-9995-3574557FC66D}" type="slidenum">
              <a:rPr lang="en-US" altLang="en-US" smtClean="0"/>
              <a:pPr/>
              <a:t>‹#›</a:t>
            </a:fld>
            <a:endParaRPr lang="en-US" altLang="en-US"/>
          </a:p>
        </p:txBody>
      </p:sp>
    </p:spTree>
    <p:extLst>
      <p:ext uri="{BB962C8B-B14F-4D97-AF65-F5344CB8AC3E}">
        <p14:creationId xmlns:p14="http://schemas.microsoft.com/office/powerpoint/2010/main" val="2728045171"/>
      </p:ext>
    </p:extLst>
  </p:cSld>
  <p:clrMapOvr>
    <a:masterClrMapping/>
  </p:clrMapOvr>
  <p:transition spd="slow">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8C9A06A-C5F6-4680-B62B-AFD47F73588F}" type="slidenum">
              <a:rPr lang="en-US" altLang="en-US" smtClean="0"/>
              <a:pPr/>
              <a:t>‹#›</a:t>
            </a:fld>
            <a:endParaRPr lang="en-US" altLang="en-US"/>
          </a:p>
        </p:txBody>
      </p:sp>
    </p:spTree>
    <p:extLst>
      <p:ext uri="{BB962C8B-B14F-4D97-AF65-F5344CB8AC3E}">
        <p14:creationId xmlns:p14="http://schemas.microsoft.com/office/powerpoint/2010/main" val="398375906"/>
      </p:ext>
    </p:extLst>
  </p:cSld>
  <p:clrMapOvr>
    <a:masterClrMapping/>
  </p:clrMapOvr>
  <p:transition spd="slow">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B99E19B8-AE1D-46A4-A0E4-4CAA143BF46F}" type="slidenum">
              <a:rPr lang="en-US" altLang="en-US" smtClean="0"/>
              <a:pPr/>
              <a:t>‹#›</a:t>
            </a:fld>
            <a:endParaRPr lang="en-US" altLang="en-US"/>
          </a:p>
        </p:txBody>
      </p:sp>
    </p:spTree>
    <p:extLst>
      <p:ext uri="{BB962C8B-B14F-4D97-AF65-F5344CB8AC3E}">
        <p14:creationId xmlns:p14="http://schemas.microsoft.com/office/powerpoint/2010/main" val="3581614860"/>
      </p:ext>
    </p:extLst>
  </p:cSld>
  <p:clrMapOvr>
    <a:masterClrMapping/>
  </p:clrMapOvr>
  <p:transition spd="slow">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2545520091"/>
      </p:ext>
    </p:extLst>
  </p:cSld>
  <p:clrMapOvr>
    <a:masterClrMapping/>
  </p:clrMapOvr>
  <p:transition spd="slow">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3136466826"/>
      </p:ext>
    </p:extLst>
  </p:cSld>
  <p:clrMapOvr>
    <a:masterClrMapping/>
  </p:clrMapOvr>
  <p:transition spd="slow">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2805052167"/>
      </p:ext>
    </p:extLst>
  </p:cSld>
  <p:clrMapOvr>
    <a:masterClrMapping/>
  </p:clrMapOvr>
  <p:transition spd="slow">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1512925359"/>
      </p:ext>
    </p:extLst>
  </p:cSld>
  <p:clrMapOvr>
    <a:masterClrMapping/>
  </p:clrMapOvr>
  <p:transition spd="slow">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20591-F663-4133-953F-754C5B0C3A53}"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26445257"/>
      </p:ext>
    </p:extLst>
  </p:cSld>
  <p:clrMapOvr>
    <a:masterClrMapping/>
  </p:clrMapOvr>
  <p:transition spd="slow">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308331569"/>
      </p:ext>
    </p:extLst>
  </p:cSld>
  <p:clrMapOvr>
    <a:masterClrMapping/>
  </p:clrMapOvr>
  <p:transition spd="slow">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2475262555"/>
      </p:ext>
    </p:extLst>
  </p:cSld>
  <p:clrMapOvr>
    <a:masterClrMapping/>
  </p:clrMapOvr>
  <p:transition spd="slow">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257188317"/>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3587707101"/>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97538712"/>
      </p:ext>
    </p:extLst>
  </p:cSld>
  <p:clrMapOvr>
    <a:masterClrMapping/>
  </p:clrMapOvr>
  <p:transition spd="slow">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20591-F663-4133-953F-754C5B0C3A53}" type="slidenum">
              <a:rPr lang="en-US" smtClean="0"/>
              <a:t>‹#›</a:t>
            </a:fld>
            <a:endParaRPr lang="en-US"/>
          </a:p>
        </p:txBody>
      </p:sp>
    </p:spTree>
    <p:extLst>
      <p:ext uri="{BB962C8B-B14F-4D97-AF65-F5344CB8AC3E}">
        <p14:creationId xmlns:p14="http://schemas.microsoft.com/office/powerpoint/2010/main" val="403860998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image" Target="../media/image3.png"/><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image" Target="../media/image7.png"/><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image" Target="../media/image6.png"/><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18" Type="http://schemas.openxmlformats.org/officeDocument/2006/relationships/theme" Target="../theme/theme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 Type="http://schemas.openxmlformats.org/officeDocument/2006/relationships/slideLayout" Target="../slideLayouts/slideLayout81.xml"/><Relationship Id="rId16" Type="http://schemas.openxmlformats.org/officeDocument/2006/relationships/slideLayout" Target="../slideLayouts/slideLayout95.xml"/><Relationship Id="rId20" Type="http://schemas.openxmlformats.org/officeDocument/2006/relationships/image" Target="../media/image12.png"/><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5" Type="http://schemas.openxmlformats.org/officeDocument/2006/relationships/slideLayout" Target="../slideLayouts/slideLayout94.xml"/><Relationship Id="rId10" Type="http://schemas.openxmlformats.org/officeDocument/2006/relationships/slideLayout" Target="../slideLayouts/slideLayout89.xml"/><Relationship Id="rId19" Type="http://schemas.openxmlformats.org/officeDocument/2006/relationships/image" Target="../media/image11.png"/><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18" Type="http://schemas.openxmlformats.org/officeDocument/2006/relationships/theme" Target="../theme/theme8.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20" Type="http://schemas.openxmlformats.org/officeDocument/2006/relationships/image" Target="../media/image7.png"/><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19" Type="http://schemas.openxmlformats.org/officeDocument/2006/relationships/image" Target="../media/image6.png"/><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1.xml"/><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theme" Target="../theme/theme9.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0.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F45408C-4981-4A14-8F59-E7322881A34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spd="slow">
    <p:fade/>
  </p:transition>
  <p:hf hdr="0" ftr="0" dt="0"/>
  <p:txStyles>
    <p:titleStyle>
      <a:lvl1pPr algn="ctr" rtl="0" eaLnBrk="0" fontAlgn="base" hangingPunct="0">
        <a:spcBef>
          <a:spcPct val="0"/>
        </a:spcBef>
        <a:spcAft>
          <a:spcPct val="0"/>
        </a:spcAft>
        <a:defRPr sz="4400">
          <a:solidFill>
            <a:schemeClr val="tx2"/>
          </a:solidFill>
          <a:latin typeface="+mj-lt"/>
          <a:ea typeface="ＭＳ Ｐゴシック" panose="020B0600070205080204" pitchFamily="34" charset="-128"/>
          <a:cs typeface="+mj-cs"/>
        </a:defRPr>
      </a:lvl1pPr>
      <a:lvl2pPr algn="ctr" rtl="0" eaLnBrk="0" fontAlgn="base" hangingPunct="0">
        <a:spcBef>
          <a:spcPct val="0"/>
        </a:spcBef>
        <a:spcAft>
          <a:spcPct val="0"/>
        </a:spcAft>
        <a:defRPr sz="4400">
          <a:solidFill>
            <a:schemeClr val="tx2"/>
          </a:solidFill>
          <a:latin typeface="Arial" pitchFamily="-111" charset="0"/>
          <a:ea typeface="ＭＳ Ｐゴシック" panose="020B0600070205080204" pitchFamily="34" charset="-128"/>
        </a:defRPr>
      </a:lvl2pPr>
      <a:lvl3pPr algn="ctr" rtl="0" eaLnBrk="0" fontAlgn="base" hangingPunct="0">
        <a:spcBef>
          <a:spcPct val="0"/>
        </a:spcBef>
        <a:spcAft>
          <a:spcPct val="0"/>
        </a:spcAft>
        <a:defRPr sz="4400">
          <a:solidFill>
            <a:schemeClr val="tx2"/>
          </a:solidFill>
          <a:latin typeface="Arial" pitchFamily="-111" charset="0"/>
          <a:ea typeface="ＭＳ Ｐゴシック" panose="020B0600070205080204" pitchFamily="34" charset="-128"/>
        </a:defRPr>
      </a:lvl3pPr>
      <a:lvl4pPr algn="ctr" rtl="0" eaLnBrk="0" fontAlgn="base" hangingPunct="0">
        <a:spcBef>
          <a:spcPct val="0"/>
        </a:spcBef>
        <a:spcAft>
          <a:spcPct val="0"/>
        </a:spcAft>
        <a:defRPr sz="4400">
          <a:solidFill>
            <a:schemeClr val="tx2"/>
          </a:solidFill>
          <a:latin typeface="Arial" pitchFamily="-111" charset="0"/>
          <a:ea typeface="ＭＳ Ｐゴシック" panose="020B0600070205080204" pitchFamily="34" charset="-128"/>
        </a:defRPr>
      </a:lvl4pPr>
      <a:lvl5pPr algn="ctr" rtl="0" eaLnBrk="0" fontAlgn="base" hangingPunct="0">
        <a:spcBef>
          <a:spcPct val="0"/>
        </a:spcBef>
        <a:spcAft>
          <a:spcPct val="0"/>
        </a:spcAft>
        <a:defRPr sz="4400">
          <a:solidFill>
            <a:schemeClr val="tx2"/>
          </a:solidFill>
          <a:latin typeface="Arial" pitchFamily="-111" charset="0"/>
          <a:ea typeface="ＭＳ Ｐゴシック" panose="020B0600070205080204" pitchFamily="34" charset="-128"/>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anose="020B0600070205080204" pitchFamily="3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11"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338" name="Group 2"/>
          <p:cNvGrpSpPr>
            <a:grpSpLocks/>
          </p:cNvGrpSpPr>
          <p:nvPr/>
        </p:nvGrpSpPr>
        <p:grpSpPr bwMode="auto">
          <a:xfrm>
            <a:off x="1" y="3902076"/>
            <a:ext cx="4533900" cy="2949575"/>
            <a:chOff x="0" y="2458"/>
            <a:chExt cx="2142" cy="1858"/>
          </a:xfrm>
        </p:grpSpPr>
        <p:sp>
          <p:nvSpPr>
            <p:cNvPr id="1536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sp>
          <p:nvSpPr>
            <p:cNvPr id="1536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800"/>
            </a:p>
          </p:txBody>
        </p:sp>
      </p:grpSp>
      <p:sp>
        <p:nvSpPr>
          <p:cNvPr id="15370" name="Rectangle 10"/>
          <p:cNvSpPr>
            <a:spLocks noGrp="1" noChangeArrowheads="1"/>
          </p:cNvSpPr>
          <p:nvPr>
            <p:ph type="title"/>
          </p:nvPr>
        </p:nvSpPr>
        <p:spPr bwMode="auto">
          <a:xfrm>
            <a:off x="609600" y="277814"/>
            <a:ext cx="109728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altLang="en-US"/>
              <a:t>Click to edit Master title style</a:t>
            </a:r>
          </a:p>
        </p:txBody>
      </p:sp>
      <p:sp>
        <p:nvSpPr>
          <p:cNvPr id="15371" name="Rectangle 11"/>
          <p:cNvSpPr>
            <a:spLocks noGrp="1" noChangeArrowheads="1"/>
          </p:cNvSpPr>
          <p:nvPr>
            <p:ph type="body" idx="1"/>
          </p:nvPr>
        </p:nvSpPr>
        <p:spPr bwMode="auto">
          <a:xfrm>
            <a:off x="609600" y="1600201"/>
            <a:ext cx="109728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5372" name="Rectangle 12"/>
          <p:cNvSpPr>
            <a:spLocks noGrp="1" noChangeArrowheads="1"/>
          </p:cNvSpPr>
          <p:nvPr>
            <p:ph type="dt" sz="half" idx="2"/>
          </p:nvPr>
        </p:nvSpPr>
        <p:spPr bwMode="auto">
          <a:xfrm>
            <a:off x="609600" y="6248400"/>
            <a:ext cx="2844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10199"/>
                  </a:outerShdw>
                </a:effectLst>
              </a:defRPr>
            </a:lvl1pPr>
          </a:lstStyle>
          <a:p>
            <a:endParaRPr lang="en-US" altLang="en-US"/>
          </a:p>
        </p:txBody>
      </p:sp>
      <p:sp>
        <p:nvSpPr>
          <p:cNvPr id="15373" name="Rectangle 13"/>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10199"/>
                  </a:outerShdw>
                </a:effectLst>
              </a:defRPr>
            </a:lvl1pPr>
          </a:lstStyle>
          <a:p>
            <a:endParaRPr lang="en-US" altLang="en-US"/>
          </a:p>
        </p:txBody>
      </p:sp>
      <p:sp>
        <p:nvSpPr>
          <p:cNvPr id="15374" name="Rectangle 14"/>
          <p:cNvSpPr>
            <a:spLocks noGrp="1" noChangeArrowheads="1"/>
          </p:cNvSpPr>
          <p:nvPr>
            <p:ph type="sldNum" sz="quarter" idx="4"/>
          </p:nvPr>
        </p:nvSpPr>
        <p:spPr bwMode="auto">
          <a:xfrm>
            <a:off x="8737600" y="6248400"/>
            <a:ext cx="2844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10199"/>
                  </a:outerShdw>
                </a:effectLst>
              </a:defRPr>
            </a:lvl1pPr>
          </a:lstStyle>
          <a:p>
            <a:fld id="{25CEA9A1-45B7-42DD-A171-08C23D273479}"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96"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fade/>
  </p:transition>
  <p:hf hdr="0" ftr="0" dt="0"/>
  <p:txStyles>
    <p:titleStyle>
      <a:lvl1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mj-lt"/>
          <a:ea typeface="ＭＳ Ｐゴシック" panose="020B0600070205080204" pitchFamily="34" charset="-128"/>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111" charset="0"/>
          <a:ea typeface="ＭＳ Ｐゴシック" panose="020B0600070205080204" pitchFamily="34" charset="-128"/>
        </a:defRPr>
      </a:lvl2pPr>
      <a:lvl3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111" charset="0"/>
          <a:ea typeface="ＭＳ Ｐゴシック" panose="020B0600070205080204" pitchFamily="34" charset="-128"/>
        </a:defRPr>
      </a:lvl3pPr>
      <a:lvl4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111" charset="0"/>
          <a:ea typeface="ＭＳ Ｐゴシック" panose="020B0600070205080204" pitchFamily="34" charset="-128"/>
        </a:defRPr>
      </a:lvl4pPr>
      <a:lvl5pPr algn="ctr" rtl="0" eaLnBrk="0" fontAlgn="base" hangingPunct="0">
        <a:spcBef>
          <a:spcPct val="0"/>
        </a:spcBef>
        <a:spcAft>
          <a:spcPct val="0"/>
        </a:spcAft>
        <a:defRPr sz="4400">
          <a:solidFill>
            <a:schemeClr val="tx2"/>
          </a:solidFill>
          <a:effectLst>
            <a:outerShdw blurRad="38100" dist="38100" dir="2700000" algn="tl">
              <a:srgbClr val="FFFFFF"/>
            </a:outerShdw>
          </a:effectLst>
          <a:latin typeface="Arial" pitchFamily="-111" charset="0"/>
          <a:ea typeface="ＭＳ Ｐゴシック" panose="020B0600070205080204" pitchFamily="34" charset="-128"/>
        </a:defRPr>
      </a:lvl5pPr>
      <a:lvl6pPr marL="457200" algn="ctr" rtl="0" fontAlgn="base">
        <a:spcBef>
          <a:spcPct val="0"/>
        </a:spcBef>
        <a:spcAft>
          <a:spcPct val="0"/>
        </a:spcAft>
        <a:defRPr sz="4400">
          <a:solidFill>
            <a:schemeClr val="tx2"/>
          </a:solidFill>
          <a:effectLst>
            <a:outerShdw blurRad="38100" dist="38100" dir="2700000" algn="tl">
              <a:srgbClr val="FFFFFF"/>
            </a:outerShdw>
          </a:effectLst>
          <a:latin typeface="Arial" pitchFamily="-111" charset="0"/>
        </a:defRPr>
      </a:lvl6pPr>
      <a:lvl7pPr marL="914400" algn="ctr" rtl="0" fontAlgn="base">
        <a:spcBef>
          <a:spcPct val="0"/>
        </a:spcBef>
        <a:spcAft>
          <a:spcPct val="0"/>
        </a:spcAft>
        <a:defRPr sz="4400">
          <a:solidFill>
            <a:schemeClr val="tx2"/>
          </a:solidFill>
          <a:effectLst>
            <a:outerShdw blurRad="38100" dist="38100" dir="2700000" algn="tl">
              <a:srgbClr val="FFFFFF"/>
            </a:outerShdw>
          </a:effectLst>
          <a:latin typeface="Arial" pitchFamily="-111" charset="0"/>
        </a:defRPr>
      </a:lvl7pPr>
      <a:lvl8pPr marL="1371600" algn="ctr" rtl="0" fontAlgn="base">
        <a:spcBef>
          <a:spcPct val="0"/>
        </a:spcBef>
        <a:spcAft>
          <a:spcPct val="0"/>
        </a:spcAft>
        <a:defRPr sz="4400">
          <a:solidFill>
            <a:schemeClr val="tx2"/>
          </a:solidFill>
          <a:effectLst>
            <a:outerShdw blurRad="38100" dist="38100" dir="2700000" algn="tl">
              <a:srgbClr val="FFFFFF"/>
            </a:outerShdw>
          </a:effectLst>
          <a:latin typeface="Arial" pitchFamily="-111" charset="0"/>
        </a:defRPr>
      </a:lvl8pPr>
      <a:lvl9pPr marL="1828800" algn="ctr" rtl="0" fontAlgn="base">
        <a:spcBef>
          <a:spcPct val="0"/>
        </a:spcBef>
        <a:spcAft>
          <a:spcPct val="0"/>
        </a:spcAft>
        <a:defRPr sz="4400">
          <a:solidFill>
            <a:schemeClr val="tx2"/>
          </a:solidFill>
          <a:effectLst>
            <a:outerShdw blurRad="38100" dist="38100" dir="2700000" algn="tl">
              <a:srgbClr val="FFFFFF"/>
            </a:outerShdw>
          </a:effectLst>
          <a:latin typeface="Arial" pitchFamily="-111" charset="0"/>
        </a:defRPr>
      </a:lvl9pPr>
    </p:titleStyle>
    <p:bodyStyle>
      <a:lvl1pPr marL="342900" indent="-342900" algn="l" rtl="0" eaLnBrk="0" fontAlgn="base" hangingPunct="0">
        <a:spcBef>
          <a:spcPct val="20000"/>
        </a:spcBef>
        <a:spcAft>
          <a:spcPct val="0"/>
        </a:spcAft>
        <a:buClr>
          <a:schemeClr val="hlink"/>
        </a:buClr>
        <a:buSzPct val="75000"/>
        <a:buFont typeface="Wingdings" panose="05000000000000000000" pitchFamily="2" charset="2"/>
        <a:buChar char="l"/>
        <a:defRPr sz="3200">
          <a:solidFill>
            <a:schemeClr val="tx1"/>
          </a:solidFill>
          <a:effectLst>
            <a:outerShdw blurRad="38100" dist="38100" dir="2700000" algn="tl">
              <a:srgbClr val="010199"/>
            </a:outerShdw>
          </a:effectLst>
          <a:latin typeface="+mn-lt"/>
          <a:ea typeface="ＭＳ Ｐゴシック" panose="020B0600070205080204" pitchFamily="34" charset="-128"/>
          <a:cs typeface="+mn-cs"/>
        </a:defRPr>
      </a:lvl1pPr>
      <a:lvl2pPr marL="742950" indent="-285750" algn="l" rtl="0" eaLnBrk="0" fontAlgn="base" hangingPunct="0">
        <a:spcBef>
          <a:spcPct val="20000"/>
        </a:spcBef>
        <a:spcAft>
          <a:spcPct val="0"/>
        </a:spcAft>
        <a:buClr>
          <a:schemeClr val="tx2"/>
        </a:buClr>
        <a:buSzPct val="75000"/>
        <a:buFont typeface="Wingdings" panose="05000000000000000000" pitchFamily="2" charset="2"/>
        <a:buChar char="l"/>
        <a:defRPr sz="2800">
          <a:solidFill>
            <a:schemeClr val="tx1"/>
          </a:solidFill>
          <a:effectLst>
            <a:outerShdw blurRad="38100" dist="38100" dir="2700000" algn="tl">
              <a:srgbClr val="010199"/>
            </a:outerShdw>
          </a:effectLst>
          <a:latin typeface="+mn-lt"/>
          <a:ea typeface="ＭＳ Ｐゴシック" pitchFamily="-111" charset="-128"/>
        </a:defRPr>
      </a:lvl2pPr>
      <a:lvl3pPr marL="1143000" indent="-228600" algn="l" rtl="0" eaLnBrk="0" fontAlgn="base" hangingPunct="0">
        <a:spcBef>
          <a:spcPct val="20000"/>
        </a:spcBef>
        <a:spcAft>
          <a:spcPct val="0"/>
        </a:spcAft>
        <a:buClr>
          <a:schemeClr val="accent2"/>
        </a:buClr>
        <a:buSzPct val="75000"/>
        <a:buFont typeface="Wingdings" panose="05000000000000000000" pitchFamily="2" charset="2"/>
        <a:buChar char="l"/>
        <a:defRPr sz="2400">
          <a:solidFill>
            <a:schemeClr val="tx1"/>
          </a:solidFill>
          <a:effectLst>
            <a:outerShdw blurRad="38100" dist="38100" dir="2700000" algn="tl">
              <a:srgbClr val="010199"/>
            </a:outerShdw>
          </a:effectLst>
          <a:latin typeface="+mn-lt"/>
          <a:ea typeface="ＭＳ Ｐゴシック" pitchFamily="-111" charset="-128"/>
        </a:defRPr>
      </a:lvl3pPr>
      <a:lvl4pPr marL="1600200" indent="-228600" algn="l" rtl="0" eaLnBrk="0" fontAlgn="base" hangingPunct="0">
        <a:spcBef>
          <a:spcPct val="20000"/>
        </a:spcBef>
        <a:spcAft>
          <a:spcPct val="0"/>
        </a:spcAft>
        <a:buClr>
          <a:schemeClr val="folHlink"/>
        </a:buClr>
        <a:buSzPct val="75000"/>
        <a:buFont typeface="Wingdings" panose="05000000000000000000" pitchFamily="2" charset="2"/>
        <a:buChar char="l"/>
        <a:defRPr sz="2000">
          <a:solidFill>
            <a:schemeClr val="tx1"/>
          </a:solidFill>
          <a:effectLst>
            <a:outerShdw blurRad="38100" dist="38100" dir="2700000" algn="tl">
              <a:srgbClr val="010199"/>
            </a:outerShdw>
          </a:effectLst>
          <a:latin typeface="+mn-lt"/>
          <a:ea typeface="ＭＳ Ｐゴシック" pitchFamily="-111" charset="-128"/>
        </a:defRPr>
      </a:lvl4pPr>
      <a:lvl5pPr marL="20574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effectLst>
            <a:outerShdw blurRad="38100" dist="38100" dir="2700000" algn="tl">
              <a:srgbClr val="010199"/>
            </a:outerShdw>
          </a:effectLst>
          <a:latin typeface="+mn-lt"/>
          <a:ea typeface="ＭＳ Ｐゴシック" pitchFamily="-111" charset="-128"/>
        </a:defRPr>
      </a:lvl5pPr>
      <a:lvl6pPr marL="2514600" indent="-228600" algn="l" rtl="0" fontAlgn="base">
        <a:spcBef>
          <a:spcPct val="20000"/>
        </a:spcBef>
        <a:spcAft>
          <a:spcPct val="0"/>
        </a:spcAft>
        <a:buClr>
          <a:schemeClr val="tx1"/>
        </a:buClr>
        <a:buSzPct val="75000"/>
        <a:buFont typeface="Wingdings" pitchFamily="-111" charset="2"/>
        <a:buChar char="l"/>
        <a:defRPr sz="2000">
          <a:solidFill>
            <a:schemeClr val="tx1"/>
          </a:solidFill>
          <a:effectLst>
            <a:outerShdw blurRad="38100" dist="38100" dir="2700000" algn="tl">
              <a:srgbClr val="010199"/>
            </a:outerShdw>
          </a:effectLst>
          <a:latin typeface="+mn-lt"/>
          <a:ea typeface="ＭＳ Ｐゴシック" pitchFamily="-111" charset="-128"/>
        </a:defRPr>
      </a:lvl6pPr>
      <a:lvl7pPr marL="2971800" indent="-228600" algn="l" rtl="0" fontAlgn="base">
        <a:spcBef>
          <a:spcPct val="20000"/>
        </a:spcBef>
        <a:spcAft>
          <a:spcPct val="0"/>
        </a:spcAft>
        <a:buClr>
          <a:schemeClr val="tx1"/>
        </a:buClr>
        <a:buSzPct val="75000"/>
        <a:buFont typeface="Wingdings" pitchFamily="-111" charset="2"/>
        <a:buChar char="l"/>
        <a:defRPr sz="2000">
          <a:solidFill>
            <a:schemeClr val="tx1"/>
          </a:solidFill>
          <a:effectLst>
            <a:outerShdw blurRad="38100" dist="38100" dir="2700000" algn="tl">
              <a:srgbClr val="010199"/>
            </a:outerShdw>
          </a:effectLst>
          <a:latin typeface="+mn-lt"/>
          <a:ea typeface="ＭＳ Ｐゴシック" pitchFamily="-111" charset="-128"/>
        </a:defRPr>
      </a:lvl7pPr>
      <a:lvl8pPr marL="3429000" indent="-228600" algn="l" rtl="0" fontAlgn="base">
        <a:spcBef>
          <a:spcPct val="20000"/>
        </a:spcBef>
        <a:spcAft>
          <a:spcPct val="0"/>
        </a:spcAft>
        <a:buClr>
          <a:schemeClr val="tx1"/>
        </a:buClr>
        <a:buSzPct val="75000"/>
        <a:buFont typeface="Wingdings" pitchFamily="-111" charset="2"/>
        <a:buChar char="l"/>
        <a:defRPr sz="2000">
          <a:solidFill>
            <a:schemeClr val="tx1"/>
          </a:solidFill>
          <a:effectLst>
            <a:outerShdw blurRad="38100" dist="38100" dir="2700000" algn="tl">
              <a:srgbClr val="010199"/>
            </a:outerShdw>
          </a:effectLst>
          <a:latin typeface="+mn-lt"/>
          <a:ea typeface="ＭＳ Ｐゴシック" pitchFamily="-111" charset="-128"/>
        </a:defRPr>
      </a:lvl8pPr>
      <a:lvl9pPr marL="3886200" indent="-228600" algn="l" rtl="0" fontAlgn="base">
        <a:spcBef>
          <a:spcPct val="20000"/>
        </a:spcBef>
        <a:spcAft>
          <a:spcPct val="0"/>
        </a:spcAft>
        <a:buClr>
          <a:schemeClr val="tx1"/>
        </a:buClr>
        <a:buSzPct val="75000"/>
        <a:buFont typeface="Wingdings" pitchFamily="-111" charset="2"/>
        <a:buChar char="l"/>
        <a:defRPr sz="2000">
          <a:solidFill>
            <a:schemeClr val="tx1"/>
          </a:solidFill>
          <a:effectLst>
            <a:outerShdw blurRad="38100" dist="38100" dir="2700000" algn="tl">
              <a:srgbClr val="010199"/>
            </a:outerShdw>
          </a:effectLst>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42939147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Lst>
  <p:transition spd="slow">
    <p:fade/>
  </p:transition>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endParaRPr lang="en-US" alt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lt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2828250918"/>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ransition spd="slow">
    <p:fade/>
  </p:transition>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endParaRPr lang="en-US" alt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lt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2007811824"/>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Lst>
  <p:transition spd="slow">
    <p:fade/>
  </p:transition>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164268073"/>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transition spd="slow">
    <p:fade/>
  </p:transition>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2677918737"/>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Lst>
  <p:transition spd="slow">
    <p:fade/>
  </p:transition>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1318951265"/>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 id="2147483847" r:id="rId12"/>
    <p:sldLayoutId id="2147483848" r:id="rId13"/>
    <p:sldLayoutId id="2147483849" r:id="rId14"/>
    <p:sldLayoutId id="2147483850" r:id="rId15"/>
    <p:sldLayoutId id="2147483851" r:id="rId16"/>
    <p:sldLayoutId id="2147483852" r:id="rId17"/>
  </p:sldLayoutIdLst>
  <p:transition spd="slow">
    <p:fade/>
  </p:transition>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endParaRPr lang="en-US" alt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lt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2F45408C-4981-4A14-8F59-E7322881A348}" type="slidenum">
              <a:rPr lang="en-US" altLang="en-US" smtClean="0"/>
              <a:pPr/>
              <a:t>‹#›</a:t>
            </a:fld>
            <a:endParaRPr lang="en-US" altLang="en-US"/>
          </a:p>
        </p:txBody>
      </p:sp>
    </p:spTree>
    <p:extLst>
      <p:ext uri="{BB962C8B-B14F-4D97-AF65-F5344CB8AC3E}">
        <p14:creationId xmlns:p14="http://schemas.microsoft.com/office/powerpoint/2010/main" val="1236825947"/>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ransition spd="slow">
    <p:fade/>
  </p:transition>
  <p:hf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8DF20591-F663-4133-953F-754C5B0C3A53}" type="slidenum">
              <a:rPr lang="en-US" smtClean="0"/>
              <a:t>‹#›</a:t>
            </a:fld>
            <a:endParaRPr lang="en-US"/>
          </a:p>
        </p:txBody>
      </p:sp>
    </p:spTree>
    <p:extLst>
      <p:ext uri="{BB962C8B-B14F-4D97-AF65-F5344CB8AC3E}">
        <p14:creationId xmlns:p14="http://schemas.microsoft.com/office/powerpoint/2010/main" val="209948559"/>
      </p:ext>
    </p:extLst>
  </p:cSld>
  <p:clrMap bg1="dk1" tx1="lt1" bg2="dk2" tx2="lt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ransition spd="slow">
    <p:fade/>
  </p:transition>
  <p:hf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comments" Target="../comments/comment1.xml"/><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7.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1.xml"/><Relationship Id="rId5" Type="http://schemas.openxmlformats.org/officeDocument/2006/relationships/image" Target="../media/image17.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jpg"/><Relationship Id="rId1" Type="http://schemas.openxmlformats.org/officeDocument/2006/relationships/slideLayout" Target="../slideLayouts/slideLayout131.xml"/><Relationship Id="rId5" Type="http://schemas.openxmlformats.org/officeDocument/2006/relationships/image" Target="../media/image17.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7.png"/><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7.png"/><Relationship Id="rId4" Type="http://schemas.microsoft.com/office/2007/relationships/hdphoto" Target="../media/hdphoto3.wdp"/></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30.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47.xml"/><Relationship Id="rId5" Type="http://schemas.openxmlformats.org/officeDocument/2006/relationships/image" Target="../media/image17.png"/><Relationship Id="rId4" Type="http://schemas.microsoft.com/office/2007/relationships/hdphoto" Target="../media/hdphoto4.wdp"/></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8.xml"/><Relationship Id="rId1" Type="http://schemas.openxmlformats.org/officeDocument/2006/relationships/tags" Target="../tags/tag2.xml"/><Relationship Id="rId5" Type="http://schemas.openxmlformats.org/officeDocument/2006/relationships/image" Target="../media/image17.pn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8.xml"/><Relationship Id="rId1" Type="http://schemas.openxmlformats.org/officeDocument/2006/relationships/tags" Target="../tags/tag3.xml"/><Relationship Id="rId5" Type="http://schemas.openxmlformats.org/officeDocument/2006/relationships/image" Target="../media/image17.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0.xml"/><Relationship Id="rId1" Type="http://schemas.openxmlformats.org/officeDocument/2006/relationships/tags" Target="../tags/tag5.xml"/><Relationship Id="rId5" Type="http://schemas.openxmlformats.org/officeDocument/2006/relationships/image" Target="../media/image17.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7.png"/><Relationship Id="rId5" Type="http://schemas.microsoft.com/office/2007/relationships/hdphoto" Target="../media/hdphoto5.wdp"/><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9.xml"/><Relationship Id="rId5" Type="http://schemas.openxmlformats.org/officeDocument/2006/relationships/comments" Target="../comments/commen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7.xml"/><Relationship Id="rId1" Type="http://schemas.openxmlformats.org/officeDocument/2006/relationships/tags" Target="../tags/tag6.xml"/><Relationship Id="rId5" Type="http://schemas.openxmlformats.org/officeDocument/2006/relationships/image" Target="../media/image17.png"/><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0.xml"/><Relationship Id="rId1" Type="http://schemas.openxmlformats.org/officeDocument/2006/relationships/tags" Target="../tags/tag7.xml"/><Relationship Id="rId5" Type="http://schemas.openxmlformats.org/officeDocument/2006/relationships/image" Target="../media/image17.png"/><Relationship Id="rId4" Type="http://schemas.openxmlformats.org/officeDocument/2006/relationships/image" Target="../media/image42.jpe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47.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17.png"/><Relationship Id="rId5" Type="http://schemas.microsoft.com/office/2007/relationships/hdphoto" Target="../media/hdphoto6.wdp"/><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1.xml"/><Relationship Id="rId1" Type="http://schemas.openxmlformats.org/officeDocument/2006/relationships/slideLayout" Target="../slideLayouts/slideLayout58.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69.xml"/><Relationship Id="rId5" Type="http://schemas.microsoft.com/office/2007/relationships/hdphoto" Target="../media/hdphoto7.wdp"/><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3.xml"/><Relationship Id="rId1" Type="http://schemas.openxmlformats.org/officeDocument/2006/relationships/slideLayout" Target="../slideLayouts/slideLayout69.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7.png"/><Relationship Id="rId4" Type="http://schemas.openxmlformats.org/officeDocument/2006/relationships/image" Target="../media/image52.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9.xml"/><Relationship Id="rId5" Type="http://schemas.openxmlformats.org/officeDocument/2006/relationships/image" Target="../media/image17.png"/><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69.xml"/><Relationship Id="rId5" Type="http://schemas.microsoft.com/office/2007/relationships/hdphoto" Target="../media/hdphoto7.wdp"/><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7.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9.xml"/><Relationship Id="rId1" Type="http://schemas.openxmlformats.org/officeDocument/2006/relationships/tags" Target="../tags/tag10.xml"/><Relationship Id="rId5" Type="http://schemas.openxmlformats.org/officeDocument/2006/relationships/image" Target="../media/image17.png"/><Relationship Id="rId4" Type="http://schemas.openxmlformats.org/officeDocument/2006/relationships/image" Target="../media/image55.png"/></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9.xml"/><Relationship Id="rId1" Type="http://schemas.openxmlformats.org/officeDocument/2006/relationships/slideLayout" Target="../slideLayouts/slideLayout120.xm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17.png"/><Relationship Id="rId4" Type="http://schemas.openxmlformats.org/officeDocument/2006/relationships/image" Target="../media/image57.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7.xml"/><Relationship Id="rId1" Type="http://schemas.openxmlformats.org/officeDocument/2006/relationships/tags" Target="../tags/tag12.xml"/><Relationship Id="rId6" Type="http://schemas.openxmlformats.org/officeDocument/2006/relationships/image" Target="../media/image17.png"/><Relationship Id="rId5" Type="http://schemas.microsoft.com/office/2007/relationships/hdphoto" Target="../media/hdphoto8.wdp"/><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7.png"/><Relationship Id="rId5" Type="http://schemas.microsoft.com/office/2007/relationships/hdphoto" Target="../media/hdphoto8.wdp"/><Relationship Id="rId4" Type="http://schemas.openxmlformats.org/officeDocument/2006/relationships/image" Target="../media/image58.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4.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17.png"/><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17.png"/><Relationship Id="rId4" Type="http://schemas.openxmlformats.org/officeDocument/2006/relationships/image" Target="../media/image64.png"/></Relationships>
</file>

<file path=ppt/slides/_rels/slide4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68.png"/><Relationship Id="rId1" Type="http://schemas.openxmlformats.org/officeDocument/2006/relationships/slideLayout" Target="../slideLayouts/slideLayout120.xml"/><Relationship Id="rId4" Type="http://schemas.openxmlformats.org/officeDocument/2006/relationships/image" Target="../media/image17.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86.xml"/><Relationship Id="rId1" Type="http://schemas.openxmlformats.org/officeDocument/2006/relationships/tags" Target="../tags/tag16.xml"/><Relationship Id="rId5" Type="http://schemas.openxmlformats.org/officeDocument/2006/relationships/image" Target="../media/image69.jpg"/><Relationship Id="rId4" Type="http://schemas.openxmlformats.org/officeDocument/2006/relationships/image" Target="../media/image17.png"/></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86.xml"/><Relationship Id="rId4" Type="http://schemas.openxmlformats.org/officeDocument/2006/relationships/image" Target="../media/image69.jp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86.xml"/><Relationship Id="rId1" Type="http://schemas.openxmlformats.org/officeDocument/2006/relationships/tags" Target="../tags/tag17.xml"/><Relationship Id="rId5" Type="http://schemas.openxmlformats.org/officeDocument/2006/relationships/image" Target="../media/image17.png"/><Relationship Id="rId4" Type="http://schemas.openxmlformats.org/officeDocument/2006/relationships/image" Target="../media/image69.jp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7.png"/><Relationship Id="rId4" Type="http://schemas.openxmlformats.org/officeDocument/2006/relationships/image" Target="../media/image70.png"/></Relationships>
</file>

<file path=ppt/slides/_rels/slide5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20.xml"/><Relationship Id="rId1" Type="http://schemas.openxmlformats.org/officeDocument/2006/relationships/tags" Target="../tags/tag19.xml"/><Relationship Id="rId6" Type="http://schemas.openxmlformats.org/officeDocument/2006/relationships/image" Target="../media/image17.png"/><Relationship Id="rId5" Type="http://schemas.microsoft.com/office/2007/relationships/hdphoto" Target="../media/hdphoto8.wdp"/><Relationship Id="rId4" Type="http://schemas.openxmlformats.org/officeDocument/2006/relationships/image" Target="../media/image58.png"/></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1.jpeg"/><Relationship Id="rId1" Type="http://schemas.openxmlformats.org/officeDocument/2006/relationships/slideLayout" Target="../slideLayouts/slideLayout86.xml"/></Relationships>
</file>

<file path=ppt/slides/_rels/slide6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2.jpg"/><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8.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png"/><Relationship Id="rId1" Type="http://schemas.openxmlformats.org/officeDocument/2006/relationships/slideLayout" Target="../slideLayouts/slideLayout86.xml"/></Relationships>
</file>

<file path=ppt/slides/_rels/slide6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6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0.xml"/><Relationship Id="rId1" Type="http://schemas.openxmlformats.org/officeDocument/2006/relationships/slideLayout" Target="../slideLayouts/slideLayout86.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17.png"/><Relationship Id="rId4" Type="http://schemas.openxmlformats.org/officeDocument/2006/relationships/image" Target="../media/image77.jpeg"/></Relationships>
</file>

<file path=ppt/slides/_rels/slide7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3.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7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4.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7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5.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7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56.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17.png"/><Relationship Id="rId4" Type="http://schemas.openxmlformats.org/officeDocument/2006/relationships/image" Target="../media/image78.jpeg"/></Relationships>
</file>

<file path=ppt/slides/_rels/slide7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3.xml"/></Relationships>
</file>

<file path=ppt/slides/_rels/slide8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3.xml"/></Relationships>
</file>

<file path=ppt/slides/_rels/slide8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1.xml"/><Relationship Id="rId1" Type="http://schemas.openxmlformats.org/officeDocument/2006/relationships/slideLayout" Target="../slideLayouts/slideLayout103.xml"/><Relationship Id="rId4" Type="http://schemas.openxmlformats.org/officeDocument/2006/relationships/image" Target="../media/image17.png"/></Relationships>
</file>

<file path=ppt/slides/_rels/slide8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2.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8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63.xml"/><Relationship Id="rId1" Type="http://schemas.openxmlformats.org/officeDocument/2006/relationships/slideLayout" Target="../slideLayouts/slideLayout103.xml"/><Relationship Id="rId4" Type="http://schemas.openxmlformats.org/officeDocument/2006/relationships/image" Target="../media/image17.png"/></Relationships>
</file>

<file path=ppt/slides/_rels/slide8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4.xml"/><Relationship Id="rId1" Type="http://schemas.openxmlformats.org/officeDocument/2006/relationships/slideLayout" Target="../slideLayouts/slideLayout86.xml"/><Relationship Id="rId5" Type="http://schemas.openxmlformats.org/officeDocument/2006/relationships/image" Target="../media/image17.png"/><Relationship Id="rId4" Type="http://schemas.microsoft.com/office/2007/relationships/hdphoto" Target="../media/hdphoto10.wdp"/></Relationships>
</file>

<file path=ppt/slides/_rels/slide88.xml.rels><?xml version="1.0" encoding="UTF-8" standalone="yes"?>
<Relationships xmlns="http://schemas.openxmlformats.org/package/2006/relationships"><Relationship Id="rId3" Type="http://schemas.openxmlformats.org/officeDocument/2006/relationships/image" Target="../media/image84.png"/><Relationship Id="rId7" Type="http://schemas.openxmlformats.org/officeDocument/2006/relationships/image" Target="../media/image17.png"/><Relationship Id="rId2" Type="http://schemas.openxmlformats.org/officeDocument/2006/relationships/notesSlide" Target="../notesSlides/notesSlide65.xml"/><Relationship Id="rId1" Type="http://schemas.openxmlformats.org/officeDocument/2006/relationships/slideLayout" Target="../slideLayouts/slideLayout86.xml"/><Relationship Id="rId6" Type="http://schemas.microsoft.com/office/2007/relationships/hdphoto" Target="../media/hdphoto12.wdp"/><Relationship Id="rId5" Type="http://schemas.openxmlformats.org/officeDocument/2006/relationships/image" Target="../media/image85.png"/><Relationship Id="rId4" Type="http://schemas.microsoft.com/office/2007/relationships/hdphoto" Target="../media/hdphoto11.wdp"/></Relationships>
</file>

<file path=ppt/slides/_rels/slide8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6.xml"/><Relationship Id="rId1" Type="http://schemas.openxmlformats.org/officeDocument/2006/relationships/slideLayout" Target="../slideLayouts/slideLayout86.xml"/><Relationship Id="rId4" Type="http://schemas.openxmlformats.org/officeDocument/2006/relationships/image" Target="../media/image17.png"/></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7.png"/><Relationship Id="rId4" Type="http://schemas.openxmlformats.org/officeDocument/2006/relationships/image" Target="../media/image86.png"/></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120.xml"/><Relationship Id="rId1" Type="http://schemas.openxmlformats.org/officeDocument/2006/relationships/tags" Target="../tags/tag23.xml"/><Relationship Id="rId5" Type="http://schemas.openxmlformats.org/officeDocument/2006/relationships/image" Target="../media/image17.png"/><Relationship Id="rId4" Type="http://schemas.openxmlformats.org/officeDocument/2006/relationships/image" Target="../media/image87.pn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7.png"/><Relationship Id="rId4" Type="http://schemas.openxmlformats.org/officeDocument/2006/relationships/image" Target="../media/image88.png"/></Relationships>
</file>

<file path=ppt/slides/_rels/slide9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0.xml"/><Relationship Id="rId1" Type="http://schemas.openxmlformats.org/officeDocument/2006/relationships/slideLayout" Target="../slideLayouts/slideLayout86.xml"/><Relationship Id="rId5" Type="http://schemas.microsoft.com/office/2007/relationships/hdphoto" Target="../media/hdphoto13.wdp"/><Relationship Id="rId4" Type="http://schemas.openxmlformats.org/officeDocument/2006/relationships/image" Target="../media/image89.png"/></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86.xml"/><Relationship Id="rId1" Type="http://schemas.openxmlformats.org/officeDocument/2006/relationships/tags" Target="../tags/tag25.xml"/><Relationship Id="rId4" Type="http://schemas.openxmlformats.org/officeDocument/2006/relationships/image" Target="../media/image17.png"/></Relationships>
</file>

<file path=ppt/slides/_rels/slide9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2.xml"/><Relationship Id="rId1" Type="http://schemas.openxmlformats.org/officeDocument/2006/relationships/slideLayout" Target="../slideLayouts/slideLayout86.xml"/></Relationships>
</file>

<file path=ppt/slides/_rels/slide9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3.xml"/><Relationship Id="rId1" Type="http://schemas.openxmlformats.org/officeDocument/2006/relationships/slideLayout" Target="../slideLayouts/slideLayout7.xml"/><Relationship Id="rId5" Type="http://schemas.microsoft.com/office/2007/relationships/hdphoto" Target="../media/hdphoto14.wdp"/><Relationship Id="rId4" Type="http://schemas.openxmlformats.org/officeDocument/2006/relationships/image" Target="../media/image90.png"/></Relationships>
</file>

<file path=ppt/slides/_rels/slide9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7.xml"/><Relationship Id="rId1" Type="http://schemas.openxmlformats.org/officeDocument/2006/relationships/tags" Target="../tags/tag26.xml"/><Relationship Id="rId4" Type="http://schemas.openxmlformats.org/officeDocument/2006/relationships/image" Target="../media/image17.png"/></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7.xml"/><Relationship Id="rId1" Type="http://schemas.openxmlformats.org/officeDocument/2006/relationships/tags" Target="../tags/tag27.xml"/><Relationship Id="rId5" Type="http://schemas.openxmlformats.org/officeDocument/2006/relationships/image" Target="../media/image17.png"/><Relationship Id="rId4" Type="http://schemas.openxmlformats.org/officeDocument/2006/relationships/image" Target="../media/image92.jpeg"/></Relationships>
</file>

<file path=ppt/slides/_rels/slide9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3.png"/><Relationship Id="rId1" Type="http://schemas.openxmlformats.org/officeDocument/2006/relationships/slideLayout" Target="../slideLayouts/slideLayout47.xml"/></Relationships>
</file>

<file path=ppt/slides/_rels/slide10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4.jpeg"/><Relationship Id="rId1" Type="http://schemas.openxmlformats.org/officeDocument/2006/relationships/slideLayout" Target="../slideLayouts/slideLayout19.xml"/></Relationships>
</file>

<file path=ppt/slides/_rels/slide10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76.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10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77.xml"/><Relationship Id="rId1" Type="http://schemas.openxmlformats.org/officeDocument/2006/relationships/slideLayout" Target="../slideLayouts/slideLayout19.xml"/><Relationship Id="rId4" Type="http://schemas.openxmlformats.org/officeDocument/2006/relationships/image" Target="../media/image17.png"/></Relationships>
</file>

<file path=ppt/slides/_rels/slide104.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19.xml"/><Relationship Id="rId1" Type="http://schemas.openxmlformats.org/officeDocument/2006/relationships/tags" Target="../tags/tag28.xml"/><Relationship Id="rId5" Type="http://schemas.openxmlformats.org/officeDocument/2006/relationships/image" Target="../media/image17.png"/><Relationship Id="rId4" Type="http://schemas.openxmlformats.org/officeDocument/2006/relationships/image" Target="../media/image97.jpeg"/></Relationships>
</file>

<file path=ppt/slides/_rels/slide10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1.xml"/><Relationship Id="rId1" Type="http://schemas.openxmlformats.org/officeDocument/2006/relationships/slideLayout" Target="../slideLayouts/slideLayout19.xml"/></Relationships>
</file>

<file path=ppt/slides/_rels/slide10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2.xml"/><Relationship Id="rId1" Type="http://schemas.openxmlformats.org/officeDocument/2006/relationships/slideLayout" Target="../slideLayouts/slideLayout19.xml"/></Relationships>
</file>

<file path=ppt/slides/_rels/slide11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83.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8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4.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7.png"/><Relationship Id="rId5" Type="http://schemas.microsoft.com/office/2007/relationships/hdphoto" Target="../media/hdphoto15.wdp"/><Relationship Id="rId4" Type="http://schemas.openxmlformats.org/officeDocument/2006/relationships/image" Target="../media/image102.jpeg"/></Relationships>
</file>

<file path=ppt/slides/_rels/slide1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04.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06.png"/><Relationship Id="rId4" Type="http://schemas.openxmlformats.org/officeDocument/2006/relationships/image" Target="../media/image105.png"/></Relationships>
</file>

<file path=ppt/slides/_rels/slide117.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8.xml"/><Relationship Id="rId1" Type="http://schemas.openxmlformats.org/officeDocument/2006/relationships/slideLayout" Target="../slideLayouts/slideLayout7.xml"/><Relationship Id="rId4" Type="http://schemas.openxmlformats.org/officeDocument/2006/relationships/image" Target="../media/image108.jpeg"/></Relationships>
</file>

<file path=ppt/slides/_rels/slide1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0.jpeg"/><Relationship Id="rId1" Type="http://schemas.openxmlformats.org/officeDocument/2006/relationships/slideLayout" Target="../slideLayouts/slideLayout7.xml"/><Relationship Id="rId5" Type="http://schemas.microsoft.com/office/2007/relationships/hdphoto" Target="../media/hdphoto17.wdp"/><Relationship Id="rId4" Type="http://schemas.openxmlformats.org/officeDocument/2006/relationships/image" Target="../media/image1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5DE7BE2-1D76-4285-B8E7-CAFBE00E98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Tree>
    <p:extLst>
      <p:ext uri="{BB962C8B-B14F-4D97-AF65-F5344CB8AC3E}">
        <p14:creationId xmlns:p14="http://schemas.microsoft.com/office/powerpoint/2010/main" val="32358138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0" y="5080"/>
            <a:ext cx="12192000" cy="684784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13858" y="170405"/>
            <a:ext cx="6149142" cy="1754326"/>
          </a:xfrm>
          <a:prstGeom prst="rect">
            <a:avLst/>
          </a:prstGeom>
          <a:noFill/>
        </p:spPr>
        <p:txBody>
          <a:bodyPr wrap="square" lIns="91440" tIns="45720" rIns="91440" bIns="45720">
            <a:spAutoFit/>
            <a:scene3d>
              <a:camera prst="orthographicFront"/>
              <a:lightRig rig="threePt" dir="t"/>
            </a:scene3d>
            <a:sp3d extrusionH="57150">
              <a:bevelT h="25400" prst="softRound"/>
            </a:sp3d>
          </a:bodyPr>
          <a:lstStyle/>
          <a:p>
            <a:pPr algn="ctr"/>
            <a:r>
              <a:rPr lang="en-US" sz="5400" b="1" cap="none" spc="0" dirty="0">
                <a:ln w="1905">
                  <a:solidFill>
                    <a:schemeClr val="bg1"/>
                  </a:solidFill>
                </a:ln>
                <a:solidFill>
                  <a:schemeClr val="accent2">
                    <a:lumMod val="75000"/>
                  </a:schemeClr>
                </a:solidFill>
                <a:effectLst>
                  <a:glow rad="215900">
                    <a:srgbClr val="FFFF00">
                      <a:alpha val="73000"/>
                    </a:srgbClr>
                  </a:glow>
                  <a:innerShdw blurRad="69850" dist="43180" dir="5400000">
                    <a:srgbClr val="000000">
                      <a:alpha val="65000"/>
                    </a:srgbClr>
                  </a:innerShdw>
                </a:effectLst>
                <a:latin typeface="Showcard Gothic" pitchFamily="82" charset="0"/>
              </a:rPr>
              <a:t> </a:t>
            </a:r>
            <a:r>
              <a:rPr lang="en-US" sz="5400" b="1" dirty="0">
                <a:ln w="1905">
                  <a:solidFill>
                    <a:srgbClr val="002060"/>
                  </a:solidFill>
                </a:ln>
                <a:solidFill>
                  <a:srgbClr val="FFDC79"/>
                </a:solidFill>
                <a:effectLst>
                  <a:glow rad="215900">
                    <a:srgbClr val="002060">
                      <a:alpha val="73000"/>
                    </a:srgbClr>
                  </a:glow>
                  <a:innerShdw blurRad="69850" dist="43180" dir="5400000">
                    <a:srgbClr val="000000">
                      <a:alpha val="65000"/>
                    </a:srgbClr>
                  </a:innerShdw>
                </a:effectLst>
                <a:latin typeface="Showcard Gothic" pitchFamily="82" charset="0"/>
              </a:rPr>
              <a:t>a  t</a:t>
            </a:r>
            <a:r>
              <a:rPr lang="en-US" sz="5400" b="1" cap="none" spc="0" dirty="0">
                <a:ln w="1905">
                  <a:solidFill>
                    <a:srgbClr val="002060"/>
                  </a:solidFill>
                </a:ln>
                <a:solidFill>
                  <a:srgbClr val="FFDC79"/>
                </a:solidFill>
                <a:effectLst>
                  <a:glow rad="215900">
                    <a:srgbClr val="002060">
                      <a:alpha val="73000"/>
                    </a:srgbClr>
                  </a:glow>
                  <a:innerShdw blurRad="69850" dist="43180" dir="5400000">
                    <a:srgbClr val="000000">
                      <a:alpha val="65000"/>
                    </a:srgbClr>
                  </a:innerShdw>
                </a:effectLst>
                <a:latin typeface="Showcard Gothic" pitchFamily="82" charset="0"/>
              </a:rPr>
              <a:t>eaching</a:t>
            </a:r>
            <a:br>
              <a:rPr lang="en-US" sz="5400" b="1" cap="none" spc="0" dirty="0">
                <a:ln w="1905">
                  <a:solidFill>
                    <a:srgbClr val="002060"/>
                  </a:solidFill>
                </a:ln>
                <a:solidFill>
                  <a:srgbClr val="FFDC79"/>
                </a:solidFill>
                <a:effectLst>
                  <a:glow rad="215900">
                    <a:srgbClr val="002060">
                      <a:alpha val="73000"/>
                    </a:srgbClr>
                  </a:glow>
                  <a:innerShdw blurRad="69850" dist="43180" dir="5400000">
                    <a:srgbClr val="000000">
                      <a:alpha val="65000"/>
                    </a:srgbClr>
                  </a:innerShdw>
                </a:effectLst>
                <a:latin typeface="Showcard Gothic" pitchFamily="82" charset="0"/>
              </a:rPr>
            </a:br>
            <a:r>
              <a:rPr lang="en-US" sz="5400" b="1" cap="none" spc="0" dirty="0">
                <a:ln w="1905">
                  <a:solidFill>
                    <a:srgbClr val="002060"/>
                  </a:solidFill>
                </a:ln>
                <a:solidFill>
                  <a:srgbClr val="FFDC79"/>
                </a:solidFill>
                <a:effectLst>
                  <a:glow rad="215900">
                    <a:srgbClr val="002060">
                      <a:alpha val="73000"/>
                    </a:srgbClr>
                  </a:glow>
                  <a:innerShdw blurRad="69850" dist="43180" dir="5400000">
                    <a:srgbClr val="000000">
                      <a:alpha val="65000"/>
                    </a:srgbClr>
                  </a:innerShdw>
                </a:effectLst>
                <a:latin typeface="Showcard Gothic" pitchFamily="82" charset="0"/>
              </a:rPr>
              <a:t>From:</a:t>
            </a:r>
            <a:endParaRPr lang="en-US" sz="5400" b="1" cap="none" spc="0" dirty="0">
              <a:ln w="1905">
                <a:solidFill>
                  <a:schemeClr val="bg1"/>
                </a:solidFill>
              </a:ln>
              <a:solidFill>
                <a:schemeClr val="accent2">
                  <a:lumMod val="75000"/>
                </a:schemeClr>
              </a:solidFill>
              <a:effectLst>
                <a:glow rad="215900">
                  <a:srgbClr val="FFFF00">
                    <a:alpha val="73000"/>
                  </a:srgbClr>
                </a:glow>
                <a:innerShdw blurRad="69850" dist="43180" dir="5400000">
                  <a:srgbClr val="000000">
                    <a:alpha val="65000"/>
                  </a:srgbClr>
                </a:innerShdw>
              </a:effectLst>
              <a:latin typeface="Showcard Gothic" pitchFamily="82" charset="0"/>
            </a:endParaRPr>
          </a:p>
        </p:txBody>
      </p:sp>
      <p:sp>
        <p:nvSpPr>
          <p:cNvPr id="4" name="Rectangle 3"/>
          <p:cNvSpPr/>
          <p:nvPr/>
        </p:nvSpPr>
        <p:spPr>
          <a:xfrm>
            <a:off x="238124" y="5616520"/>
            <a:ext cx="11953876" cy="83099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dirty="0">
                <a:ln w="11430">
                  <a:solidFill>
                    <a:srgbClr val="002060"/>
                  </a:solidFill>
                </a:ln>
                <a:solidFill>
                  <a:srgbClr val="002060"/>
                </a:solidFill>
                <a:effectLst>
                  <a:glow rad="127000">
                    <a:srgbClr val="FFFF00">
                      <a:alpha val="70000"/>
                    </a:srgbClr>
                  </a:glow>
                  <a:outerShdw blurRad="50800" dist="39000" dir="5460000" algn="tl">
                    <a:srgbClr val="000000">
                      <a:alpha val="38000"/>
                    </a:srgbClr>
                  </a:outerShdw>
                </a:effectLst>
                <a:latin typeface="Rockwell" pitchFamily="18" charset="0"/>
              </a:rPr>
              <a:t>Addressing the truth about Acts 15</a:t>
            </a:r>
          </a:p>
        </p:txBody>
      </p:sp>
      <p:pic>
        <p:nvPicPr>
          <p:cNvPr id="5" name="Picture 4">
            <a:extLst>
              <a:ext uri="{FF2B5EF4-FFF2-40B4-BE49-F238E27FC236}">
                <a16:creationId xmlns:a16="http://schemas.microsoft.com/office/drawing/2014/main" xmlns="" id="{CC478BF0-5398-4D43-9957-141A72B0900B}"/>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tretch>
            <a:fillRect/>
          </a:stretch>
        </p:blipFill>
        <p:spPr>
          <a:xfrm>
            <a:off x="2632908" y="1880284"/>
            <a:ext cx="6511092" cy="3834716"/>
          </a:xfrm>
          <a:prstGeom prst="rect">
            <a:avLst/>
          </a:prstGeom>
          <a:noFill/>
          <a:ln>
            <a:noFill/>
          </a:ln>
          <a:effectLst>
            <a:glow rad="127000">
              <a:srgbClr val="FFC000">
                <a:alpha val="53000"/>
              </a:srgbClr>
            </a:glow>
          </a:effectLst>
        </p:spPr>
      </p:pic>
      <p:pic>
        <p:nvPicPr>
          <p:cNvPr id="8" name="Picture 7">
            <a:extLst>
              <a:ext uri="{FF2B5EF4-FFF2-40B4-BE49-F238E27FC236}">
                <a16:creationId xmlns:a16="http://schemas.microsoft.com/office/drawing/2014/main" xmlns="" id="{6723725C-CE66-4204-BDBB-4216794FEDF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10"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pic>
        <p:nvPicPr>
          <p:cNvPr id="9" name="Picture 8" descr="C:\Users\Rae\Desktop\Best CCC Logo Clear with colors in circle SMS.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4800" y="3581400"/>
            <a:ext cx="1762858" cy="1824068"/>
          </a:xfrm>
          <a:prstGeom prst="rect">
            <a:avLst/>
          </a:prstGeom>
          <a:noFill/>
          <a:effectLst>
            <a:glow rad="520700">
              <a:schemeClr val="accent1">
                <a:satMod val="175000"/>
                <a:alpha val="24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591648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par>
                          <p:cTn id="8" fill="hold">
                            <p:stCondLst>
                              <p:cond delay="2000"/>
                            </p:stCondLst>
                            <p:childTnLst>
                              <p:par>
                                <p:cTn id="9" presetID="31" presetClass="entr" presetSubtype="0" fill="hold" grpId="0" nodeType="afterEffect">
                                  <p:stCondLst>
                                    <p:cond delay="150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90"/>
                                          </p:val>
                                        </p:tav>
                                        <p:tav tm="100000">
                                          <p:val>
                                            <p:fltVal val="0"/>
                                          </p:val>
                                        </p:tav>
                                      </p:tavLst>
                                    </p:anim>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Rae\Desktop\around the farm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54" y="0"/>
            <a:ext cx="12178146" cy="6854222"/>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US" sz="11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Effect>
                      <a14:artisticPhotocopy/>
                    </a14:imgEffect>
                  </a14:imgLayer>
                </a14:imgProps>
              </a:ext>
              <a:ext uri="{28A0092B-C50C-407E-A947-70E740481C1C}">
                <a14:useLocalDpi xmlns:a14="http://schemas.microsoft.com/office/drawing/2010/main"/>
              </a:ext>
            </a:extLst>
          </a:blip>
          <a:stretch>
            <a:fillRect/>
          </a:stretch>
        </p:blipFill>
        <p:spPr>
          <a:xfrm>
            <a:off x="196979" y="76200"/>
            <a:ext cx="11811896" cy="6729093"/>
          </a:xfrm>
          <a:prstGeom prst="rect">
            <a:avLst/>
          </a:prstGeom>
          <a:effectLst>
            <a:glow rad="127000">
              <a:schemeClr val="accent1">
                <a:alpha val="0"/>
              </a:schemeClr>
            </a:glow>
          </a:effectLst>
        </p:spPr>
      </p:pic>
      <p:sp>
        <p:nvSpPr>
          <p:cNvPr id="2" name="TextBox 1">
            <a:extLst>
              <a:ext uri="{FF2B5EF4-FFF2-40B4-BE49-F238E27FC236}">
                <a16:creationId xmlns:a16="http://schemas.microsoft.com/office/drawing/2014/main" xmlns="" id="{81E50A36-9AEA-4886-B973-FD70743BE541}"/>
              </a:ext>
            </a:extLst>
          </p:cNvPr>
          <p:cNvSpPr txBox="1"/>
          <p:nvPr/>
        </p:nvSpPr>
        <p:spPr>
          <a:xfrm>
            <a:off x="939436" y="841788"/>
            <a:ext cx="10646714" cy="5170646"/>
          </a:xfrm>
          <a:prstGeom prst="rect">
            <a:avLst/>
          </a:prstGeom>
          <a:noFill/>
        </p:spPr>
        <p:txBody>
          <a:bodyPr wrap="square" rtlCol="0">
            <a:spAutoFit/>
            <a:scene3d>
              <a:camera prst="orthographicFront"/>
              <a:lightRig rig="threePt" dir="t"/>
            </a:scene3d>
            <a:sp3d extrusionH="57150">
              <a:bevelT w="82550" h="38100" prst="coolSlant"/>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t>Through my studies a few years ago I learned that God, LORD and Jesus are fake names put into our Bibles to replace the Real Names of our Heavenly Father and His Beloved Son. The True Names have been removed over 7000 times from Scripture and replaced by God, LORD or Jesus which are not Names but titles like Mr. or Miss. Isn’t it amazing if you ask a Muslim who he worships he will say Allah which is the name of his god and if you ask a Buddhist the name of his god he will say Buddha.  </a:t>
            </a:r>
            <a:b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br>
            <a: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t>Yet we as professed believers in our Creator do not </a:t>
            </a:r>
            <a:b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br>
            <a: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t>even know the name of who we worship.</a:t>
            </a:r>
          </a:p>
        </p:txBody>
      </p:sp>
      <p:pic>
        <p:nvPicPr>
          <p:cNvPr id="4" name="Picture 3">
            <a:extLst>
              <a:ext uri="{FF2B5EF4-FFF2-40B4-BE49-F238E27FC236}">
                <a16:creationId xmlns:a16="http://schemas.microsoft.com/office/drawing/2014/main" xmlns="" id="{A72DED5D-61B7-4C1B-9700-57FD7CBDC79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txBox="1">
            <a:spLocks/>
          </p:cNvSpPr>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vert="horz" lIns="18288" tIns="45720" rIns="18288" bIns="45720" rtlCol="0" anchor="ctr">
            <a:noAutofit/>
          </a:bodyPr>
          <a:lstStyle>
            <a:defPPr>
              <a:defRPr lang="en-US"/>
            </a:defPPr>
            <a:lvl1pPr algn="ctr" rtl="0" fontAlgn="base">
              <a:spcBef>
                <a:spcPct val="0"/>
              </a:spcBef>
              <a:spcAft>
                <a:spcPct val="0"/>
              </a:spcAft>
              <a:defRPr sz="1100" kern="1200" spc="0" baseline="0">
                <a:solidFill>
                  <a:srgbClr val="FFFFFF"/>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fontAlgn="auto">
              <a:spcBef>
                <a:spcPts val="0"/>
              </a:spcBef>
              <a:spcAft>
                <a:spcPts val="0"/>
              </a:spcAft>
              <a:defRPr/>
            </a:pPr>
            <a:fld id="{8DF20591-F663-4133-953F-754C5B0C3A53}" type="slidenum">
              <a:rPr lang="en-US" smtClean="0">
                <a:latin typeface="Gill Sans MT" panose="020B0502020104020203"/>
                <a:ea typeface="+mn-ea"/>
              </a:rPr>
              <a:pPr fontAlgn="auto">
                <a:spcBef>
                  <a:spcPts val="0"/>
                </a:spcBef>
                <a:spcAft>
                  <a:spcPts val="0"/>
                </a:spcAft>
                <a:defRPr/>
              </a:pPr>
              <a:t>3</a:t>
            </a:fld>
            <a:endParaRPr lang="en-US" dirty="0">
              <a:latin typeface="Gill Sans MT" panose="020B0502020104020203"/>
              <a:ea typeface="+mn-ea"/>
            </a:endParaRPr>
          </a:p>
        </p:txBody>
      </p:sp>
    </p:spTree>
    <p:extLst>
      <p:ext uri="{BB962C8B-B14F-4D97-AF65-F5344CB8AC3E}">
        <p14:creationId xmlns:p14="http://schemas.microsoft.com/office/powerpoint/2010/main" val="2632923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0" y="0"/>
            <a:ext cx="1227496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US" sz="11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Effect>
                      <a14:artisticPhotocopy/>
                    </a14:imgEffect>
                  </a14:imgLayer>
                </a14:imgProps>
              </a:ext>
              <a:ext uri="{28A0092B-C50C-407E-A947-70E740481C1C}">
                <a14:useLocalDpi xmlns:a14="http://schemas.microsoft.com/office/drawing/2010/main"/>
              </a:ext>
            </a:extLst>
          </a:blip>
          <a:stretch>
            <a:fillRect/>
          </a:stretch>
        </p:blipFill>
        <p:spPr>
          <a:xfrm>
            <a:off x="196979" y="76200"/>
            <a:ext cx="11811896" cy="6729093"/>
          </a:xfrm>
          <a:prstGeom prst="rect">
            <a:avLst/>
          </a:prstGeom>
          <a:effectLst>
            <a:glow rad="127000">
              <a:schemeClr val="accent1">
                <a:alpha val="0"/>
              </a:schemeClr>
            </a:glow>
          </a:effectLst>
        </p:spPr>
      </p:pic>
      <p:pic>
        <p:nvPicPr>
          <p:cNvPr id="4" name="Picture 3">
            <a:extLst>
              <a:ext uri="{FF2B5EF4-FFF2-40B4-BE49-F238E27FC236}">
                <a16:creationId xmlns:a16="http://schemas.microsoft.com/office/drawing/2014/main" xmlns="" id="{A72DED5D-61B7-4C1B-9700-57FD7CBDC79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TextBox 7">
            <a:extLst>
              <a:ext uri="{FF2B5EF4-FFF2-40B4-BE49-F238E27FC236}">
                <a16:creationId xmlns:a16="http://schemas.microsoft.com/office/drawing/2014/main" xmlns="" id="{81E50A36-9AEA-4886-B973-FD70743BE541}"/>
              </a:ext>
            </a:extLst>
          </p:cNvPr>
          <p:cNvSpPr txBox="1"/>
          <p:nvPr/>
        </p:nvSpPr>
        <p:spPr>
          <a:xfrm>
            <a:off x="700638" y="841788"/>
            <a:ext cx="10866922" cy="5170646"/>
          </a:xfrm>
          <a:prstGeom prst="rect">
            <a:avLst/>
          </a:prstGeom>
          <a:noFill/>
        </p:spPr>
        <p:txBody>
          <a:bodyPr wrap="square" rtlCol="0">
            <a:spAutoFit/>
            <a:scene3d>
              <a:camera prst="orthographicFront"/>
              <a:lightRig rig="threePt" dir="t"/>
            </a:scene3d>
            <a:sp3d extrusionH="57150">
              <a:bevelT w="82550" h="38100" prst="coolSlant"/>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chemeClr val="accent4">
                    <a:lumMod val="50000"/>
                  </a:schemeClr>
                </a:solidFill>
                <a:effectLst/>
                <a:uLnTx/>
                <a:uFillTx/>
                <a:latin typeface="Arial" panose="020B0604020202020204" pitchFamily="34" charset="0"/>
                <a:ea typeface="+mn-ea"/>
                <a:cs typeface="Arial" panose="020B0604020202020204" pitchFamily="34" charset="0"/>
              </a:rPr>
              <a:t>Therefore, I use the four Hebrew letters  yod, hey, vav, hey in English YHVH (and I pronounce it as Yahuwah) instead of LORD, which is a title - not a name.  I also use Yahusha instead of Jesus, which is not a translation but a transliteration from a Greek mistransliteration.  The name Jesus has no meaning, in Hebrew nor in English! YHVH and Yahusha are the actual original Hebrew names that speak of our Savior’s true nature and character. </a:t>
            </a:r>
            <a:r>
              <a:rPr kumimoji="0" lang="en-US" sz="3000" b="1" i="0" u="none" strike="noStrike" kern="1200" cap="none" spc="0" normalizeH="0" baseline="0" noProof="0" dirty="0">
                <a:ln>
                  <a:solidFill>
                    <a:sysClr val="windowText" lastClr="000000"/>
                  </a:solidFill>
                </a:ln>
                <a:solidFill>
                  <a:srgbClr val="FFFF00"/>
                </a:solidFill>
                <a:effectLst/>
                <a:uLnTx/>
                <a:uFillTx/>
                <a:latin typeface="Arial" panose="020B0604020202020204" pitchFamily="34" charset="0"/>
                <a:ea typeface="+mn-ea"/>
                <a:cs typeface="Arial" panose="020B0604020202020204" pitchFamily="34" charset="0"/>
              </a:rPr>
              <a:t>Since the Father has a Hebrew name, the Son cannot have a Greek name, because the Son came in the name of His Father </a:t>
            </a:r>
            <a:r>
              <a:rPr kumimoji="0" lang="en-US" sz="3000" b="1" i="0" u="none" strike="noStrike" kern="1200" cap="none" spc="0" normalizeH="0" baseline="0" noProof="0" dirty="0">
                <a:ln>
                  <a:solidFill>
                    <a:sysClr val="windowText" lastClr="000000"/>
                  </a:solidFill>
                </a:ln>
                <a:solidFill>
                  <a:prstClr val="white"/>
                </a:solidFill>
                <a:effectLst/>
                <a:uLnTx/>
                <a:uFillTx/>
                <a:latin typeface="Arial" panose="020B0604020202020204" pitchFamily="34" charset="0"/>
                <a:ea typeface="+mn-ea"/>
                <a:cs typeface="Arial" panose="020B0604020202020204" pitchFamily="34" charset="0"/>
              </a:rPr>
              <a:t>(John 5:43)!</a:t>
            </a:r>
          </a:p>
        </p:txBody>
      </p:sp>
      <p:sp>
        <p:nvSpPr>
          <p:cNvPr id="9" name="Slide Number Placeholder 2">
            <a:extLst>
              <a:ext uri="{FF2B5EF4-FFF2-40B4-BE49-F238E27FC236}">
                <a16:creationId xmlns:a16="http://schemas.microsoft.com/office/drawing/2014/main" xmlns="" id="{DF764249-DE90-4DFC-98D8-6272D8EA47D7}"/>
              </a:ext>
            </a:extLst>
          </p:cNvPr>
          <p:cNvSpPr txBox="1">
            <a:spLocks/>
          </p:cNvSpPr>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vert="horz" lIns="18288" tIns="45720" rIns="18288" bIns="45720" rtlCol="0" anchor="ctr">
            <a:noAutofit/>
          </a:bodyPr>
          <a:lstStyle>
            <a:defPPr>
              <a:defRPr lang="en-US"/>
            </a:defPPr>
            <a:lvl1pPr algn="ctr" rtl="0" fontAlgn="base">
              <a:spcBef>
                <a:spcPct val="0"/>
              </a:spcBef>
              <a:spcAft>
                <a:spcPct val="0"/>
              </a:spcAft>
              <a:defRPr sz="1100" kern="1200" spc="0" baseline="0">
                <a:solidFill>
                  <a:srgbClr val="FFFFFF"/>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fontAlgn="auto">
              <a:spcBef>
                <a:spcPts val="0"/>
              </a:spcBef>
              <a:spcAft>
                <a:spcPts val="0"/>
              </a:spcAft>
              <a:defRPr/>
            </a:pPr>
            <a:fld id="{8DF20591-F663-4133-953F-754C5B0C3A53}" type="slidenum">
              <a:rPr lang="en-US" smtClean="0">
                <a:latin typeface="Gill Sans MT" panose="020B0502020104020203"/>
                <a:ea typeface="+mn-ea"/>
              </a:rPr>
              <a:pPr fontAlgn="auto">
                <a:spcBef>
                  <a:spcPts val="0"/>
                </a:spcBef>
                <a:spcAft>
                  <a:spcPts val="0"/>
                </a:spcAft>
                <a:defRPr/>
              </a:pPr>
              <a:t>4</a:t>
            </a:fld>
            <a:endParaRPr lang="en-US" dirty="0">
              <a:latin typeface="Gill Sans MT" panose="020B0502020104020203"/>
              <a:ea typeface="+mn-ea"/>
            </a:endParaRPr>
          </a:p>
        </p:txBody>
      </p:sp>
    </p:spTree>
    <p:extLst>
      <p:ext uri="{BB962C8B-B14F-4D97-AF65-F5344CB8AC3E}">
        <p14:creationId xmlns:p14="http://schemas.microsoft.com/office/powerpoint/2010/main" val="3831932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00600" y="670820"/>
            <a:ext cx="6981825" cy="5882380"/>
          </a:xfrm>
          <a:prstGeom prst="rect">
            <a:avLst/>
          </a:prstGeom>
        </p:spPr>
      </p:pic>
      <p:sp>
        <p:nvSpPr>
          <p:cNvPr id="3" name="Rectangle 2"/>
          <p:cNvSpPr/>
          <p:nvPr/>
        </p:nvSpPr>
        <p:spPr>
          <a:xfrm>
            <a:off x="843843" y="762000"/>
            <a:ext cx="7010400" cy="70788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Searching f</a:t>
            </a:r>
            <a:r>
              <a:rPr lang="en-US" sz="4000" b="1" dirty="0">
                <a:ln w="9525">
                  <a:solidFill>
                    <a:schemeClr val="bg1"/>
                  </a:solidFill>
                  <a:prstDash val="solid"/>
                </a:ln>
                <a:effectLst>
                  <a:outerShdw blurRad="12700" dist="38100" dir="2700000" algn="tl" rotWithShape="0">
                    <a:schemeClr val="bg1">
                      <a:lumMod val="50000"/>
                    </a:schemeClr>
                  </a:outerShdw>
                </a:effectLst>
              </a:rPr>
              <a:t>or Answers!</a:t>
            </a:r>
            <a:endPar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TextBox 3"/>
          <p:cNvSpPr txBox="1"/>
          <p:nvPr/>
        </p:nvSpPr>
        <p:spPr>
          <a:xfrm>
            <a:off x="843843" y="1744076"/>
            <a:ext cx="6973711" cy="44012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2800" b="1" dirty="0"/>
              <a:t>Many of us possess the deep rooted desire to find out the truth about life’s purpose, who am I, why am I here? </a:t>
            </a:r>
          </a:p>
          <a:p>
            <a:pPr algn="ctr"/>
            <a:r>
              <a:rPr lang="en-US" sz="2800" b="1" dirty="0"/>
              <a:t>There is much confusion, division, and disagreement especially in religion. Religious people are divided into hundreds of different denominations, wearing different names, </a:t>
            </a:r>
            <a:br>
              <a:rPr lang="en-US" sz="2800" b="1" dirty="0"/>
            </a:br>
            <a:r>
              <a:rPr lang="en-US" sz="2800" b="1" dirty="0"/>
              <a:t>worshipping different ways </a:t>
            </a:r>
            <a:br>
              <a:rPr lang="en-US" sz="2800" b="1" dirty="0"/>
            </a:br>
            <a:r>
              <a:rPr lang="en-US" sz="2800" b="1" dirty="0"/>
              <a:t>and teaching different doctrines. </a:t>
            </a:r>
          </a:p>
        </p:txBody>
      </p:sp>
      <p:sp>
        <p:nvSpPr>
          <p:cNvPr id="5" name="Rectangle 4"/>
          <p:cNvSpPr/>
          <p:nvPr/>
        </p:nvSpPr>
        <p:spPr>
          <a:xfrm>
            <a:off x="457200" y="381000"/>
            <a:ext cx="11325225" cy="6172200"/>
          </a:xfrm>
          <a:prstGeom prst="rect">
            <a:avLst/>
          </a:prstGeom>
          <a:noFill/>
          <a:ln w="5715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5DDB7F6E-A278-4BC0-88C3-D6DA080D194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192166590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0600" y="632328"/>
            <a:ext cx="6981825" cy="5882380"/>
          </a:xfrm>
          <a:prstGeom prst="rect">
            <a:avLst/>
          </a:prstGeom>
        </p:spPr>
      </p:pic>
      <p:sp>
        <p:nvSpPr>
          <p:cNvPr id="4" name="TextBox 3"/>
          <p:cNvSpPr txBox="1"/>
          <p:nvPr/>
        </p:nvSpPr>
        <p:spPr>
          <a:xfrm>
            <a:off x="1143000" y="1219200"/>
            <a:ext cx="5791200" cy="483209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2800" b="1" dirty="0"/>
              <a:t>Finding the right answer, </a:t>
            </a:r>
            <a:br>
              <a:rPr lang="en-US" sz="2800" b="1" dirty="0"/>
            </a:br>
            <a:r>
              <a:rPr lang="en-US" sz="2800" b="1" dirty="0"/>
              <a:t>finding the truth, especially in matters of eternal salvation is </a:t>
            </a:r>
            <a:br>
              <a:rPr lang="en-US" sz="2800" b="1" dirty="0"/>
            </a:br>
            <a:r>
              <a:rPr lang="en-US" sz="2800" b="1" dirty="0"/>
              <a:t>a personal responsibility and </a:t>
            </a:r>
            <a:br>
              <a:rPr lang="en-US" sz="2800" b="1" dirty="0"/>
            </a:br>
            <a:r>
              <a:rPr lang="en-US" sz="2800" b="1" dirty="0"/>
              <a:t>a Biblical command! </a:t>
            </a:r>
          </a:p>
          <a:p>
            <a:pPr algn="ctr"/>
            <a:r>
              <a:rPr lang="en-US" sz="2800" b="1" dirty="0"/>
              <a:t>In 1 John 4:1 we read: </a:t>
            </a:r>
            <a:br>
              <a:rPr lang="en-US" sz="2800" b="1" dirty="0"/>
            </a:br>
            <a:r>
              <a:rPr lang="en-US" sz="2800" b="1" dirty="0"/>
              <a:t>“Beloved, believe not every spirit, </a:t>
            </a:r>
            <a:r>
              <a:rPr lang="en-US" sz="2800" b="1" u="sng" dirty="0"/>
              <a:t>but tr</a:t>
            </a:r>
            <a:r>
              <a:rPr lang="en-US" sz="2800" b="1" dirty="0"/>
              <a:t>y</a:t>
            </a:r>
            <a:r>
              <a:rPr lang="en-US" sz="2800" b="1" u="sng" dirty="0"/>
              <a:t> the spirits</a:t>
            </a:r>
            <a:r>
              <a:rPr lang="en-US" sz="2800" b="1" dirty="0"/>
              <a:t> </a:t>
            </a:r>
            <a:br>
              <a:rPr lang="en-US" sz="2800" b="1" dirty="0"/>
            </a:br>
            <a:r>
              <a:rPr lang="en-US" sz="2800" b="1" dirty="0"/>
              <a:t>whether they are of YAH: because many false prophets are gone out into the world.” </a:t>
            </a:r>
          </a:p>
        </p:txBody>
      </p:sp>
      <p:sp>
        <p:nvSpPr>
          <p:cNvPr id="5" name="Rectangle 4"/>
          <p:cNvSpPr/>
          <p:nvPr/>
        </p:nvSpPr>
        <p:spPr>
          <a:xfrm>
            <a:off x="457200" y="381000"/>
            <a:ext cx="11325225" cy="6172200"/>
          </a:xfrm>
          <a:prstGeom prst="rect">
            <a:avLst/>
          </a:prstGeom>
          <a:noFill/>
          <a:ln w="57150">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9CC0AF1B-D4C5-4D7C-AA17-CDB5F498F7B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82687150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1B1B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a:ext>
            </a:extLst>
          </a:blip>
          <a:stretch>
            <a:fillRect/>
          </a:stretch>
        </p:blipFill>
        <p:spPr>
          <a:xfrm>
            <a:off x="5943600" y="533400"/>
            <a:ext cx="5638801" cy="5638801"/>
          </a:xfrm>
          <a:prstGeom prst="rect">
            <a:avLst/>
          </a:prstGeom>
          <a:scene3d>
            <a:camera prst="orthographicFront"/>
            <a:lightRig rig="threePt" dir="t"/>
          </a:scene3d>
          <a:sp3d>
            <a:bevelT/>
          </a:sp3d>
        </p:spPr>
      </p:pic>
      <p:sp>
        <p:nvSpPr>
          <p:cNvPr id="3" name="TextBox 2"/>
          <p:cNvSpPr txBox="1"/>
          <p:nvPr/>
        </p:nvSpPr>
        <p:spPr>
          <a:xfrm>
            <a:off x="762000" y="428178"/>
            <a:ext cx="4648200" cy="600164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rtlCol="0">
            <a:spAutoFit/>
            <a:sp3d extrusionH="57150">
              <a:bevelT w="38100" h="38100"/>
            </a:sp3d>
          </a:bodyPr>
          <a:lstStyle/>
          <a:p>
            <a:pPr algn="ctr"/>
            <a:r>
              <a:rPr lang="en-US" sz="3200" dirty="0"/>
              <a:t>It states in Hosea 4:6 </a:t>
            </a:r>
            <a:r>
              <a:rPr lang="en-US" sz="3200" b="1" dirty="0">
                <a:solidFill>
                  <a:srgbClr val="C00000"/>
                </a:solidFill>
              </a:rPr>
              <a:t>“My people are destroyed for lack </a:t>
            </a:r>
            <a:br>
              <a:rPr lang="en-US" sz="3200" b="1" dirty="0">
                <a:solidFill>
                  <a:srgbClr val="C00000"/>
                </a:solidFill>
              </a:rPr>
            </a:br>
            <a:r>
              <a:rPr lang="en-US" sz="3200" b="1" dirty="0">
                <a:solidFill>
                  <a:srgbClr val="C00000"/>
                </a:solidFill>
              </a:rPr>
              <a:t>of knowledge!” </a:t>
            </a:r>
          </a:p>
          <a:p>
            <a:pPr algn="ctr"/>
            <a:r>
              <a:rPr lang="en-US" sz="3200" dirty="0"/>
              <a:t>If we don’t want to be destroyed, it is important to seek the knowledge Hosea is talking about.  </a:t>
            </a:r>
            <a:r>
              <a:rPr lang="en-US" sz="3200" b="1" dirty="0">
                <a:solidFill>
                  <a:srgbClr val="002060"/>
                </a:solidFill>
              </a:rPr>
              <a:t>We must seek for answers because we have an obligation to look and to search!</a:t>
            </a:r>
          </a:p>
        </p:txBody>
      </p:sp>
      <p:sp>
        <p:nvSpPr>
          <p:cNvPr id="4" name="Rectangle 3"/>
          <p:cNvSpPr/>
          <p:nvPr/>
        </p:nvSpPr>
        <p:spPr>
          <a:xfrm>
            <a:off x="457200" y="304800"/>
            <a:ext cx="11430000" cy="6248400"/>
          </a:xfrm>
          <a:prstGeom prst="rect">
            <a:avLst/>
          </a:prstGeom>
          <a:noFill/>
          <a:ln w="571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B7DDD785-BDE8-40A2-8823-D190E63C694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078822743"/>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80">
          <a:fgClr>
            <a:srgbClr val="0000FF"/>
          </a:fgClr>
          <a:bgClr>
            <a:schemeClr val="bg1"/>
          </a:bgClr>
        </a:pattFill>
        <a:effectLst/>
      </p:bgPr>
    </p:bg>
    <p:spTree>
      <p:nvGrpSpPr>
        <p:cNvPr id="1" name=""/>
        <p:cNvGrpSpPr/>
        <p:nvPr/>
      </p:nvGrpSpPr>
      <p:grpSpPr>
        <a:xfrm>
          <a:off x="0" y="0"/>
          <a:ext cx="0" cy="0"/>
          <a:chOff x="0" y="0"/>
          <a:chExt cx="0" cy="0"/>
        </a:xfrm>
      </p:grpSpPr>
      <p:pic>
        <p:nvPicPr>
          <p:cNvPr id="29698" name="Picture 5" descr="Bible_Praye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19800" y="790366"/>
            <a:ext cx="5294311" cy="54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7158" name="Text Box 6"/>
          <p:cNvSpPr txBox="1">
            <a:spLocks noChangeArrowheads="1"/>
          </p:cNvSpPr>
          <p:nvPr/>
        </p:nvSpPr>
        <p:spPr bwMode="auto">
          <a:xfrm>
            <a:off x="1066800" y="914400"/>
            <a:ext cx="4495800" cy="4585871"/>
          </a:xfrm>
          <a:prstGeom prst="rect">
            <a:avLst/>
          </a:prstGeom>
          <a:solidFill>
            <a:srgbClr val="0000FF"/>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solidFill>
                  <a:schemeClr val="bg1"/>
                </a:solidFill>
              </a:rPr>
              <a:t>2 Timothy 2:15 </a:t>
            </a:r>
            <a:br>
              <a:rPr lang="en-US" altLang="en-US" sz="3200" dirty="0">
                <a:solidFill>
                  <a:schemeClr val="bg1"/>
                </a:solidFill>
              </a:rPr>
            </a:br>
            <a:r>
              <a:rPr lang="en-US" altLang="en-US" sz="3200" dirty="0">
                <a:solidFill>
                  <a:schemeClr val="bg1"/>
                </a:solidFill>
              </a:rPr>
              <a:t>has this advice: </a:t>
            </a:r>
          </a:p>
          <a:p>
            <a:pPr algn="ctr" eaLnBrk="1" hangingPunct="1">
              <a:spcBef>
                <a:spcPct val="50000"/>
              </a:spcBef>
            </a:pPr>
            <a:r>
              <a:rPr lang="en-US" altLang="en-US" sz="3200" dirty="0">
                <a:solidFill>
                  <a:schemeClr val="bg1"/>
                </a:solidFill>
              </a:rPr>
              <a:t/>
            </a:r>
            <a:br>
              <a:rPr lang="en-US" altLang="en-US" sz="3200" dirty="0">
                <a:solidFill>
                  <a:schemeClr val="bg1"/>
                </a:solidFill>
              </a:rPr>
            </a:br>
            <a:r>
              <a:rPr lang="en-US" altLang="en-US" sz="3200" b="1" dirty="0">
                <a:solidFill>
                  <a:schemeClr val="bg1"/>
                </a:solidFill>
                <a:latin typeface="AR BLANCA" panose="02000000000000000000" pitchFamily="2" charset="0"/>
              </a:rPr>
              <a:t>“</a:t>
            </a:r>
            <a:r>
              <a:rPr lang="en-US" altLang="en-US" sz="3600" b="1" u="sng" dirty="0">
                <a:solidFill>
                  <a:schemeClr val="bg1"/>
                </a:solidFill>
                <a:latin typeface="AR BLANCA" panose="02000000000000000000" pitchFamily="2" charset="0"/>
              </a:rPr>
              <a:t>Stud</a:t>
            </a:r>
            <a:r>
              <a:rPr lang="en-US" altLang="en-US" sz="3600" b="1" dirty="0">
                <a:solidFill>
                  <a:schemeClr val="bg1"/>
                </a:solidFill>
                <a:latin typeface="AR BLANCA" panose="02000000000000000000" pitchFamily="2" charset="0"/>
              </a:rPr>
              <a:t>y to show thyself approved unto Yahuah, a workman that needeth not to be ashamed, rightly dividing </a:t>
            </a:r>
            <a:br>
              <a:rPr lang="en-US" altLang="en-US" sz="3600" b="1" dirty="0">
                <a:solidFill>
                  <a:schemeClr val="bg1"/>
                </a:solidFill>
                <a:latin typeface="AR BLANCA" panose="02000000000000000000" pitchFamily="2" charset="0"/>
              </a:rPr>
            </a:br>
            <a:r>
              <a:rPr lang="en-US" altLang="en-US" sz="3600" b="1" dirty="0">
                <a:solidFill>
                  <a:schemeClr val="bg1"/>
                </a:solidFill>
                <a:latin typeface="AR BLANCA" panose="02000000000000000000" pitchFamily="2" charset="0"/>
              </a:rPr>
              <a:t>the word of truth.” </a:t>
            </a:r>
          </a:p>
        </p:txBody>
      </p:sp>
      <p:pic>
        <p:nvPicPr>
          <p:cNvPr id="2" name="Picture 1">
            <a:extLst>
              <a:ext uri="{FF2B5EF4-FFF2-40B4-BE49-F238E27FC236}">
                <a16:creationId xmlns:a16="http://schemas.microsoft.com/office/drawing/2014/main" xmlns="" id="{3D649AEA-EE26-44EA-BF57-E59D8674E89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digging_deeper_final"/>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a:ext>
            </a:extLst>
          </a:blip>
          <a:srcRect/>
          <a:stretch>
            <a:fillRect/>
          </a:stretch>
        </p:blipFill>
        <p:spPr bwMode="auto">
          <a:xfrm>
            <a:off x="2438400" y="2226922"/>
            <a:ext cx="7315200"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ext Box 6"/>
          <p:cNvSpPr txBox="1">
            <a:spLocks noChangeArrowheads="1"/>
          </p:cNvSpPr>
          <p:nvPr/>
        </p:nvSpPr>
        <p:spPr bwMode="auto">
          <a:xfrm>
            <a:off x="838200" y="411040"/>
            <a:ext cx="10515600" cy="1815882"/>
          </a:xfrm>
          <a:prstGeom prst="rect">
            <a:avLst/>
          </a:prstGeom>
          <a:ln w="57150">
            <a:solidFill>
              <a:schemeClr val="accent2">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dirty="0">
                <a:solidFill>
                  <a:srgbClr val="002060"/>
                </a:solidFill>
              </a:rPr>
              <a:t>We must dig deep into the Scriptures, starting in Genesis 1:1 and not in the middle of the Bible.  Under no circumstances must we be satisfied until we have found our answers directly from the Word of Yahuwah!</a:t>
            </a:r>
          </a:p>
        </p:txBody>
      </p:sp>
      <p:pic>
        <p:nvPicPr>
          <p:cNvPr id="2" name="Picture 1">
            <a:extLst>
              <a:ext uri="{FF2B5EF4-FFF2-40B4-BE49-F238E27FC236}">
                <a16:creationId xmlns:a16="http://schemas.microsoft.com/office/drawing/2014/main" xmlns="" id="{237993EA-FA39-45F8-B432-D9E8CB690C9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8" descr="Ask, Seek, Knock | Wall Decals-ask, seek, knock, religious, "/>
          <p:cNvPicPr>
            <a:picLocks noChangeAspect="1" noChangeArrowheads="1"/>
          </p:cNvPicPr>
          <p:nvPr/>
        </p:nvPicPr>
        <p:blipFill>
          <a:blip r:embed="rId4">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200400" y="762000"/>
            <a:ext cx="5962650"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24468" y="3716338"/>
            <a:ext cx="3276600" cy="2308324"/>
          </a:xfrm>
          <a:prstGeom prst="rect">
            <a:avLst/>
          </a:prstGeom>
          <a:solidFill>
            <a:schemeClr val="accent1">
              <a:lumMod val="60000"/>
              <a:lumOff val="40000"/>
            </a:schemeClr>
          </a:solidFill>
          <a:ln>
            <a:solidFill>
              <a:schemeClr val="accent1">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wrap="square" rtlCol="0">
            <a:spAutoFit/>
            <a:sp3d extrusionH="57150">
              <a:bevelT h="25400" prst="softRound"/>
            </a:sp3d>
          </a:bodyPr>
          <a:lstStyle/>
          <a:p>
            <a:pPr algn="ctr"/>
            <a:r>
              <a:rPr lang="en-US" sz="3600" b="1" dirty="0">
                <a:solidFill>
                  <a:schemeClr val="accent1">
                    <a:lumMod val="50000"/>
                  </a:schemeClr>
                </a:solidFill>
              </a:rPr>
              <a:t>In Matthew 7:7 Yahusha promises us by saying:</a:t>
            </a:r>
          </a:p>
        </p:txBody>
      </p:sp>
      <p:pic>
        <p:nvPicPr>
          <p:cNvPr id="4" name="Picture 3">
            <a:extLst>
              <a:ext uri="{FF2B5EF4-FFF2-40B4-BE49-F238E27FC236}">
                <a16:creationId xmlns:a16="http://schemas.microsoft.com/office/drawing/2014/main" xmlns="" id="{BC36FF65-590B-41CA-AE24-BD8182C962A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10" name="Slide Number Placeholder 2">
            <a:extLst>
              <a:ext uri="{FF2B5EF4-FFF2-40B4-BE49-F238E27FC236}">
                <a16:creationId xmlns:a16="http://schemas.microsoft.com/office/drawing/2014/main" xmlns="" id="{DF764249-DE90-4DFC-98D8-6272D8EA47D7}"/>
              </a:ext>
            </a:extLst>
          </p:cNvPr>
          <p:cNvSpPr txBox="1">
            <a:spLocks/>
          </p:cNvSpPr>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vert="horz" lIns="91440" tIns="45720" rIns="91440" bIns="45720" rtlCol="0" anchor="ctr"/>
          <a:lstStyle>
            <a:defPPr>
              <a:defRPr lang="en-US"/>
            </a:defPPr>
            <a:lvl1pPr algn="r" rtl="0" fontAlgn="base">
              <a:spcBef>
                <a:spcPct val="0"/>
              </a:spcBef>
              <a:spcAft>
                <a:spcPct val="0"/>
              </a:spcAft>
              <a:defRPr sz="1200" kern="1200">
                <a:solidFill>
                  <a:schemeClr val="accent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10</a:t>
            </a:fld>
            <a:endParaRPr lang="en-US" sz="1100" dirty="0">
              <a:solidFill>
                <a:srgbClr val="FFFFFF"/>
              </a:solidFill>
              <a:latin typeface="Gill Sans MT" panose="020B0502020104020203"/>
              <a:ea typeface="+mn-ea"/>
            </a:endParaRPr>
          </a:p>
        </p:txBody>
      </p:sp>
    </p:spTree>
    <p:custDataLst>
      <p:tags r:id="rId1"/>
    </p:custData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8" descr="Ask, Seek, Knock | Wall Decals-ask, seek, knock, religious, "/>
          <p:cNvPicPr>
            <a:picLocks noChangeAspect="1" noChangeArrowheads="1"/>
          </p:cNvPicPr>
          <p:nvPr/>
        </p:nvPicPr>
        <p:blipFill>
          <a:blip r:embed="rId4">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3200400" y="762000"/>
            <a:ext cx="5962650"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209" name="WordArt 9"/>
          <p:cNvSpPr>
            <a:spLocks noChangeArrowheads="1" noChangeShapeType="1" noTextEdit="1"/>
          </p:cNvSpPr>
          <p:nvPr/>
        </p:nvSpPr>
        <p:spPr bwMode="auto">
          <a:xfrm>
            <a:off x="3886200" y="685800"/>
            <a:ext cx="1390650" cy="1430338"/>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contourClr>
                <a:srgbClr val="FFE701"/>
              </a:contourClr>
            </a:sp3d>
          </a:bodyPr>
          <a:lstStyle/>
          <a:p>
            <a:pPr algn="ctr"/>
            <a:r>
              <a:rPr lang="en-US" sz="6000" kern="10" dirty="0">
                <a:ln w="9525">
                  <a:solidFill>
                    <a:schemeClr val="accent2">
                      <a:lumMod val="50000"/>
                    </a:schemeClr>
                  </a:solidFill>
                  <a:round/>
                  <a:headEnd/>
                  <a:tailEnd/>
                </a:ln>
                <a:gradFill rotWithShape="1">
                  <a:gsLst>
                    <a:gs pos="0">
                      <a:srgbClr val="FFE701"/>
                    </a:gs>
                    <a:gs pos="100000">
                      <a:srgbClr val="FE3E02"/>
                    </a:gs>
                  </a:gsLst>
                  <a:lin ang="5400000" scaled="1"/>
                </a:gradFill>
                <a:latin typeface="Impact" panose="020B0806030902050204" pitchFamily="34" charset="0"/>
              </a:rPr>
              <a:t>ASK!</a:t>
            </a:r>
          </a:p>
        </p:txBody>
      </p:sp>
      <p:sp>
        <p:nvSpPr>
          <p:cNvPr id="179210" name="WordArt 10"/>
          <p:cNvSpPr>
            <a:spLocks noChangeArrowheads="1" noChangeShapeType="1" noTextEdit="1"/>
          </p:cNvSpPr>
          <p:nvPr/>
        </p:nvSpPr>
        <p:spPr bwMode="auto">
          <a:xfrm>
            <a:off x="4800600" y="2286000"/>
            <a:ext cx="1638300" cy="1430338"/>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contourClr>
                <a:srgbClr val="FFE701"/>
              </a:contourClr>
            </a:sp3d>
          </a:bodyPr>
          <a:lstStyle/>
          <a:p>
            <a:pPr algn="ctr"/>
            <a:r>
              <a:rPr lang="en-US" sz="6000" kern="10" dirty="0">
                <a:ln w="9525">
                  <a:solidFill>
                    <a:schemeClr val="accent2">
                      <a:lumMod val="50000"/>
                    </a:schemeClr>
                  </a:solidFill>
                  <a:round/>
                  <a:headEnd/>
                  <a:tailEnd/>
                </a:ln>
                <a:gradFill rotWithShape="1">
                  <a:gsLst>
                    <a:gs pos="0">
                      <a:srgbClr val="FFE701"/>
                    </a:gs>
                    <a:gs pos="100000">
                      <a:srgbClr val="FE3E02"/>
                    </a:gs>
                  </a:gsLst>
                  <a:lin ang="5400000" scaled="1"/>
                </a:gradFill>
                <a:latin typeface="Impact" panose="020B0806030902050204" pitchFamily="34" charset="0"/>
              </a:rPr>
              <a:t>SEEK!</a:t>
            </a:r>
          </a:p>
        </p:txBody>
      </p:sp>
      <p:sp>
        <p:nvSpPr>
          <p:cNvPr id="179212" name="WordArt 12"/>
          <p:cNvSpPr>
            <a:spLocks noChangeArrowheads="1" noChangeShapeType="1" noTextEdit="1"/>
          </p:cNvSpPr>
          <p:nvPr/>
        </p:nvSpPr>
        <p:spPr bwMode="auto">
          <a:xfrm>
            <a:off x="6324601" y="4038600"/>
            <a:ext cx="2276475" cy="1430338"/>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contourClr>
                <a:srgbClr val="FFE701"/>
              </a:contourClr>
            </a:sp3d>
          </a:bodyPr>
          <a:lstStyle/>
          <a:p>
            <a:pPr algn="ctr"/>
            <a:r>
              <a:rPr lang="en-US" sz="6000" kern="10" dirty="0">
                <a:ln w="9525">
                  <a:solidFill>
                    <a:schemeClr val="accent2">
                      <a:lumMod val="50000"/>
                    </a:schemeClr>
                  </a:solidFill>
                  <a:round/>
                  <a:headEnd/>
                  <a:tailEnd/>
                </a:ln>
                <a:gradFill rotWithShape="1">
                  <a:gsLst>
                    <a:gs pos="0">
                      <a:srgbClr val="FFE701"/>
                    </a:gs>
                    <a:gs pos="100000">
                      <a:srgbClr val="FE3E02"/>
                    </a:gs>
                  </a:gsLst>
                  <a:lin ang="5400000" scaled="1"/>
                </a:gradFill>
                <a:latin typeface="Impact" panose="020B0806030902050204" pitchFamily="34" charset="0"/>
              </a:rPr>
              <a:t>KNOCK!</a:t>
            </a:r>
          </a:p>
        </p:txBody>
      </p:sp>
      <p:sp>
        <p:nvSpPr>
          <p:cNvPr id="3" name="TextBox 2"/>
          <p:cNvSpPr txBox="1"/>
          <p:nvPr/>
        </p:nvSpPr>
        <p:spPr>
          <a:xfrm>
            <a:off x="7335180" y="674649"/>
            <a:ext cx="4114800" cy="2554545"/>
          </a:xfrm>
          <a:prstGeom prst="rect">
            <a:avLst/>
          </a:prstGeom>
          <a:ln w="76200">
            <a:solidFill>
              <a:schemeClr val="accent2">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3200" b="1" dirty="0"/>
              <a:t>This would prove that we are truly interested to find answers to our questions!</a:t>
            </a:r>
          </a:p>
        </p:txBody>
      </p:sp>
      <p:pic>
        <p:nvPicPr>
          <p:cNvPr id="4" name="Picture 3">
            <a:extLst>
              <a:ext uri="{FF2B5EF4-FFF2-40B4-BE49-F238E27FC236}">
                <a16:creationId xmlns:a16="http://schemas.microsoft.com/office/drawing/2014/main" xmlns="" id="{BC36FF65-590B-41CA-AE24-BD8182C962A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10" name="Slide Number Placeholder 2">
            <a:extLst>
              <a:ext uri="{FF2B5EF4-FFF2-40B4-BE49-F238E27FC236}">
                <a16:creationId xmlns:a16="http://schemas.microsoft.com/office/drawing/2014/main" xmlns="" id="{DF764249-DE90-4DFC-98D8-6272D8EA47D7}"/>
              </a:ext>
            </a:extLst>
          </p:cNvPr>
          <p:cNvSpPr txBox="1">
            <a:spLocks/>
          </p:cNvSpPr>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vert="horz" lIns="91440" tIns="45720" rIns="91440" bIns="45720" rtlCol="0" anchor="ctr"/>
          <a:lstStyle>
            <a:defPPr>
              <a:defRPr lang="en-US"/>
            </a:defPPr>
            <a:lvl1pPr algn="r" rtl="0" fontAlgn="base">
              <a:spcBef>
                <a:spcPct val="0"/>
              </a:spcBef>
              <a:spcAft>
                <a:spcPct val="0"/>
              </a:spcAft>
              <a:defRPr sz="1200" kern="1200">
                <a:solidFill>
                  <a:schemeClr val="accent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11</a:t>
            </a:fld>
            <a:endParaRPr lang="en-US" sz="1100" dirty="0">
              <a:solidFill>
                <a:srgbClr val="FFFFFF"/>
              </a:solidFill>
              <a:latin typeface="Gill Sans MT" panose="020B0502020104020203"/>
              <a:ea typeface="+mn-ea"/>
            </a:endParaRPr>
          </a:p>
        </p:txBody>
      </p:sp>
      <p:sp>
        <p:nvSpPr>
          <p:cNvPr id="11" name="TextBox 10"/>
          <p:cNvSpPr txBox="1"/>
          <p:nvPr/>
        </p:nvSpPr>
        <p:spPr>
          <a:xfrm>
            <a:off x="624468" y="3716338"/>
            <a:ext cx="3276600" cy="2308324"/>
          </a:xfrm>
          <a:prstGeom prst="rect">
            <a:avLst/>
          </a:prstGeom>
          <a:solidFill>
            <a:schemeClr val="accent1">
              <a:lumMod val="60000"/>
              <a:lumOff val="40000"/>
            </a:schemeClr>
          </a:solidFill>
          <a:ln>
            <a:solidFill>
              <a:schemeClr val="accent1">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wrap="square" rtlCol="0">
            <a:spAutoFit/>
            <a:sp3d extrusionH="57150">
              <a:bevelT h="25400" prst="softRound"/>
            </a:sp3d>
          </a:bodyPr>
          <a:lstStyle/>
          <a:p>
            <a:pPr algn="ctr"/>
            <a:r>
              <a:rPr lang="en-US" sz="3600" b="1" dirty="0">
                <a:solidFill>
                  <a:schemeClr val="accent1">
                    <a:lumMod val="50000"/>
                  </a:schemeClr>
                </a:solidFill>
              </a:rPr>
              <a:t>In Matthew 7:7 Yahusha promises us by saying:</a:t>
            </a:r>
          </a:p>
        </p:txBody>
      </p:sp>
    </p:spTree>
    <p:custDataLst>
      <p:tags r:id="rId1"/>
    </p:custDataLst>
    <p:extLst>
      <p:ext uri="{BB962C8B-B14F-4D97-AF65-F5344CB8AC3E}">
        <p14:creationId xmlns:p14="http://schemas.microsoft.com/office/powerpoint/2010/main" val="22202880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79209"/>
                                        </p:tgtEl>
                                        <p:attrNameLst>
                                          <p:attrName>style.visibility</p:attrName>
                                        </p:attrNameLst>
                                      </p:cBhvr>
                                      <p:to>
                                        <p:strVal val="visible"/>
                                      </p:to>
                                    </p:set>
                                    <p:anim calcmode="lin" valueType="num">
                                      <p:cBhvr>
                                        <p:cTn id="7" dur="1000" fill="hold"/>
                                        <p:tgtEl>
                                          <p:spTgt spid="179209"/>
                                        </p:tgtEl>
                                        <p:attrNameLst>
                                          <p:attrName>ppt_w</p:attrName>
                                        </p:attrNameLst>
                                      </p:cBhvr>
                                      <p:tavLst>
                                        <p:tav tm="0">
                                          <p:val>
                                            <p:fltVal val="0"/>
                                          </p:val>
                                        </p:tav>
                                        <p:tav tm="100000">
                                          <p:val>
                                            <p:strVal val="#ppt_w"/>
                                          </p:val>
                                        </p:tav>
                                      </p:tavLst>
                                    </p:anim>
                                    <p:anim calcmode="lin" valueType="num">
                                      <p:cBhvr>
                                        <p:cTn id="8" dur="1000" fill="hold"/>
                                        <p:tgtEl>
                                          <p:spTgt spid="179209"/>
                                        </p:tgtEl>
                                        <p:attrNameLst>
                                          <p:attrName>ppt_h</p:attrName>
                                        </p:attrNameLst>
                                      </p:cBhvr>
                                      <p:tavLst>
                                        <p:tav tm="0">
                                          <p:val>
                                            <p:fltVal val="0"/>
                                          </p:val>
                                        </p:tav>
                                        <p:tav tm="100000">
                                          <p:val>
                                            <p:strVal val="#ppt_h"/>
                                          </p:val>
                                        </p:tav>
                                      </p:tavLst>
                                    </p:anim>
                                    <p:anim calcmode="lin" valueType="num">
                                      <p:cBhvr>
                                        <p:cTn id="9" dur="1000" fill="hold"/>
                                        <p:tgtEl>
                                          <p:spTgt spid="179209"/>
                                        </p:tgtEl>
                                        <p:attrNameLst>
                                          <p:attrName>style.rotation</p:attrName>
                                        </p:attrNameLst>
                                      </p:cBhvr>
                                      <p:tavLst>
                                        <p:tav tm="0">
                                          <p:val>
                                            <p:fltVal val="90"/>
                                          </p:val>
                                        </p:tav>
                                        <p:tav tm="100000">
                                          <p:val>
                                            <p:fltVal val="0"/>
                                          </p:val>
                                        </p:tav>
                                      </p:tavLst>
                                    </p:anim>
                                    <p:animEffect transition="in" filter="fade">
                                      <p:cBhvr>
                                        <p:cTn id="10" dur="1000"/>
                                        <p:tgtEl>
                                          <p:spTgt spid="179209"/>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79210"/>
                                        </p:tgtEl>
                                        <p:attrNameLst>
                                          <p:attrName>style.visibility</p:attrName>
                                        </p:attrNameLst>
                                      </p:cBhvr>
                                      <p:to>
                                        <p:strVal val="visible"/>
                                      </p:to>
                                    </p:set>
                                    <p:anim calcmode="lin" valueType="num">
                                      <p:cBhvr>
                                        <p:cTn id="15" dur="1000" fill="hold"/>
                                        <p:tgtEl>
                                          <p:spTgt spid="179210"/>
                                        </p:tgtEl>
                                        <p:attrNameLst>
                                          <p:attrName>ppt_w</p:attrName>
                                        </p:attrNameLst>
                                      </p:cBhvr>
                                      <p:tavLst>
                                        <p:tav tm="0">
                                          <p:val>
                                            <p:fltVal val="0"/>
                                          </p:val>
                                        </p:tav>
                                        <p:tav tm="100000">
                                          <p:val>
                                            <p:strVal val="#ppt_w"/>
                                          </p:val>
                                        </p:tav>
                                      </p:tavLst>
                                    </p:anim>
                                    <p:anim calcmode="lin" valueType="num">
                                      <p:cBhvr>
                                        <p:cTn id="16" dur="1000" fill="hold"/>
                                        <p:tgtEl>
                                          <p:spTgt spid="179210"/>
                                        </p:tgtEl>
                                        <p:attrNameLst>
                                          <p:attrName>ppt_h</p:attrName>
                                        </p:attrNameLst>
                                      </p:cBhvr>
                                      <p:tavLst>
                                        <p:tav tm="0">
                                          <p:val>
                                            <p:fltVal val="0"/>
                                          </p:val>
                                        </p:tav>
                                        <p:tav tm="100000">
                                          <p:val>
                                            <p:strVal val="#ppt_h"/>
                                          </p:val>
                                        </p:tav>
                                      </p:tavLst>
                                    </p:anim>
                                    <p:anim calcmode="lin" valueType="num">
                                      <p:cBhvr>
                                        <p:cTn id="17" dur="1000" fill="hold"/>
                                        <p:tgtEl>
                                          <p:spTgt spid="179210"/>
                                        </p:tgtEl>
                                        <p:attrNameLst>
                                          <p:attrName>style.rotation</p:attrName>
                                        </p:attrNameLst>
                                      </p:cBhvr>
                                      <p:tavLst>
                                        <p:tav tm="0">
                                          <p:val>
                                            <p:fltVal val="360"/>
                                          </p:val>
                                        </p:tav>
                                        <p:tav tm="100000">
                                          <p:val>
                                            <p:fltVal val="0"/>
                                          </p:val>
                                        </p:tav>
                                      </p:tavLst>
                                    </p:anim>
                                    <p:animEffect transition="in" filter="fade">
                                      <p:cBhvr>
                                        <p:cTn id="18" dur="1000"/>
                                        <p:tgtEl>
                                          <p:spTgt spid="179210"/>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179212"/>
                                        </p:tgtEl>
                                        <p:attrNameLst>
                                          <p:attrName>style.visibility</p:attrName>
                                        </p:attrNameLst>
                                      </p:cBhvr>
                                      <p:to>
                                        <p:strVal val="visible"/>
                                      </p:to>
                                    </p:set>
                                    <p:anim calcmode="lin" valueType="num">
                                      <p:cBhvr>
                                        <p:cTn id="23" dur="1000" fill="hold"/>
                                        <p:tgtEl>
                                          <p:spTgt spid="179212"/>
                                        </p:tgtEl>
                                        <p:attrNameLst>
                                          <p:attrName>ppt_w</p:attrName>
                                        </p:attrNameLst>
                                      </p:cBhvr>
                                      <p:tavLst>
                                        <p:tav tm="0">
                                          <p:val>
                                            <p:fltVal val="0"/>
                                          </p:val>
                                        </p:tav>
                                        <p:tav tm="100000">
                                          <p:val>
                                            <p:strVal val="#ppt_w"/>
                                          </p:val>
                                        </p:tav>
                                      </p:tavLst>
                                    </p:anim>
                                    <p:anim calcmode="lin" valueType="num">
                                      <p:cBhvr>
                                        <p:cTn id="24" dur="1000" fill="hold"/>
                                        <p:tgtEl>
                                          <p:spTgt spid="179212"/>
                                        </p:tgtEl>
                                        <p:attrNameLst>
                                          <p:attrName>ppt_h</p:attrName>
                                        </p:attrNameLst>
                                      </p:cBhvr>
                                      <p:tavLst>
                                        <p:tav tm="0">
                                          <p:val>
                                            <p:fltVal val="0"/>
                                          </p:val>
                                        </p:tav>
                                        <p:tav tm="100000">
                                          <p:val>
                                            <p:strVal val="#ppt_h"/>
                                          </p:val>
                                        </p:tav>
                                      </p:tavLst>
                                    </p:anim>
                                    <p:anim calcmode="lin" valueType="num">
                                      <p:cBhvr>
                                        <p:cTn id="25" dur="1000" fill="hold"/>
                                        <p:tgtEl>
                                          <p:spTgt spid="179212"/>
                                        </p:tgtEl>
                                        <p:attrNameLst>
                                          <p:attrName>style.rotation</p:attrName>
                                        </p:attrNameLst>
                                      </p:cBhvr>
                                      <p:tavLst>
                                        <p:tav tm="0">
                                          <p:val>
                                            <p:fltVal val="360"/>
                                          </p:val>
                                        </p:tav>
                                        <p:tav tm="100000">
                                          <p:val>
                                            <p:fltVal val="0"/>
                                          </p:val>
                                        </p:tav>
                                      </p:tavLst>
                                    </p:anim>
                                    <p:animEffect transition="in" filter="fade">
                                      <p:cBhvr>
                                        <p:cTn id="26" dur="1000"/>
                                        <p:tgtEl>
                                          <p:spTgt spid="17921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37"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arn(outVertical)">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9" grpId="0"/>
      <p:bldP spid="179210" grpId="0"/>
      <p:bldP spid="179212"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29FAF"/>
        </a:solidFill>
        <a:effectLst/>
      </p:bgPr>
    </p:bg>
    <p:spTree>
      <p:nvGrpSpPr>
        <p:cNvPr id="1" name=""/>
        <p:cNvGrpSpPr/>
        <p:nvPr/>
      </p:nvGrpSpPr>
      <p:grpSpPr>
        <a:xfrm>
          <a:off x="0" y="0"/>
          <a:ext cx="0" cy="0"/>
          <a:chOff x="0" y="0"/>
          <a:chExt cx="0" cy="0"/>
        </a:xfrm>
      </p:grpSpPr>
      <p:pic>
        <p:nvPicPr>
          <p:cNvPr id="54274" name="Picture 5" descr="1f7019bffe3c0f45ab518cf690d4cea2_f64"/>
          <p:cNvPicPr preferRelativeResize="0">
            <a:picLocks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0" y="9292"/>
            <a:ext cx="9372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8153400" y="990600"/>
            <a:ext cx="3276600" cy="5016758"/>
          </a:xfrm>
          <a:prstGeom prst="rect">
            <a:avLst/>
          </a:prstGeom>
          <a:solidFill>
            <a:schemeClr val="accent2">
              <a:alpha val="37000"/>
            </a:schemeClr>
          </a:solidFill>
          <a:effectLst>
            <a:glow rad="228600">
              <a:schemeClr val="accent4">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200" b="1" dirty="0"/>
              <a:t>There are as many different opinions and interpretations</a:t>
            </a:r>
          </a:p>
          <a:p>
            <a:pPr algn="ctr"/>
            <a:r>
              <a:rPr lang="en-US" sz="3200" b="1" dirty="0"/>
              <a:t>in Christianity in reference</a:t>
            </a:r>
          </a:p>
          <a:p>
            <a:pPr algn="ctr"/>
            <a:r>
              <a:rPr lang="en-US" sz="3200" b="1" dirty="0"/>
              <a:t>to Biblical doctrines as there are denominations!</a:t>
            </a:r>
          </a:p>
        </p:txBody>
      </p:sp>
      <p:pic>
        <p:nvPicPr>
          <p:cNvPr id="3" name="Picture 2">
            <a:extLst>
              <a:ext uri="{FF2B5EF4-FFF2-40B4-BE49-F238E27FC236}">
                <a16:creationId xmlns:a16="http://schemas.microsoft.com/office/drawing/2014/main" xmlns="" id="{91A5EF09-43D5-44D5-940E-E225F06FAE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002088666"/>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5" descr="confusio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504237" y="2682743"/>
            <a:ext cx="3535363"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27" name="WordArt 7"/>
          <p:cNvSpPr>
            <a:spLocks noChangeArrowheads="1" noChangeShapeType="1" noTextEdit="1"/>
          </p:cNvSpPr>
          <p:nvPr/>
        </p:nvSpPr>
        <p:spPr bwMode="auto">
          <a:xfrm>
            <a:off x="2286001" y="609600"/>
            <a:ext cx="2333625"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dirty="0">
                <a:ln w="9525">
                  <a:solidFill>
                    <a:srgbClr val="000000"/>
                  </a:solidFill>
                  <a:round/>
                  <a:headEnd/>
                  <a:tailEnd/>
                </a:ln>
                <a:solidFill>
                  <a:srgbClr val="0000FF"/>
                </a:solidFill>
                <a:latin typeface="Arial Black" panose="020B0A04020102020204" pitchFamily="34" charset="0"/>
              </a:rPr>
              <a:t>Feast days?</a:t>
            </a:r>
          </a:p>
        </p:txBody>
      </p:sp>
      <p:sp>
        <p:nvSpPr>
          <p:cNvPr id="184328" name="WordArt 8"/>
          <p:cNvSpPr>
            <a:spLocks noChangeArrowheads="1" noChangeShapeType="1" noTextEdit="1"/>
          </p:cNvSpPr>
          <p:nvPr/>
        </p:nvSpPr>
        <p:spPr bwMode="auto">
          <a:xfrm>
            <a:off x="2209800" y="1219200"/>
            <a:ext cx="3333750"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a:ln w="9525">
                  <a:solidFill>
                    <a:srgbClr val="000000"/>
                  </a:solidFill>
                  <a:round/>
                  <a:headEnd/>
                  <a:tailEnd/>
                </a:ln>
                <a:solidFill>
                  <a:srgbClr val="FF0000"/>
                </a:solidFill>
                <a:latin typeface="Arial Black" panose="020B0A04020102020204" pitchFamily="34" charset="0"/>
              </a:rPr>
              <a:t>Weekly Sabbath?</a:t>
            </a:r>
          </a:p>
        </p:txBody>
      </p:sp>
      <p:sp>
        <p:nvSpPr>
          <p:cNvPr id="184329" name="WordArt 9"/>
          <p:cNvSpPr>
            <a:spLocks noChangeArrowheads="1" noChangeShapeType="1" noTextEdit="1"/>
          </p:cNvSpPr>
          <p:nvPr/>
        </p:nvSpPr>
        <p:spPr bwMode="auto">
          <a:xfrm>
            <a:off x="2286001" y="1828800"/>
            <a:ext cx="3200399"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dirty="0">
                <a:ln w="9525">
                  <a:solidFill>
                    <a:srgbClr val="000000"/>
                  </a:solidFill>
                  <a:round/>
                  <a:headEnd/>
                  <a:tailEnd/>
                </a:ln>
                <a:solidFill>
                  <a:schemeClr val="hlink"/>
                </a:solidFill>
                <a:latin typeface="Arial Black" panose="020B0A04020102020204" pitchFamily="34" charset="0"/>
              </a:rPr>
              <a:t>New Months?</a:t>
            </a:r>
          </a:p>
        </p:txBody>
      </p:sp>
      <p:sp>
        <p:nvSpPr>
          <p:cNvPr id="184331" name="WordArt 11"/>
          <p:cNvSpPr>
            <a:spLocks noChangeArrowheads="1" noChangeShapeType="1" noTextEdit="1"/>
          </p:cNvSpPr>
          <p:nvPr/>
        </p:nvSpPr>
        <p:spPr bwMode="auto">
          <a:xfrm>
            <a:off x="2286000" y="2493737"/>
            <a:ext cx="3638550"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a:ln w="9525">
                  <a:solidFill>
                    <a:srgbClr val="000000"/>
                  </a:solidFill>
                  <a:round/>
                  <a:headEnd/>
                  <a:tailEnd/>
                </a:ln>
                <a:solidFill>
                  <a:srgbClr val="008000"/>
                </a:solidFill>
                <a:latin typeface="Arial Black" panose="020B0A04020102020204" pitchFamily="34" charset="0"/>
              </a:rPr>
              <a:t>Barley or Equinox?</a:t>
            </a:r>
          </a:p>
        </p:txBody>
      </p:sp>
      <p:sp>
        <p:nvSpPr>
          <p:cNvPr id="184332" name="WordArt 12"/>
          <p:cNvSpPr>
            <a:spLocks noChangeArrowheads="1" noChangeShapeType="1" noTextEdit="1"/>
          </p:cNvSpPr>
          <p:nvPr/>
        </p:nvSpPr>
        <p:spPr bwMode="auto">
          <a:xfrm>
            <a:off x="2209800" y="3124200"/>
            <a:ext cx="1819275"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dirty="0">
                <a:ln w="9525">
                  <a:solidFill>
                    <a:srgbClr val="000000"/>
                  </a:solidFill>
                  <a:round/>
                  <a:headEnd/>
                  <a:tailEnd/>
                </a:ln>
                <a:solidFill>
                  <a:srgbClr val="FF6600"/>
                </a:solidFill>
                <a:latin typeface="Arial Black" panose="020B0A04020102020204" pitchFamily="34" charset="0"/>
              </a:rPr>
              <a:t>Trinity?</a:t>
            </a:r>
          </a:p>
        </p:txBody>
      </p:sp>
      <p:sp>
        <p:nvSpPr>
          <p:cNvPr id="184333" name="WordArt 13"/>
          <p:cNvSpPr>
            <a:spLocks noChangeArrowheads="1" noChangeShapeType="1" noTextEdit="1"/>
          </p:cNvSpPr>
          <p:nvPr/>
        </p:nvSpPr>
        <p:spPr bwMode="auto">
          <a:xfrm>
            <a:off x="2209800" y="3712937"/>
            <a:ext cx="3333750"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dirty="0">
                <a:ln w="9525">
                  <a:solidFill>
                    <a:srgbClr val="000000"/>
                  </a:solidFill>
                  <a:round/>
                  <a:headEnd/>
                  <a:tailEnd/>
                </a:ln>
                <a:solidFill>
                  <a:srgbClr val="00FFFF"/>
                </a:solidFill>
                <a:latin typeface="Arial Black" panose="020B0A04020102020204" pitchFamily="34" charset="0"/>
              </a:rPr>
              <a:t>Crucifixion day?</a:t>
            </a:r>
          </a:p>
        </p:txBody>
      </p:sp>
      <p:sp>
        <p:nvSpPr>
          <p:cNvPr id="184334" name="WordArt 14"/>
          <p:cNvSpPr>
            <a:spLocks noChangeArrowheads="1" noChangeShapeType="1" noTextEdit="1"/>
          </p:cNvSpPr>
          <p:nvPr/>
        </p:nvSpPr>
        <p:spPr bwMode="auto">
          <a:xfrm>
            <a:off x="2209801" y="4315403"/>
            <a:ext cx="2714625" cy="4953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n-US" sz="2800" kern="10" dirty="0">
                <a:ln w="9525">
                  <a:solidFill>
                    <a:srgbClr val="000000"/>
                  </a:solidFill>
                  <a:round/>
                  <a:headEnd/>
                  <a:tailEnd/>
                </a:ln>
                <a:solidFill>
                  <a:srgbClr val="800080"/>
                </a:solidFill>
                <a:latin typeface="Arial Black" panose="020B0A04020102020204" pitchFamily="34" charset="0"/>
              </a:rPr>
              <a:t>Name of God?</a:t>
            </a:r>
          </a:p>
        </p:txBody>
      </p:sp>
      <p:sp>
        <p:nvSpPr>
          <p:cNvPr id="184335" name="WordArt 15"/>
          <p:cNvSpPr>
            <a:spLocks noChangeArrowheads="1" noChangeShapeType="1" noTextEdit="1"/>
          </p:cNvSpPr>
          <p:nvPr/>
        </p:nvSpPr>
        <p:spPr bwMode="auto">
          <a:xfrm>
            <a:off x="5864574" y="2511464"/>
            <a:ext cx="3086100" cy="1285875"/>
          </a:xfrm>
          <a:prstGeom prst="rect">
            <a:avLst/>
          </a:prstGeom>
        </p:spPr>
        <p:txBody>
          <a:bodyPr wrap="none" fromWordArt="1">
            <a:prstTxWarp prst="textSlantUp">
              <a:avLst>
                <a:gd name="adj" fmla="val 55556"/>
              </a:avLst>
            </a:prstTxWarp>
          </a:bodyPr>
          <a:lstStyle/>
          <a:p>
            <a:pPr algn="ctr"/>
            <a:r>
              <a:rPr lang="en-US" sz="3200" b="1" kern="1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anose="020B0A04020102020204" pitchFamily="34" charset="0"/>
              </a:rPr>
              <a:t>Colossians 2?</a:t>
            </a:r>
          </a:p>
        </p:txBody>
      </p:sp>
      <p:sp>
        <p:nvSpPr>
          <p:cNvPr id="184336" name="WordArt 16"/>
          <p:cNvSpPr>
            <a:spLocks noChangeArrowheads="1" noChangeShapeType="1" noTextEdit="1"/>
          </p:cNvSpPr>
          <p:nvPr/>
        </p:nvSpPr>
        <p:spPr bwMode="auto">
          <a:xfrm>
            <a:off x="6076950" y="3352800"/>
            <a:ext cx="3295650" cy="1457325"/>
          </a:xfrm>
          <a:prstGeom prst="rect">
            <a:avLst/>
          </a:prstGeom>
        </p:spPr>
        <p:txBody>
          <a:bodyPr wrap="none" fromWordArt="1">
            <a:prstTxWarp prst="textSlantUp">
              <a:avLst>
                <a:gd name="adj" fmla="val 55556"/>
              </a:avLst>
            </a:prstTxWarp>
            <a:scene3d>
              <a:camera prst="orthographicFront"/>
              <a:lightRig rig="threePt" dir="t"/>
            </a:scene3d>
            <a:sp3d extrusionH="57150">
              <a:bevelT w="82550" h="38100" prst="coolSlant"/>
            </a:sp3d>
          </a:bodyPr>
          <a:lstStyle/>
          <a:p>
            <a:pPr algn="ctr"/>
            <a:r>
              <a:rPr lang="en-US" sz="3600" kern="10" dirty="0">
                <a:ln w="9525">
                  <a:solidFill>
                    <a:srgbClr val="000000"/>
                  </a:solidFill>
                  <a:round/>
                  <a:headEnd/>
                  <a:tailEnd/>
                </a:ln>
                <a:solidFill>
                  <a:schemeClr val="folHlink"/>
                </a:solidFill>
                <a:latin typeface="Arial Black" panose="020B0A04020102020204" pitchFamily="34" charset="0"/>
              </a:rPr>
              <a:t>Ephesians 2?</a:t>
            </a:r>
          </a:p>
        </p:txBody>
      </p:sp>
      <p:sp>
        <p:nvSpPr>
          <p:cNvPr id="184337" name="WordArt 17"/>
          <p:cNvSpPr>
            <a:spLocks noChangeArrowheads="1" noChangeShapeType="1" noTextEdit="1"/>
          </p:cNvSpPr>
          <p:nvPr/>
        </p:nvSpPr>
        <p:spPr bwMode="auto">
          <a:xfrm>
            <a:off x="6094587" y="4572000"/>
            <a:ext cx="2626074" cy="1457325"/>
          </a:xfrm>
          <a:prstGeom prst="rect">
            <a:avLst/>
          </a:prstGeom>
        </p:spPr>
        <p:txBody>
          <a:bodyPr wrap="none" fromWordArt="1">
            <a:prstTxWarp prst="textSlantUp">
              <a:avLst>
                <a:gd name="adj" fmla="val 55556"/>
              </a:avLst>
            </a:prstTxWarp>
            <a:scene3d>
              <a:camera prst="orthographicFront"/>
              <a:lightRig rig="threePt" dir="t"/>
            </a:scene3d>
            <a:sp3d extrusionH="57150">
              <a:bevelT w="82550" h="38100" prst="coolSlant"/>
            </a:sp3d>
          </a:bodyPr>
          <a:lstStyle/>
          <a:p>
            <a:pPr algn="ctr"/>
            <a:r>
              <a:rPr lang="en-US" sz="3600" kern="10" dirty="0">
                <a:ln w="9525">
                  <a:solidFill>
                    <a:srgbClr val="000000"/>
                  </a:solidFill>
                  <a:round/>
                  <a:headEnd/>
                  <a:tailEnd/>
                </a:ln>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a:latin typeface="Arial Black" panose="020B0A04020102020204" pitchFamily="34" charset="0"/>
              </a:rPr>
              <a:t>Acts 15?</a:t>
            </a:r>
          </a:p>
        </p:txBody>
      </p:sp>
      <p:sp>
        <p:nvSpPr>
          <p:cNvPr id="184338" name="WordArt 18"/>
          <p:cNvSpPr>
            <a:spLocks noChangeArrowheads="1" noChangeShapeType="1" noTextEdit="1"/>
          </p:cNvSpPr>
          <p:nvPr/>
        </p:nvSpPr>
        <p:spPr bwMode="auto">
          <a:xfrm rot="418573">
            <a:off x="2362201" y="4764347"/>
            <a:ext cx="3038475" cy="1457325"/>
          </a:xfrm>
          <a:prstGeom prst="rect">
            <a:avLst/>
          </a:prstGeom>
        </p:spPr>
        <p:txBody>
          <a:bodyPr wrap="none" fromWordArt="1">
            <a:prstTxWarp prst="textSlantUp">
              <a:avLst>
                <a:gd name="adj" fmla="val 55556"/>
              </a:avLst>
            </a:prstTxWarp>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600" b="1" kern="10" dirty="0">
                <a:ln w="11430"/>
                <a:solidFill>
                  <a:srgbClr val="23461E"/>
                </a:solidFill>
                <a:effectLst>
                  <a:outerShdw blurRad="50800" dist="39000" dir="5460000" algn="tl">
                    <a:srgbClr val="000000">
                      <a:alpha val="38000"/>
                    </a:srgbClr>
                  </a:outerShdw>
                </a:effectLst>
                <a:latin typeface="Arial Black" panose="020B0A04020102020204" pitchFamily="34" charset="0"/>
              </a:rPr>
              <a:t>Romans 14?</a:t>
            </a:r>
          </a:p>
        </p:txBody>
      </p:sp>
      <p:sp>
        <p:nvSpPr>
          <p:cNvPr id="2" name="Rectangle 1"/>
          <p:cNvSpPr/>
          <p:nvPr/>
        </p:nvSpPr>
        <p:spPr>
          <a:xfrm>
            <a:off x="6406922" y="483088"/>
            <a:ext cx="4955203" cy="1754326"/>
          </a:xfrm>
          <a:prstGeom prst="rect">
            <a:avLst/>
          </a:prstGeom>
          <a:ln w="57150">
            <a:solidFill>
              <a:schemeClr val="accent2">
                <a:lumMod val="7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none" lIns="91440" tIns="45720" rIns="91440" bIns="45720">
            <a:spAutoFit/>
            <a:sp3d extrusionH="57150">
              <a:bevelT w="82550" h="38100" prst="coolSlant"/>
            </a:sp3d>
          </a:bodyPr>
          <a:lstStyle/>
          <a:p>
            <a:pPr algn="ctr"/>
            <a:r>
              <a:rPr lang="en-US" sz="5400" b="1" cap="none" spc="0" dirty="0">
                <a:ln w="22225">
                  <a:solidFill>
                    <a:schemeClr val="accent2"/>
                  </a:solidFill>
                  <a:prstDash val="solid"/>
                </a:ln>
                <a:solidFill>
                  <a:schemeClr val="accent2">
                    <a:lumMod val="40000"/>
                    <a:lumOff val="60000"/>
                  </a:schemeClr>
                </a:solidFill>
                <a:effectLst/>
              </a:rPr>
              <a:t>In other words</a:t>
            </a:r>
          </a:p>
          <a:p>
            <a:pPr algn="ctr"/>
            <a:r>
              <a:rPr lang="en-US" sz="5400" b="1" dirty="0">
                <a:ln w="22225">
                  <a:solidFill>
                    <a:schemeClr val="accent2"/>
                  </a:solidFill>
                  <a:prstDash val="solid"/>
                </a:ln>
                <a:solidFill>
                  <a:schemeClr val="accent2">
                    <a:lumMod val="40000"/>
                    <a:lumOff val="60000"/>
                  </a:schemeClr>
                </a:solidFill>
              </a:rPr>
              <a:t>CONFUSION!</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304800" y="228600"/>
            <a:ext cx="11430000" cy="6289676"/>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6311" y="558026"/>
            <a:ext cx="1205777" cy="1322348"/>
          </a:xfrm>
          <a:prstGeom prst="rect">
            <a:avLst/>
          </a:prstGeom>
        </p:spPr>
      </p:pic>
      <p:pic>
        <p:nvPicPr>
          <p:cNvPr id="5" name="Pictur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49803" y="3444798"/>
            <a:ext cx="1207113" cy="1316850"/>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94918" y="2131200"/>
            <a:ext cx="1207113" cy="1316850"/>
          </a:xfrm>
          <a:prstGeom prst="rect">
            <a:avLst/>
          </a:prstGeom>
        </p:spPr>
      </p:pic>
      <p:pic>
        <p:nvPicPr>
          <p:cNvPr id="7" name="Pictur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12905" y="4835448"/>
            <a:ext cx="1207113" cy="1316850"/>
          </a:xfrm>
          <a:prstGeom prst="rect">
            <a:avLst/>
          </a:prstGeom>
        </p:spPr>
      </p:pic>
      <p:pic>
        <p:nvPicPr>
          <p:cNvPr id="8" name="Picture 7">
            <a:extLst>
              <a:ext uri="{FF2B5EF4-FFF2-40B4-BE49-F238E27FC236}">
                <a16:creationId xmlns:a16="http://schemas.microsoft.com/office/drawing/2014/main" xmlns="" id="{1FE1C9B6-B8A7-4D0D-950C-32146571816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21"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400800"/>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84327"/>
                                        </p:tgtEl>
                                        <p:attrNameLst>
                                          <p:attrName>style.visibility</p:attrName>
                                        </p:attrNameLst>
                                      </p:cBhvr>
                                      <p:to>
                                        <p:strVal val="visible"/>
                                      </p:to>
                                    </p:set>
                                    <p:animEffect transition="in" filter="wipe(down)">
                                      <p:cBhvr>
                                        <p:cTn id="7" dur="580">
                                          <p:stCondLst>
                                            <p:cond delay="0"/>
                                          </p:stCondLst>
                                        </p:cTn>
                                        <p:tgtEl>
                                          <p:spTgt spid="184327"/>
                                        </p:tgtEl>
                                      </p:cBhvr>
                                    </p:animEffect>
                                    <p:anim calcmode="lin" valueType="num">
                                      <p:cBhvr>
                                        <p:cTn id="8" dur="1822" tmFilter="0,0; 0.14,0.36; 0.43,0.73; 0.71,0.91; 1.0,1.0">
                                          <p:stCondLst>
                                            <p:cond delay="0"/>
                                          </p:stCondLst>
                                        </p:cTn>
                                        <p:tgtEl>
                                          <p:spTgt spid="18432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432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432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432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4327"/>
                                        </p:tgtEl>
                                        <p:attrNameLst>
                                          <p:attrName>ppt_y</p:attrName>
                                        </p:attrNameLst>
                                      </p:cBhvr>
                                      <p:tavLst>
                                        <p:tav tm="0" fmla="#ppt_y-sin(pi*$)/81">
                                          <p:val>
                                            <p:fltVal val="0"/>
                                          </p:val>
                                        </p:tav>
                                        <p:tav tm="100000">
                                          <p:val>
                                            <p:fltVal val="1"/>
                                          </p:val>
                                        </p:tav>
                                      </p:tavLst>
                                    </p:anim>
                                    <p:animScale>
                                      <p:cBhvr>
                                        <p:cTn id="13" dur="26">
                                          <p:stCondLst>
                                            <p:cond delay="650"/>
                                          </p:stCondLst>
                                        </p:cTn>
                                        <p:tgtEl>
                                          <p:spTgt spid="184327"/>
                                        </p:tgtEl>
                                      </p:cBhvr>
                                      <p:to x="100000" y="60000"/>
                                    </p:animScale>
                                    <p:animScale>
                                      <p:cBhvr>
                                        <p:cTn id="14" dur="166" decel="50000">
                                          <p:stCondLst>
                                            <p:cond delay="676"/>
                                          </p:stCondLst>
                                        </p:cTn>
                                        <p:tgtEl>
                                          <p:spTgt spid="184327"/>
                                        </p:tgtEl>
                                      </p:cBhvr>
                                      <p:to x="100000" y="100000"/>
                                    </p:animScale>
                                    <p:animScale>
                                      <p:cBhvr>
                                        <p:cTn id="15" dur="26">
                                          <p:stCondLst>
                                            <p:cond delay="1312"/>
                                          </p:stCondLst>
                                        </p:cTn>
                                        <p:tgtEl>
                                          <p:spTgt spid="184327"/>
                                        </p:tgtEl>
                                      </p:cBhvr>
                                      <p:to x="100000" y="80000"/>
                                    </p:animScale>
                                    <p:animScale>
                                      <p:cBhvr>
                                        <p:cTn id="16" dur="166" decel="50000">
                                          <p:stCondLst>
                                            <p:cond delay="1338"/>
                                          </p:stCondLst>
                                        </p:cTn>
                                        <p:tgtEl>
                                          <p:spTgt spid="184327"/>
                                        </p:tgtEl>
                                      </p:cBhvr>
                                      <p:to x="100000" y="100000"/>
                                    </p:animScale>
                                    <p:animScale>
                                      <p:cBhvr>
                                        <p:cTn id="17" dur="26">
                                          <p:stCondLst>
                                            <p:cond delay="1642"/>
                                          </p:stCondLst>
                                        </p:cTn>
                                        <p:tgtEl>
                                          <p:spTgt spid="184327"/>
                                        </p:tgtEl>
                                      </p:cBhvr>
                                      <p:to x="100000" y="90000"/>
                                    </p:animScale>
                                    <p:animScale>
                                      <p:cBhvr>
                                        <p:cTn id="18" dur="166" decel="50000">
                                          <p:stCondLst>
                                            <p:cond delay="1668"/>
                                          </p:stCondLst>
                                        </p:cTn>
                                        <p:tgtEl>
                                          <p:spTgt spid="184327"/>
                                        </p:tgtEl>
                                      </p:cBhvr>
                                      <p:to x="100000" y="100000"/>
                                    </p:animScale>
                                    <p:animScale>
                                      <p:cBhvr>
                                        <p:cTn id="19" dur="26">
                                          <p:stCondLst>
                                            <p:cond delay="1808"/>
                                          </p:stCondLst>
                                        </p:cTn>
                                        <p:tgtEl>
                                          <p:spTgt spid="184327"/>
                                        </p:tgtEl>
                                      </p:cBhvr>
                                      <p:to x="100000" y="95000"/>
                                    </p:animScale>
                                    <p:animScale>
                                      <p:cBhvr>
                                        <p:cTn id="20" dur="166" decel="50000">
                                          <p:stCondLst>
                                            <p:cond delay="1834"/>
                                          </p:stCondLst>
                                        </p:cTn>
                                        <p:tgtEl>
                                          <p:spTgt spid="184327"/>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84328"/>
                                        </p:tgtEl>
                                        <p:attrNameLst>
                                          <p:attrName>style.visibility</p:attrName>
                                        </p:attrNameLst>
                                      </p:cBhvr>
                                      <p:to>
                                        <p:strVal val="visible"/>
                                      </p:to>
                                    </p:set>
                                    <p:animEffect transition="in" filter="wipe(down)">
                                      <p:cBhvr>
                                        <p:cTn id="25" dur="580">
                                          <p:stCondLst>
                                            <p:cond delay="0"/>
                                          </p:stCondLst>
                                        </p:cTn>
                                        <p:tgtEl>
                                          <p:spTgt spid="184328"/>
                                        </p:tgtEl>
                                      </p:cBhvr>
                                    </p:animEffect>
                                    <p:anim calcmode="lin" valueType="num">
                                      <p:cBhvr>
                                        <p:cTn id="26" dur="1822" tmFilter="0,0; 0.14,0.36; 0.43,0.73; 0.71,0.91; 1.0,1.0">
                                          <p:stCondLst>
                                            <p:cond delay="0"/>
                                          </p:stCondLst>
                                        </p:cTn>
                                        <p:tgtEl>
                                          <p:spTgt spid="18432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8432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8432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8432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84328"/>
                                        </p:tgtEl>
                                        <p:attrNameLst>
                                          <p:attrName>ppt_y</p:attrName>
                                        </p:attrNameLst>
                                      </p:cBhvr>
                                      <p:tavLst>
                                        <p:tav tm="0" fmla="#ppt_y-sin(pi*$)/81">
                                          <p:val>
                                            <p:fltVal val="0"/>
                                          </p:val>
                                        </p:tav>
                                        <p:tav tm="100000">
                                          <p:val>
                                            <p:fltVal val="1"/>
                                          </p:val>
                                        </p:tav>
                                      </p:tavLst>
                                    </p:anim>
                                    <p:animScale>
                                      <p:cBhvr>
                                        <p:cTn id="31" dur="26">
                                          <p:stCondLst>
                                            <p:cond delay="650"/>
                                          </p:stCondLst>
                                        </p:cTn>
                                        <p:tgtEl>
                                          <p:spTgt spid="184328"/>
                                        </p:tgtEl>
                                      </p:cBhvr>
                                      <p:to x="100000" y="60000"/>
                                    </p:animScale>
                                    <p:animScale>
                                      <p:cBhvr>
                                        <p:cTn id="32" dur="166" decel="50000">
                                          <p:stCondLst>
                                            <p:cond delay="676"/>
                                          </p:stCondLst>
                                        </p:cTn>
                                        <p:tgtEl>
                                          <p:spTgt spid="184328"/>
                                        </p:tgtEl>
                                      </p:cBhvr>
                                      <p:to x="100000" y="100000"/>
                                    </p:animScale>
                                    <p:animScale>
                                      <p:cBhvr>
                                        <p:cTn id="33" dur="26">
                                          <p:stCondLst>
                                            <p:cond delay="1312"/>
                                          </p:stCondLst>
                                        </p:cTn>
                                        <p:tgtEl>
                                          <p:spTgt spid="184328"/>
                                        </p:tgtEl>
                                      </p:cBhvr>
                                      <p:to x="100000" y="80000"/>
                                    </p:animScale>
                                    <p:animScale>
                                      <p:cBhvr>
                                        <p:cTn id="34" dur="166" decel="50000">
                                          <p:stCondLst>
                                            <p:cond delay="1338"/>
                                          </p:stCondLst>
                                        </p:cTn>
                                        <p:tgtEl>
                                          <p:spTgt spid="184328"/>
                                        </p:tgtEl>
                                      </p:cBhvr>
                                      <p:to x="100000" y="100000"/>
                                    </p:animScale>
                                    <p:animScale>
                                      <p:cBhvr>
                                        <p:cTn id="35" dur="26">
                                          <p:stCondLst>
                                            <p:cond delay="1642"/>
                                          </p:stCondLst>
                                        </p:cTn>
                                        <p:tgtEl>
                                          <p:spTgt spid="184328"/>
                                        </p:tgtEl>
                                      </p:cBhvr>
                                      <p:to x="100000" y="90000"/>
                                    </p:animScale>
                                    <p:animScale>
                                      <p:cBhvr>
                                        <p:cTn id="36" dur="166" decel="50000">
                                          <p:stCondLst>
                                            <p:cond delay="1668"/>
                                          </p:stCondLst>
                                        </p:cTn>
                                        <p:tgtEl>
                                          <p:spTgt spid="184328"/>
                                        </p:tgtEl>
                                      </p:cBhvr>
                                      <p:to x="100000" y="100000"/>
                                    </p:animScale>
                                    <p:animScale>
                                      <p:cBhvr>
                                        <p:cTn id="37" dur="26">
                                          <p:stCondLst>
                                            <p:cond delay="1808"/>
                                          </p:stCondLst>
                                        </p:cTn>
                                        <p:tgtEl>
                                          <p:spTgt spid="184328"/>
                                        </p:tgtEl>
                                      </p:cBhvr>
                                      <p:to x="100000" y="95000"/>
                                    </p:animScale>
                                    <p:animScale>
                                      <p:cBhvr>
                                        <p:cTn id="38" dur="166" decel="50000">
                                          <p:stCondLst>
                                            <p:cond delay="1834"/>
                                          </p:stCondLst>
                                        </p:cTn>
                                        <p:tgtEl>
                                          <p:spTgt spid="184328"/>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84329"/>
                                        </p:tgtEl>
                                        <p:attrNameLst>
                                          <p:attrName>style.visibility</p:attrName>
                                        </p:attrNameLst>
                                      </p:cBhvr>
                                      <p:to>
                                        <p:strVal val="visible"/>
                                      </p:to>
                                    </p:set>
                                    <p:animEffect transition="in" filter="wipe(down)">
                                      <p:cBhvr>
                                        <p:cTn id="43" dur="580">
                                          <p:stCondLst>
                                            <p:cond delay="0"/>
                                          </p:stCondLst>
                                        </p:cTn>
                                        <p:tgtEl>
                                          <p:spTgt spid="184329"/>
                                        </p:tgtEl>
                                      </p:cBhvr>
                                    </p:animEffect>
                                    <p:anim calcmode="lin" valueType="num">
                                      <p:cBhvr>
                                        <p:cTn id="44" dur="1822" tmFilter="0,0; 0.14,0.36; 0.43,0.73; 0.71,0.91; 1.0,1.0">
                                          <p:stCondLst>
                                            <p:cond delay="0"/>
                                          </p:stCondLst>
                                        </p:cTn>
                                        <p:tgtEl>
                                          <p:spTgt spid="184329"/>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84329"/>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84329"/>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84329"/>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84329"/>
                                        </p:tgtEl>
                                        <p:attrNameLst>
                                          <p:attrName>ppt_y</p:attrName>
                                        </p:attrNameLst>
                                      </p:cBhvr>
                                      <p:tavLst>
                                        <p:tav tm="0" fmla="#ppt_y-sin(pi*$)/81">
                                          <p:val>
                                            <p:fltVal val="0"/>
                                          </p:val>
                                        </p:tav>
                                        <p:tav tm="100000">
                                          <p:val>
                                            <p:fltVal val="1"/>
                                          </p:val>
                                        </p:tav>
                                      </p:tavLst>
                                    </p:anim>
                                    <p:animScale>
                                      <p:cBhvr>
                                        <p:cTn id="49" dur="26">
                                          <p:stCondLst>
                                            <p:cond delay="650"/>
                                          </p:stCondLst>
                                        </p:cTn>
                                        <p:tgtEl>
                                          <p:spTgt spid="184329"/>
                                        </p:tgtEl>
                                      </p:cBhvr>
                                      <p:to x="100000" y="60000"/>
                                    </p:animScale>
                                    <p:animScale>
                                      <p:cBhvr>
                                        <p:cTn id="50" dur="166" decel="50000">
                                          <p:stCondLst>
                                            <p:cond delay="676"/>
                                          </p:stCondLst>
                                        </p:cTn>
                                        <p:tgtEl>
                                          <p:spTgt spid="184329"/>
                                        </p:tgtEl>
                                      </p:cBhvr>
                                      <p:to x="100000" y="100000"/>
                                    </p:animScale>
                                    <p:animScale>
                                      <p:cBhvr>
                                        <p:cTn id="51" dur="26">
                                          <p:stCondLst>
                                            <p:cond delay="1312"/>
                                          </p:stCondLst>
                                        </p:cTn>
                                        <p:tgtEl>
                                          <p:spTgt spid="184329"/>
                                        </p:tgtEl>
                                      </p:cBhvr>
                                      <p:to x="100000" y="80000"/>
                                    </p:animScale>
                                    <p:animScale>
                                      <p:cBhvr>
                                        <p:cTn id="52" dur="166" decel="50000">
                                          <p:stCondLst>
                                            <p:cond delay="1338"/>
                                          </p:stCondLst>
                                        </p:cTn>
                                        <p:tgtEl>
                                          <p:spTgt spid="184329"/>
                                        </p:tgtEl>
                                      </p:cBhvr>
                                      <p:to x="100000" y="100000"/>
                                    </p:animScale>
                                    <p:animScale>
                                      <p:cBhvr>
                                        <p:cTn id="53" dur="26">
                                          <p:stCondLst>
                                            <p:cond delay="1642"/>
                                          </p:stCondLst>
                                        </p:cTn>
                                        <p:tgtEl>
                                          <p:spTgt spid="184329"/>
                                        </p:tgtEl>
                                      </p:cBhvr>
                                      <p:to x="100000" y="90000"/>
                                    </p:animScale>
                                    <p:animScale>
                                      <p:cBhvr>
                                        <p:cTn id="54" dur="166" decel="50000">
                                          <p:stCondLst>
                                            <p:cond delay="1668"/>
                                          </p:stCondLst>
                                        </p:cTn>
                                        <p:tgtEl>
                                          <p:spTgt spid="184329"/>
                                        </p:tgtEl>
                                      </p:cBhvr>
                                      <p:to x="100000" y="100000"/>
                                    </p:animScale>
                                    <p:animScale>
                                      <p:cBhvr>
                                        <p:cTn id="55" dur="26">
                                          <p:stCondLst>
                                            <p:cond delay="1808"/>
                                          </p:stCondLst>
                                        </p:cTn>
                                        <p:tgtEl>
                                          <p:spTgt spid="184329"/>
                                        </p:tgtEl>
                                      </p:cBhvr>
                                      <p:to x="100000" y="95000"/>
                                    </p:animScale>
                                    <p:animScale>
                                      <p:cBhvr>
                                        <p:cTn id="56" dur="166" decel="50000">
                                          <p:stCondLst>
                                            <p:cond delay="1834"/>
                                          </p:stCondLst>
                                        </p:cTn>
                                        <p:tgtEl>
                                          <p:spTgt spid="184329"/>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84331"/>
                                        </p:tgtEl>
                                        <p:attrNameLst>
                                          <p:attrName>style.visibility</p:attrName>
                                        </p:attrNameLst>
                                      </p:cBhvr>
                                      <p:to>
                                        <p:strVal val="visible"/>
                                      </p:to>
                                    </p:set>
                                    <p:animEffect transition="in" filter="wipe(down)">
                                      <p:cBhvr>
                                        <p:cTn id="61" dur="580">
                                          <p:stCondLst>
                                            <p:cond delay="0"/>
                                          </p:stCondLst>
                                        </p:cTn>
                                        <p:tgtEl>
                                          <p:spTgt spid="184331"/>
                                        </p:tgtEl>
                                      </p:cBhvr>
                                    </p:animEffect>
                                    <p:anim calcmode="lin" valueType="num">
                                      <p:cBhvr>
                                        <p:cTn id="62" dur="1822" tmFilter="0,0; 0.14,0.36; 0.43,0.73; 0.71,0.91; 1.0,1.0">
                                          <p:stCondLst>
                                            <p:cond delay="0"/>
                                          </p:stCondLst>
                                        </p:cTn>
                                        <p:tgtEl>
                                          <p:spTgt spid="184331"/>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84331"/>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84331"/>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84331"/>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84331"/>
                                        </p:tgtEl>
                                        <p:attrNameLst>
                                          <p:attrName>ppt_y</p:attrName>
                                        </p:attrNameLst>
                                      </p:cBhvr>
                                      <p:tavLst>
                                        <p:tav tm="0" fmla="#ppt_y-sin(pi*$)/81">
                                          <p:val>
                                            <p:fltVal val="0"/>
                                          </p:val>
                                        </p:tav>
                                        <p:tav tm="100000">
                                          <p:val>
                                            <p:fltVal val="1"/>
                                          </p:val>
                                        </p:tav>
                                      </p:tavLst>
                                    </p:anim>
                                    <p:animScale>
                                      <p:cBhvr>
                                        <p:cTn id="67" dur="26">
                                          <p:stCondLst>
                                            <p:cond delay="650"/>
                                          </p:stCondLst>
                                        </p:cTn>
                                        <p:tgtEl>
                                          <p:spTgt spid="184331"/>
                                        </p:tgtEl>
                                      </p:cBhvr>
                                      <p:to x="100000" y="60000"/>
                                    </p:animScale>
                                    <p:animScale>
                                      <p:cBhvr>
                                        <p:cTn id="68" dur="166" decel="50000">
                                          <p:stCondLst>
                                            <p:cond delay="676"/>
                                          </p:stCondLst>
                                        </p:cTn>
                                        <p:tgtEl>
                                          <p:spTgt spid="184331"/>
                                        </p:tgtEl>
                                      </p:cBhvr>
                                      <p:to x="100000" y="100000"/>
                                    </p:animScale>
                                    <p:animScale>
                                      <p:cBhvr>
                                        <p:cTn id="69" dur="26">
                                          <p:stCondLst>
                                            <p:cond delay="1312"/>
                                          </p:stCondLst>
                                        </p:cTn>
                                        <p:tgtEl>
                                          <p:spTgt spid="184331"/>
                                        </p:tgtEl>
                                      </p:cBhvr>
                                      <p:to x="100000" y="80000"/>
                                    </p:animScale>
                                    <p:animScale>
                                      <p:cBhvr>
                                        <p:cTn id="70" dur="166" decel="50000">
                                          <p:stCondLst>
                                            <p:cond delay="1338"/>
                                          </p:stCondLst>
                                        </p:cTn>
                                        <p:tgtEl>
                                          <p:spTgt spid="184331"/>
                                        </p:tgtEl>
                                      </p:cBhvr>
                                      <p:to x="100000" y="100000"/>
                                    </p:animScale>
                                    <p:animScale>
                                      <p:cBhvr>
                                        <p:cTn id="71" dur="26">
                                          <p:stCondLst>
                                            <p:cond delay="1642"/>
                                          </p:stCondLst>
                                        </p:cTn>
                                        <p:tgtEl>
                                          <p:spTgt spid="184331"/>
                                        </p:tgtEl>
                                      </p:cBhvr>
                                      <p:to x="100000" y="90000"/>
                                    </p:animScale>
                                    <p:animScale>
                                      <p:cBhvr>
                                        <p:cTn id="72" dur="166" decel="50000">
                                          <p:stCondLst>
                                            <p:cond delay="1668"/>
                                          </p:stCondLst>
                                        </p:cTn>
                                        <p:tgtEl>
                                          <p:spTgt spid="184331"/>
                                        </p:tgtEl>
                                      </p:cBhvr>
                                      <p:to x="100000" y="100000"/>
                                    </p:animScale>
                                    <p:animScale>
                                      <p:cBhvr>
                                        <p:cTn id="73" dur="26">
                                          <p:stCondLst>
                                            <p:cond delay="1808"/>
                                          </p:stCondLst>
                                        </p:cTn>
                                        <p:tgtEl>
                                          <p:spTgt spid="184331"/>
                                        </p:tgtEl>
                                      </p:cBhvr>
                                      <p:to x="100000" y="95000"/>
                                    </p:animScale>
                                    <p:animScale>
                                      <p:cBhvr>
                                        <p:cTn id="74" dur="166" decel="50000">
                                          <p:stCondLst>
                                            <p:cond delay="1834"/>
                                          </p:stCondLst>
                                        </p:cTn>
                                        <p:tgtEl>
                                          <p:spTgt spid="184331"/>
                                        </p:tgtEl>
                                      </p:cBhvr>
                                      <p:to x="100000" y="100000"/>
                                    </p:animScale>
                                  </p:childTnLst>
                                </p:cTn>
                              </p:par>
                            </p:childTnLst>
                          </p:cTn>
                        </p:par>
                      </p:childTnLst>
                    </p:cTn>
                  </p:par>
                  <p:par>
                    <p:cTn id="75" fill="hold" nodeType="clickPar">
                      <p:stCondLst>
                        <p:cond delay="indefinite"/>
                      </p:stCondLst>
                      <p:childTnLst>
                        <p:par>
                          <p:cTn id="76" fill="hold" nodeType="withGroup">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184332"/>
                                        </p:tgtEl>
                                        <p:attrNameLst>
                                          <p:attrName>style.visibility</p:attrName>
                                        </p:attrNameLst>
                                      </p:cBhvr>
                                      <p:to>
                                        <p:strVal val="visible"/>
                                      </p:to>
                                    </p:set>
                                    <p:animEffect transition="in" filter="wipe(down)">
                                      <p:cBhvr>
                                        <p:cTn id="79" dur="580">
                                          <p:stCondLst>
                                            <p:cond delay="0"/>
                                          </p:stCondLst>
                                        </p:cTn>
                                        <p:tgtEl>
                                          <p:spTgt spid="184332"/>
                                        </p:tgtEl>
                                      </p:cBhvr>
                                    </p:animEffect>
                                    <p:anim calcmode="lin" valueType="num">
                                      <p:cBhvr>
                                        <p:cTn id="80" dur="1822" tmFilter="0,0; 0.14,0.36; 0.43,0.73; 0.71,0.91; 1.0,1.0">
                                          <p:stCondLst>
                                            <p:cond delay="0"/>
                                          </p:stCondLst>
                                        </p:cTn>
                                        <p:tgtEl>
                                          <p:spTgt spid="184332"/>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84332"/>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84332"/>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84332"/>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84332"/>
                                        </p:tgtEl>
                                        <p:attrNameLst>
                                          <p:attrName>ppt_y</p:attrName>
                                        </p:attrNameLst>
                                      </p:cBhvr>
                                      <p:tavLst>
                                        <p:tav tm="0" fmla="#ppt_y-sin(pi*$)/81">
                                          <p:val>
                                            <p:fltVal val="0"/>
                                          </p:val>
                                        </p:tav>
                                        <p:tav tm="100000">
                                          <p:val>
                                            <p:fltVal val="1"/>
                                          </p:val>
                                        </p:tav>
                                      </p:tavLst>
                                    </p:anim>
                                    <p:animScale>
                                      <p:cBhvr>
                                        <p:cTn id="85" dur="26">
                                          <p:stCondLst>
                                            <p:cond delay="650"/>
                                          </p:stCondLst>
                                        </p:cTn>
                                        <p:tgtEl>
                                          <p:spTgt spid="184332"/>
                                        </p:tgtEl>
                                      </p:cBhvr>
                                      <p:to x="100000" y="60000"/>
                                    </p:animScale>
                                    <p:animScale>
                                      <p:cBhvr>
                                        <p:cTn id="86" dur="166" decel="50000">
                                          <p:stCondLst>
                                            <p:cond delay="676"/>
                                          </p:stCondLst>
                                        </p:cTn>
                                        <p:tgtEl>
                                          <p:spTgt spid="184332"/>
                                        </p:tgtEl>
                                      </p:cBhvr>
                                      <p:to x="100000" y="100000"/>
                                    </p:animScale>
                                    <p:animScale>
                                      <p:cBhvr>
                                        <p:cTn id="87" dur="26">
                                          <p:stCondLst>
                                            <p:cond delay="1312"/>
                                          </p:stCondLst>
                                        </p:cTn>
                                        <p:tgtEl>
                                          <p:spTgt spid="184332"/>
                                        </p:tgtEl>
                                      </p:cBhvr>
                                      <p:to x="100000" y="80000"/>
                                    </p:animScale>
                                    <p:animScale>
                                      <p:cBhvr>
                                        <p:cTn id="88" dur="166" decel="50000">
                                          <p:stCondLst>
                                            <p:cond delay="1338"/>
                                          </p:stCondLst>
                                        </p:cTn>
                                        <p:tgtEl>
                                          <p:spTgt spid="184332"/>
                                        </p:tgtEl>
                                      </p:cBhvr>
                                      <p:to x="100000" y="100000"/>
                                    </p:animScale>
                                    <p:animScale>
                                      <p:cBhvr>
                                        <p:cTn id="89" dur="26">
                                          <p:stCondLst>
                                            <p:cond delay="1642"/>
                                          </p:stCondLst>
                                        </p:cTn>
                                        <p:tgtEl>
                                          <p:spTgt spid="184332"/>
                                        </p:tgtEl>
                                      </p:cBhvr>
                                      <p:to x="100000" y="90000"/>
                                    </p:animScale>
                                    <p:animScale>
                                      <p:cBhvr>
                                        <p:cTn id="90" dur="166" decel="50000">
                                          <p:stCondLst>
                                            <p:cond delay="1668"/>
                                          </p:stCondLst>
                                        </p:cTn>
                                        <p:tgtEl>
                                          <p:spTgt spid="184332"/>
                                        </p:tgtEl>
                                      </p:cBhvr>
                                      <p:to x="100000" y="100000"/>
                                    </p:animScale>
                                    <p:animScale>
                                      <p:cBhvr>
                                        <p:cTn id="91" dur="26">
                                          <p:stCondLst>
                                            <p:cond delay="1808"/>
                                          </p:stCondLst>
                                        </p:cTn>
                                        <p:tgtEl>
                                          <p:spTgt spid="184332"/>
                                        </p:tgtEl>
                                      </p:cBhvr>
                                      <p:to x="100000" y="95000"/>
                                    </p:animScale>
                                    <p:animScale>
                                      <p:cBhvr>
                                        <p:cTn id="92" dur="166" decel="50000">
                                          <p:stCondLst>
                                            <p:cond delay="1834"/>
                                          </p:stCondLst>
                                        </p:cTn>
                                        <p:tgtEl>
                                          <p:spTgt spid="184332"/>
                                        </p:tgtEl>
                                      </p:cBhvr>
                                      <p:to x="100000" y="100000"/>
                                    </p:animScale>
                                  </p:childTnLst>
                                </p:cTn>
                              </p:par>
                            </p:childTnLst>
                          </p:cTn>
                        </p:par>
                      </p:childTnLst>
                    </p:cTn>
                  </p:par>
                  <p:par>
                    <p:cTn id="93" fill="hold" nodeType="clickPar">
                      <p:stCondLst>
                        <p:cond delay="indefinite"/>
                      </p:stCondLst>
                      <p:childTnLst>
                        <p:par>
                          <p:cTn id="94" fill="hold" nodeType="withGroup">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184333"/>
                                        </p:tgtEl>
                                        <p:attrNameLst>
                                          <p:attrName>style.visibility</p:attrName>
                                        </p:attrNameLst>
                                      </p:cBhvr>
                                      <p:to>
                                        <p:strVal val="visible"/>
                                      </p:to>
                                    </p:set>
                                    <p:animEffect transition="in" filter="wipe(down)">
                                      <p:cBhvr>
                                        <p:cTn id="97" dur="580">
                                          <p:stCondLst>
                                            <p:cond delay="0"/>
                                          </p:stCondLst>
                                        </p:cTn>
                                        <p:tgtEl>
                                          <p:spTgt spid="184333"/>
                                        </p:tgtEl>
                                      </p:cBhvr>
                                    </p:animEffect>
                                    <p:anim calcmode="lin" valueType="num">
                                      <p:cBhvr>
                                        <p:cTn id="98" dur="1822" tmFilter="0,0; 0.14,0.36; 0.43,0.73; 0.71,0.91; 1.0,1.0">
                                          <p:stCondLst>
                                            <p:cond delay="0"/>
                                          </p:stCondLst>
                                        </p:cTn>
                                        <p:tgtEl>
                                          <p:spTgt spid="184333"/>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184333"/>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184333"/>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184333"/>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184333"/>
                                        </p:tgtEl>
                                        <p:attrNameLst>
                                          <p:attrName>ppt_y</p:attrName>
                                        </p:attrNameLst>
                                      </p:cBhvr>
                                      <p:tavLst>
                                        <p:tav tm="0" fmla="#ppt_y-sin(pi*$)/81">
                                          <p:val>
                                            <p:fltVal val="0"/>
                                          </p:val>
                                        </p:tav>
                                        <p:tav tm="100000">
                                          <p:val>
                                            <p:fltVal val="1"/>
                                          </p:val>
                                        </p:tav>
                                      </p:tavLst>
                                    </p:anim>
                                    <p:animScale>
                                      <p:cBhvr>
                                        <p:cTn id="103" dur="26">
                                          <p:stCondLst>
                                            <p:cond delay="650"/>
                                          </p:stCondLst>
                                        </p:cTn>
                                        <p:tgtEl>
                                          <p:spTgt spid="184333"/>
                                        </p:tgtEl>
                                      </p:cBhvr>
                                      <p:to x="100000" y="60000"/>
                                    </p:animScale>
                                    <p:animScale>
                                      <p:cBhvr>
                                        <p:cTn id="104" dur="166" decel="50000">
                                          <p:stCondLst>
                                            <p:cond delay="676"/>
                                          </p:stCondLst>
                                        </p:cTn>
                                        <p:tgtEl>
                                          <p:spTgt spid="184333"/>
                                        </p:tgtEl>
                                      </p:cBhvr>
                                      <p:to x="100000" y="100000"/>
                                    </p:animScale>
                                    <p:animScale>
                                      <p:cBhvr>
                                        <p:cTn id="105" dur="26">
                                          <p:stCondLst>
                                            <p:cond delay="1312"/>
                                          </p:stCondLst>
                                        </p:cTn>
                                        <p:tgtEl>
                                          <p:spTgt spid="184333"/>
                                        </p:tgtEl>
                                      </p:cBhvr>
                                      <p:to x="100000" y="80000"/>
                                    </p:animScale>
                                    <p:animScale>
                                      <p:cBhvr>
                                        <p:cTn id="106" dur="166" decel="50000">
                                          <p:stCondLst>
                                            <p:cond delay="1338"/>
                                          </p:stCondLst>
                                        </p:cTn>
                                        <p:tgtEl>
                                          <p:spTgt spid="184333"/>
                                        </p:tgtEl>
                                      </p:cBhvr>
                                      <p:to x="100000" y="100000"/>
                                    </p:animScale>
                                    <p:animScale>
                                      <p:cBhvr>
                                        <p:cTn id="107" dur="26">
                                          <p:stCondLst>
                                            <p:cond delay="1642"/>
                                          </p:stCondLst>
                                        </p:cTn>
                                        <p:tgtEl>
                                          <p:spTgt spid="184333"/>
                                        </p:tgtEl>
                                      </p:cBhvr>
                                      <p:to x="100000" y="90000"/>
                                    </p:animScale>
                                    <p:animScale>
                                      <p:cBhvr>
                                        <p:cTn id="108" dur="166" decel="50000">
                                          <p:stCondLst>
                                            <p:cond delay="1668"/>
                                          </p:stCondLst>
                                        </p:cTn>
                                        <p:tgtEl>
                                          <p:spTgt spid="184333"/>
                                        </p:tgtEl>
                                      </p:cBhvr>
                                      <p:to x="100000" y="100000"/>
                                    </p:animScale>
                                    <p:animScale>
                                      <p:cBhvr>
                                        <p:cTn id="109" dur="26">
                                          <p:stCondLst>
                                            <p:cond delay="1808"/>
                                          </p:stCondLst>
                                        </p:cTn>
                                        <p:tgtEl>
                                          <p:spTgt spid="184333"/>
                                        </p:tgtEl>
                                      </p:cBhvr>
                                      <p:to x="100000" y="95000"/>
                                    </p:animScale>
                                    <p:animScale>
                                      <p:cBhvr>
                                        <p:cTn id="110" dur="166" decel="50000">
                                          <p:stCondLst>
                                            <p:cond delay="1834"/>
                                          </p:stCondLst>
                                        </p:cTn>
                                        <p:tgtEl>
                                          <p:spTgt spid="184333"/>
                                        </p:tgtEl>
                                      </p:cBhvr>
                                      <p:to x="100000" y="100000"/>
                                    </p:animScale>
                                  </p:childTnLst>
                                </p:cTn>
                              </p:par>
                            </p:childTnLst>
                          </p:cTn>
                        </p:par>
                      </p:childTnLst>
                    </p:cTn>
                  </p:par>
                  <p:par>
                    <p:cTn id="111" fill="hold" nodeType="clickPar">
                      <p:stCondLst>
                        <p:cond delay="indefinite"/>
                      </p:stCondLst>
                      <p:childTnLst>
                        <p:par>
                          <p:cTn id="112" fill="hold" nodeType="withGroup">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184334"/>
                                        </p:tgtEl>
                                        <p:attrNameLst>
                                          <p:attrName>style.visibility</p:attrName>
                                        </p:attrNameLst>
                                      </p:cBhvr>
                                      <p:to>
                                        <p:strVal val="visible"/>
                                      </p:to>
                                    </p:set>
                                    <p:animEffect transition="in" filter="wipe(down)">
                                      <p:cBhvr>
                                        <p:cTn id="115" dur="580">
                                          <p:stCondLst>
                                            <p:cond delay="0"/>
                                          </p:stCondLst>
                                        </p:cTn>
                                        <p:tgtEl>
                                          <p:spTgt spid="184334"/>
                                        </p:tgtEl>
                                      </p:cBhvr>
                                    </p:animEffect>
                                    <p:anim calcmode="lin" valueType="num">
                                      <p:cBhvr>
                                        <p:cTn id="116" dur="1822" tmFilter="0,0; 0.14,0.36; 0.43,0.73; 0.71,0.91; 1.0,1.0">
                                          <p:stCondLst>
                                            <p:cond delay="0"/>
                                          </p:stCondLst>
                                        </p:cTn>
                                        <p:tgtEl>
                                          <p:spTgt spid="184334"/>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184334"/>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184334"/>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184334"/>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184334"/>
                                        </p:tgtEl>
                                        <p:attrNameLst>
                                          <p:attrName>ppt_y</p:attrName>
                                        </p:attrNameLst>
                                      </p:cBhvr>
                                      <p:tavLst>
                                        <p:tav tm="0" fmla="#ppt_y-sin(pi*$)/81">
                                          <p:val>
                                            <p:fltVal val="0"/>
                                          </p:val>
                                        </p:tav>
                                        <p:tav tm="100000">
                                          <p:val>
                                            <p:fltVal val="1"/>
                                          </p:val>
                                        </p:tav>
                                      </p:tavLst>
                                    </p:anim>
                                    <p:animScale>
                                      <p:cBhvr>
                                        <p:cTn id="121" dur="26">
                                          <p:stCondLst>
                                            <p:cond delay="650"/>
                                          </p:stCondLst>
                                        </p:cTn>
                                        <p:tgtEl>
                                          <p:spTgt spid="184334"/>
                                        </p:tgtEl>
                                      </p:cBhvr>
                                      <p:to x="100000" y="60000"/>
                                    </p:animScale>
                                    <p:animScale>
                                      <p:cBhvr>
                                        <p:cTn id="122" dur="166" decel="50000">
                                          <p:stCondLst>
                                            <p:cond delay="676"/>
                                          </p:stCondLst>
                                        </p:cTn>
                                        <p:tgtEl>
                                          <p:spTgt spid="184334"/>
                                        </p:tgtEl>
                                      </p:cBhvr>
                                      <p:to x="100000" y="100000"/>
                                    </p:animScale>
                                    <p:animScale>
                                      <p:cBhvr>
                                        <p:cTn id="123" dur="26">
                                          <p:stCondLst>
                                            <p:cond delay="1312"/>
                                          </p:stCondLst>
                                        </p:cTn>
                                        <p:tgtEl>
                                          <p:spTgt spid="184334"/>
                                        </p:tgtEl>
                                      </p:cBhvr>
                                      <p:to x="100000" y="80000"/>
                                    </p:animScale>
                                    <p:animScale>
                                      <p:cBhvr>
                                        <p:cTn id="124" dur="166" decel="50000">
                                          <p:stCondLst>
                                            <p:cond delay="1338"/>
                                          </p:stCondLst>
                                        </p:cTn>
                                        <p:tgtEl>
                                          <p:spTgt spid="184334"/>
                                        </p:tgtEl>
                                      </p:cBhvr>
                                      <p:to x="100000" y="100000"/>
                                    </p:animScale>
                                    <p:animScale>
                                      <p:cBhvr>
                                        <p:cTn id="125" dur="26">
                                          <p:stCondLst>
                                            <p:cond delay="1642"/>
                                          </p:stCondLst>
                                        </p:cTn>
                                        <p:tgtEl>
                                          <p:spTgt spid="184334"/>
                                        </p:tgtEl>
                                      </p:cBhvr>
                                      <p:to x="100000" y="90000"/>
                                    </p:animScale>
                                    <p:animScale>
                                      <p:cBhvr>
                                        <p:cTn id="126" dur="166" decel="50000">
                                          <p:stCondLst>
                                            <p:cond delay="1668"/>
                                          </p:stCondLst>
                                        </p:cTn>
                                        <p:tgtEl>
                                          <p:spTgt spid="184334"/>
                                        </p:tgtEl>
                                      </p:cBhvr>
                                      <p:to x="100000" y="100000"/>
                                    </p:animScale>
                                    <p:animScale>
                                      <p:cBhvr>
                                        <p:cTn id="127" dur="26">
                                          <p:stCondLst>
                                            <p:cond delay="1808"/>
                                          </p:stCondLst>
                                        </p:cTn>
                                        <p:tgtEl>
                                          <p:spTgt spid="184334"/>
                                        </p:tgtEl>
                                      </p:cBhvr>
                                      <p:to x="100000" y="95000"/>
                                    </p:animScale>
                                    <p:animScale>
                                      <p:cBhvr>
                                        <p:cTn id="128" dur="166" decel="50000">
                                          <p:stCondLst>
                                            <p:cond delay="1834"/>
                                          </p:stCondLst>
                                        </p:cTn>
                                        <p:tgtEl>
                                          <p:spTgt spid="184334"/>
                                        </p:tgtEl>
                                      </p:cBhvr>
                                      <p:to x="100000" y="100000"/>
                                    </p:animScale>
                                  </p:childTnLst>
                                </p:cTn>
                              </p:par>
                            </p:childTnLst>
                          </p:cTn>
                        </p:par>
                      </p:childTnLst>
                    </p:cTn>
                  </p:par>
                  <p:par>
                    <p:cTn id="129" fill="hold" nodeType="clickPar">
                      <p:stCondLst>
                        <p:cond delay="indefinite"/>
                      </p:stCondLst>
                      <p:childTnLst>
                        <p:par>
                          <p:cTn id="130" fill="hold" nodeType="withGroup">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184338"/>
                                        </p:tgtEl>
                                        <p:attrNameLst>
                                          <p:attrName>style.visibility</p:attrName>
                                        </p:attrNameLst>
                                      </p:cBhvr>
                                      <p:to>
                                        <p:strVal val="visible"/>
                                      </p:to>
                                    </p:set>
                                    <p:animEffect transition="in" filter="wipe(down)">
                                      <p:cBhvr>
                                        <p:cTn id="133" dur="580">
                                          <p:stCondLst>
                                            <p:cond delay="0"/>
                                          </p:stCondLst>
                                        </p:cTn>
                                        <p:tgtEl>
                                          <p:spTgt spid="184338"/>
                                        </p:tgtEl>
                                      </p:cBhvr>
                                    </p:animEffect>
                                    <p:anim calcmode="lin" valueType="num">
                                      <p:cBhvr>
                                        <p:cTn id="134" dur="1822" tmFilter="0,0; 0.14,0.36; 0.43,0.73; 0.71,0.91; 1.0,1.0">
                                          <p:stCondLst>
                                            <p:cond delay="0"/>
                                          </p:stCondLst>
                                        </p:cTn>
                                        <p:tgtEl>
                                          <p:spTgt spid="184338"/>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184338"/>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184338"/>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184338"/>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184338"/>
                                        </p:tgtEl>
                                        <p:attrNameLst>
                                          <p:attrName>ppt_y</p:attrName>
                                        </p:attrNameLst>
                                      </p:cBhvr>
                                      <p:tavLst>
                                        <p:tav tm="0" fmla="#ppt_y-sin(pi*$)/81">
                                          <p:val>
                                            <p:fltVal val="0"/>
                                          </p:val>
                                        </p:tav>
                                        <p:tav tm="100000">
                                          <p:val>
                                            <p:fltVal val="1"/>
                                          </p:val>
                                        </p:tav>
                                      </p:tavLst>
                                    </p:anim>
                                    <p:animScale>
                                      <p:cBhvr>
                                        <p:cTn id="139" dur="26">
                                          <p:stCondLst>
                                            <p:cond delay="650"/>
                                          </p:stCondLst>
                                        </p:cTn>
                                        <p:tgtEl>
                                          <p:spTgt spid="184338"/>
                                        </p:tgtEl>
                                      </p:cBhvr>
                                      <p:to x="100000" y="60000"/>
                                    </p:animScale>
                                    <p:animScale>
                                      <p:cBhvr>
                                        <p:cTn id="140" dur="166" decel="50000">
                                          <p:stCondLst>
                                            <p:cond delay="676"/>
                                          </p:stCondLst>
                                        </p:cTn>
                                        <p:tgtEl>
                                          <p:spTgt spid="184338"/>
                                        </p:tgtEl>
                                      </p:cBhvr>
                                      <p:to x="100000" y="100000"/>
                                    </p:animScale>
                                    <p:animScale>
                                      <p:cBhvr>
                                        <p:cTn id="141" dur="26">
                                          <p:stCondLst>
                                            <p:cond delay="1312"/>
                                          </p:stCondLst>
                                        </p:cTn>
                                        <p:tgtEl>
                                          <p:spTgt spid="184338"/>
                                        </p:tgtEl>
                                      </p:cBhvr>
                                      <p:to x="100000" y="80000"/>
                                    </p:animScale>
                                    <p:animScale>
                                      <p:cBhvr>
                                        <p:cTn id="142" dur="166" decel="50000">
                                          <p:stCondLst>
                                            <p:cond delay="1338"/>
                                          </p:stCondLst>
                                        </p:cTn>
                                        <p:tgtEl>
                                          <p:spTgt spid="184338"/>
                                        </p:tgtEl>
                                      </p:cBhvr>
                                      <p:to x="100000" y="100000"/>
                                    </p:animScale>
                                    <p:animScale>
                                      <p:cBhvr>
                                        <p:cTn id="143" dur="26">
                                          <p:stCondLst>
                                            <p:cond delay="1642"/>
                                          </p:stCondLst>
                                        </p:cTn>
                                        <p:tgtEl>
                                          <p:spTgt spid="184338"/>
                                        </p:tgtEl>
                                      </p:cBhvr>
                                      <p:to x="100000" y="90000"/>
                                    </p:animScale>
                                    <p:animScale>
                                      <p:cBhvr>
                                        <p:cTn id="144" dur="166" decel="50000">
                                          <p:stCondLst>
                                            <p:cond delay="1668"/>
                                          </p:stCondLst>
                                        </p:cTn>
                                        <p:tgtEl>
                                          <p:spTgt spid="184338"/>
                                        </p:tgtEl>
                                      </p:cBhvr>
                                      <p:to x="100000" y="100000"/>
                                    </p:animScale>
                                    <p:animScale>
                                      <p:cBhvr>
                                        <p:cTn id="145" dur="26">
                                          <p:stCondLst>
                                            <p:cond delay="1808"/>
                                          </p:stCondLst>
                                        </p:cTn>
                                        <p:tgtEl>
                                          <p:spTgt spid="184338"/>
                                        </p:tgtEl>
                                      </p:cBhvr>
                                      <p:to x="100000" y="95000"/>
                                    </p:animScale>
                                    <p:animScale>
                                      <p:cBhvr>
                                        <p:cTn id="146" dur="166" decel="50000">
                                          <p:stCondLst>
                                            <p:cond delay="1834"/>
                                          </p:stCondLst>
                                        </p:cTn>
                                        <p:tgtEl>
                                          <p:spTgt spid="184338"/>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184335"/>
                                        </p:tgtEl>
                                        <p:attrNameLst>
                                          <p:attrName>style.visibility</p:attrName>
                                        </p:attrNameLst>
                                      </p:cBhvr>
                                      <p:to>
                                        <p:strVal val="visible"/>
                                      </p:to>
                                    </p:set>
                                    <p:animEffect transition="in" filter="wipe(down)">
                                      <p:cBhvr>
                                        <p:cTn id="151" dur="580">
                                          <p:stCondLst>
                                            <p:cond delay="0"/>
                                          </p:stCondLst>
                                        </p:cTn>
                                        <p:tgtEl>
                                          <p:spTgt spid="184335"/>
                                        </p:tgtEl>
                                      </p:cBhvr>
                                    </p:animEffect>
                                    <p:anim calcmode="lin" valueType="num">
                                      <p:cBhvr>
                                        <p:cTn id="152" dur="1822" tmFilter="0,0; 0.14,0.36; 0.43,0.73; 0.71,0.91; 1.0,1.0">
                                          <p:stCondLst>
                                            <p:cond delay="0"/>
                                          </p:stCondLst>
                                        </p:cTn>
                                        <p:tgtEl>
                                          <p:spTgt spid="184335"/>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184335"/>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184335"/>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184335"/>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184335"/>
                                        </p:tgtEl>
                                        <p:attrNameLst>
                                          <p:attrName>ppt_y</p:attrName>
                                        </p:attrNameLst>
                                      </p:cBhvr>
                                      <p:tavLst>
                                        <p:tav tm="0" fmla="#ppt_y-sin(pi*$)/81">
                                          <p:val>
                                            <p:fltVal val="0"/>
                                          </p:val>
                                        </p:tav>
                                        <p:tav tm="100000">
                                          <p:val>
                                            <p:fltVal val="1"/>
                                          </p:val>
                                        </p:tav>
                                      </p:tavLst>
                                    </p:anim>
                                    <p:animScale>
                                      <p:cBhvr>
                                        <p:cTn id="157" dur="26">
                                          <p:stCondLst>
                                            <p:cond delay="650"/>
                                          </p:stCondLst>
                                        </p:cTn>
                                        <p:tgtEl>
                                          <p:spTgt spid="184335"/>
                                        </p:tgtEl>
                                      </p:cBhvr>
                                      <p:to x="100000" y="60000"/>
                                    </p:animScale>
                                    <p:animScale>
                                      <p:cBhvr>
                                        <p:cTn id="158" dur="166" decel="50000">
                                          <p:stCondLst>
                                            <p:cond delay="676"/>
                                          </p:stCondLst>
                                        </p:cTn>
                                        <p:tgtEl>
                                          <p:spTgt spid="184335"/>
                                        </p:tgtEl>
                                      </p:cBhvr>
                                      <p:to x="100000" y="100000"/>
                                    </p:animScale>
                                    <p:animScale>
                                      <p:cBhvr>
                                        <p:cTn id="159" dur="26">
                                          <p:stCondLst>
                                            <p:cond delay="1312"/>
                                          </p:stCondLst>
                                        </p:cTn>
                                        <p:tgtEl>
                                          <p:spTgt spid="184335"/>
                                        </p:tgtEl>
                                      </p:cBhvr>
                                      <p:to x="100000" y="80000"/>
                                    </p:animScale>
                                    <p:animScale>
                                      <p:cBhvr>
                                        <p:cTn id="160" dur="166" decel="50000">
                                          <p:stCondLst>
                                            <p:cond delay="1338"/>
                                          </p:stCondLst>
                                        </p:cTn>
                                        <p:tgtEl>
                                          <p:spTgt spid="184335"/>
                                        </p:tgtEl>
                                      </p:cBhvr>
                                      <p:to x="100000" y="100000"/>
                                    </p:animScale>
                                    <p:animScale>
                                      <p:cBhvr>
                                        <p:cTn id="161" dur="26">
                                          <p:stCondLst>
                                            <p:cond delay="1642"/>
                                          </p:stCondLst>
                                        </p:cTn>
                                        <p:tgtEl>
                                          <p:spTgt spid="184335"/>
                                        </p:tgtEl>
                                      </p:cBhvr>
                                      <p:to x="100000" y="90000"/>
                                    </p:animScale>
                                    <p:animScale>
                                      <p:cBhvr>
                                        <p:cTn id="162" dur="166" decel="50000">
                                          <p:stCondLst>
                                            <p:cond delay="1668"/>
                                          </p:stCondLst>
                                        </p:cTn>
                                        <p:tgtEl>
                                          <p:spTgt spid="184335"/>
                                        </p:tgtEl>
                                      </p:cBhvr>
                                      <p:to x="100000" y="100000"/>
                                    </p:animScale>
                                    <p:animScale>
                                      <p:cBhvr>
                                        <p:cTn id="163" dur="26">
                                          <p:stCondLst>
                                            <p:cond delay="1808"/>
                                          </p:stCondLst>
                                        </p:cTn>
                                        <p:tgtEl>
                                          <p:spTgt spid="184335"/>
                                        </p:tgtEl>
                                      </p:cBhvr>
                                      <p:to x="100000" y="95000"/>
                                    </p:animScale>
                                    <p:animScale>
                                      <p:cBhvr>
                                        <p:cTn id="164" dur="166" decel="50000">
                                          <p:stCondLst>
                                            <p:cond delay="1834"/>
                                          </p:stCondLst>
                                        </p:cTn>
                                        <p:tgtEl>
                                          <p:spTgt spid="184335"/>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184336"/>
                                        </p:tgtEl>
                                        <p:attrNameLst>
                                          <p:attrName>style.visibility</p:attrName>
                                        </p:attrNameLst>
                                      </p:cBhvr>
                                      <p:to>
                                        <p:strVal val="visible"/>
                                      </p:to>
                                    </p:set>
                                    <p:animEffect transition="in" filter="wipe(down)">
                                      <p:cBhvr>
                                        <p:cTn id="169" dur="580">
                                          <p:stCondLst>
                                            <p:cond delay="0"/>
                                          </p:stCondLst>
                                        </p:cTn>
                                        <p:tgtEl>
                                          <p:spTgt spid="184336"/>
                                        </p:tgtEl>
                                      </p:cBhvr>
                                    </p:animEffect>
                                    <p:anim calcmode="lin" valueType="num">
                                      <p:cBhvr>
                                        <p:cTn id="170" dur="1822" tmFilter="0,0; 0.14,0.36; 0.43,0.73; 0.71,0.91; 1.0,1.0">
                                          <p:stCondLst>
                                            <p:cond delay="0"/>
                                          </p:stCondLst>
                                        </p:cTn>
                                        <p:tgtEl>
                                          <p:spTgt spid="184336"/>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184336"/>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184336"/>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184336"/>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184336"/>
                                        </p:tgtEl>
                                        <p:attrNameLst>
                                          <p:attrName>ppt_y</p:attrName>
                                        </p:attrNameLst>
                                      </p:cBhvr>
                                      <p:tavLst>
                                        <p:tav tm="0" fmla="#ppt_y-sin(pi*$)/81">
                                          <p:val>
                                            <p:fltVal val="0"/>
                                          </p:val>
                                        </p:tav>
                                        <p:tav tm="100000">
                                          <p:val>
                                            <p:fltVal val="1"/>
                                          </p:val>
                                        </p:tav>
                                      </p:tavLst>
                                    </p:anim>
                                    <p:animScale>
                                      <p:cBhvr>
                                        <p:cTn id="175" dur="26">
                                          <p:stCondLst>
                                            <p:cond delay="650"/>
                                          </p:stCondLst>
                                        </p:cTn>
                                        <p:tgtEl>
                                          <p:spTgt spid="184336"/>
                                        </p:tgtEl>
                                      </p:cBhvr>
                                      <p:to x="100000" y="60000"/>
                                    </p:animScale>
                                    <p:animScale>
                                      <p:cBhvr>
                                        <p:cTn id="176" dur="166" decel="50000">
                                          <p:stCondLst>
                                            <p:cond delay="676"/>
                                          </p:stCondLst>
                                        </p:cTn>
                                        <p:tgtEl>
                                          <p:spTgt spid="184336"/>
                                        </p:tgtEl>
                                      </p:cBhvr>
                                      <p:to x="100000" y="100000"/>
                                    </p:animScale>
                                    <p:animScale>
                                      <p:cBhvr>
                                        <p:cTn id="177" dur="26">
                                          <p:stCondLst>
                                            <p:cond delay="1312"/>
                                          </p:stCondLst>
                                        </p:cTn>
                                        <p:tgtEl>
                                          <p:spTgt spid="184336"/>
                                        </p:tgtEl>
                                      </p:cBhvr>
                                      <p:to x="100000" y="80000"/>
                                    </p:animScale>
                                    <p:animScale>
                                      <p:cBhvr>
                                        <p:cTn id="178" dur="166" decel="50000">
                                          <p:stCondLst>
                                            <p:cond delay="1338"/>
                                          </p:stCondLst>
                                        </p:cTn>
                                        <p:tgtEl>
                                          <p:spTgt spid="184336"/>
                                        </p:tgtEl>
                                      </p:cBhvr>
                                      <p:to x="100000" y="100000"/>
                                    </p:animScale>
                                    <p:animScale>
                                      <p:cBhvr>
                                        <p:cTn id="179" dur="26">
                                          <p:stCondLst>
                                            <p:cond delay="1642"/>
                                          </p:stCondLst>
                                        </p:cTn>
                                        <p:tgtEl>
                                          <p:spTgt spid="184336"/>
                                        </p:tgtEl>
                                      </p:cBhvr>
                                      <p:to x="100000" y="90000"/>
                                    </p:animScale>
                                    <p:animScale>
                                      <p:cBhvr>
                                        <p:cTn id="180" dur="166" decel="50000">
                                          <p:stCondLst>
                                            <p:cond delay="1668"/>
                                          </p:stCondLst>
                                        </p:cTn>
                                        <p:tgtEl>
                                          <p:spTgt spid="184336"/>
                                        </p:tgtEl>
                                      </p:cBhvr>
                                      <p:to x="100000" y="100000"/>
                                    </p:animScale>
                                    <p:animScale>
                                      <p:cBhvr>
                                        <p:cTn id="181" dur="26">
                                          <p:stCondLst>
                                            <p:cond delay="1808"/>
                                          </p:stCondLst>
                                        </p:cTn>
                                        <p:tgtEl>
                                          <p:spTgt spid="184336"/>
                                        </p:tgtEl>
                                      </p:cBhvr>
                                      <p:to x="100000" y="95000"/>
                                    </p:animScale>
                                    <p:animScale>
                                      <p:cBhvr>
                                        <p:cTn id="182" dur="166" decel="50000">
                                          <p:stCondLst>
                                            <p:cond delay="1834"/>
                                          </p:stCondLst>
                                        </p:cTn>
                                        <p:tgtEl>
                                          <p:spTgt spid="184336"/>
                                        </p:tgtEl>
                                      </p:cBhvr>
                                      <p:to x="100000" y="100000"/>
                                    </p:animScale>
                                  </p:childTnLst>
                                </p:cTn>
                              </p:par>
                            </p:childTnLst>
                          </p:cTn>
                        </p:par>
                      </p:childTnLst>
                    </p:cTn>
                  </p:par>
                  <p:par>
                    <p:cTn id="183" fill="hold">
                      <p:stCondLst>
                        <p:cond delay="indefinite"/>
                      </p:stCondLst>
                      <p:childTnLst>
                        <p:par>
                          <p:cTn id="184" fill="hold">
                            <p:stCondLst>
                              <p:cond delay="0"/>
                            </p:stCondLst>
                            <p:childTnLst>
                              <p:par>
                                <p:cTn id="185" presetID="26" presetClass="entr" presetSubtype="0" fill="hold" grpId="0" nodeType="clickEffect">
                                  <p:stCondLst>
                                    <p:cond delay="0"/>
                                  </p:stCondLst>
                                  <p:childTnLst>
                                    <p:set>
                                      <p:cBhvr>
                                        <p:cTn id="186" dur="1" fill="hold">
                                          <p:stCondLst>
                                            <p:cond delay="0"/>
                                          </p:stCondLst>
                                        </p:cTn>
                                        <p:tgtEl>
                                          <p:spTgt spid="184337"/>
                                        </p:tgtEl>
                                        <p:attrNameLst>
                                          <p:attrName>style.visibility</p:attrName>
                                        </p:attrNameLst>
                                      </p:cBhvr>
                                      <p:to>
                                        <p:strVal val="visible"/>
                                      </p:to>
                                    </p:set>
                                    <p:animEffect transition="in" filter="wipe(down)">
                                      <p:cBhvr>
                                        <p:cTn id="187" dur="580">
                                          <p:stCondLst>
                                            <p:cond delay="0"/>
                                          </p:stCondLst>
                                        </p:cTn>
                                        <p:tgtEl>
                                          <p:spTgt spid="184337"/>
                                        </p:tgtEl>
                                      </p:cBhvr>
                                    </p:animEffect>
                                    <p:anim calcmode="lin" valueType="num">
                                      <p:cBhvr>
                                        <p:cTn id="188" dur="1822" tmFilter="0,0; 0.14,0.36; 0.43,0.73; 0.71,0.91; 1.0,1.0">
                                          <p:stCondLst>
                                            <p:cond delay="0"/>
                                          </p:stCondLst>
                                        </p:cTn>
                                        <p:tgtEl>
                                          <p:spTgt spid="184337"/>
                                        </p:tgtEl>
                                        <p:attrNameLst>
                                          <p:attrName>ppt_x</p:attrName>
                                        </p:attrNameLst>
                                      </p:cBhvr>
                                      <p:tavLst>
                                        <p:tav tm="0">
                                          <p:val>
                                            <p:strVal val="#ppt_x-0.25"/>
                                          </p:val>
                                        </p:tav>
                                        <p:tav tm="100000">
                                          <p:val>
                                            <p:strVal val="#ppt_x"/>
                                          </p:val>
                                        </p:tav>
                                      </p:tavLst>
                                    </p:anim>
                                    <p:anim calcmode="lin" valueType="num">
                                      <p:cBhvr>
                                        <p:cTn id="189" dur="664" tmFilter="0.0,0.0; 0.25,0.07; 0.50,0.2; 0.75,0.467; 1.0,1.0">
                                          <p:stCondLst>
                                            <p:cond delay="0"/>
                                          </p:stCondLst>
                                        </p:cTn>
                                        <p:tgtEl>
                                          <p:spTgt spid="184337"/>
                                        </p:tgtEl>
                                        <p:attrNameLst>
                                          <p:attrName>ppt_y</p:attrName>
                                        </p:attrNameLst>
                                      </p:cBhvr>
                                      <p:tavLst>
                                        <p:tav tm="0" fmla="#ppt_y-sin(pi*$)/3">
                                          <p:val>
                                            <p:fltVal val="0.5"/>
                                          </p:val>
                                        </p:tav>
                                        <p:tav tm="100000">
                                          <p:val>
                                            <p:fltVal val="1"/>
                                          </p:val>
                                        </p:tav>
                                      </p:tavLst>
                                    </p:anim>
                                    <p:anim calcmode="lin" valueType="num">
                                      <p:cBhvr>
                                        <p:cTn id="190" dur="664" tmFilter="0, 0; 0.125,0.2665; 0.25,0.4; 0.375,0.465; 0.5,0.5;  0.625,0.535; 0.75,0.6; 0.875,0.7335; 1,1">
                                          <p:stCondLst>
                                            <p:cond delay="664"/>
                                          </p:stCondLst>
                                        </p:cTn>
                                        <p:tgtEl>
                                          <p:spTgt spid="184337"/>
                                        </p:tgtEl>
                                        <p:attrNameLst>
                                          <p:attrName>ppt_y</p:attrName>
                                        </p:attrNameLst>
                                      </p:cBhvr>
                                      <p:tavLst>
                                        <p:tav tm="0" fmla="#ppt_y-sin(pi*$)/9">
                                          <p:val>
                                            <p:fltVal val="0"/>
                                          </p:val>
                                        </p:tav>
                                        <p:tav tm="100000">
                                          <p:val>
                                            <p:fltVal val="1"/>
                                          </p:val>
                                        </p:tav>
                                      </p:tavLst>
                                    </p:anim>
                                    <p:anim calcmode="lin" valueType="num">
                                      <p:cBhvr>
                                        <p:cTn id="191" dur="332" tmFilter="0, 0; 0.125,0.2665; 0.25,0.4; 0.375,0.465; 0.5,0.5;  0.625,0.535; 0.75,0.6; 0.875,0.7335; 1,1">
                                          <p:stCondLst>
                                            <p:cond delay="1324"/>
                                          </p:stCondLst>
                                        </p:cTn>
                                        <p:tgtEl>
                                          <p:spTgt spid="184337"/>
                                        </p:tgtEl>
                                        <p:attrNameLst>
                                          <p:attrName>ppt_y</p:attrName>
                                        </p:attrNameLst>
                                      </p:cBhvr>
                                      <p:tavLst>
                                        <p:tav tm="0" fmla="#ppt_y-sin(pi*$)/27">
                                          <p:val>
                                            <p:fltVal val="0"/>
                                          </p:val>
                                        </p:tav>
                                        <p:tav tm="100000">
                                          <p:val>
                                            <p:fltVal val="1"/>
                                          </p:val>
                                        </p:tav>
                                      </p:tavLst>
                                    </p:anim>
                                    <p:anim calcmode="lin" valueType="num">
                                      <p:cBhvr>
                                        <p:cTn id="192" dur="164" tmFilter="0, 0; 0.125,0.2665; 0.25,0.4; 0.375,0.465; 0.5,0.5;  0.625,0.535; 0.75,0.6; 0.875,0.7335; 1,1">
                                          <p:stCondLst>
                                            <p:cond delay="1656"/>
                                          </p:stCondLst>
                                        </p:cTn>
                                        <p:tgtEl>
                                          <p:spTgt spid="184337"/>
                                        </p:tgtEl>
                                        <p:attrNameLst>
                                          <p:attrName>ppt_y</p:attrName>
                                        </p:attrNameLst>
                                      </p:cBhvr>
                                      <p:tavLst>
                                        <p:tav tm="0" fmla="#ppt_y-sin(pi*$)/81">
                                          <p:val>
                                            <p:fltVal val="0"/>
                                          </p:val>
                                        </p:tav>
                                        <p:tav tm="100000">
                                          <p:val>
                                            <p:fltVal val="1"/>
                                          </p:val>
                                        </p:tav>
                                      </p:tavLst>
                                    </p:anim>
                                    <p:animScale>
                                      <p:cBhvr>
                                        <p:cTn id="193" dur="26">
                                          <p:stCondLst>
                                            <p:cond delay="650"/>
                                          </p:stCondLst>
                                        </p:cTn>
                                        <p:tgtEl>
                                          <p:spTgt spid="184337"/>
                                        </p:tgtEl>
                                      </p:cBhvr>
                                      <p:to x="100000" y="60000"/>
                                    </p:animScale>
                                    <p:animScale>
                                      <p:cBhvr>
                                        <p:cTn id="194" dur="166" decel="50000">
                                          <p:stCondLst>
                                            <p:cond delay="676"/>
                                          </p:stCondLst>
                                        </p:cTn>
                                        <p:tgtEl>
                                          <p:spTgt spid="184337"/>
                                        </p:tgtEl>
                                      </p:cBhvr>
                                      <p:to x="100000" y="100000"/>
                                    </p:animScale>
                                    <p:animScale>
                                      <p:cBhvr>
                                        <p:cTn id="195" dur="26">
                                          <p:stCondLst>
                                            <p:cond delay="1312"/>
                                          </p:stCondLst>
                                        </p:cTn>
                                        <p:tgtEl>
                                          <p:spTgt spid="184337"/>
                                        </p:tgtEl>
                                      </p:cBhvr>
                                      <p:to x="100000" y="80000"/>
                                    </p:animScale>
                                    <p:animScale>
                                      <p:cBhvr>
                                        <p:cTn id="196" dur="166" decel="50000">
                                          <p:stCondLst>
                                            <p:cond delay="1338"/>
                                          </p:stCondLst>
                                        </p:cTn>
                                        <p:tgtEl>
                                          <p:spTgt spid="184337"/>
                                        </p:tgtEl>
                                      </p:cBhvr>
                                      <p:to x="100000" y="100000"/>
                                    </p:animScale>
                                    <p:animScale>
                                      <p:cBhvr>
                                        <p:cTn id="197" dur="26">
                                          <p:stCondLst>
                                            <p:cond delay="1642"/>
                                          </p:stCondLst>
                                        </p:cTn>
                                        <p:tgtEl>
                                          <p:spTgt spid="184337"/>
                                        </p:tgtEl>
                                      </p:cBhvr>
                                      <p:to x="100000" y="90000"/>
                                    </p:animScale>
                                    <p:animScale>
                                      <p:cBhvr>
                                        <p:cTn id="198" dur="166" decel="50000">
                                          <p:stCondLst>
                                            <p:cond delay="1668"/>
                                          </p:stCondLst>
                                        </p:cTn>
                                        <p:tgtEl>
                                          <p:spTgt spid="184337"/>
                                        </p:tgtEl>
                                      </p:cBhvr>
                                      <p:to x="100000" y="100000"/>
                                    </p:animScale>
                                    <p:animScale>
                                      <p:cBhvr>
                                        <p:cTn id="199" dur="26">
                                          <p:stCondLst>
                                            <p:cond delay="1808"/>
                                          </p:stCondLst>
                                        </p:cTn>
                                        <p:tgtEl>
                                          <p:spTgt spid="184337"/>
                                        </p:tgtEl>
                                      </p:cBhvr>
                                      <p:to x="100000" y="95000"/>
                                    </p:animScale>
                                    <p:animScale>
                                      <p:cBhvr>
                                        <p:cTn id="200" dur="166" decel="50000">
                                          <p:stCondLst>
                                            <p:cond delay="1834"/>
                                          </p:stCondLst>
                                        </p:cTn>
                                        <p:tgtEl>
                                          <p:spTgt spid="18433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7" grpId="0" animBg="1"/>
      <p:bldP spid="184328" grpId="0" animBg="1"/>
      <p:bldP spid="184329" grpId="0" animBg="1"/>
      <p:bldP spid="184331" grpId="0" animBg="1"/>
      <p:bldP spid="184332" grpId="0" animBg="1"/>
      <p:bldP spid="184333" grpId="0" animBg="1"/>
      <p:bldP spid="184334" grpId="0" animBg="1"/>
      <p:bldP spid="184335" grpId="0" animBg="1"/>
      <p:bldP spid="184336" grpId="0" animBg="1"/>
      <p:bldP spid="184337" grpId="0"/>
      <p:bldP spid="1843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5" descr="0511-0809-2919-0131_Family_Sitting_in_Church__clipart_imag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041013" y="2667000"/>
            <a:ext cx="4943475" cy="375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66" name="Text Box 6"/>
          <p:cNvSpPr txBox="1">
            <a:spLocks noChangeArrowheads="1"/>
          </p:cNvSpPr>
          <p:nvPr/>
        </p:nvSpPr>
        <p:spPr bwMode="auto">
          <a:xfrm>
            <a:off x="533400" y="762000"/>
            <a:ext cx="10972800" cy="1569660"/>
          </a:xfrm>
          <a:prstGeom prst="rect">
            <a:avLst/>
          </a:prstGeom>
          <a:ln>
            <a:solidFill>
              <a:schemeClr val="accent1">
                <a:lumMod val="75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2"/>
          </a:fillRef>
          <a:effectRef idx="1">
            <a:schemeClr val="accent2"/>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accent6">
                    <a:lumMod val="75000"/>
                  </a:schemeClr>
                </a:solidFill>
              </a:rPr>
              <a:t>It is not enough to sit in a church and listen to someone preach a sermon!  It is our responsibility to start asking questions and require a “Thus saith YHVH”!</a:t>
            </a:r>
          </a:p>
        </p:txBody>
      </p:sp>
      <p:sp>
        <p:nvSpPr>
          <p:cNvPr id="2" name="Rectangle 1"/>
          <p:cNvSpPr/>
          <p:nvPr/>
        </p:nvSpPr>
        <p:spPr>
          <a:xfrm>
            <a:off x="6755797" y="3416920"/>
            <a:ext cx="4339650" cy="1754326"/>
          </a:xfrm>
          <a:prstGeom prst="rect">
            <a:avLst/>
          </a:prstGeom>
          <a:noFill/>
        </p:spPr>
        <p:txBody>
          <a:bodyPr wrap="none" lIns="91440" tIns="45720" rIns="91440" bIns="45720">
            <a:spAutoFit/>
            <a:scene3d>
              <a:camera prst="orthographicFront"/>
              <a:lightRig rig="threePt" dir="t"/>
            </a:scene3d>
            <a:sp3d extrusionH="57150">
              <a:bevelT w="82550" h="38100" prst="coolSlant"/>
            </a:sp3d>
          </a:bodyPr>
          <a:lstStyle/>
          <a:p>
            <a:pPr algn="ctr"/>
            <a:r>
              <a:rPr lang="en-US" sz="5400" b="1" cap="none" spc="0" dirty="0">
                <a:ln w="22225">
                  <a:solidFill>
                    <a:schemeClr val="accent2"/>
                  </a:solidFill>
                  <a:prstDash val="solid"/>
                </a:ln>
                <a:solidFill>
                  <a:srgbClr val="FF0000"/>
                </a:solidFill>
                <a:effectLst/>
              </a:rPr>
              <a:t>Nothing less</a:t>
            </a:r>
          </a:p>
          <a:p>
            <a:pPr algn="ctr"/>
            <a:r>
              <a:rPr lang="en-US" sz="5400" b="1" dirty="0">
                <a:ln w="22225">
                  <a:solidFill>
                    <a:schemeClr val="accent2"/>
                  </a:solidFill>
                  <a:prstDash val="solid"/>
                </a:ln>
                <a:solidFill>
                  <a:srgbClr val="FF0000"/>
                </a:solidFill>
              </a:rPr>
              <a:t>will do!</a:t>
            </a:r>
            <a:endParaRPr lang="en-US" sz="5400" b="1" cap="none" spc="0" dirty="0">
              <a:ln w="22225">
                <a:solidFill>
                  <a:schemeClr val="accent2"/>
                </a:solidFill>
                <a:prstDash val="solid"/>
              </a:ln>
              <a:solidFill>
                <a:srgbClr val="FF0000"/>
              </a:solidFill>
              <a:effectLst/>
            </a:endParaRPr>
          </a:p>
        </p:txBody>
      </p:sp>
      <p:sp>
        <p:nvSpPr>
          <p:cNvPr id="3" name="Rectangle 2"/>
          <p:cNvSpPr/>
          <p:nvPr/>
        </p:nvSpPr>
        <p:spPr>
          <a:xfrm>
            <a:off x="304800" y="304800"/>
            <a:ext cx="11506200" cy="6119813"/>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BB5B2A92-693F-4932-8248-BFC1CCA12FE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6" descr="Two-Flowers-at-Field-Nature-Wallpape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 name="WordArt 7"/>
          <p:cNvSpPr>
            <a:spLocks noChangeArrowheads="1" noChangeShapeType="1" noTextEdit="1"/>
          </p:cNvSpPr>
          <p:nvPr/>
        </p:nvSpPr>
        <p:spPr bwMode="auto">
          <a:xfrm>
            <a:off x="4419600" y="2172112"/>
            <a:ext cx="6705600" cy="2209800"/>
          </a:xfrm>
          <a:prstGeom prst="rect">
            <a:avLst/>
          </a:prstGeom>
        </p:spPr>
        <p:txBody>
          <a:bodyPr wrap="none" fromWordArt="1">
            <a:prstTxWarp prst="textChevron">
              <a:avLst/>
            </a:prstTxWarp>
            <a:scene3d>
              <a:camera prst="legacyPerspectiveFront">
                <a:rot lat="20519997" lon="1080000" rev="0"/>
              </a:camera>
              <a:lightRig rig="legacyHarsh2" dir="b"/>
            </a:scene3d>
            <a:sp3d extrusionH="430200" prstMaterial="legacyMatte">
              <a:extrusionClr>
                <a:srgbClr val="FF6600"/>
              </a:extrusionClr>
              <a:contourClr>
                <a:srgbClr val="FFE701"/>
              </a:contourClr>
            </a:sp3d>
          </a:bodyPr>
          <a:lstStyle/>
          <a:p>
            <a:pPr algn="ctr"/>
            <a:r>
              <a:rPr lang="en-US" sz="3600" kern="10" dirty="0">
                <a:ln w="9525">
                  <a:round/>
                  <a:headEnd/>
                  <a:tailEnd/>
                </a:ln>
                <a:gradFill rotWithShape="1">
                  <a:gsLst>
                    <a:gs pos="0">
                      <a:srgbClr val="FFE701"/>
                    </a:gs>
                    <a:gs pos="100000">
                      <a:srgbClr val="FE3E02"/>
                    </a:gs>
                  </a:gsLst>
                  <a:lin ang="5400000" scaled="1"/>
                </a:gradFill>
                <a:latin typeface="Impact" panose="020B0806030902050204" pitchFamily="34" charset="0"/>
              </a:rPr>
              <a:t> </a:t>
            </a:r>
            <a:r>
              <a:rPr lang="en-US" sz="3600" kern="10" dirty="0">
                <a:ln w="9525">
                  <a:round/>
                  <a:headEnd/>
                  <a:tailEnd/>
                </a:ln>
                <a:gradFill flip="none" rotWithShape="1">
                  <a:gsLst>
                    <a:gs pos="0">
                      <a:srgbClr val="000000"/>
                    </a:gs>
                    <a:gs pos="20000">
                      <a:srgbClr val="000040"/>
                    </a:gs>
                    <a:gs pos="50000">
                      <a:srgbClr val="400040"/>
                    </a:gs>
                    <a:gs pos="75000">
                      <a:srgbClr val="8F0040"/>
                    </a:gs>
                    <a:gs pos="89999">
                      <a:srgbClr val="F27300"/>
                    </a:gs>
                    <a:gs pos="100000">
                      <a:srgbClr val="FFBF00"/>
                    </a:gs>
                  </a:gsLst>
                  <a:lin ang="5400000" scaled="1"/>
                  <a:tileRect/>
                </a:gradFill>
                <a:effectLst>
                  <a:reflection blurRad="6350" stA="55000" endA="300" endPos="45500" dir="5400000" sy="-100000" algn="bl" rotWithShape="0"/>
                </a:effectLst>
                <a:latin typeface="Impact" panose="020B0806030902050204" pitchFamily="34" charset="0"/>
              </a:rPr>
              <a:t>Acts Chapter 15!</a:t>
            </a:r>
          </a:p>
        </p:txBody>
      </p:sp>
      <p:sp>
        <p:nvSpPr>
          <p:cNvPr id="2" name="TextBox 1"/>
          <p:cNvSpPr txBox="1"/>
          <p:nvPr/>
        </p:nvSpPr>
        <p:spPr>
          <a:xfrm>
            <a:off x="609600" y="1219200"/>
            <a:ext cx="7239000" cy="64633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r>
              <a:rPr lang="en-US" sz="3600" b="1" dirty="0">
                <a:solidFill>
                  <a:schemeClr val="bg1"/>
                </a:solidFill>
              </a:rPr>
              <a:t>Our message today deals with:</a:t>
            </a:r>
          </a:p>
        </p:txBody>
      </p:sp>
      <p:pic>
        <p:nvPicPr>
          <p:cNvPr id="3" name="Picture 2">
            <a:extLst>
              <a:ext uri="{FF2B5EF4-FFF2-40B4-BE49-F238E27FC236}">
                <a16:creationId xmlns:a16="http://schemas.microsoft.com/office/drawing/2014/main" xmlns="" id="{6A07FE1D-326B-4211-B8CE-D455E86BC8F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6" descr="Two-Flowers-at-Field-Nature-Wallpape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Users\Rae\Desktop\acts council.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bwMode="auto">
          <a:xfrm>
            <a:off x="7162800" y="1351626"/>
            <a:ext cx="5257800" cy="579052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28600" y="228600"/>
            <a:ext cx="7086600" cy="6001643"/>
          </a:xfrm>
          <a:prstGeom prst="rect">
            <a:avLst/>
          </a:prstGeom>
          <a:solidFill>
            <a:schemeClr val="accent2">
              <a:alpha val="3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lvl="0" algn="ctr">
              <a:spcBef>
                <a:spcPct val="30000"/>
              </a:spcBef>
            </a:pPr>
            <a:r>
              <a:rPr lang="en-US" altLang="en-US" sz="3200" b="1" dirty="0">
                <a:solidFill>
                  <a:schemeClr val="bg1"/>
                </a:solidFill>
                <a:effectLst>
                  <a:glow rad="241300">
                    <a:srgbClr val="002060">
                      <a:alpha val="67000"/>
                    </a:srgbClr>
                  </a:glow>
                </a:effectLst>
              </a:rPr>
              <a:t>Again and again people are trying to use Acts 15 to do away with </a:t>
            </a:r>
            <a:br>
              <a:rPr lang="en-US" altLang="en-US" sz="3200" b="1" dirty="0">
                <a:solidFill>
                  <a:schemeClr val="bg1"/>
                </a:solidFill>
                <a:effectLst>
                  <a:glow rad="241300">
                    <a:srgbClr val="002060">
                      <a:alpha val="67000"/>
                    </a:srgbClr>
                  </a:glow>
                </a:effectLst>
              </a:rPr>
            </a:br>
            <a:r>
              <a:rPr lang="en-US" altLang="en-US" sz="3200" b="1" dirty="0">
                <a:solidFill>
                  <a:schemeClr val="bg1"/>
                </a:solidFill>
                <a:effectLst>
                  <a:glow rad="241300">
                    <a:srgbClr val="002060">
                      <a:alpha val="67000"/>
                    </a:srgbClr>
                  </a:glow>
                </a:effectLst>
              </a:rPr>
              <a:t>the Law of Moses,</a:t>
            </a:r>
            <a:br>
              <a:rPr lang="en-US" altLang="en-US" sz="3200" b="1" dirty="0">
                <a:solidFill>
                  <a:schemeClr val="bg1"/>
                </a:solidFill>
                <a:effectLst>
                  <a:glow rad="241300">
                    <a:srgbClr val="002060">
                      <a:alpha val="67000"/>
                    </a:srgbClr>
                  </a:glow>
                </a:effectLst>
              </a:rPr>
            </a:br>
            <a:r>
              <a:rPr lang="en-US" altLang="en-US" sz="3200" b="1" dirty="0">
                <a:solidFill>
                  <a:schemeClr val="bg1"/>
                </a:solidFill>
                <a:effectLst>
                  <a:glow rad="241300">
                    <a:srgbClr val="002060">
                      <a:alpha val="67000"/>
                    </a:srgbClr>
                  </a:glow>
                </a:effectLst>
              </a:rPr>
              <a:t> the Torah, specifically the </a:t>
            </a:r>
            <a:br>
              <a:rPr lang="en-US" altLang="en-US" sz="3200" b="1" dirty="0">
                <a:solidFill>
                  <a:schemeClr val="bg1"/>
                </a:solidFill>
                <a:effectLst>
                  <a:glow rad="241300">
                    <a:srgbClr val="002060">
                      <a:alpha val="67000"/>
                    </a:srgbClr>
                  </a:glow>
                </a:effectLst>
              </a:rPr>
            </a:br>
            <a:r>
              <a:rPr lang="en-US" altLang="en-US" sz="3200" b="1" dirty="0">
                <a:solidFill>
                  <a:schemeClr val="bg1"/>
                </a:solidFill>
                <a:effectLst>
                  <a:glow rad="241300">
                    <a:srgbClr val="002060">
                      <a:alpha val="67000"/>
                    </a:srgbClr>
                  </a:glow>
                </a:effectLst>
              </a:rPr>
              <a:t>weekly Sabbath, Feast days, dietary laws and other things </a:t>
            </a:r>
            <a:br>
              <a:rPr lang="en-US" altLang="en-US" sz="3200" b="1" dirty="0">
                <a:solidFill>
                  <a:schemeClr val="bg1"/>
                </a:solidFill>
                <a:effectLst>
                  <a:glow rad="241300">
                    <a:srgbClr val="002060">
                      <a:alpha val="67000"/>
                    </a:srgbClr>
                  </a:glow>
                </a:effectLst>
              </a:rPr>
            </a:br>
            <a:r>
              <a:rPr lang="en-US" altLang="en-US" sz="3200" b="1" dirty="0">
                <a:solidFill>
                  <a:schemeClr val="bg1"/>
                </a:solidFill>
                <a:effectLst>
                  <a:glow rad="241300">
                    <a:srgbClr val="002060">
                      <a:alpha val="67000"/>
                    </a:srgbClr>
                  </a:glow>
                </a:effectLst>
              </a:rPr>
              <a:t>they don’t like or don’t want </a:t>
            </a:r>
            <a:br>
              <a:rPr lang="en-US" altLang="en-US" sz="3200" b="1" dirty="0">
                <a:solidFill>
                  <a:schemeClr val="bg1"/>
                </a:solidFill>
                <a:effectLst>
                  <a:glow rad="241300">
                    <a:srgbClr val="002060">
                      <a:alpha val="67000"/>
                    </a:srgbClr>
                  </a:glow>
                </a:effectLst>
              </a:rPr>
            </a:br>
            <a:r>
              <a:rPr lang="en-US" altLang="en-US" sz="3200" b="1" dirty="0">
                <a:solidFill>
                  <a:schemeClr val="bg1"/>
                </a:solidFill>
                <a:effectLst>
                  <a:glow rad="241300">
                    <a:srgbClr val="002060">
                      <a:alpha val="67000"/>
                    </a:srgbClr>
                  </a:glow>
                </a:effectLst>
              </a:rPr>
              <a:t>to be accountable for. </a:t>
            </a:r>
            <a:br>
              <a:rPr lang="en-US" altLang="en-US" sz="3200" b="1" dirty="0">
                <a:solidFill>
                  <a:schemeClr val="bg1"/>
                </a:solidFill>
                <a:effectLst>
                  <a:glow rad="241300">
                    <a:srgbClr val="002060">
                      <a:alpha val="67000"/>
                    </a:srgbClr>
                  </a:glow>
                </a:effectLst>
              </a:rPr>
            </a:br>
            <a:r>
              <a:rPr lang="en-US" altLang="en-US" sz="3200" b="1" dirty="0">
                <a:solidFill>
                  <a:srgbClr val="002060"/>
                </a:solidFill>
                <a:effectLst>
                  <a:glow rad="241300">
                    <a:schemeClr val="bg1">
                      <a:alpha val="67000"/>
                    </a:schemeClr>
                  </a:glow>
                </a:effectLst>
              </a:rPr>
              <a:t>Are these people right?  </a:t>
            </a:r>
            <a:br>
              <a:rPr lang="en-US" altLang="en-US" sz="3200" b="1" dirty="0">
                <a:solidFill>
                  <a:srgbClr val="002060"/>
                </a:solidFill>
                <a:effectLst>
                  <a:glow rad="241300">
                    <a:schemeClr val="bg1">
                      <a:alpha val="67000"/>
                    </a:schemeClr>
                  </a:glow>
                </a:effectLst>
              </a:rPr>
            </a:br>
            <a:r>
              <a:rPr lang="en-US" altLang="en-US" sz="3200" b="1" dirty="0">
                <a:solidFill>
                  <a:srgbClr val="FFFF00"/>
                </a:solidFill>
                <a:effectLst>
                  <a:glow rad="241300">
                    <a:srgbClr val="002060">
                      <a:alpha val="67000"/>
                    </a:srgbClr>
                  </a:glow>
                </a:effectLst>
              </a:rPr>
              <a:t>Is Acts 15 doing away with the Law of Moses, the Torah, the Sabbath, Feast days &amp; dietary laws, etc.?</a:t>
            </a:r>
          </a:p>
        </p:txBody>
      </p:sp>
      <p:pic>
        <p:nvPicPr>
          <p:cNvPr id="3" name="Picture 2">
            <a:extLst>
              <a:ext uri="{FF2B5EF4-FFF2-40B4-BE49-F238E27FC236}">
                <a16:creationId xmlns:a16="http://schemas.microsoft.com/office/drawing/2014/main" xmlns="" id="{6A07FE1D-326B-4211-B8CE-D455E86BC8F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578774273"/>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F1C25"/>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34" y="-3717"/>
            <a:ext cx="9144000" cy="6858000"/>
          </a:xfrm>
          <a:prstGeom prst="rect">
            <a:avLst/>
          </a:prstGeom>
          <a:scene3d>
            <a:camera prst="orthographicFront"/>
            <a:lightRig rig="threePt" dir="t"/>
          </a:scene3d>
          <a:sp3d>
            <a:bevelT/>
          </a:sp3d>
        </p:spPr>
      </p:pic>
      <p:sp>
        <p:nvSpPr>
          <p:cNvPr id="4" name="TextBox 3"/>
          <p:cNvSpPr txBox="1"/>
          <p:nvPr/>
        </p:nvSpPr>
        <p:spPr>
          <a:xfrm>
            <a:off x="9441366" y="916904"/>
            <a:ext cx="2369634" cy="4401205"/>
          </a:xfrm>
          <a:prstGeom prst="rect">
            <a:avLst/>
          </a:prstGeom>
          <a:solidFill>
            <a:srgbClr val="660033">
              <a:alpha val="40000"/>
            </a:srgbClr>
          </a:solidFill>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w="152400" h="50800" prst="softRound"/>
          </a:sp3d>
        </p:spPr>
        <p:style>
          <a:lnRef idx="3">
            <a:schemeClr val="lt1"/>
          </a:lnRef>
          <a:fillRef idx="1">
            <a:schemeClr val="dk1"/>
          </a:fillRef>
          <a:effectRef idx="1">
            <a:schemeClr val="dk1"/>
          </a:effectRef>
          <a:fontRef idx="minor">
            <a:schemeClr val="lt1"/>
          </a:fontRef>
        </p:style>
        <p:txBody>
          <a:bodyPr wrap="square" rtlCol="0">
            <a:spAutoFit/>
            <a:sp3d extrusionH="57150">
              <a:bevelT w="82550" h="38100" prst="coolSlant"/>
            </a:sp3d>
          </a:bodyPr>
          <a:lstStyle/>
          <a:p>
            <a:pPr algn="ctr"/>
            <a:r>
              <a:rPr lang="en-US" sz="4000" b="1" dirty="0">
                <a:solidFill>
                  <a:schemeClr val="bg1"/>
                </a:solidFill>
              </a:rPr>
              <a:t>Let’s find out what Acts Chapter 15 is all about!</a:t>
            </a:r>
          </a:p>
        </p:txBody>
      </p:sp>
      <p:pic>
        <p:nvPicPr>
          <p:cNvPr id="2" name="Picture 1">
            <a:extLst>
              <a:ext uri="{FF2B5EF4-FFF2-40B4-BE49-F238E27FC236}">
                <a16:creationId xmlns:a16="http://schemas.microsoft.com/office/drawing/2014/main" xmlns="" id="{8DC7B14D-7AFB-4E15-A557-F2FA99F160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738216577"/>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5" descr="505768-glowing-open-bibl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96100" y="336441"/>
            <a:ext cx="4267200" cy="3413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6"/>
          <p:cNvSpPr txBox="1">
            <a:spLocks noChangeArrowheads="1"/>
          </p:cNvSpPr>
          <p:nvPr/>
        </p:nvSpPr>
        <p:spPr bwMode="auto">
          <a:xfrm>
            <a:off x="952500" y="3779226"/>
            <a:ext cx="10363200" cy="2246769"/>
          </a:xfrm>
          <a:prstGeom prst="rect">
            <a:avLst/>
          </a:prstGeom>
          <a:solidFill>
            <a:schemeClr val="dk1">
              <a:alpha val="42000"/>
            </a:schemeClr>
          </a:solidFill>
          <a:ln/>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800" dirty="0"/>
              <a:t>Let’s be very clear:  It doesn’t matter what others do or believe, but it does matter what Scripture says. </a:t>
            </a:r>
            <a:br>
              <a:rPr lang="en-US" altLang="en-US" sz="2800" dirty="0"/>
            </a:br>
            <a:r>
              <a:rPr lang="en-US" altLang="en-US" sz="2800" dirty="0"/>
              <a:t>We are not worshipping people, churches or denominations.  We are worshipping YHVH, the Elohim of Abraham, Isaac and </a:t>
            </a:r>
            <a:r>
              <a:rPr lang="en-US" altLang="en-US" sz="2800" dirty="0" smtClean="0"/>
              <a:t>Israel.  </a:t>
            </a:r>
            <a:r>
              <a:rPr lang="en-US" altLang="en-US" sz="2800" b="1" u="sng" dirty="0" smtClean="0"/>
              <a:t>YHVH has </a:t>
            </a:r>
            <a:r>
              <a:rPr lang="en-US" altLang="en-US" sz="2800" b="1" u="sng" dirty="0"/>
              <a:t>the final authorit</a:t>
            </a:r>
            <a:r>
              <a:rPr lang="en-US" altLang="en-US" sz="2800" b="1" dirty="0"/>
              <a:t>y</a:t>
            </a:r>
            <a:r>
              <a:rPr lang="en-US" altLang="en-US" sz="2800" b="1" u="sng" dirty="0"/>
              <a:t> and </a:t>
            </a:r>
            <a:r>
              <a:rPr lang="en-US" altLang="en-US" sz="2800" b="1" u="sng" dirty="0" smtClean="0"/>
              <a:t>the </a:t>
            </a:r>
            <a:r>
              <a:rPr lang="en-US" altLang="en-US" sz="2800" b="1" u="sng" dirty="0"/>
              <a:t>last word</a:t>
            </a:r>
            <a:r>
              <a:rPr lang="en-US" altLang="en-US" sz="2800" dirty="0"/>
              <a:t>. </a:t>
            </a:r>
          </a:p>
        </p:txBody>
      </p:sp>
      <p:sp>
        <p:nvSpPr>
          <p:cNvPr id="2" name="Rectangle 1"/>
          <p:cNvSpPr/>
          <p:nvPr/>
        </p:nvSpPr>
        <p:spPr>
          <a:xfrm>
            <a:off x="533400" y="304800"/>
            <a:ext cx="11201400" cy="6248400"/>
          </a:xfrm>
          <a:prstGeom prst="rect">
            <a:avLst/>
          </a:prstGeom>
          <a:noFill/>
          <a:ln w="571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F2D26517-DB53-4667-87FB-0167B49C68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
        <p:nvSpPr>
          <p:cNvPr id="7" name="TextBox 6"/>
          <p:cNvSpPr txBox="1"/>
          <p:nvPr/>
        </p:nvSpPr>
        <p:spPr>
          <a:xfrm>
            <a:off x="1371600" y="1135380"/>
            <a:ext cx="4869366" cy="1815882"/>
          </a:xfrm>
          <a:prstGeom prst="rect">
            <a:avLst/>
          </a:prstGeom>
          <a:solidFill>
            <a:srgbClr val="660033">
              <a:alpha val="40000"/>
            </a:srgbClr>
          </a:solidFill>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w="152400" h="50800" prst="softRound"/>
          </a:sp3d>
        </p:spPr>
        <p:style>
          <a:lnRef idx="3">
            <a:schemeClr val="lt1"/>
          </a:lnRef>
          <a:fillRef idx="1">
            <a:schemeClr val="dk1"/>
          </a:fillRef>
          <a:effectRef idx="1">
            <a:schemeClr val="dk1"/>
          </a:effectRef>
          <a:fontRef idx="minor">
            <a:schemeClr val="lt1"/>
          </a:fontRef>
        </p:style>
        <p:txBody>
          <a:bodyPr wrap="square" rtlCol="0">
            <a:spAutoFit/>
            <a:sp3d extrusionH="57150">
              <a:bevelT w="82550" h="38100" prst="coolSlant"/>
            </a:sp3d>
          </a:bodyPr>
          <a:lstStyle/>
          <a:p>
            <a:pPr algn="ctr"/>
            <a:r>
              <a:rPr lang="en-US" sz="2800" b="1" dirty="0" smtClean="0">
                <a:solidFill>
                  <a:schemeClr val="tx1"/>
                </a:solidFill>
              </a:rPr>
              <a:t>Let’s first consider some background and some history of what led up to this Jerusalem council.</a:t>
            </a:r>
            <a:endParaRPr lang="en-US" sz="2800" b="1" dirty="0">
              <a:solidFill>
                <a:schemeClr val="tx1"/>
              </a:solidFill>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524000" y="919690"/>
            <a:ext cx="9144000" cy="501675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dk1"/>
          </a:fillRef>
          <a:effectRef idx="1">
            <a:schemeClr val="dk1"/>
          </a:effectRef>
          <a:fontRef idx="minor">
            <a:schemeClr val="lt1"/>
          </a:fontRef>
        </p:style>
        <p:txBody>
          <a:bodyPr wrap="square" rtlCol="0">
            <a:spAutoFit/>
            <a:sp3d extrusionH="57150">
              <a:bevelT w="82550" h="38100" prst="coolSlant"/>
            </a:sp3d>
          </a:bodyPr>
          <a:lstStyle/>
          <a:p>
            <a:pPr lvl="0" algn="ctr">
              <a:spcBef>
                <a:spcPct val="30000"/>
              </a:spcBef>
            </a:pPr>
            <a:r>
              <a:rPr lang="en-US" altLang="en-US" sz="3200" b="1" dirty="0"/>
              <a:t>According to the apostles, Gentile believers have been grafted into the family of Israel, brought near to the covenants of promise, and become citizens of the commonwealth </a:t>
            </a:r>
            <a:br>
              <a:rPr lang="en-US" altLang="en-US" sz="3200" b="1" dirty="0"/>
            </a:br>
            <a:r>
              <a:rPr lang="en-US" altLang="en-US" sz="3200" b="1" dirty="0"/>
              <a:t>of Israel</a:t>
            </a:r>
            <a:r>
              <a:rPr lang="en-US" altLang="en-US" sz="3200" b="1" dirty="0" smtClean="0"/>
              <a:t>.  </a:t>
            </a:r>
            <a:r>
              <a:rPr lang="en-US" altLang="en-US" sz="3200" b="1" dirty="0"/>
              <a:t>The dividing wall of partition is removed, and both Jewish and Gentile believers are as one new man, a spiritual temple being built together on Messiah. </a:t>
            </a:r>
            <a:r>
              <a:rPr lang="en-US" altLang="en-US" sz="3200" b="1" u="sng" dirty="0">
                <a:solidFill>
                  <a:srgbClr val="FFFF00"/>
                </a:solidFill>
              </a:rPr>
              <a:t>To</a:t>
            </a:r>
            <a:r>
              <a:rPr lang="en-US" altLang="en-US" sz="3200" b="1" dirty="0">
                <a:solidFill>
                  <a:srgbClr val="FFFF00"/>
                </a:solidFill>
              </a:rPr>
              <a:t>g</a:t>
            </a:r>
            <a:r>
              <a:rPr lang="en-US" altLang="en-US" sz="3200" b="1" u="sng" dirty="0">
                <a:solidFill>
                  <a:srgbClr val="FFFF00"/>
                </a:solidFill>
              </a:rPr>
              <a:t>ether, Jewish believers and Gentile believers create the Israel of Elohim</a:t>
            </a:r>
            <a:r>
              <a:rPr lang="en-US" altLang="en-US" sz="3200" b="1" dirty="0">
                <a:solidFill>
                  <a:srgbClr val="FFFF00"/>
                </a:solidFill>
              </a:rPr>
              <a:t>.</a:t>
            </a:r>
          </a:p>
        </p:txBody>
      </p:sp>
      <p:pic>
        <p:nvPicPr>
          <p:cNvPr id="3" name="Picture 2">
            <a:extLst>
              <a:ext uri="{FF2B5EF4-FFF2-40B4-BE49-F238E27FC236}">
                <a16:creationId xmlns:a16="http://schemas.microsoft.com/office/drawing/2014/main" xmlns="" id="{3E799D0E-2423-4619-99B5-B3AA49AA711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920460287"/>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5" descr="ANd9GcRHlL3sQQbzVZQe26Z7Y56RfHPlT7tso2XVXzR0D9pk6Vla24rVpA"/>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70901" y="3124200"/>
            <a:ext cx="41814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8966" name="Text Box 6"/>
          <p:cNvSpPr txBox="1">
            <a:spLocks noChangeArrowheads="1"/>
          </p:cNvSpPr>
          <p:nvPr/>
        </p:nvSpPr>
        <p:spPr bwMode="auto">
          <a:xfrm>
            <a:off x="762000" y="2971800"/>
            <a:ext cx="4729162" cy="286232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30000"/>
              </a:spcBef>
            </a:pPr>
            <a:r>
              <a:rPr lang="en-US" altLang="en-US" sz="3600" b="1" dirty="0">
                <a:ln>
                  <a:solidFill>
                    <a:srgbClr val="002060"/>
                  </a:solidFill>
                </a:ln>
                <a:solidFill>
                  <a:schemeClr val="bg1"/>
                </a:solidFill>
              </a:rPr>
              <a:t>… in every nation he that </a:t>
            </a:r>
            <a:r>
              <a:rPr lang="en-US" altLang="en-US" sz="3600" b="1" u="sng" dirty="0">
                <a:ln>
                  <a:solidFill>
                    <a:srgbClr val="002060"/>
                  </a:solidFill>
                </a:ln>
                <a:solidFill>
                  <a:schemeClr val="bg1"/>
                </a:solidFill>
              </a:rPr>
              <a:t>feareth him</a:t>
            </a:r>
            <a:r>
              <a:rPr lang="en-US" altLang="en-US" sz="3600" b="1" dirty="0">
                <a:ln>
                  <a:solidFill>
                    <a:srgbClr val="002060"/>
                  </a:solidFill>
                </a:ln>
                <a:solidFill>
                  <a:schemeClr val="bg1"/>
                </a:solidFill>
              </a:rPr>
              <a:t>, </a:t>
            </a:r>
            <a:r>
              <a:rPr lang="en-US" altLang="en-US" sz="3600" b="1" dirty="0" smtClean="0">
                <a:ln>
                  <a:solidFill>
                    <a:srgbClr val="002060"/>
                  </a:solidFill>
                </a:ln>
                <a:solidFill>
                  <a:schemeClr val="bg1"/>
                </a:solidFill>
              </a:rPr>
              <a:t/>
            </a:r>
            <a:br>
              <a:rPr lang="en-US" altLang="en-US" sz="3600" b="1" dirty="0" smtClean="0">
                <a:ln>
                  <a:solidFill>
                    <a:srgbClr val="002060"/>
                  </a:solidFill>
                </a:ln>
                <a:solidFill>
                  <a:schemeClr val="bg1"/>
                </a:solidFill>
              </a:rPr>
            </a:br>
            <a:r>
              <a:rPr lang="en-US" altLang="en-US" sz="3600" b="1" dirty="0" smtClean="0">
                <a:ln>
                  <a:solidFill>
                    <a:srgbClr val="002060"/>
                  </a:solidFill>
                </a:ln>
                <a:solidFill>
                  <a:schemeClr val="bg1"/>
                </a:solidFill>
              </a:rPr>
              <a:t>and </a:t>
            </a:r>
            <a:r>
              <a:rPr lang="en-US" altLang="en-US" sz="3600" b="1" u="sng" dirty="0">
                <a:ln>
                  <a:solidFill>
                    <a:srgbClr val="002060"/>
                  </a:solidFill>
                </a:ln>
                <a:solidFill>
                  <a:schemeClr val="bg1"/>
                </a:solidFill>
              </a:rPr>
              <a:t>worketh ri</a:t>
            </a:r>
            <a:r>
              <a:rPr lang="en-US" altLang="en-US" sz="3600" b="1" dirty="0">
                <a:ln>
                  <a:solidFill>
                    <a:srgbClr val="002060"/>
                  </a:solidFill>
                </a:ln>
                <a:solidFill>
                  <a:schemeClr val="bg1"/>
                </a:solidFill>
              </a:rPr>
              <a:t>g</a:t>
            </a:r>
            <a:r>
              <a:rPr lang="en-US" altLang="en-US" sz="3600" b="1" u="sng" dirty="0">
                <a:ln>
                  <a:solidFill>
                    <a:srgbClr val="002060"/>
                  </a:solidFill>
                </a:ln>
                <a:solidFill>
                  <a:schemeClr val="bg1"/>
                </a:solidFill>
              </a:rPr>
              <a:t>hteousness</a:t>
            </a:r>
            <a:r>
              <a:rPr lang="en-US" altLang="en-US" sz="3600" b="1" dirty="0">
                <a:ln>
                  <a:solidFill>
                    <a:srgbClr val="002060"/>
                  </a:solidFill>
                </a:ln>
                <a:solidFill>
                  <a:schemeClr val="bg1"/>
                </a:solidFill>
              </a:rPr>
              <a:t>, is accepted with him.” </a:t>
            </a:r>
          </a:p>
        </p:txBody>
      </p:sp>
      <p:sp>
        <p:nvSpPr>
          <p:cNvPr id="2" name="TextBox 1"/>
          <p:cNvSpPr txBox="1"/>
          <p:nvPr/>
        </p:nvSpPr>
        <p:spPr>
          <a:xfrm>
            <a:off x="329066" y="533400"/>
            <a:ext cx="11510962" cy="212365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3200" b="1" dirty="0"/>
              <a:t>What is the bottom line with Yahuwah according to </a:t>
            </a:r>
            <a:br>
              <a:rPr lang="en-US" sz="3200" b="1" dirty="0"/>
            </a:br>
            <a:r>
              <a:rPr lang="en-US" sz="3200" b="1" dirty="0"/>
              <a:t>Peter in Acts 10:34-35?  </a:t>
            </a:r>
            <a:r>
              <a:rPr lang="en-US" sz="3200" b="1" dirty="0" smtClean="0"/>
              <a:t>        What </a:t>
            </a:r>
            <a:r>
              <a:rPr lang="en-US" sz="3200" b="1" dirty="0"/>
              <a:t>is important? </a:t>
            </a:r>
            <a:br>
              <a:rPr lang="en-US" sz="3200" b="1" dirty="0"/>
            </a:br>
            <a:r>
              <a:rPr lang="en-US" sz="3600" b="1" dirty="0">
                <a:solidFill>
                  <a:srgbClr val="FFFF00"/>
                </a:solidFill>
              </a:rPr>
              <a:t>Peter opened his mouth and said, </a:t>
            </a:r>
            <a:br>
              <a:rPr lang="en-US" sz="3600" b="1" dirty="0">
                <a:solidFill>
                  <a:srgbClr val="FFFF00"/>
                </a:solidFill>
              </a:rPr>
            </a:br>
            <a:r>
              <a:rPr lang="en-US" sz="3200" b="1" dirty="0"/>
              <a:t>“Of a truth I perceive that Elohim is no respecter of persons, but:</a:t>
            </a:r>
          </a:p>
        </p:txBody>
      </p:sp>
      <p:sp>
        <p:nvSpPr>
          <p:cNvPr id="3" name="Rectangle 2"/>
          <p:cNvSpPr/>
          <p:nvPr/>
        </p:nvSpPr>
        <p:spPr>
          <a:xfrm>
            <a:off x="228600" y="228600"/>
            <a:ext cx="11734800" cy="6400800"/>
          </a:xfrm>
          <a:prstGeom prst="rect">
            <a:avLst/>
          </a:prstGeom>
          <a:noFill/>
          <a:ln w="57150">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CEBBD97F-68A4-46EC-8098-080402D5623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8966"/>
                                        </p:tgtEl>
                                        <p:attrNameLst>
                                          <p:attrName>style.visibility</p:attrName>
                                        </p:attrNameLst>
                                      </p:cBhvr>
                                      <p:to>
                                        <p:strVal val="visible"/>
                                      </p:to>
                                    </p:set>
                                    <p:animEffect transition="in" filter="barn(inVertical)">
                                      <p:cBhvr>
                                        <p:cTn id="7" dur="500"/>
                                        <p:tgtEl>
                                          <p:spTgt spid="1689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152400"/>
            <a:ext cx="12191999" cy="7162799"/>
          </a:xfrm>
          <a:prstGeom prst="rect">
            <a:avLst/>
          </a:prstGeom>
        </p:spPr>
      </p:pic>
      <p:sp>
        <p:nvSpPr>
          <p:cNvPr id="3" name="TextBox 2"/>
          <p:cNvSpPr txBox="1"/>
          <p:nvPr/>
        </p:nvSpPr>
        <p:spPr>
          <a:xfrm>
            <a:off x="609600" y="838200"/>
            <a:ext cx="5791200" cy="3970318"/>
          </a:xfrm>
          <a:prstGeom prst="rect">
            <a:avLst/>
          </a:prstGeom>
          <a:solidFill>
            <a:schemeClr val="accent4">
              <a:alpha val="45000"/>
            </a:schemeClr>
          </a:solidFill>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accent4"/>
          </a:fillRef>
          <a:effectRef idx="1">
            <a:schemeClr val="accent4"/>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dirty="0">
                <a:solidFill>
                  <a:schemeClr val="bg1"/>
                </a:solidFill>
              </a:rPr>
              <a:t>That simply means, that Yahusha is no respecter of persons!</a:t>
            </a:r>
          </a:p>
          <a:p>
            <a:pPr algn="ctr"/>
            <a:r>
              <a:rPr lang="en-US" sz="2800" dirty="0">
                <a:solidFill>
                  <a:schemeClr val="bg1"/>
                </a:solidFill>
              </a:rPr>
              <a:t>He shows no partiality!</a:t>
            </a:r>
          </a:p>
          <a:p>
            <a:pPr algn="ctr"/>
            <a:r>
              <a:rPr lang="en-US" sz="2800" dirty="0">
                <a:solidFill>
                  <a:schemeClr val="bg1"/>
                </a:solidFill>
              </a:rPr>
              <a:t>He shows no favoritism!</a:t>
            </a:r>
          </a:p>
          <a:p>
            <a:pPr algn="ctr"/>
            <a:r>
              <a:rPr lang="en-US" sz="2800" dirty="0">
                <a:solidFill>
                  <a:schemeClr val="bg1"/>
                </a:solidFill>
              </a:rPr>
              <a:t>He makes no difference between Jew and Gentile, free and bond, male and female, </a:t>
            </a:r>
            <a:br>
              <a:rPr lang="en-US" sz="2800" dirty="0">
                <a:solidFill>
                  <a:schemeClr val="bg1"/>
                </a:solidFill>
              </a:rPr>
            </a:br>
            <a:r>
              <a:rPr lang="en-US" sz="2800" dirty="0">
                <a:solidFill>
                  <a:schemeClr val="bg1"/>
                </a:solidFill>
              </a:rPr>
              <a:t>neighbors and strangers, </a:t>
            </a:r>
            <a:br>
              <a:rPr lang="en-US" sz="2800" dirty="0">
                <a:solidFill>
                  <a:schemeClr val="bg1"/>
                </a:solidFill>
              </a:rPr>
            </a:br>
            <a:r>
              <a:rPr lang="en-US" sz="2800" dirty="0">
                <a:solidFill>
                  <a:schemeClr val="bg1"/>
                </a:solidFill>
              </a:rPr>
              <a:t>between friends and enemies! </a:t>
            </a:r>
          </a:p>
        </p:txBody>
      </p:sp>
      <p:pic>
        <p:nvPicPr>
          <p:cNvPr id="5" name="Picture 4">
            <a:extLst>
              <a:ext uri="{FF2B5EF4-FFF2-40B4-BE49-F238E27FC236}">
                <a16:creationId xmlns:a16="http://schemas.microsoft.com/office/drawing/2014/main" xmlns="" id="{11724C4E-C030-4E3D-93BB-128E51EB7F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815009774"/>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5" descr="church_of_the_holy_sepulcre_jerusalem_israel_photo_gov"/>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858000" y="749300"/>
            <a:ext cx="4267200" cy="533400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5" name="Text Box 6"/>
          <p:cNvSpPr txBox="1">
            <a:spLocks noChangeArrowheads="1"/>
          </p:cNvSpPr>
          <p:nvPr/>
        </p:nvSpPr>
        <p:spPr bwMode="auto">
          <a:xfrm>
            <a:off x="1219200" y="691376"/>
            <a:ext cx="4876800" cy="5509200"/>
          </a:xfrm>
          <a:prstGeom prst="rect">
            <a:avLst/>
          </a:prstGeom>
          <a:solidFill>
            <a:schemeClr val="dk1">
              <a:alpha val="49000"/>
            </a:schemeClr>
          </a:solidFill>
          <a:ln/>
          <a:effectLst>
            <a:glow rad="228600">
              <a:schemeClr val="accent4">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30000"/>
              </a:spcBef>
            </a:pPr>
            <a:r>
              <a:rPr lang="en-US" altLang="en-US" sz="3200" dirty="0"/>
              <a:t>This truth was not </a:t>
            </a:r>
            <a:br>
              <a:rPr lang="en-US" altLang="en-US" sz="3200" dirty="0"/>
            </a:br>
            <a:r>
              <a:rPr lang="en-US" altLang="en-US" sz="3200" dirty="0"/>
              <a:t>self-evident to the first believers at that time. Some insisted that Gentiles could not be part of Israel and the kingdom or even inherit eternal life unless they underwent </a:t>
            </a:r>
            <a:r>
              <a:rPr lang="en-US" altLang="en-US" sz="3200" b="1" u="sng" dirty="0"/>
              <a:t>conversion and </a:t>
            </a:r>
            <a:br>
              <a:rPr lang="en-US" altLang="en-US" sz="3200" b="1" u="sng" dirty="0"/>
            </a:br>
            <a:r>
              <a:rPr lang="en-US" altLang="en-US" sz="3200" b="1" u="sng" dirty="0"/>
              <a:t>became Jewish</a:t>
            </a:r>
            <a:r>
              <a:rPr lang="en-US" altLang="en-US" sz="3200" dirty="0"/>
              <a:t> </a:t>
            </a:r>
            <a:br>
              <a:rPr lang="en-US" altLang="en-US" sz="3200" dirty="0"/>
            </a:br>
            <a:r>
              <a:rPr lang="en-US" altLang="en-US" sz="3200" dirty="0"/>
              <a:t>after coming to the faith. </a:t>
            </a:r>
          </a:p>
        </p:txBody>
      </p:sp>
      <p:sp>
        <p:nvSpPr>
          <p:cNvPr id="2" name="Rectangle 1"/>
          <p:cNvSpPr/>
          <p:nvPr/>
        </p:nvSpPr>
        <p:spPr>
          <a:xfrm>
            <a:off x="457200" y="381000"/>
            <a:ext cx="11353800" cy="6096000"/>
          </a:xfrm>
          <a:prstGeom prst="rect">
            <a:avLst/>
          </a:prstGeom>
          <a:noFill/>
          <a:ln w="571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97181211-D879-45F2-9F89-2EEF39C20F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000" kern="1200">
                <a:solidFill>
                  <a:schemeClr val="tx1"/>
                </a:solidFill>
                <a:effectLst>
                  <a:outerShdw blurRad="38100" dist="38100" dir="2700000" algn="tl">
                    <a:srgbClr val="010199"/>
                  </a:outerShdw>
                </a:effectLst>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effectLst/>
                <a:latin typeface="Gill Sans MT" panose="020B0502020104020203"/>
                <a:ea typeface="+mn-ea"/>
              </a:rPr>
              <a:pPr algn="ctr" fontAlgn="auto">
                <a:spcBef>
                  <a:spcPts val="0"/>
                </a:spcBef>
                <a:spcAft>
                  <a:spcPts val="0"/>
                </a:spcAft>
                <a:defRPr/>
              </a:pPr>
              <a:t>22</a:t>
            </a:fld>
            <a:endParaRPr lang="en-US" sz="1100" dirty="0">
              <a:solidFill>
                <a:srgbClr val="FFFFFF"/>
              </a:solidFill>
              <a:effectLst/>
              <a:latin typeface="Gill Sans MT" panose="020B0502020104020203"/>
              <a:ea typeface="+mn-ea"/>
            </a:endParaRP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0" descr="Yeshuatorah"/>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543800" y="604369"/>
            <a:ext cx="4103859" cy="5821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3" name="Text Box 11"/>
          <p:cNvSpPr txBox="1">
            <a:spLocks noChangeArrowheads="1"/>
          </p:cNvSpPr>
          <p:nvPr/>
        </p:nvSpPr>
        <p:spPr bwMode="auto">
          <a:xfrm>
            <a:off x="819379" y="3929127"/>
            <a:ext cx="6530745" cy="230832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600" b="1" dirty="0">
                <a:solidFill>
                  <a:srgbClr val="002060"/>
                </a:solidFill>
              </a:rPr>
              <a:t>“…it was needful </a:t>
            </a:r>
            <a:r>
              <a:rPr lang="en-US" altLang="en-US" sz="3600" b="1" u="sng" dirty="0">
                <a:solidFill>
                  <a:srgbClr val="002060"/>
                </a:solidFill>
              </a:rPr>
              <a:t>to circumcise</a:t>
            </a:r>
            <a:r>
              <a:rPr lang="en-US" altLang="en-US" sz="3600" b="1" dirty="0">
                <a:solidFill>
                  <a:srgbClr val="002060"/>
                </a:solidFill>
              </a:rPr>
              <a:t> them, and </a:t>
            </a:r>
            <a:r>
              <a:rPr lang="en-US" altLang="en-US" sz="3600" b="1" dirty="0" smtClean="0">
                <a:solidFill>
                  <a:srgbClr val="002060"/>
                </a:solidFill>
              </a:rPr>
              <a:t/>
            </a:r>
            <a:br>
              <a:rPr lang="en-US" altLang="en-US" sz="3600" b="1" dirty="0" smtClean="0">
                <a:solidFill>
                  <a:srgbClr val="002060"/>
                </a:solidFill>
              </a:rPr>
            </a:br>
            <a:r>
              <a:rPr lang="en-US" altLang="en-US" sz="3600" b="1" dirty="0" smtClean="0">
                <a:solidFill>
                  <a:srgbClr val="002060"/>
                </a:solidFill>
              </a:rPr>
              <a:t>to </a:t>
            </a:r>
            <a:r>
              <a:rPr lang="en-US" altLang="en-US" sz="3600" b="1" dirty="0">
                <a:solidFill>
                  <a:srgbClr val="002060"/>
                </a:solidFill>
              </a:rPr>
              <a:t>command them to </a:t>
            </a:r>
            <a:r>
              <a:rPr lang="en-US" altLang="en-US" sz="3600" b="1" dirty="0" smtClean="0">
                <a:solidFill>
                  <a:srgbClr val="002060"/>
                </a:solidFill>
              </a:rPr>
              <a:t/>
            </a:r>
            <a:br>
              <a:rPr lang="en-US" altLang="en-US" sz="3600" b="1" dirty="0" smtClean="0">
                <a:solidFill>
                  <a:srgbClr val="002060"/>
                </a:solidFill>
              </a:rPr>
            </a:br>
            <a:r>
              <a:rPr lang="en-US" altLang="en-US" sz="3600" b="1" dirty="0" smtClean="0">
                <a:solidFill>
                  <a:srgbClr val="002060"/>
                </a:solidFill>
              </a:rPr>
              <a:t>keep </a:t>
            </a:r>
            <a:r>
              <a:rPr lang="en-US" altLang="en-US" sz="3600" b="1" dirty="0">
                <a:solidFill>
                  <a:srgbClr val="002060"/>
                </a:solidFill>
              </a:rPr>
              <a:t>the law of Moses.”</a:t>
            </a:r>
          </a:p>
        </p:txBody>
      </p:sp>
      <p:sp>
        <p:nvSpPr>
          <p:cNvPr id="2" name="TextBox 1"/>
          <p:cNvSpPr txBox="1"/>
          <p:nvPr/>
        </p:nvSpPr>
        <p:spPr>
          <a:xfrm>
            <a:off x="800099" y="718790"/>
            <a:ext cx="6550025" cy="304698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1"/>
          </a:fillRef>
          <a:effectRef idx="1">
            <a:schemeClr val="accent1"/>
          </a:effectRef>
          <a:fontRef idx="minor">
            <a:schemeClr val="lt1"/>
          </a:fontRef>
        </p:style>
        <p:txBody>
          <a:bodyPr wrap="square" rtlCol="0">
            <a:spAutoFit/>
            <a:sp3d extrusionH="57150">
              <a:bevelT w="82550" h="38100" prst="coolSlant"/>
            </a:sp3d>
          </a:bodyPr>
          <a:lstStyle/>
          <a:p>
            <a:pPr algn="ctr"/>
            <a:r>
              <a:rPr lang="en-US" sz="3200" b="1" dirty="0"/>
              <a:t>In Acts chapter 15, believers from among the Pharisees charged that the Gentile believers needed to be circumcised and compelled to keep the Torah in order to be saved! </a:t>
            </a:r>
            <a:br>
              <a:rPr lang="en-US" sz="3200" b="1" dirty="0"/>
            </a:br>
            <a:r>
              <a:rPr lang="en-US" sz="3200" b="1" dirty="0">
                <a:solidFill>
                  <a:srgbClr val="FFFF00"/>
                </a:solidFill>
              </a:rPr>
              <a:t>They said in Acts 15:5:</a:t>
            </a:r>
          </a:p>
        </p:txBody>
      </p:sp>
      <p:sp>
        <p:nvSpPr>
          <p:cNvPr id="3" name="Rectangle 2"/>
          <p:cNvSpPr/>
          <p:nvPr/>
        </p:nvSpPr>
        <p:spPr>
          <a:xfrm>
            <a:off x="368300" y="355600"/>
            <a:ext cx="11430000" cy="60960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4F746365-0E11-4B9A-AFB1-89967C257FF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443"/>
                                        </p:tgtEl>
                                        <p:attrNameLst>
                                          <p:attrName>style.visibility</p:attrName>
                                        </p:attrNameLst>
                                      </p:cBhvr>
                                      <p:to>
                                        <p:strVal val="visible"/>
                                      </p:to>
                                    </p:set>
                                    <p:animEffect transition="in" filter="barn(inVertical)">
                                      <p:cBhvr>
                                        <p:cTn id="7" dur="500"/>
                                        <p:tgtEl>
                                          <p:spTgt spid="18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3E799D0E-2423-4619-99B5-B3AA49AA711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
        <p:nvSpPr>
          <p:cNvPr id="7" name="TextBox 6"/>
          <p:cNvSpPr txBox="1"/>
          <p:nvPr/>
        </p:nvSpPr>
        <p:spPr>
          <a:xfrm>
            <a:off x="1219200" y="1143000"/>
            <a:ext cx="9753600" cy="4524315"/>
          </a:xfrm>
          <a:prstGeom prst="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lvl="0" algn="ctr">
              <a:spcBef>
                <a:spcPct val="30000"/>
              </a:spcBef>
            </a:pPr>
            <a:r>
              <a:rPr lang="en-US" altLang="en-US" sz="3600" b="1" dirty="0">
                <a:solidFill>
                  <a:schemeClr val="tx1"/>
                </a:solidFill>
              </a:rPr>
              <a:t>By “</a:t>
            </a:r>
            <a:r>
              <a:rPr lang="en-US" altLang="en-US" sz="3600" b="1" dirty="0">
                <a:solidFill>
                  <a:srgbClr val="FFFF00"/>
                </a:solidFill>
              </a:rPr>
              <a:t>circumcision,</a:t>
            </a:r>
            <a:r>
              <a:rPr lang="en-US" altLang="en-US" sz="3600" b="1" dirty="0">
                <a:solidFill>
                  <a:schemeClr val="tx1"/>
                </a:solidFill>
              </a:rPr>
              <a:t>” they meant </a:t>
            </a:r>
            <a:br>
              <a:rPr lang="en-US" altLang="en-US" sz="3600" b="1" dirty="0">
                <a:solidFill>
                  <a:schemeClr val="tx1"/>
                </a:solidFill>
              </a:rPr>
            </a:br>
            <a:r>
              <a:rPr lang="en-US" altLang="en-US" sz="3600" b="1" dirty="0">
                <a:solidFill>
                  <a:schemeClr val="tx1"/>
                </a:solidFill>
              </a:rPr>
              <a:t>a </a:t>
            </a:r>
            <a:r>
              <a:rPr lang="en-US" altLang="en-US" sz="3600" b="1" dirty="0">
                <a:solidFill>
                  <a:srgbClr val="FFFF00"/>
                </a:solidFill>
              </a:rPr>
              <a:t>legal conversion to Judaism. </a:t>
            </a:r>
            <a:br>
              <a:rPr lang="en-US" altLang="en-US" sz="3600" b="1" dirty="0">
                <a:solidFill>
                  <a:srgbClr val="FFFF00"/>
                </a:solidFill>
              </a:rPr>
            </a:br>
            <a:r>
              <a:rPr lang="en-US" altLang="en-US" sz="3600" b="1" dirty="0">
                <a:solidFill>
                  <a:schemeClr val="tx1"/>
                </a:solidFill>
              </a:rPr>
              <a:t>By “</a:t>
            </a:r>
            <a:r>
              <a:rPr lang="en-US" altLang="en-US" sz="3600" b="1" dirty="0">
                <a:solidFill>
                  <a:srgbClr val="FFC000"/>
                </a:solidFill>
              </a:rPr>
              <a:t>ordering them to keep the </a:t>
            </a:r>
            <a:br>
              <a:rPr lang="en-US" altLang="en-US" sz="3600" b="1" dirty="0">
                <a:solidFill>
                  <a:srgbClr val="FFC000"/>
                </a:solidFill>
              </a:rPr>
            </a:br>
            <a:r>
              <a:rPr lang="en-US" altLang="en-US" sz="3600" b="1" dirty="0">
                <a:solidFill>
                  <a:srgbClr val="FFC000"/>
                </a:solidFill>
              </a:rPr>
              <a:t>Law of Moses,</a:t>
            </a:r>
            <a:r>
              <a:rPr lang="en-US" altLang="en-US" sz="3600" b="1" dirty="0">
                <a:solidFill>
                  <a:schemeClr val="tx1"/>
                </a:solidFill>
              </a:rPr>
              <a:t>” they meant </a:t>
            </a:r>
            <a:r>
              <a:rPr lang="en-US" altLang="en-US" sz="3600" b="1" dirty="0">
                <a:solidFill>
                  <a:srgbClr val="FFC000"/>
                </a:solidFill>
              </a:rPr>
              <a:t>compelling </a:t>
            </a:r>
            <a:br>
              <a:rPr lang="en-US" altLang="en-US" sz="3600" b="1" dirty="0">
                <a:solidFill>
                  <a:srgbClr val="FFC000"/>
                </a:solidFill>
              </a:rPr>
            </a:br>
            <a:r>
              <a:rPr lang="en-US" altLang="en-US" sz="3600" b="1" dirty="0">
                <a:solidFill>
                  <a:srgbClr val="FFC000"/>
                </a:solidFill>
              </a:rPr>
              <a:t>the Gentiles to keep the</a:t>
            </a:r>
            <a:r>
              <a:rPr lang="en-US" altLang="en-US" sz="3600" b="1" dirty="0">
                <a:solidFill>
                  <a:schemeClr val="tx1"/>
                </a:solidFill>
              </a:rPr>
              <a:t> Torah </a:t>
            </a:r>
            <a:br>
              <a:rPr lang="en-US" altLang="en-US" sz="3600" b="1" dirty="0">
                <a:solidFill>
                  <a:schemeClr val="tx1"/>
                </a:solidFill>
              </a:rPr>
            </a:br>
            <a:r>
              <a:rPr lang="en-US" altLang="en-US" sz="3600" b="1" i="1" dirty="0">
                <a:solidFill>
                  <a:schemeClr val="tx1"/>
                </a:solidFill>
              </a:rPr>
              <a:t>(the Written </a:t>
            </a:r>
            <a:r>
              <a:rPr lang="en-US" altLang="en-US" sz="3600" b="1" i="1" dirty="0">
                <a:solidFill>
                  <a:srgbClr val="FFFF00"/>
                </a:solidFill>
              </a:rPr>
              <a:t>and</a:t>
            </a:r>
            <a:r>
              <a:rPr lang="en-US" altLang="en-US" sz="3600" b="1" i="1" dirty="0">
                <a:solidFill>
                  <a:schemeClr val="bg1"/>
                </a:solidFill>
              </a:rPr>
              <a:t> </a:t>
            </a:r>
            <a:r>
              <a:rPr lang="en-US" altLang="en-US" sz="3600" b="1" i="1" dirty="0">
                <a:solidFill>
                  <a:srgbClr val="FFC000"/>
                </a:solidFill>
              </a:rPr>
              <a:t>Oral Torah</a:t>
            </a:r>
            <a:r>
              <a:rPr lang="en-US" altLang="en-US" sz="3600" b="1" i="1" dirty="0">
                <a:solidFill>
                  <a:schemeClr val="tx1"/>
                </a:solidFill>
              </a:rPr>
              <a:t>)</a:t>
            </a:r>
            <a:r>
              <a:rPr lang="en-US" altLang="en-US" sz="3600" b="1" dirty="0">
                <a:solidFill>
                  <a:schemeClr val="tx1"/>
                </a:solidFill>
              </a:rPr>
              <a:t> as Jews. </a:t>
            </a:r>
            <a:r>
              <a:rPr lang="en-US" altLang="en-US" sz="3600" b="1" u="sng" dirty="0">
                <a:solidFill>
                  <a:schemeClr val="tx1"/>
                </a:solidFill>
              </a:rPr>
              <a:t/>
            </a:r>
            <a:br>
              <a:rPr lang="en-US" altLang="en-US" sz="3600" b="1" u="sng" dirty="0">
                <a:solidFill>
                  <a:schemeClr val="tx1"/>
                </a:solidFill>
              </a:rPr>
            </a:br>
            <a:r>
              <a:rPr lang="en-US" altLang="en-US" sz="3600" b="1" u="sng" dirty="0">
                <a:solidFill>
                  <a:srgbClr val="FFFF00"/>
                </a:solidFill>
              </a:rPr>
              <a:t>However the Oral Torah was to them even more im</a:t>
            </a:r>
            <a:r>
              <a:rPr lang="en-US" altLang="en-US" sz="3600" b="1" dirty="0">
                <a:solidFill>
                  <a:srgbClr val="FFFF00"/>
                </a:solidFill>
              </a:rPr>
              <a:t>p</a:t>
            </a:r>
            <a:r>
              <a:rPr lang="en-US" altLang="en-US" sz="3600" b="1" u="sng" dirty="0">
                <a:solidFill>
                  <a:srgbClr val="FFFF00"/>
                </a:solidFill>
              </a:rPr>
              <a:t>ortant than the written </a:t>
            </a:r>
            <a:r>
              <a:rPr lang="en-US" altLang="en-US" sz="3600" b="1" u="sng" dirty="0" smtClean="0">
                <a:solidFill>
                  <a:srgbClr val="FFFF00"/>
                </a:solidFill>
              </a:rPr>
              <a:t>one</a:t>
            </a:r>
            <a:r>
              <a:rPr lang="en-US" altLang="en-US" sz="3600" b="1" dirty="0" smtClean="0">
                <a:solidFill>
                  <a:srgbClr val="FFFF00"/>
                </a:solidFill>
              </a:rPr>
              <a:t>.</a:t>
            </a:r>
            <a:endParaRPr lang="en-US" altLang="en-US" sz="3600" b="1" dirty="0">
              <a:solidFill>
                <a:schemeClr val="bg1"/>
              </a:solidFill>
            </a:endParaRPr>
          </a:p>
        </p:txBody>
      </p:sp>
    </p:spTree>
    <p:extLst>
      <p:ext uri="{BB962C8B-B14F-4D97-AF65-F5344CB8AC3E}">
        <p14:creationId xmlns:p14="http://schemas.microsoft.com/office/powerpoint/2010/main" val="1938545045"/>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5" descr="rainbow-over-hawaii"/>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6200" y="0"/>
            <a:ext cx="1230165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502" name="WordArt 6"/>
          <p:cNvSpPr>
            <a:spLocks noChangeArrowheads="1" noChangeShapeType="1" noTextEdit="1"/>
          </p:cNvSpPr>
          <p:nvPr/>
        </p:nvSpPr>
        <p:spPr bwMode="auto">
          <a:xfrm>
            <a:off x="-152400" y="1524000"/>
            <a:ext cx="10896600" cy="3276600"/>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bevelT h="25400" prst="softRound"/>
              <a:extrusionClr>
                <a:srgbClr val="FF6600"/>
              </a:extrusionClr>
              <a:contourClr>
                <a:srgbClr val="FFE701"/>
              </a:contourClr>
            </a:sp3d>
          </a:bodyPr>
          <a:lstStyle/>
          <a:p>
            <a:pPr algn="ctr"/>
            <a:r>
              <a:rPr lang="en-US" sz="3600" kern="10" dirty="0">
                <a:ln w="28575">
                  <a:solidFill>
                    <a:srgbClr val="660033"/>
                  </a:solidFill>
                  <a:round/>
                  <a:headEnd/>
                  <a:tailEnd/>
                </a:ln>
                <a:gradFill rotWithShape="1">
                  <a:gsLst>
                    <a:gs pos="0">
                      <a:srgbClr val="FF3399"/>
                    </a:gs>
                    <a:gs pos="25000">
                      <a:srgbClr val="FF6633"/>
                    </a:gs>
                    <a:gs pos="50000">
                      <a:srgbClr val="FFFF00"/>
                    </a:gs>
                    <a:gs pos="75000">
                      <a:srgbClr val="01A78F"/>
                    </a:gs>
                    <a:gs pos="100000">
                      <a:srgbClr val="3366FF"/>
                    </a:gs>
                  </a:gsLst>
                  <a:lin ang="5400000" scaled="0"/>
                </a:gradFill>
                <a:latin typeface="Cooper Black" pitchFamily="18" charset="0"/>
              </a:rPr>
              <a:t>That was a salvational</a:t>
            </a:r>
          </a:p>
          <a:p>
            <a:pPr algn="ctr"/>
            <a:r>
              <a:rPr lang="en-US" sz="3600" kern="10" dirty="0">
                <a:ln w="28575">
                  <a:solidFill>
                    <a:srgbClr val="660033"/>
                  </a:solidFill>
                  <a:round/>
                  <a:headEnd/>
                  <a:tailEnd/>
                </a:ln>
                <a:gradFill rotWithShape="1">
                  <a:gsLst>
                    <a:gs pos="0">
                      <a:srgbClr val="FF3399"/>
                    </a:gs>
                    <a:gs pos="25000">
                      <a:srgbClr val="FF6633"/>
                    </a:gs>
                    <a:gs pos="50000">
                      <a:srgbClr val="FFFF00"/>
                    </a:gs>
                    <a:gs pos="75000">
                      <a:srgbClr val="01A78F"/>
                    </a:gs>
                    <a:gs pos="100000">
                      <a:srgbClr val="3366FF"/>
                    </a:gs>
                  </a:gsLst>
                  <a:lin ang="5400000" scaled="0"/>
                </a:gradFill>
                <a:latin typeface="Cooper Black" pitchFamily="18" charset="0"/>
              </a:rPr>
              <a:t> issue to them!</a:t>
            </a:r>
          </a:p>
        </p:txBody>
      </p:sp>
      <p:pic>
        <p:nvPicPr>
          <p:cNvPr id="2" name="Picture 1">
            <a:extLst>
              <a:ext uri="{FF2B5EF4-FFF2-40B4-BE49-F238E27FC236}">
                <a16:creationId xmlns:a16="http://schemas.microsoft.com/office/drawing/2014/main" xmlns="" id="{96EE526F-D44E-4DBA-9ED1-3A52FE8E1F0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7" descr="approved_rubber_stamp"/>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467600" y="1295400"/>
            <a:ext cx="3870326"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 Box 8"/>
          <p:cNvSpPr txBox="1">
            <a:spLocks noChangeArrowheads="1"/>
          </p:cNvSpPr>
          <p:nvPr/>
        </p:nvSpPr>
        <p:spPr bwMode="auto">
          <a:xfrm>
            <a:off x="762000" y="1302834"/>
            <a:ext cx="6705600" cy="4031873"/>
          </a:xfrm>
          <a:prstGeom prst="rect">
            <a:avLst/>
          </a:prstGeom>
          <a:ln w="57150">
            <a:solidFill>
              <a:schemeClr val="accent2">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t>We must understand what circumcision meant as a kind of </a:t>
            </a:r>
            <a:r>
              <a:rPr lang="en-US" altLang="en-US" sz="3200" u="sng" dirty="0">
                <a:solidFill>
                  <a:srgbClr val="0000FF"/>
                </a:solidFill>
              </a:rPr>
              <a:t>ph</a:t>
            </a:r>
            <a:r>
              <a:rPr lang="en-US" altLang="en-US" sz="3200" dirty="0">
                <a:solidFill>
                  <a:srgbClr val="0000FF"/>
                </a:solidFill>
              </a:rPr>
              <a:t>y</a:t>
            </a:r>
            <a:r>
              <a:rPr lang="en-US" altLang="en-US" sz="3200" u="sng" dirty="0">
                <a:solidFill>
                  <a:srgbClr val="0000FF"/>
                </a:solidFill>
              </a:rPr>
              <a:t>sical identif</a:t>
            </a:r>
            <a:r>
              <a:rPr lang="en-US" altLang="en-US" sz="3200" dirty="0">
                <a:solidFill>
                  <a:srgbClr val="0000FF"/>
                </a:solidFill>
              </a:rPr>
              <a:t>y</a:t>
            </a:r>
            <a:r>
              <a:rPr lang="en-US" altLang="en-US" sz="3200" u="sng" dirty="0">
                <a:solidFill>
                  <a:srgbClr val="0000FF"/>
                </a:solidFill>
              </a:rPr>
              <a:t>in</a:t>
            </a:r>
            <a:r>
              <a:rPr lang="en-US" altLang="en-US" sz="3200" dirty="0">
                <a:solidFill>
                  <a:srgbClr val="0000FF"/>
                </a:solidFill>
              </a:rPr>
              <a:t>g</a:t>
            </a:r>
            <a:r>
              <a:rPr lang="en-US" altLang="en-US" sz="3200" u="sng" dirty="0">
                <a:solidFill>
                  <a:srgbClr val="0000FF"/>
                </a:solidFill>
              </a:rPr>
              <a:t> mark</a:t>
            </a:r>
            <a:r>
              <a:rPr lang="en-US" altLang="en-US" sz="3200" dirty="0"/>
              <a:t> </a:t>
            </a:r>
            <a:br>
              <a:rPr lang="en-US" altLang="en-US" sz="3200" dirty="0"/>
            </a:br>
            <a:r>
              <a:rPr lang="en-US" altLang="en-US" sz="3200" dirty="0"/>
              <a:t>to the Jews of the </a:t>
            </a:r>
            <a:br>
              <a:rPr lang="en-US" altLang="en-US" sz="3200" dirty="0"/>
            </a:br>
            <a:r>
              <a:rPr lang="en-US" altLang="en-US" sz="3200" dirty="0"/>
              <a:t>New Testament times.  </a:t>
            </a:r>
            <a:br>
              <a:rPr lang="en-US" altLang="en-US" sz="3200" dirty="0"/>
            </a:br>
            <a:r>
              <a:rPr lang="en-US" altLang="en-US" sz="3200" dirty="0"/>
              <a:t>It simply meant they were </a:t>
            </a:r>
            <a:br>
              <a:rPr lang="en-US" altLang="en-US" sz="3200" dirty="0"/>
            </a:br>
            <a:r>
              <a:rPr lang="en-US" altLang="en-US" sz="3200" dirty="0"/>
              <a:t>part of Israel and </a:t>
            </a:r>
            <a:r>
              <a:rPr lang="en-US" altLang="en-US" sz="3200" dirty="0" err="1"/>
              <a:t>Elohim’s</a:t>
            </a:r>
            <a:r>
              <a:rPr lang="en-US" altLang="en-US" sz="3200" dirty="0"/>
              <a:t> people - approved and part of the remnant!</a:t>
            </a:r>
          </a:p>
        </p:txBody>
      </p:sp>
      <p:sp>
        <p:nvSpPr>
          <p:cNvPr id="2" name="Rectangle 1"/>
          <p:cNvSpPr/>
          <p:nvPr/>
        </p:nvSpPr>
        <p:spPr>
          <a:xfrm>
            <a:off x="393700" y="381000"/>
            <a:ext cx="11353800" cy="6096000"/>
          </a:xfrm>
          <a:prstGeom prst="rect">
            <a:avLst/>
          </a:prstGeom>
          <a:noFill/>
          <a:ln w="762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F6E3B17D-F3AC-4AB0-B99A-0D9D0A2D377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13500000" scaled="1"/>
          <a:tileRect/>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4038600" y="-23012400"/>
            <a:ext cx="4350936" cy="6400800"/>
          </a:xfrm>
          <a:prstGeom prst="rect">
            <a:avLst/>
          </a:prstGeom>
        </p:spPr>
      </p:pic>
      <p:pic>
        <p:nvPicPr>
          <p:cNvPr id="2050" name="Picture 2" descr="http://upload.wikimedia.org/wikipedia/commons/b/b6/Antiochos_III.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flipV="1">
            <a:off x="-378561600" y="-620494706"/>
            <a:ext cx="403755225" cy="59397710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62000" y="1051054"/>
            <a:ext cx="6019800" cy="4832092"/>
          </a:xfrm>
          <a:prstGeom prst="rect">
            <a:avLst/>
          </a:prstGeom>
          <a:solidFill>
            <a:schemeClr val="dk1">
              <a:alpha val="30000"/>
            </a:schemeClr>
          </a:solidFill>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b="1" dirty="0">
                <a:solidFill>
                  <a:schemeClr val="bg1"/>
                </a:solidFill>
              </a:rPr>
              <a:t>Also remember:  </a:t>
            </a:r>
            <a:r>
              <a:rPr lang="en-US" sz="2800" b="1" dirty="0">
                <a:solidFill>
                  <a:srgbClr val="FFC000"/>
                </a:solidFill>
              </a:rPr>
              <a:t>during the reign of Antiochus, there was an attempt to force the Jews to </a:t>
            </a:r>
            <a:br>
              <a:rPr lang="en-US" sz="2800" b="1" dirty="0">
                <a:solidFill>
                  <a:srgbClr val="FFC000"/>
                </a:solidFill>
              </a:rPr>
            </a:br>
            <a:r>
              <a:rPr lang="en-US" sz="2800" b="1" u="sng" dirty="0">
                <a:solidFill>
                  <a:srgbClr val="FFC000"/>
                </a:solidFill>
              </a:rPr>
              <a:t>not </a:t>
            </a:r>
            <a:r>
              <a:rPr lang="en-US" sz="2800" b="1" dirty="0">
                <a:solidFill>
                  <a:srgbClr val="FFC000"/>
                </a:solidFill>
              </a:rPr>
              <a:t>p</a:t>
            </a:r>
            <a:r>
              <a:rPr lang="en-US" sz="2800" b="1" u="sng" dirty="0">
                <a:solidFill>
                  <a:srgbClr val="FFC000"/>
                </a:solidFill>
              </a:rPr>
              <a:t>ractice circumcision</a:t>
            </a:r>
            <a:r>
              <a:rPr lang="en-US" sz="2800" b="1" dirty="0">
                <a:solidFill>
                  <a:srgbClr val="FFC000"/>
                </a:solidFill>
              </a:rPr>
              <a:t>.  </a:t>
            </a:r>
            <a:br>
              <a:rPr lang="en-US" sz="2800" b="1" dirty="0">
                <a:solidFill>
                  <a:srgbClr val="FFC000"/>
                </a:solidFill>
              </a:rPr>
            </a:br>
            <a:r>
              <a:rPr lang="en-US" sz="2800" b="1" dirty="0">
                <a:solidFill>
                  <a:srgbClr val="FFFF00"/>
                </a:solidFill>
              </a:rPr>
              <a:t>This caused them to lose their identity as children of Abraham. </a:t>
            </a:r>
            <a:br>
              <a:rPr lang="en-US" sz="2800" b="1" dirty="0">
                <a:solidFill>
                  <a:srgbClr val="FFFF00"/>
                </a:solidFill>
              </a:rPr>
            </a:br>
            <a:r>
              <a:rPr lang="en-US" sz="2800" b="1" dirty="0">
                <a:solidFill>
                  <a:schemeClr val="bg1"/>
                </a:solidFill>
              </a:rPr>
              <a:t>It was one of the signs along with the weekly Sabbath and the Passover that they were His people, which were also attacked and forbidden by the Hellenists. </a:t>
            </a:r>
          </a:p>
        </p:txBody>
      </p:sp>
      <p:pic>
        <p:nvPicPr>
          <p:cNvPr id="7" name="Picture 6"/>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Layer>
                </a14:imgProps>
              </a:ext>
              <a:ext uri="{28A0092B-C50C-407E-A947-70E740481C1C}">
                <a14:useLocalDpi xmlns:a14="http://schemas.microsoft.com/office/drawing/2010/main"/>
              </a:ext>
            </a:extLst>
          </a:blip>
          <a:stretch>
            <a:fillRect/>
          </a:stretch>
        </p:blipFill>
        <p:spPr>
          <a:xfrm>
            <a:off x="7239000" y="292178"/>
            <a:ext cx="4267200" cy="628131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Rectangle 4"/>
          <p:cNvSpPr/>
          <p:nvPr/>
        </p:nvSpPr>
        <p:spPr>
          <a:xfrm>
            <a:off x="304800" y="228600"/>
            <a:ext cx="11582400" cy="6400800"/>
          </a:xfrm>
          <a:prstGeom prst="rect">
            <a:avLst/>
          </a:prstGeom>
          <a:noFill/>
          <a:ln w="7620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8ED5ADD8-4E7F-471B-82CD-CA1340F1ED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9"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437712644"/>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5" descr="baptism"/>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52800" y="457200"/>
            <a:ext cx="5486399" cy="4214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1" name="Text Box 6"/>
          <p:cNvSpPr txBox="1">
            <a:spLocks noChangeArrowheads="1"/>
          </p:cNvSpPr>
          <p:nvPr/>
        </p:nvSpPr>
        <p:spPr bwMode="auto">
          <a:xfrm>
            <a:off x="1104899" y="4551740"/>
            <a:ext cx="9982200" cy="1569660"/>
          </a:xfrm>
          <a:prstGeom prst="rect">
            <a:avLst/>
          </a:prstGeom>
          <a:ln w="57150">
            <a:solidFill>
              <a:schemeClr val="accent1">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2">
            <a:schemeClr val="accent1"/>
          </a:fillRef>
          <a:effectRef idx="1">
            <a:schemeClr val="accent1"/>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solidFill>
                  <a:schemeClr val="accent1">
                    <a:lumMod val="50000"/>
                  </a:schemeClr>
                </a:solidFill>
              </a:rPr>
              <a:t>Circumcision was looked upon as the very </a:t>
            </a:r>
            <a:br>
              <a:rPr lang="en-US" altLang="en-US" sz="3200" dirty="0">
                <a:solidFill>
                  <a:schemeClr val="accent1">
                    <a:lumMod val="50000"/>
                  </a:schemeClr>
                </a:solidFill>
              </a:rPr>
            </a:br>
            <a:r>
              <a:rPr lang="en-US" altLang="en-US" sz="3200" b="1" u="sng" dirty="0">
                <a:solidFill>
                  <a:schemeClr val="accent1">
                    <a:lumMod val="50000"/>
                  </a:schemeClr>
                </a:solidFill>
              </a:rPr>
              <a:t>sacrament of salvation</a:t>
            </a:r>
            <a:r>
              <a:rPr lang="en-US" altLang="en-US" sz="3200" dirty="0">
                <a:solidFill>
                  <a:schemeClr val="accent1">
                    <a:lumMod val="50000"/>
                  </a:schemeClr>
                </a:solidFill>
              </a:rPr>
              <a:t> much like water baptism </a:t>
            </a:r>
            <a:br>
              <a:rPr lang="en-US" altLang="en-US" sz="3200" dirty="0">
                <a:solidFill>
                  <a:schemeClr val="accent1">
                    <a:lumMod val="50000"/>
                  </a:schemeClr>
                </a:solidFill>
              </a:rPr>
            </a:br>
            <a:r>
              <a:rPr lang="en-US" altLang="en-US" sz="3200" dirty="0">
                <a:solidFill>
                  <a:schemeClr val="accent1">
                    <a:lumMod val="50000"/>
                  </a:schemeClr>
                </a:solidFill>
              </a:rPr>
              <a:t>for infants and the mass for Catholics.</a:t>
            </a:r>
            <a:r>
              <a:rPr lang="en-US" altLang="en-US" sz="1800" dirty="0">
                <a:solidFill>
                  <a:schemeClr val="accent1">
                    <a:lumMod val="50000"/>
                  </a:schemeClr>
                </a:solidFill>
              </a:rPr>
              <a:t> </a:t>
            </a:r>
          </a:p>
        </p:txBody>
      </p:sp>
      <p:sp>
        <p:nvSpPr>
          <p:cNvPr id="2" name="Rectangle 1"/>
          <p:cNvSpPr/>
          <p:nvPr/>
        </p:nvSpPr>
        <p:spPr>
          <a:xfrm>
            <a:off x="304800" y="304800"/>
            <a:ext cx="11582400" cy="6172200"/>
          </a:xfrm>
          <a:prstGeom prst="rect">
            <a:avLst/>
          </a:prstGeom>
          <a:noFill/>
          <a:ln w="571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B02C5E2A-87E5-4E5C-AB2A-15F77C40FA6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75452" y="819150"/>
            <a:ext cx="10229946" cy="507831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lvl="0" algn="ctr">
              <a:spcBef>
                <a:spcPct val="30000"/>
              </a:spcBef>
            </a:pPr>
            <a:r>
              <a:rPr lang="en-US" altLang="en-US" sz="3600" b="1" dirty="0">
                <a:solidFill>
                  <a:schemeClr val="bg1"/>
                </a:solidFill>
              </a:rPr>
              <a:t>We need to agree that we </a:t>
            </a:r>
            <a:r>
              <a:rPr lang="en-US" altLang="en-US" sz="3600" b="1" dirty="0" smtClean="0">
                <a:solidFill>
                  <a:schemeClr val="bg1"/>
                </a:solidFill>
              </a:rPr>
              <a:t>do not need to be </a:t>
            </a:r>
            <a:r>
              <a:rPr lang="en-US" altLang="en-US" sz="3600" b="1" dirty="0">
                <a:solidFill>
                  <a:schemeClr val="bg1"/>
                </a:solidFill>
              </a:rPr>
              <a:t>physically circumcised in order to be saved. </a:t>
            </a:r>
            <a:br>
              <a:rPr lang="en-US" altLang="en-US" sz="3600" b="1" dirty="0">
                <a:solidFill>
                  <a:schemeClr val="bg1"/>
                </a:solidFill>
              </a:rPr>
            </a:br>
            <a:r>
              <a:rPr lang="en-US" altLang="en-US" sz="3600" b="1" dirty="0">
                <a:solidFill>
                  <a:srgbClr val="FF0000"/>
                </a:solidFill>
                <a:effectLst>
                  <a:glow rad="177800">
                    <a:schemeClr val="bg1"/>
                  </a:glow>
                </a:effectLst>
              </a:rPr>
              <a:t>Salvation is by the blood of Messiah and </a:t>
            </a:r>
            <a:br>
              <a:rPr lang="en-US" altLang="en-US" sz="3600" b="1" dirty="0">
                <a:solidFill>
                  <a:srgbClr val="FF0000"/>
                </a:solidFill>
                <a:effectLst>
                  <a:glow rad="177800">
                    <a:schemeClr val="bg1"/>
                  </a:glow>
                </a:effectLst>
              </a:rPr>
            </a:br>
            <a:r>
              <a:rPr lang="en-US" altLang="en-US" sz="3600" b="1" dirty="0">
                <a:solidFill>
                  <a:srgbClr val="FF0000"/>
                </a:solidFill>
                <a:effectLst>
                  <a:glow rad="177800">
                    <a:schemeClr val="bg1"/>
                  </a:glow>
                </a:effectLst>
              </a:rPr>
              <a:t>His atonement alone. </a:t>
            </a:r>
            <a:r>
              <a:rPr lang="en-US" altLang="en-US" sz="3600" b="1" dirty="0">
                <a:solidFill>
                  <a:schemeClr val="bg1"/>
                </a:solidFill>
              </a:rPr>
              <a:t/>
            </a:r>
            <a:br>
              <a:rPr lang="en-US" altLang="en-US" sz="3600" b="1" dirty="0">
                <a:solidFill>
                  <a:schemeClr val="bg1"/>
                </a:solidFill>
              </a:rPr>
            </a:br>
            <a:r>
              <a:rPr lang="en-US" altLang="en-US" sz="3600" b="1" dirty="0">
                <a:solidFill>
                  <a:schemeClr val="bg1"/>
                </a:solidFill>
              </a:rPr>
              <a:t>Interesting enough, the very concept of circumcision in the Old Testament is </a:t>
            </a:r>
            <a:r>
              <a:rPr lang="en-US" altLang="en-US" sz="3600" b="1" u="sng" dirty="0">
                <a:solidFill>
                  <a:schemeClr val="bg1"/>
                </a:solidFill>
              </a:rPr>
              <a:t>also</a:t>
            </a:r>
            <a:r>
              <a:rPr lang="en-US" altLang="en-US" sz="3600" b="1" dirty="0">
                <a:solidFill>
                  <a:schemeClr val="bg1"/>
                </a:solidFill>
              </a:rPr>
              <a:t> </a:t>
            </a:r>
            <a:br>
              <a:rPr lang="en-US" altLang="en-US" sz="3600" b="1" dirty="0">
                <a:solidFill>
                  <a:schemeClr val="bg1"/>
                </a:solidFill>
              </a:rPr>
            </a:br>
            <a:r>
              <a:rPr lang="en-US" altLang="en-US" sz="3600" b="1" dirty="0">
                <a:solidFill>
                  <a:schemeClr val="bg1"/>
                </a:solidFill>
              </a:rPr>
              <a:t>the cutting away of the foreskin, or flesh, </a:t>
            </a:r>
            <a:br>
              <a:rPr lang="en-US" altLang="en-US" sz="3600" b="1" dirty="0">
                <a:solidFill>
                  <a:schemeClr val="bg1"/>
                </a:solidFill>
              </a:rPr>
            </a:br>
            <a:r>
              <a:rPr lang="en-US" altLang="en-US" sz="3600" b="1" dirty="0">
                <a:solidFill>
                  <a:schemeClr val="bg1"/>
                </a:solidFill>
              </a:rPr>
              <a:t>of our hearts. </a:t>
            </a:r>
            <a:r>
              <a:rPr lang="en-US" altLang="en-US" sz="3600" b="1" dirty="0">
                <a:solidFill>
                  <a:srgbClr val="FFFF00"/>
                </a:solidFill>
              </a:rPr>
              <a:t>So if/when we are born again, </a:t>
            </a:r>
            <a:br>
              <a:rPr lang="en-US" altLang="en-US" sz="3600" b="1" dirty="0">
                <a:solidFill>
                  <a:srgbClr val="FFFF00"/>
                </a:solidFill>
              </a:rPr>
            </a:br>
            <a:r>
              <a:rPr lang="en-US" altLang="en-US" sz="3600" b="1" dirty="0">
                <a:solidFill>
                  <a:srgbClr val="FFFF00"/>
                </a:solidFill>
              </a:rPr>
              <a:t>we are internally heart circumcised. </a:t>
            </a:r>
          </a:p>
        </p:txBody>
      </p:sp>
      <p:pic>
        <p:nvPicPr>
          <p:cNvPr id="3" name="Picture 2">
            <a:extLst>
              <a:ext uri="{FF2B5EF4-FFF2-40B4-BE49-F238E27FC236}">
                <a16:creationId xmlns:a16="http://schemas.microsoft.com/office/drawing/2014/main" xmlns="" id="{47383DE5-C7DF-4136-8B2B-16965C2DD1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725797755"/>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2" name="Text Box 6"/>
          <p:cNvSpPr txBox="1">
            <a:spLocks noChangeArrowheads="1"/>
          </p:cNvSpPr>
          <p:nvPr/>
        </p:nvSpPr>
        <p:spPr bwMode="auto">
          <a:xfrm>
            <a:off x="1143000" y="1611151"/>
            <a:ext cx="5105400" cy="3416320"/>
          </a:xfrm>
          <a:prstGeom prst="rect">
            <a:avLst/>
          </a:prstGeom>
          <a:ln w="76200">
            <a:solidFill>
              <a:schemeClr val="accent4">
                <a:lumMod val="50000"/>
              </a:scheme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600" i="1" dirty="0"/>
              <a:t>We find this written in Deuteronomy 10:16, </a:t>
            </a:r>
            <a:r>
              <a:rPr lang="en-US" altLang="en-US" sz="3600" b="1" dirty="0">
                <a:solidFill>
                  <a:schemeClr val="accent4">
                    <a:lumMod val="50000"/>
                  </a:schemeClr>
                </a:solidFill>
              </a:rPr>
              <a:t>“Circumcise therefore the foreskin of your heart and be no more stiff necked!”</a:t>
            </a:r>
          </a:p>
        </p:txBody>
      </p:sp>
      <p:pic>
        <p:nvPicPr>
          <p:cNvPr id="2" name="Picture 1">
            <a:extLst>
              <a:ext uri="{FF2B5EF4-FFF2-40B4-BE49-F238E27FC236}">
                <a16:creationId xmlns:a16="http://schemas.microsoft.com/office/drawing/2014/main" xmlns="" id="{04262A98-A55F-4C24-B8EB-4C3849B507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pic>
        <p:nvPicPr>
          <p:cNvPr id="6" name="Picture 5" descr="open_bible"/>
          <p:cNvPicPr>
            <a:picLocks noChangeAspect="1" noChangeArrowheads="1"/>
          </p:cNvPicPr>
          <p:nvPr/>
        </p:nvPicPr>
        <p:blipFill>
          <a:blip r:embed="rId4" cstate="email">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bwMode="auto">
          <a:xfrm>
            <a:off x="6477000" y="1631662"/>
            <a:ext cx="4648014" cy="339580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5" descr="open_bibl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467600" y="1295400"/>
            <a:ext cx="3423492" cy="250118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4582" name="Text Box 6"/>
          <p:cNvSpPr txBox="1">
            <a:spLocks noChangeArrowheads="1"/>
          </p:cNvSpPr>
          <p:nvPr/>
        </p:nvSpPr>
        <p:spPr bwMode="auto">
          <a:xfrm>
            <a:off x="1033291" y="838200"/>
            <a:ext cx="6096000" cy="5016758"/>
          </a:xfrm>
          <a:prstGeom prst="rect">
            <a:avLst/>
          </a:prstGeom>
          <a:ln w="76200">
            <a:solidFill>
              <a:schemeClr val="accent4">
                <a:lumMod val="50000"/>
              </a:scheme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i="1" dirty="0"/>
              <a:t>This is repeated in Jeremiah 4:4, </a:t>
            </a:r>
            <a:r>
              <a:rPr lang="en-US" altLang="en-US" sz="3200" b="1" dirty="0">
                <a:solidFill>
                  <a:schemeClr val="accent4">
                    <a:lumMod val="50000"/>
                  </a:schemeClr>
                </a:solidFill>
              </a:rPr>
              <a:t>“Circumcise yourselves to YHVH, and take away the foreskins of your heart, </a:t>
            </a:r>
            <a:br>
              <a:rPr lang="en-US" altLang="en-US" sz="3200" b="1" dirty="0">
                <a:solidFill>
                  <a:schemeClr val="accent4">
                    <a:lumMod val="50000"/>
                  </a:schemeClr>
                </a:solidFill>
              </a:rPr>
            </a:br>
            <a:r>
              <a:rPr lang="en-US" altLang="en-US" sz="3200" b="1" dirty="0">
                <a:solidFill>
                  <a:schemeClr val="accent4">
                    <a:lumMod val="50000"/>
                  </a:schemeClr>
                </a:solidFill>
              </a:rPr>
              <a:t>ye men of Judah and inhabitants of Jerusalem: </a:t>
            </a:r>
            <a:br>
              <a:rPr lang="en-US" altLang="en-US" sz="3200" b="1" dirty="0">
                <a:solidFill>
                  <a:schemeClr val="accent4">
                    <a:lumMod val="50000"/>
                  </a:schemeClr>
                </a:solidFill>
              </a:rPr>
            </a:br>
            <a:r>
              <a:rPr lang="en-US" altLang="en-US" sz="3200" b="1" dirty="0">
                <a:solidFill>
                  <a:schemeClr val="accent4">
                    <a:lumMod val="50000"/>
                  </a:schemeClr>
                </a:solidFill>
              </a:rPr>
              <a:t>lest my fury come forth like fire, and burn that none can quench [it], because of the evil of your doings.” </a:t>
            </a:r>
          </a:p>
        </p:txBody>
      </p:sp>
      <p:pic>
        <p:nvPicPr>
          <p:cNvPr id="2" name="Picture 1">
            <a:extLst>
              <a:ext uri="{FF2B5EF4-FFF2-40B4-BE49-F238E27FC236}">
                <a16:creationId xmlns:a16="http://schemas.microsoft.com/office/drawing/2014/main" xmlns="" id="{51360489-1F4A-41E1-AB41-5ADCA9EE30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41995251"/>
      </p:ext>
    </p:extLst>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D7A453D2-15D8-4403-815F-291FA16340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8161EA6B-09CA-445B-AB0D-8DF76FA92DE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gradFill>
            <a:gsLst>
              <a:gs pos="0">
                <a:srgbClr val="03D4A8"/>
              </a:gs>
              <a:gs pos="25000">
                <a:srgbClr val="21D6E0"/>
              </a:gs>
              <a:gs pos="75000">
                <a:srgbClr val="0087E6"/>
              </a:gs>
              <a:gs pos="100000">
                <a:srgbClr val="005CBF"/>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xmlns="" id="{913B067F-3154-4968-A886-DF93A787EC4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 y="2075420"/>
            <a:ext cx="12048729" cy="4093306"/>
            <a:chOff x="1" y="2075420"/>
            <a:chExt cx="12048729" cy="4093306"/>
          </a:xfrm>
        </p:grpSpPr>
        <p:sp>
          <p:nvSpPr>
            <p:cNvPr id="14" name="Oval 13">
              <a:extLst>
                <a:ext uri="{FF2B5EF4-FFF2-40B4-BE49-F238E27FC236}">
                  <a16:creationId xmlns:a16="http://schemas.microsoft.com/office/drawing/2014/main" xmlns="" id="{97583D6C-C05B-47AB-8540-B2700B82A4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xmlns="" id="{6501AD91-D973-4968-95E4-4C26CFDF8F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xmlns="" id="{5C165989-F5FE-4BB6-9817-E7828CB1D6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xmlns="" id="{6B0649CC-B912-4E82-BEA0-DA75ECB19A6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xmlns="" id="{6BA08C17-C9A5-4FA8-ABC4-44FB3B8696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xmlns="" id="{70DEAC6C-553C-437E-BC17-D4495233756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xmlns="" id="{B8114C98-A349-4111-A123-E8EAB86ABE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xmlns="" id="{E2D3D3F2-ABBB-4453-B1C5-1BEBF7E4DD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DE8F144F-BD16-4F78-882D-757A2C3AA0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1498" y="554138"/>
            <a:ext cx="10843065" cy="2060181"/>
          </a:xfrm>
          <a:prstGeom prst="rect">
            <a:avLst/>
          </a:prstGeom>
        </p:spPr>
      </p:pic>
      <p:sp>
        <p:nvSpPr>
          <p:cNvPr id="43" name="Oval 42">
            <a:extLst>
              <a:ext uri="{FF2B5EF4-FFF2-40B4-BE49-F238E27FC236}">
                <a16:creationId xmlns:a16="http://schemas.microsoft.com/office/drawing/2014/main" xmlns="" id="{773AEA78-C03B-40B7-9D11-DC022119D5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60000"/>
                  <a:lumOff val="40000"/>
                  <a:alpha val="10000"/>
                </a:schemeClr>
              </a:gs>
            </a:gsLst>
            <a:lin ang="54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6872A3BD-8CB0-4644-93AB-D5DC55FB69DA}"/>
              </a:ext>
            </a:extLst>
          </p:cNvPr>
          <p:cNvSpPr txBox="1"/>
          <p:nvPr/>
        </p:nvSpPr>
        <p:spPr>
          <a:xfrm>
            <a:off x="558723" y="3206214"/>
            <a:ext cx="11077601" cy="2703445"/>
          </a:xfrm>
          <a:prstGeom prst="rect">
            <a:avLst/>
          </a:prstGeom>
          <a:noFill/>
        </p:spPr>
        <p:txBody>
          <a:bodyPr vert="horz" lIns="91440" tIns="45720" rIns="91440" bIns="45720" rtlCol="0" anchor="t">
            <a:noAutofit/>
            <a:scene3d>
              <a:camera prst="orthographicFront"/>
              <a:lightRig rig="threePt" dir="t"/>
            </a:scene3d>
            <a:sp3d extrusionH="57150">
              <a:bevelT w="38100" h="38100"/>
            </a:sp3d>
          </a:bodyPr>
          <a:lstStyle/>
          <a:p>
            <a:pPr indent="-228600" algn="ctr">
              <a:lnSpc>
                <a:spcPct val="90000"/>
              </a:lnSpc>
              <a:spcAft>
                <a:spcPts val="600"/>
              </a:spcAft>
              <a:buFont typeface="Arial" panose="020B0604020202020204" pitchFamily="34" charset="0"/>
              <a:buChar char="•"/>
            </a:pPr>
            <a:r>
              <a:rPr lang="en-US" sz="4000" dirty="0">
                <a:solidFill>
                  <a:schemeClr val="bg1"/>
                </a:solidFill>
                <a:effectLst>
                  <a:glow rad="304800">
                    <a:srgbClr val="002060">
                      <a:alpha val="74000"/>
                    </a:srgbClr>
                  </a:glow>
                </a:effectLst>
                <a:latin typeface="+mn-lt"/>
                <a:ea typeface="+mn-ea"/>
              </a:rPr>
              <a:t>By the first century, circumcision took on </a:t>
            </a:r>
            <a:r>
              <a:rPr lang="en-US" sz="4000" dirty="0" smtClean="0">
                <a:solidFill>
                  <a:schemeClr val="bg1"/>
                </a:solidFill>
                <a:effectLst>
                  <a:glow rad="304800">
                    <a:srgbClr val="002060">
                      <a:alpha val="74000"/>
                    </a:srgbClr>
                  </a:glow>
                </a:effectLst>
                <a:latin typeface="+mn-lt"/>
                <a:ea typeface="+mn-ea"/>
              </a:rPr>
              <a:t/>
            </a:r>
            <a:br>
              <a:rPr lang="en-US" sz="4000" dirty="0" smtClean="0">
                <a:solidFill>
                  <a:schemeClr val="bg1"/>
                </a:solidFill>
                <a:effectLst>
                  <a:glow rad="304800">
                    <a:srgbClr val="002060">
                      <a:alpha val="74000"/>
                    </a:srgbClr>
                  </a:glow>
                </a:effectLst>
                <a:latin typeface="+mn-lt"/>
                <a:ea typeface="+mn-ea"/>
              </a:rPr>
            </a:br>
            <a:r>
              <a:rPr lang="en-US" sz="4000" dirty="0" smtClean="0">
                <a:solidFill>
                  <a:schemeClr val="bg1"/>
                </a:solidFill>
                <a:effectLst>
                  <a:glow rad="304800">
                    <a:srgbClr val="002060">
                      <a:alpha val="74000"/>
                    </a:srgbClr>
                  </a:glow>
                </a:effectLst>
                <a:latin typeface="+mn-lt"/>
                <a:ea typeface="+mn-ea"/>
              </a:rPr>
              <a:t>a </a:t>
            </a:r>
            <a:r>
              <a:rPr lang="en-US" sz="4000" dirty="0">
                <a:solidFill>
                  <a:schemeClr val="bg1"/>
                </a:solidFill>
                <a:effectLst>
                  <a:glow rad="304800">
                    <a:srgbClr val="002060">
                      <a:alpha val="74000"/>
                    </a:srgbClr>
                  </a:glow>
                </a:effectLst>
                <a:latin typeface="+mn-lt"/>
                <a:ea typeface="+mn-ea"/>
              </a:rPr>
              <a:t>national identity mark to Judaism.  </a:t>
            </a:r>
            <a:endParaRPr lang="en-US" sz="4000" dirty="0" smtClean="0">
              <a:solidFill>
                <a:schemeClr val="bg1"/>
              </a:solidFill>
              <a:effectLst>
                <a:glow rad="304800">
                  <a:srgbClr val="002060">
                    <a:alpha val="74000"/>
                  </a:srgbClr>
                </a:glow>
              </a:effectLst>
              <a:latin typeface="+mn-lt"/>
              <a:ea typeface="+mn-ea"/>
            </a:endParaRPr>
          </a:p>
          <a:p>
            <a:pPr indent="-228600" algn="ctr">
              <a:lnSpc>
                <a:spcPct val="90000"/>
              </a:lnSpc>
              <a:spcAft>
                <a:spcPts val="600"/>
              </a:spcAft>
              <a:buFont typeface="Arial" panose="020B0604020202020204" pitchFamily="34" charset="0"/>
              <a:buChar char="•"/>
            </a:pPr>
            <a:r>
              <a:rPr lang="en-US" sz="4000" dirty="0" smtClean="0">
                <a:solidFill>
                  <a:schemeClr val="bg1"/>
                </a:solidFill>
                <a:effectLst>
                  <a:glow rad="304800">
                    <a:srgbClr val="002060">
                      <a:alpha val="74000"/>
                    </a:srgbClr>
                  </a:glow>
                </a:effectLst>
                <a:latin typeface="+mn-lt"/>
                <a:ea typeface="+mn-ea"/>
              </a:rPr>
              <a:t>The </a:t>
            </a:r>
            <a:r>
              <a:rPr lang="en-US" sz="4000" dirty="0">
                <a:solidFill>
                  <a:schemeClr val="bg1"/>
                </a:solidFill>
                <a:effectLst>
                  <a:glow rad="304800">
                    <a:srgbClr val="002060">
                      <a:alpha val="74000"/>
                    </a:srgbClr>
                  </a:glow>
                </a:effectLst>
                <a:latin typeface="+mn-lt"/>
                <a:ea typeface="+mn-ea"/>
              </a:rPr>
              <a:t>believing Jews did not want </a:t>
            </a:r>
            <a:r>
              <a:rPr lang="en-US" sz="4000" dirty="0" smtClean="0">
                <a:solidFill>
                  <a:schemeClr val="bg1"/>
                </a:solidFill>
                <a:effectLst>
                  <a:glow rad="304800">
                    <a:srgbClr val="002060">
                      <a:alpha val="74000"/>
                    </a:srgbClr>
                  </a:glow>
                </a:effectLst>
                <a:latin typeface="+mn-lt"/>
                <a:ea typeface="+mn-ea"/>
              </a:rPr>
              <a:t/>
            </a:r>
            <a:br>
              <a:rPr lang="en-US" sz="4000" dirty="0" smtClean="0">
                <a:solidFill>
                  <a:schemeClr val="bg1"/>
                </a:solidFill>
                <a:effectLst>
                  <a:glow rad="304800">
                    <a:srgbClr val="002060">
                      <a:alpha val="74000"/>
                    </a:srgbClr>
                  </a:glow>
                </a:effectLst>
                <a:latin typeface="+mn-lt"/>
                <a:ea typeface="+mn-ea"/>
              </a:rPr>
            </a:br>
            <a:r>
              <a:rPr lang="en-US" sz="4000" dirty="0" smtClean="0">
                <a:solidFill>
                  <a:schemeClr val="bg1"/>
                </a:solidFill>
                <a:effectLst>
                  <a:glow rad="304800">
                    <a:srgbClr val="002060">
                      <a:alpha val="74000"/>
                    </a:srgbClr>
                  </a:glow>
                </a:effectLst>
                <a:latin typeface="+mn-lt"/>
                <a:ea typeface="+mn-ea"/>
              </a:rPr>
              <a:t>to </a:t>
            </a:r>
            <a:r>
              <a:rPr lang="en-US" sz="4000" dirty="0">
                <a:solidFill>
                  <a:schemeClr val="bg1"/>
                </a:solidFill>
                <a:effectLst>
                  <a:glow rad="304800">
                    <a:srgbClr val="002060">
                      <a:alpha val="74000"/>
                    </a:srgbClr>
                  </a:glow>
                </a:effectLst>
                <a:latin typeface="+mn-lt"/>
                <a:ea typeface="+mn-ea"/>
              </a:rPr>
              <a:t>lose that identity. </a:t>
            </a:r>
          </a:p>
        </p:txBody>
      </p:sp>
      <p:sp>
        <p:nvSpPr>
          <p:cNvPr id="36"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32</a:t>
            </a:fld>
            <a:endParaRPr lang="en-US" sz="1100" dirty="0">
              <a:solidFill>
                <a:srgbClr val="FFFFFF"/>
              </a:solidFill>
              <a:latin typeface="Gill Sans MT" panose="020B0502020104020203"/>
              <a:ea typeface="+mn-ea"/>
            </a:endParaRPr>
          </a:p>
        </p:txBody>
      </p:sp>
    </p:spTree>
    <p:extLst>
      <p:ext uri="{BB962C8B-B14F-4D97-AF65-F5344CB8AC3E}">
        <p14:creationId xmlns:p14="http://schemas.microsoft.com/office/powerpoint/2010/main" val="14117802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40303"/>
        </a:solidFill>
        <a:effectLst/>
      </p:bgPr>
    </p:bg>
    <p:spTree>
      <p:nvGrpSpPr>
        <p:cNvPr id="1" name=""/>
        <p:cNvGrpSpPr/>
        <p:nvPr/>
      </p:nvGrpSpPr>
      <p:grpSpPr>
        <a:xfrm>
          <a:off x="0" y="0"/>
          <a:ext cx="0" cy="0"/>
          <a:chOff x="0" y="0"/>
          <a:chExt cx="0" cy="0"/>
        </a:xfrm>
      </p:grpSpPr>
      <p:pic>
        <p:nvPicPr>
          <p:cNvPr id="87042" name="Picture 5" descr="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81800" y="2743200"/>
            <a:ext cx="4548855" cy="3416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Text Box 6"/>
          <p:cNvSpPr txBox="1">
            <a:spLocks noChangeArrowheads="1"/>
          </p:cNvSpPr>
          <p:nvPr/>
        </p:nvSpPr>
        <p:spPr bwMode="auto">
          <a:xfrm>
            <a:off x="925972" y="812125"/>
            <a:ext cx="10416255" cy="1384995"/>
          </a:xfrm>
          <a:prstGeom prst="rect">
            <a:avLst/>
          </a:prstGeom>
          <a:solidFill>
            <a:schemeClr val="dk1">
              <a:alpha val="14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dirty="0">
                <a:solidFill>
                  <a:schemeClr val="bg1"/>
                </a:solidFill>
              </a:rPr>
              <a:t>This was not the original intent of circumcision during the time of Abraham or Moses.  </a:t>
            </a:r>
            <a:r>
              <a:rPr lang="en-US" altLang="en-US" sz="2800" b="1" u="sng" dirty="0">
                <a:solidFill>
                  <a:schemeClr val="bg1"/>
                </a:solidFill>
              </a:rPr>
              <a:t>It was a si</a:t>
            </a:r>
            <a:r>
              <a:rPr lang="en-US" altLang="en-US" sz="2800" b="1" dirty="0">
                <a:solidFill>
                  <a:schemeClr val="bg1"/>
                </a:solidFill>
              </a:rPr>
              <a:t>g</a:t>
            </a:r>
            <a:r>
              <a:rPr lang="en-US" altLang="en-US" sz="2800" b="1" u="sng" dirty="0">
                <a:solidFill>
                  <a:schemeClr val="bg1"/>
                </a:solidFill>
              </a:rPr>
              <a:t>n of ri</a:t>
            </a:r>
            <a:r>
              <a:rPr lang="en-US" altLang="en-US" sz="2800" b="1" dirty="0">
                <a:solidFill>
                  <a:schemeClr val="bg1"/>
                </a:solidFill>
              </a:rPr>
              <a:t>g</a:t>
            </a:r>
            <a:r>
              <a:rPr lang="en-US" altLang="en-US" sz="2800" b="1" u="sng" dirty="0">
                <a:solidFill>
                  <a:schemeClr val="bg1"/>
                </a:solidFill>
              </a:rPr>
              <a:t>hteousness that was alread</a:t>
            </a:r>
            <a:r>
              <a:rPr lang="en-US" altLang="en-US" sz="2800" b="1" dirty="0">
                <a:solidFill>
                  <a:schemeClr val="bg1"/>
                </a:solidFill>
              </a:rPr>
              <a:t>y</a:t>
            </a:r>
            <a:r>
              <a:rPr lang="en-US" altLang="en-US" sz="2800" b="1" u="sng" dirty="0">
                <a:solidFill>
                  <a:schemeClr val="bg1"/>
                </a:solidFill>
              </a:rPr>
              <a:t> accounted to Abraham</a:t>
            </a:r>
            <a:r>
              <a:rPr lang="en-US" altLang="en-US" sz="2800" b="1" dirty="0">
                <a:solidFill>
                  <a:schemeClr val="bg1"/>
                </a:solidFill>
              </a:rPr>
              <a:t>.</a:t>
            </a:r>
          </a:p>
        </p:txBody>
      </p:sp>
      <p:sp>
        <p:nvSpPr>
          <p:cNvPr id="2" name="TextBox 1"/>
          <p:cNvSpPr txBox="1"/>
          <p:nvPr/>
        </p:nvSpPr>
        <p:spPr>
          <a:xfrm>
            <a:off x="762000" y="2667000"/>
            <a:ext cx="5562600" cy="34163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2400" dirty="0">
                <a:solidFill>
                  <a:schemeClr val="bg1"/>
                </a:solidFill>
              </a:rPr>
              <a:t>This is Paul’s argument in Romans 4:11 saying, </a:t>
            </a:r>
            <a:r>
              <a:rPr lang="en-US" sz="2400" b="1" dirty="0">
                <a:solidFill>
                  <a:schemeClr val="bg1"/>
                </a:solidFill>
              </a:rPr>
              <a:t>“And he received the sign </a:t>
            </a:r>
            <a:br>
              <a:rPr lang="en-US" sz="2400" b="1" dirty="0">
                <a:solidFill>
                  <a:schemeClr val="bg1"/>
                </a:solidFill>
              </a:rPr>
            </a:br>
            <a:r>
              <a:rPr lang="en-US" sz="2400" b="1" dirty="0">
                <a:solidFill>
                  <a:schemeClr val="bg1"/>
                </a:solidFill>
              </a:rPr>
              <a:t>of circumcision, a seal of the righteousness of the faith, </a:t>
            </a:r>
            <a:r>
              <a:rPr lang="en-US" sz="2400" b="1" u="sng" dirty="0">
                <a:solidFill>
                  <a:srgbClr val="FFFF00"/>
                </a:solidFill>
              </a:rPr>
              <a:t>which he had </a:t>
            </a:r>
            <a:r>
              <a:rPr lang="en-US" sz="2400" b="1" dirty="0">
                <a:solidFill>
                  <a:srgbClr val="FFFF00"/>
                </a:solidFill>
              </a:rPr>
              <a:t>y</a:t>
            </a:r>
            <a:r>
              <a:rPr lang="en-US" sz="2400" b="1" u="sng" dirty="0">
                <a:solidFill>
                  <a:srgbClr val="FFFF00"/>
                </a:solidFill>
              </a:rPr>
              <a:t>et bein</a:t>
            </a:r>
            <a:r>
              <a:rPr lang="en-US" sz="2400" b="1" dirty="0">
                <a:solidFill>
                  <a:srgbClr val="FFFF00"/>
                </a:solidFill>
              </a:rPr>
              <a:t>g</a:t>
            </a:r>
            <a:r>
              <a:rPr lang="en-US" sz="2400" b="1" u="sng" dirty="0">
                <a:solidFill>
                  <a:srgbClr val="FFFF00"/>
                </a:solidFill>
              </a:rPr>
              <a:t> uncircumcised</a:t>
            </a:r>
            <a:r>
              <a:rPr lang="en-US" sz="2400" b="1" dirty="0">
                <a:solidFill>
                  <a:srgbClr val="FFFF00"/>
                </a:solidFill>
              </a:rPr>
              <a:t>:</a:t>
            </a:r>
            <a:r>
              <a:rPr lang="en-US" sz="2400" b="1" dirty="0">
                <a:solidFill>
                  <a:schemeClr val="bg1"/>
                </a:solidFill>
              </a:rPr>
              <a:t> </a:t>
            </a:r>
            <a:br>
              <a:rPr lang="en-US" sz="2400" b="1" dirty="0">
                <a:solidFill>
                  <a:schemeClr val="bg1"/>
                </a:solidFill>
              </a:rPr>
            </a:br>
            <a:r>
              <a:rPr lang="en-US" sz="2400" b="1" dirty="0">
                <a:solidFill>
                  <a:schemeClr val="bg1"/>
                </a:solidFill>
              </a:rPr>
              <a:t>that he may be the father of all them that believe, though they be not circumcised; that righteousness might be imputed unto them also.”</a:t>
            </a:r>
          </a:p>
        </p:txBody>
      </p:sp>
      <p:sp>
        <p:nvSpPr>
          <p:cNvPr id="3" name="Rectangle 2"/>
          <p:cNvSpPr/>
          <p:nvPr/>
        </p:nvSpPr>
        <p:spPr>
          <a:xfrm>
            <a:off x="457200" y="228600"/>
            <a:ext cx="11353800" cy="6324600"/>
          </a:xfrm>
          <a:prstGeom prst="rect">
            <a:avLst/>
          </a:prstGeom>
          <a:noFill/>
          <a:ln w="7620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0DDB5006-82F5-404F-BD1C-9251D52E38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30504"/>
        </a:solidFill>
        <a:effectLst/>
      </p:bgPr>
    </p:bg>
    <p:spTree>
      <p:nvGrpSpPr>
        <p:cNvPr id="1" name=""/>
        <p:cNvGrpSpPr/>
        <p:nvPr/>
      </p:nvGrpSpPr>
      <p:grpSpPr>
        <a:xfrm>
          <a:off x="0" y="0"/>
          <a:ext cx="0" cy="0"/>
          <a:chOff x="0" y="0"/>
          <a:chExt cx="0" cy="0"/>
        </a:xfrm>
      </p:grpSpPr>
      <p:pic>
        <p:nvPicPr>
          <p:cNvPr id="89090" name="Picture 5" descr="vOyO335669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00800" y="2122311"/>
            <a:ext cx="5181600" cy="38862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1" name="Text Box 6"/>
          <p:cNvSpPr txBox="1">
            <a:spLocks noChangeArrowheads="1"/>
          </p:cNvSpPr>
          <p:nvPr/>
        </p:nvSpPr>
        <p:spPr bwMode="auto">
          <a:xfrm>
            <a:off x="609600" y="576640"/>
            <a:ext cx="10820400" cy="101566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t>The Bible says in Leviticus 12:2 </a:t>
            </a:r>
            <a:r>
              <a:rPr lang="en-US" altLang="en-US" sz="2800" i="1" dirty="0"/>
              <a:t>(NLT) </a:t>
            </a:r>
            <a:br>
              <a:rPr lang="en-US" altLang="en-US" sz="2800" i="1" dirty="0"/>
            </a:br>
            <a:r>
              <a:rPr lang="en-US" altLang="en-US" sz="2800" b="1" dirty="0">
                <a:solidFill>
                  <a:srgbClr val="002060"/>
                </a:solidFill>
              </a:rPr>
              <a:t>“On the eighth day the boy’s foreskin must be circumcised.”</a:t>
            </a:r>
            <a:endParaRPr lang="en-US" altLang="en-US" sz="2800" dirty="0">
              <a:solidFill>
                <a:srgbClr val="002060"/>
              </a:solidFill>
            </a:endParaRPr>
          </a:p>
        </p:txBody>
      </p:sp>
      <p:sp>
        <p:nvSpPr>
          <p:cNvPr id="2" name="TextBox 1"/>
          <p:cNvSpPr txBox="1"/>
          <p:nvPr/>
        </p:nvSpPr>
        <p:spPr>
          <a:xfrm>
            <a:off x="685799" y="2133600"/>
            <a:ext cx="5599289" cy="397031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dirty="0"/>
              <a:t> </a:t>
            </a:r>
            <a:r>
              <a:rPr lang="en-US" sz="2800" dirty="0">
                <a:solidFill>
                  <a:schemeClr val="bg1"/>
                </a:solidFill>
              </a:rPr>
              <a:t>This command is no different than any other YHVH would ask us to do. We don’t eat pork, keep Sabbath or keep the Feasts to be saved.  </a:t>
            </a:r>
            <a:r>
              <a:rPr lang="en-US" sz="2800" b="1" dirty="0">
                <a:solidFill>
                  <a:schemeClr val="bg1"/>
                </a:solidFill>
              </a:rPr>
              <a:t>We keep them after we already have been saved and want to obey His Word because we choose to stop sinning and breaking His commandments. </a:t>
            </a:r>
          </a:p>
        </p:txBody>
      </p:sp>
      <p:sp>
        <p:nvSpPr>
          <p:cNvPr id="3" name="Rectangle 2"/>
          <p:cNvSpPr/>
          <p:nvPr/>
        </p:nvSpPr>
        <p:spPr>
          <a:xfrm>
            <a:off x="228600" y="228600"/>
            <a:ext cx="11658600" cy="6324600"/>
          </a:xfrm>
          <a:prstGeom prst="rect">
            <a:avLst/>
          </a:prstGeom>
          <a:noFill/>
          <a:ln w="7620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3500961A-229E-4D10-BDBF-E50E89946D2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2" name="Text Box 6"/>
          <p:cNvSpPr txBox="1">
            <a:spLocks noChangeArrowheads="1"/>
          </p:cNvSpPr>
          <p:nvPr/>
        </p:nvSpPr>
        <p:spPr bwMode="auto">
          <a:xfrm>
            <a:off x="1028700" y="1295400"/>
            <a:ext cx="6096000" cy="397031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lvl="0" algn="ctr" eaLnBrk="1" hangingPunct="1">
              <a:spcBef>
                <a:spcPct val="30000"/>
              </a:spcBef>
            </a:pPr>
            <a:r>
              <a:rPr lang="en-US" altLang="en-US" sz="3600" b="1" dirty="0">
                <a:solidFill>
                  <a:schemeClr val="accent4">
                    <a:lumMod val="50000"/>
                  </a:schemeClr>
                </a:solidFill>
              </a:rPr>
              <a:t>When we read Acts 15:21 </a:t>
            </a:r>
            <a:br>
              <a:rPr lang="en-US" altLang="en-US" sz="3600" b="1" dirty="0">
                <a:solidFill>
                  <a:schemeClr val="accent4">
                    <a:lumMod val="50000"/>
                  </a:schemeClr>
                </a:solidFill>
              </a:rPr>
            </a:br>
            <a:r>
              <a:rPr lang="en-US" altLang="en-US" sz="3600" b="1" dirty="0">
                <a:solidFill>
                  <a:schemeClr val="accent4">
                    <a:lumMod val="50000"/>
                  </a:schemeClr>
                </a:solidFill>
              </a:rPr>
              <a:t>we are told that after the Holy Spirit gave the directives on the question </a:t>
            </a:r>
            <a:r>
              <a:rPr lang="en-US" altLang="en-US" sz="3600" b="1" u="sng" dirty="0">
                <a:solidFill>
                  <a:srgbClr val="0000FF"/>
                </a:solidFill>
              </a:rPr>
              <a:t>that Moses was to be read ever</a:t>
            </a:r>
            <a:r>
              <a:rPr lang="en-US" altLang="en-US" sz="3600" b="1" dirty="0">
                <a:solidFill>
                  <a:srgbClr val="0000FF"/>
                </a:solidFill>
              </a:rPr>
              <a:t>y</a:t>
            </a:r>
            <a:r>
              <a:rPr lang="en-US" altLang="en-US" sz="3600" b="1" u="sng" dirty="0">
                <a:solidFill>
                  <a:srgbClr val="0000FF"/>
                </a:solidFill>
              </a:rPr>
              <a:t> Sabbath </a:t>
            </a:r>
            <a:br>
              <a:rPr lang="en-US" altLang="en-US" sz="3600" b="1" u="sng" dirty="0">
                <a:solidFill>
                  <a:srgbClr val="0000FF"/>
                </a:solidFill>
              </a:rPr>
            </a:br>
            <a:r>
              <a:rPr lang="en-US" altLang="en-US" sz="3600" b="1" u="sng" dirty="0">
                <a:solidFill>
                  <a:srgbClr val="0000FF"/>
                </a:solidFill>
              </a:rPr>
              <a:t>in the S</a:t>
            </a:r>
            <a:r>
              <a:rPr lang="en-US" altLang="en-US" sz="3600" b="1" dirty="0">
                <a:solidFill>
                  <a:srgbClr val="0000FF"/>
                </a:solidFill>
              </a:rPr>
              <a:t>y</a:t>
            </a:r>
            <a:r>
              <a:rPr lang="en-US" altLang="en-US" sz="3600" b="1" u="sng" dirty="0">
                <a:solidFill>
                  <a:srgbClr val="0000FF"/>
                </a:solidFill>
              </a:rPr>
              <a:t>na</a:t>
            </a:r>
            <a:r>
              <a:rPr lang="en-US" altLang="en-US" sz="3600" b="1" dirty="0">
                <a:solidFill>
                  <a:srgbClr val="0000FF"/>
                </a:solidFill>
              </a:rPr>
              <a:t>g</a:t>
            </a:r>
            <a:r>
              <a:rPr lang="en-US" altLang="en-US" sz="3600" b="1" u="sng" dirty="0">
                <a:solidFill>
                  <a:srgbClr val="0000FF"/>
                </a:solidFill>
              </a:rPr>
              <a:t>o</a:t>
            </a:r>
            <a:r>
              <a:rPr lang="en-US" altLang="en-US" sz="3600" b="1" dirty="0">
                <a:solidFill>
                  <a:srgbClr val="0000FF"/>
                </a:solidFill>
              </a:rPr>
              <a:t>g</a:t>
            </a:r>
            <a:r>
              <a:rPr lang="en-US" altLang="en-US" sz="3600" b="1" u="sng" dirty="0">
                <a:solidFill>
                  <a:srgbClr val="0000FF"/>
                </a:solidFill>
              </a:rPr>
              <a:t>ue</a:t>
            </a:r>
            <a:r>
              <a:rPr lang="en-US" altLang="en-US" sz="3600" b="1" dirty="0">
                <a:solidFill>
                  <a:srgbClr val="0000FF"/>
                </a:solidFill>
              </a:rPr>
              <a:t>.</a:t>
            </a:r>
            <a:r>
              <a:rPr lang="en-US" altLang="en-US" sz="3600" b="1" dirty="0">
                <a:solidFill>
                  <a:srgbClr val="000000"/>
                </a:solidFill>
              </a:rPr>
              <a:t> </a:t>
            </a:r>
          </a:p>
        </p:txBody>
      </p:sp>
      <p:pic>
        <p:nvPicPr>
          <p:cNvPr id="2" name="Picture 1">
            <a:extLst>
              <a:ext uri="{FF2B5EF4-FFF2-40B4-BE49-F238E27FC236}">
                <a16:creationId xmlns:a16="http://schemas.microsoft.com/office/drawing/2014/main" xmlns="" id="{99523371-BC13-4C89-B7BF-73D6203AC72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pic>
        <p:nvPicPr>
          <p:cNvPr id="80898" name="Picture 5" descr="open_bible"/>
          <p:cNvPicPr>
            <a:picLocks noChangeAspect="1" noChangeArrowheads="1"/>
          </p:cNvPicPr>
          <p:nvPr/>
        </p:nvPicPr>
        <p:blipFill>
          <a:blip r:embed="rId4" cstate="email">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bwMode="auto">
          <a:xfrm>
            <a:off x="6781800" y="1582654"/>
            <a:ext cx="4648014" cy="339580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182693089"/>
      </p:ext>
    </p:extLst>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4" descr="Jesus4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705600" y="1010704"/>
            <a:ext cx="4340226" cy="491279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39" name="Text Box 5"/>
          <p:cNvSpPr txBox="1">
            <a:spLocks noChangeArrowheads="1"/>
          </p:cNvSpPr>
          <p:nvPr/>
        </p:nvSpPr>
        <p:spPr bwMode="auto">
          <a:xfrm>
            <a:off x="914400" y="1024815"/>
            <a:ext cx="5334000" cy="483209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dirty="0"/>
              <a:t>The new believers coming in to an understanding of the Torah would hear the rest </a:t>
            </a:r>
            <a:r>
              <a:rPr lang="en-US" altLang="en-US" sz="2800" dirty="0" smtClean="0"/>
              <a:t/>
            </a:r>
            <a:br>
              <a:rPr lang="en-US" altLang="en-US" sz="2800" dirty="0" smtClean="0"/>
            </a:br>
            <a:r>
              <a:rPr lang="en-US" altLang="en-US" sz="2800" dirty="0" smtClean="0"/>
              <a:t>of </a:t>
            </a:r>
            <a:r>
              <a:rPr lang="en-US" altLang="en-US" sz="2800" dirty="0"/>
              <a:t>how they are to live. </a:t>
            </a:r>
            <a:br>
              <a:rPr lang="en-US" altLang="en-US" sz="2800" dirty="0"/>
            </a:br>
            <a:r>
              <a:rPr lang="en-US" altLang="en-US" sz="2800" dirty="0">
                <a:solidFill>
                  <a:srgbClr val="FFFF00"/>
                </a:solidFill>
              </a:rPr>
              <a:t>There were four stipulations, which are merely the bare minimum they </a:t>
            </a:r>
            <a:r>
              <a:rPr lang="en-US" altLang="en-US" sz="2800" dirty="0" smtClean="0">
                <a:solidFill>
                  <a:srgbClr val="FFFF00"/>
                </a:solidFill>
              </a:rPr>
              <a:t>must </a:t>
            </a:r>
            <a:r>
              <a:rPr lang="en-US" altLang="en-US" sz="2800" dirty="0">
                <a:solidFill>
                  <a:srgbClr val="FFFF00"/>
                </a:solidFill>
              </a:rPr>
              <a:t>start doing </a:t>
            </a:r>
            <a:r>
              <a:rPr lang="en-US" altLang="en-US" sz="2800" b="1" u="sng" dirty="0"/>
              <a:t>not so the</a:t>
            </a:r>
            <a:r>
              <a:rPr lang="en-US" altLang="en-US" sz="2800" b="1" dirty="0"/>
              <a:t>y</a:t>
            </a:r>
            <a:r>
              <a:rPr lang="en-US" altLang="en-US" sz="2800" b="1" u="sng" dirty="0"/>
              <a:t> can be saved</a:t>
            </a:r>
            <a:r>
              <a:rPr lang="en-US" altLang="en-US" sz="2800" b="1" dirty="0"/>
              <a:t>, </a:t>
            </a:r>
            <a:br>
              <a:rPr lang="en-US" altLang="en-US" sz="2800" b="1" dirty="0"/>
            </a:br>
            <a:r>
              <a:rPr lang="en-US" altLang="en-US" sz="2800" b="1" u="sng" dirty="0">
                <a:solidFill>
                  <a:schemeClr val="accent1">
                    <a:lumMod val="40000"/>
                    <a:lumOff val="60000"/>
                  </a:schemeClr>
                </a:solidFill>
              </a:rPr>
              <a:t>but so the</a:t>
            </a:r>
            <a:r>
              <a:rPr lang="en-US" altLang="en-US" sz="2800" b="1" dirty="0">
                <a:solidFill>
                  <a:schemeClr val="accent1">
                    <a:lumMod val="40000"/>
                    <a:lumOff val="60000"/>
                  </a:schemeClr>
                </a:solidFill>
              </a:rPr>
              <a:t>y</a:t>
            </a:r>
            <a:r>
              <a:rPr lang="en-US" altLang="en-US" sz="2800" b="1" u="sng" dirty="0">
                <a:solidFill>
                  <a:schemeClr val="accent1">
                    <a:lumMod val="40000"/>
                    <a:lumOff val="60000"/>
                  </a:schemeClr>
                </a:solidFill>
              </a:rPr>
              <a:t> can have fellowshi</a:t>
            </a:r>
            <a:r>
              <a:rPr lang="en-US" altLang="en-US" sz="2800" b="1" dirty="0">
                <a:solidFill>
                  <a:schemeClr val="accent1">
                    <a:lumMod val="40000"/>
                    <a:lumOff val="60000"/>
                  </a:schemeClr>
                </a:solidFill>
              </a:rPr>
              <a:t>p</a:t>
            </a:r>
            <a:r>
              <a:rPr lang="en-US" altLang="en-US" sz="2800" b="1" u="sng" dirty="0">
                <a:solidFill>
                  <a:schemeClr val="accent1">
                    <a:lumMod val="40000"/>
                    <a:lumOff val="60000"/>
                  </a:schemeClr>
                </a:solidFill>
              </a:rPr>
              <a:t> with </a:t>
            </a:r>
            <a:br>
              <a:rPr lang="en-US" altLang="en-US" sz="2800" b="1" u="sng" dirty="0">
                <a:solidFill>
                  <a:schemeClr val="accent1">
                    <a:lumMod val="40000"/>
                    <a:lumOff val="60000"/>
                  </a:schemeClr>
                </a:solidFill>
              </a:rPr>
            </a:br>
            <a:r>
              <a:rPr lang="en-US" altLang="en-US" sz="2800" b="1" u="sng" dirty="0">
                <a:solidFill>
                  <a:schemeClr val="accent1">
                    <a:lumMod val="40000"/>
                    <a:lumOff val="60000"/>
                  </a:schemeClr>
                </a:solidFill>
              </a:rPr>
              <a:t>their brother Judah</a:t>
            </a:r>
            <a:r>
              <a:rPr lang="en-US" altLang="en-US" sz="2800" b="1" dirty="0">
                <a:solidFill>
                  <a:schemeClr val="accent1">
                    <a:lumMod val="40000"/>
                    <a:lumOff val="60000"/>
                  </a:schemeClr>
                </a:solidFill>
              </a:rPr>
              <a:t>.</a:t>
            </a:r>
          </a:p>
        </p:txBody>
      </p:sp>
      <p:sp>
        <p:nvSpPr>
          <p:cNvPr id="2" name="Rectangle 1"/>
          <p:cNvSpPr/>
          <p:nvPr/>
        </p:nvSpPr>
        <p:spPr>
          <a:xfrm>
            <a:off x="533400" y="304800"/>
            <a:ext cx="11201400" cy="6172200"/>
          </a:xfrm>
          <a:prstGeom prst="rect">
            <a:avLst/>
          </a:prstGeom>
          <a:noFill/>
          <a:ln w="762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379AD498-AEF1-4990-BC2E-7A505923C29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5" descr="bible_13"/>
          <p:cNvPicPr>
            <a:picLocks noChangeAspect="1" noChangeArrowheads="1"/>
          </p:cNvPicPr>
          <p:nvPr/>
        </p:nvPicPr>
        <p:blipFill>
          <a:blip r:embed="rId4" cstate="email">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010400" y="2266381"/>
            <a:ext cx="3810000" cy="3713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7" name="Text Box 6"/>
          <p:cNvSpPr txBox="1">
            <a:spLocks noChangeArrowheads="1"/>
          </p:cNvSpPr>
          <p:nvPr/>
        </p:nvSpPr>
        <p:spPr bwMode="auto">
          <a:xfrm>
            <a:off x="1143000" y="2440631"/>
            <a:ext cx="5334000" cy="3539430"/>
          </a:xfrm>
          <a:prstGeom prst="rect">
            <a:avLst/>
          </a:prstGeom>
          <a:ln w="57150">
            <a:solidFill>
              <a:schemeClr val="accent4">
                <a:lumMod val="50000"/>
              </a:scheme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6"/>
          </a:lnRef>
          <a:fillRef idx="2">
            <a:schemeClr val="accent6"/>
          </a:fillRef>
          <a:effectRef idx="1">
            <a:schemeClr val="accent6"/>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dirty="0">
                <a:solidFill>
                  <a:schemeClr val="accent4">
                    <a:lumMod val="50000"/>
                  </a:schemeClr>
                </a:solidFill>
              </a:rPr>
              <a:t>Reading Acts 15, the Apostles were gathered in Jerusalem for the express purpose of deciding, </a:t>
            </a:r>
            <a:r>
              <a:rPr lang="en-US" altLang="en-US" sz="2800" b="1" u="sng" dirty="0">
                <a:solidFill>
                  <a:srgbClr val="0000FF"/>
                </a:solidFill>
              </a:rPr>
              <a:t>which laws</a:t>
            </a:r>
            <a:r>
              <a:rPr lang="en-US" altLang="en-US" sz="2800" b="1" dirty="0"/>
              <a:t> </a:t>
            </a:r>
            <a:r>
              <a:rPr lang="en-US" altLang="en-US" sz="2800" b="1" dirty="0">
                <a:solidFill>
                  <a:schemeClr val="accent4">
                    <a:lumMod val="50000"/>
                  </a:schemeClr>
                </a:solidFill>
              </a:rPr>
              <a:t>the Gentile converts were required to observe once they had been baptized into the body of Messiah!</a:t>
            </a:r>
          </a:p>
        </p:txBody>
      </p:sp>
      <p:sp>
        <p:nvSpPr>
          <p:cNvPr id="2" name="TextBox 1"/>
          <p:cNvSpPr txBox="1"/>
          <p:nvPr/>
        </p:nvSpPr>
        <p:spPr>
          <a:xfrm>
            <a:off x="863600" y="703449"/>
            <a:ext cx="10287000" cy="1384995"/>
          </a:xfrm>
          <a:prstGeom prst="rect">
            <a:avLst/>
          </a:prstGeom>
          <a:ln w="38100">
            <a:solidFill>
              <a:schemeClr val="accent4">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wrap="square" rtlCol="0">
            <a:spAutoFit/>
            <a:sp3d extrusionH="57150">
              <a:bevelT w="38100" h="38100"/>
            </a:sp3d>
          </a:bodyPr>
          <a:lstStyle/>
          <a:p>
            <a:pPr algn="ctr"/>
            <a:r>
              <a:rPr lang="en-US" sz="2800" b="1" dirty="0">
                <a:solidFill>
                  <a:schemeClr val="accent4">
                    <a:lumMod val="75000"/>
                  </a:schemeClr>
                </a:solidFill>
                <a:latin typeface="Arial" panose="020B0604020202020204" pitchFamily="34" charset="0"/>
                <a:cs typeface="Arial" panose="020B0604020202020204" pitchFamily="34" charset="0"/>
              </a:rPr>
              <a:t>According to Acts 15:2, it was Paul and Barnabas and certain others of them that went to Jerusalem unto the apostle and elders to get an answer to that question. </a:t>
            </a:r>
          </a:p>
        </p:txBody>
      </p:sp>
      <p:pic>
        <p:nvPicPr>
          <p:cNvPr id="3" name="Picture 2">
            <a:extLst>
              <a:ext uri="{FF2B5EF4-FFF2-40B4-BE49-F238E27FC236}">
                <a16:creationId xmlns:a16="http://schemas.microsoft.com/office/drawing/2014/main" xmlns="" id="{635FA75D-3AC8-420D-88E9-E9B7F41C442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3187"/>
                                        </p:tgtEl>
                                        <p:attrNameLst>
                                          <p:attrName>style.visibility</p:attrName>
                                        </p:attrNameLst>
                                      </p:cBhvr>
                                      <p:to>
                                        <p:strVal val="visible"/>
                                      </p:to>
                                    </p:set>
                                    <p:animEffect transition="in" filter="barn(inVertical)">
                                      <p:cBhvr>
                                        <p:cTn id="7" dur="500"/>
                                        <p:tgtEl>
                                          <p:spTgt spid="93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5" descr="ImageShack, share photos, pictures, free image hosting, free video hosting, image hosting, video hosting, photo image hosting site, video hosting sit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57900" y="2133600"/>
            <a:ext cx="5103139" cy="382735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6"/>
          <p:cNvSpPr txBox="1">
            <a:spLocks noChangeArrowheads="1"/>
          </p:cNvSpPr>
          <p:nvPr/>
        </p:nvSpPr>
        <p:spPr bwMode="auto">
          <a:xfrm>
            <a:off x="838200" y="2286000"/>
            <a:ext cx="50292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en-US" altLang="en-US" sz="2800" b="1" dirty="0">
                <a:solidFill>
                  <a:schemeClr val="accent4">
                    <a:lumMod val="75000"/>
                  </a:schemeClr>
                </a:solidFill>
              </a:rPr>
              <a:t>that the Gentiles by mouth should hear the word of the gospel and believe. </a:t>
            </a:r>
            <a:r>
              <a:rPr lang="en-US" altLang="en-US" sz="2800" b="1" dirty="0" smtClean="0">
                <a:solidFill>
                  <a:schemeClr val="accent4">
                    <a:lumMod val="75000"/>
                  </a:schemeClr>
                </a:solidFill>
              </a:rPr>
              <a:t/>
            </a:r>
            <a:br>
              <a:rPr lang="en-US" altLang="en-US" sz="2800" b="1" dirty="0" smtClean="0">
                <a:solidFill>
                  <a:schemeClr val="accent4">
                    <a:lumMod val="75000"/>
                  </a:schemeClr>
                </a:solidFill>
              </a:rPr>
            </a:br>
            <a:r>
              <a:rPr lang="en-US" altLang="en-US" sz="2800" dirty="0" smtClean="0"/>
              <a:t>8</a:t>
            </a:r>
            <a:r>
              <a:rPr lang="en-US" altLang="en-US" sz="2800" dirty="0"/>
              <a:t>. </a:t>
            </a:r>
            <a:r>
              <a:rPr lang="en-US" altLang="en-US" sz="2800" b="1" u="sng" dirty="0">
                <a:solidFill>
                  <a:schemeClr val="accent4">
                    <a:lumMod val="75000"/>
                  </a:schemeClr>
                </a:solidFill>
              </a:rPr>
              <a:t>And YAH</a:t>
            </a:r>
            <a:r>
              <a:rPr lang="en-US" altLang="en-US" sz="2800" b="1" dirty="0">
                <a:solidFill>
                  <a:schemeClr val="accent4">
                    <a:lumMod val="75000"/>
                  </a:schemeClr>
                </a:solidFill>
              </a:rPr>
              <a:t>, </a:t>
            </a:r>
            <a:r>
              <a:rPr lang="en-US" altLang="en-US" sz="2800" b="1" u="sng" dirty="0">
                <a:solidFill>
                  <a:schemeClr val="accent4">
                    <a:lumMod val="75000"/>
                  </a:schemeClr>
                </a:solidFill>
              </a:rPr>
              <a:t>which knoweth the hearts, bare them witness, </a:t>
            </a:r>
            <a:r>
              <a:rPr lang="en-US" altLang="en-US" sz="2800" b="1" dirty="0">
                <a:solidFill>
                  <a:schemeClr val="accent4">
                    <a:lumMod val="75000"/>
                  </a:schemeClr>
                </a:solidFill>
              </a:rPr>
              <a:t>g</a:t>
            </a:r>
            <a:r>
              <a:rPr lang="en-US" altLang="en-US" sz="2800" b="1" u="sng" dirty="0">
                <a:solidFill>
                  <a:schemeClr val="accent4">
                    <a:lumMod val="75000"/>
                  </a:schemeClr>
                </a:solidFill>
              </a:rPr>
              <a:t>ivin</a:t>
            </a:r>
            <a:r>
              <a:rPr lang="en-US" altLang="en-US" sz="2800" b="1" dirty="0">
                <a:solidFill>
                  <a:schemeClr val="accent4">
                    <a:lumMod val="75000"/>
                  </a:schemeClr>
                </a:solidFill>
              </a:rPr>
              <a:t>g</a:t>
            </a:r>
            <a:r>
              <a:rPr lang="en-US" altLang="en-US" sz="2800" b="1" u="sng" dirty="0">
                <a:solidFill>
                  <a:schemeClr val="accent4">
                    <a:lumMod val="75000"/>
                  </a:schemeClr>
                </a:solidFill>
              </a:rPr>
              <a:t> them the Holy Ghost, even as he did unto us</a:t>
            </a:r>
            <a:r>
              <a:rPr lang="en-US" altLang="en-US" sz="2800" b="1" dirty="0" smtClean="0">
                <a:solidFill>
                  <a:schemeClr val="accent4">
                    <a:lumMod val="75000"/>
                  </a:schemeClr>
                </a:solidFill>
              </a:rPr>
              <a:t>.”</a:t>
            </a:r>
            <a:endParaRPr lang="en-US" altLang="en-US" sz="2800" b="1" dirty="0">
              <a:solidFill>
                <a:schemeClr val="accent4">
                  <a:lumMod val="75000"/>
                </a:schemeClr>
              </a:solidFill>
            </a:endParaRPr>
          </a:p>
        </p:txBody>
      </p:sp>
      <p:sp>
        <p:nvSpPr>
          <p:cNvPr id="2" name="TextBox 1"/>
          <p:cNvSpPr txBox="1"/>
          <p:nvPr/>
        </p:nvSpPr>
        <p:spPr>
          <a:xfrm>
            <a:off x="838200" y="533400"/>
            <a:ext cx="10363200" cy="1815882"/>
          </a:xfrm>
          <a:prstGeom prst="rect">
            <a:avLst/>
          </a:prstGeom>
          <a:noFill/>
        </p:spPr>
        <p:txBody>
          <a:bodyPr wrap="square" rtlCol="0">
            <a:spAutoFit/>
            <a:scene3d>
              <a:camera prst="orthographicFront"/>
              <a:lightRig rig="threePt" dir="t"/>
            </a:scene3d>
            <a:sp3d extrusionH="57150">
              <a:bevelT w="38100" h="38100"/>
            </a:sp3d>
          </a:bodyPr>
          <a:lstStyle/>
          <a:p>
            <a:r>
              <a:rPr lang="en-US" sz="2800" dirty="0"/>
              <a:t>We read in the Acts 15:7-8: </a:t>
            </a:r>
            <a:r>
              <a:rPr lang="en-US" sz="2800" b="1" dirty="0">
                <a:solidFill>
                  <a:schemeClr val="accent4">
                    <a:lumMod val="75000"/>
                  </a:schemeClr>
                </a:solidFill>
              </a:rPr>
              <a:t>“And when there had been much disputing, Peter rose up, and said unto them, Men and brethren, ye know how that a good while ago Yahuwah made a choice among us, </a:t>
            </a:r>
          </a:p>
        </p:txBody>
      </p:sp>
      <p:sp>
        <p:nvSpPr>
          <p:cNvPr id="3" name="Rectangle 2"/>
          <p:cNvSpPr/>
          <p:nvPr/>
        </p:nvSpPr>
        <p:spPr>
          <a:xfrm>
            <a:off x="457200" y="381000"/>
            <a:ext cx="11277600" cy="6096000"/>
          </a:xfrm>
          <a:prstGeom prst="rect">
            <a:avLst/>
          </a:prstGeom>
          <a:noFill/>
          <a:ln w="571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06B0A0DA-7872-4EE1-880C-8EDCE5B5E06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A1724"/>
        </a:solidFill>
        <a:effectLst/>
      </p:bgPr>
    </p:bg>
    <p:spTree>
      <p:nvGrpSpPr>
        <p:cNvPr id="1" name=""/>
        <p:cNvGrpSpPr/>
        <p:nvPr/>
      </p:nvGrpSpPr>
      <p:grpSpPr>
        <a:xfrm>
          <a:off x="0" y="0"/>
          <a:ext cx="0" cy="0"/>
          <a:chOff x="0" y="0"/>
          <a:chExt cx="0" cy="0"/>
        </a:xfrm>
      </p:grpSpPr>
      <p:pic>
        <p:nvPicPr>
          <p:cNvPr id="97282" name="Picture 2" descr="ImageShack, share photos, pictures, free image hosting, free video hosting, image hosting, video hosting, photo image hosting site, video hosting sit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3" name="Text Box 3"/>
          <p:cNvSpPr txBox="1">
            <a:spLocks noChangeArrowheads="1"/>
          </p:cNvSpPr>
          <p:nvPr/>
        </p:nvSpPr>
        <p:spPr bwMode="auto">
          <a:xfrm>
            <a:off x="457200" y="428178"/>
            <a:ext cx="2286000" cy="6001643"/>
          </a:xfrm>
          <a:prstGeom prst="rect">
            <a:avLst/>
          </a:prstGeom>
          <a:ln/>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bg1"/>
                </a:solidFill>
              </a:rPr>
              <a:t>Then verse 9: “And put no difference between us and them, purifying their hearts by faith.”</a:t>
            </a:r>
          </a:p>
        </p:txBody>
      </p:sp>
      <p:sp>
        <p:nvSpPr>
          <p:cNvPr id="2" name="TextBox 1"/>
          <p:cNvSpPr txBox="1"/>
          <p:nvPr/>
        </p:nvSpPr>
        <p:spPr>
          <a:xfrm>
            <a:off x="4267200" y="304800"/>
            <a:ext cx="6248400" cy="1285577"/>
          </a:xfrm>
          <a:prstGeom prst="snip2DiagRect">
            <a:avLst/>
          </a:prstGeom>
          <a:solidFill>
            <a:srgbClr val="FFC000"/>
          </a:solidFill>
          <a:effectLst>
            <a:glow rad="228600">
              <a:schemeClr val="accent2">
                <a:satMod val="175000"/>
                <a:alpha val="40000"/>
              </a:schemeClr>
            </a:glow>
          </a:effectLst>
          <a:scene3d>
            <a:camera prst="orthographicFront"/>
            <a:lightRig rig="threePt" dir="t"/>
          </a:scene3d>
          <a:sp3d>
            <a:bevelT w="114300" prst="artDeco"/>
          </a:sp3d>
        </p:spPr>
        <p:txBody>
          <a:bodyPr wrap="square" rtlCol="0">
            <a:spAutoFit/>
            <a:sp3d extrusionH="57150">
              <a:bevelT w="38100" h="38100"/>
            </a:sp3d>
          </a:bodyPr>
          <a:lstStyle/>
          <a:p>
            <a:pPr lvl="0" algn="ctr">
              <a:spcBef>
                <a:spcPct val="30000"/>
              </a:spcBef>
            </a:pPr>
            <a:r>
              <a:rPr lang="en-US" altLang="en-US" sz="3200" b="1" dirty="0">
                <a:solidFill>
                  <a:srgbClr val="660033"/>
                </a:solidFill>
                <a:latin typeface="Comic Sans MS" pitchFamily="66" charset="0"/>
              </a:rPr>
              <a:t>Yahuwah Elohim has spoken!</a:t>
            </a:r>
            <a:br>
              <a:rPr lang="en-US" altLang="en-US" sz="3200" b="1" dirty="0">
                <a:solidFill>
                  <a:srgbClr val="660033"/>
                </a:solidFill>
                <a:latin typeface="Comic Sans MS" pitchFamily="66" charset="0"/>
              </a:rPr>
            </a:br>
            <a:r>
              <a:rPr lang="en-US" altLang="en-US" sz="3200" b="1" dirty="0">
                <a:solidFill>
                  <a:srgbClr val="660033"/>
                </a:solidFill>
                <a:latin typeface="Comic Sans MS" pitchFamily="66" charset="0"/>
              </a:rPr>
              <a:t>Let’s accept it!</a:t>
            </a:r>
          </a:p>
        </p:txBody>
      </p:sp>
      <p:pic>
        <p:nvPicPr>
          <p:cNvPr id="3" name="Picture 2">
            <a:extLst>
              <a:ext uri="{FF2B5EF4-FFF2-40B4-BE49-F238E27FC236}">
                <a16:creationId xmlns:a16="http://schemas.microsoft.com/office/drawing/2014/main" xmlns="" id="{73F6737F-D060-4637-AF06-DD5926DD97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4" name="Slide Number Placeholder 3">
            <a:extLst>
              <a:ext uri="{FF2B5EF4-FFF2-40B4-BE49-F238E27FC236}">
                <a16:creationId xmlns:a16="http://schemas.microsoft.com/office/drawing/2014/main" xmlns="" id="{B26A3FCD-0FFF-46CA-816C-D0EA4444A04B}"/>
              </a:ext>
            </a:extLst>
          </p:cNvPr>
          <p:cNvSpPr>
            <a:spLocks noGrp="1"/>
          </p:cNvSpPr>
          <p:nvPr>
            <p:ph type="sldNum" sz="quarter" idx="12"/>
          </p:nvPr>
        </p:nvSpPr>
        <p:spPr/>
        <p:txBody>
          <a:bodyPr/>
          <a:lstStyle/>
          <a:p>
            <a:fld id="{9F619688-F25A-4810-BA1D-89B5079AD14C}" type="slidenum">
              <a:rPr lang="en-US" altLang="en-US" smtClean="0"/>
              <a:pPr/>
              <a:t>39</a:t>
            </a:fld>
            <a:endParaRPr lang="en-US" altLang="en-US"/>
          </a:p>
        </p:txBody>
      </p:sp>
      <p:sp>
        <p:nvSpPr>
          <p:cNvPr id="7"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39</a:t>
            </a:fld>
            <a:endParaRPr lang="en-US" sz="1100" dirty="0">
              <a:solidFill>
                <a:srgbClr val="FFFFFF"/>
              </a:solidFill>
              <a:latin typeface="Gill Sans MT" panose="020B0502020104020203"/>
              <a:ea typeface="+mn-ea"/>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3124200" y="1932622"/>
            <a:ext cx="5400675" cy="3934778"/>
          </a:xfrm>
          <a:prstGeom prst="rect">
            <a:avLst/>
          </a:prstGeom>
        </p:spPr>
      </p:pic>
      <p:sp>
        <p:nvSpPr>
          <p:cNvPr id="4" name="TextBox 3"/>
          <p:cNvSpPr txBox="1"/>
          <p:nvPr/>
        </p:nvSpPr>
        <p:spPr>
          <a:xfrm>
            <a:off x="1600200" y="609600"/>
            <a:ext cx="8915400" cy="1815882"/>
          </a:xfrm>
          <a:prstGeom prst="rect">
            <a:avLst/>
          </a:prstGeom>
          <a:ln w="57150">
            <a:solidFill>
              <a:srgbClr val="002060"/>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square" rtlCol="0">
            <a:spAutoFit/>
            <a:sp3d extrusionH="57150">
              <a:bevelT w="38100" h="38100"/>
            </a:sp3d>
          </a:bodyPr>
          <a:lstStyle/>
          <a:p>
            <a:pPr algn="ctr"/>
            <a:r>
              <a:rPr lang="en-US" sz="2800" dirty="0">
                <a:solidFill>
                  <a:srgbClr val="002060"/>
                </a:solidFill>
              </a:rPr>
              <a:t>Before we go to verse 11, let’s first look at verse 10, </a:t>
            </a:r>
            <a:br>
              <a:rPr lang="en-US" sz="2800" dirty="0">
                <a:solidFill>
                  <a:srgbClr val="002060"/>
                </a:solidFill>
              </a:rPr>
            </a:br>
            <a:r>
              <a:rPr lang="en-US" sz="2800" dirty="0">
                <a:solidFill>
                  <a:srgbClr val="002060"/>
                </a:solidFill>
              </a:rPr>
              <a:t>at the idea of putting a yoke upon the neck of the disciples, </a:t>
            </a:r>
            <a:br>
              <a:rPr lang="en-US" sz="2800" dirty="0">
                <a:solidFill>
                  <a:srgbClr val="002060"/>
                </a:solidFill>
              </a:rPr>
            </a:br>
            <a:r>
              <a:rPr lang="en-US" sz="2800" dirty="0">
                <a:solidFill>
                  <a:srgbClr val="002060"/>
                </a:solidFill>
              </a:rPr>
              <a:t>which neither their fathers nor they were able to bear? </a:t>
            </a:r>
            <a:br>
              <a:rPr lang="en-US" sz="2800" dirty="0">
                <a:solidFill>
                  <a:srgbClr val="002060"/>
                </a:solidFill>
              </a:rPr>
            </a:br>
            <a:r>
              <a:rPr lang="en-US" sz="2800" b="1" dirty="0">
                <a:solidFill>
                  <a:srgbClr val="002060"/>
                </a:solidFill>
              </a:rPr>
              <a:t>What are they talking about?</a:t>
            </a:r>
          </a:p>
        </p:txBody>
      </p:sp>
      <p:sp>
        <p:nvSpPr>
          <p:cNvPr id="5" name="TextBox 4"/>
          <p:cNvSpPr txBox="1"/>
          <p:nvPr/>
        </p:nvSpPr>
        <p:spPr>
          <a:xfrm>
            <a:off x="1295400" y="4617660"/>
            <a:ext cx="9372600" cy="1569660"/>
          </a:xfrm>
          <a:prstGeom prst="rect">
            <a:avLst/>
          </a:prstGeom>
          <a:ln>
            <a:solidFill>
              <a:srgbClr val="002060"/>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a:r>
              <a:rPr lang="en-US" sz="3200" dirty="0"/>
              <a:t>10. </a:t>
            </a:r>
            <a:r>
              <a:rPr lang="en-US" sz="3200" b="1" dirty="0"/>
              <a:t>Now therefore why tempt ye Elohim, to put a yoke upon the neck of the disciples, which neither our fathers nor we were able to bear?</a:t>
            </a:r>
          </a:p>
        </p:txBody>
      </p:sp>
      <p:sp>
        <p:nvSpPr>
          <p:cNvPr id="6" name="Rectangle 5"/>
          <p:cNvSpPr/>
          <p:nvPr/>
        </p:nvSpPr>
        <p:spPr>
          <a:xfrm>
            <a:off x="304800" y="304800"/>
            <a:ext cx="11353800" cy="61722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EE9C5BD5-7203-42EB-A486-5F19614966B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128303445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3124200" y="1676400"/>
            <a:ext cx="5400675" cy="3934778"/>
          </a:xfrm>
          <a:prstGeom prst="rect">
            <a:avLst/>
          </a:prstGeom>
        </p:spPr>
      </p:pic>
      <p:sp>
        <p:nvSpPr>
          <p:cNvPr id="4" name="TextBox 3"/>
          <p:cNvSpPr txBox="1"/>
          <p:nvPr/>
        </p:nvSpPr>
        <p:spPr>
          <a:xfrm>
            <a:off x="749300" y="685800"/>
            <a:ext cx="10439400" cy="120032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rtlCol="0">
            <a:spAutoFit/>
            <a:sp3d extrusionH="57150">
              <a:bevelT w="82550" h="38100" prst="coolSlant"/>
            </a:sp3d>
          </a:bodyPr>
          <a:lstStyle/>
          <a:p>
            <a:pPr algn="ctr"/>
            <a:r>
              <a:rPr lang="en-US" sz="3600" b="1" dirty="0">
                <a:solidFill>
                  <a:srgbClr val="002060"/>
                </a:solidFill>
              </a:rPr>
              <a:t>The same thought is brought out in Acts 15:28 when it states … </a:t>
            </a:r>
          </a:p>
        </p:txBody>
      </p:sp>
      <p:sp>
        <p:nvSpPr>
          <p:cNvPr id="5" name="TextBox 4"/>
          <p:cNvSpPr txBox="1"/>
          <p:nvPr/>
        </p:nvSpPr>
        <p:spPr>
          <a:xfrm>
            <a:off x="1295400" y="4572000"/>
            <a:ext cx="9372600" cy="156966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a:r>
              <a:rPr lang="en-US" sz="3200" b="1" dirty="0"/>
              <a:t>28. “For it seemed good to the Holy Ghost, </a:t>
            </a:r>
            <a:br>
              <a:rPr lang="en-US" sz="3200" b="1" dirty="0"/>
            </a:br>
            <a:r>
              <a:rPr lang="en-US" sz="3200" b="1" dirty="0"/>
              <a:t>and to us, to lay upon you no greater burden than these necessary things.”</a:t>
            </a:r>
          </a:p>
        </p:txBody>
      </p:sp>
      <p:sp>
        <p:nvSpPr>
          <p:cNvPr id="6" name="Rectangle 5"/>
          <p:cNvSpPr/>
          <p:nvPr/>
        </p:nvSpPr>
        <p:spPr>
          <a:xfrm>
            <a:off x="304800" y="304800"/>
            <a:ext cx="11353800" cy="61722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0C0A31BE-A881-41FE-BC39-6ACF001AE19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41</a:t>
            </a:fld>
            <a:endParaRPr lang="en-US" sz="1100" dirty="0">
              <a:solidFill>
                <a:srgbClr val="FFFFFF"/>
              </a:solidFill>
              <a:latin typeface="Gill Sans MT" panose="020B0502020104020203"/>
              <a:ea typeface="+mn-ea"/>
            </a:endParaRPr>
          </a:p>
        </p:txBody>
      </p:sp>
    </p:spTree>
    <p:custDataLst>
      <p:tags r:id="rId1"/>
    </p:custDataLst>
    <p:extLst>
      <p:ext uri="{BB962C8B-B14F-4D97-AF65-F5344CB8AC3E}">
        <p14:creationId xmlns:p14="http://schemas.microsoft.com/office/powerpoint/2010/main" val="338236548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914400" y="304800"/>
            <a:ext cx="10385502" cy="636789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lvl="0" algn="ctr">
              <a:spcBef>
                <a:spcPct val="30000"/>
              </a:spcBef>
            </a:pPr>
            <a:r>
              <a:rPr lang="en-US" altLang="en-US" sz="3200" b="1" dirty="0">
                <a:solidFill>
                  <a:schemeClr val="bg1"/>
                </a:solidFill>
              </a:rPr>
              <a:t>In verse 10 it talks about a yoke and in verse 28 </a:t>
            </a:r>
            <a:br>
              <a:rPr lang="en-US" altLang="en-US" sz="3200" b="1" dirty="0">
                <a:solidFill>
                  <a:schemeClr val="bg1"/>
                </a:solidFill>
              </a:rPr>
            </a:br>
            <a:r>
              <a:rPr lang="en-US" altLang="en-US" sz="3200" b="1" dirty="0">
                <a:solidFill>
                  <a:schemeClr val="bg1"/>
                </a:solidFill>
              </a:rPr>
              <a:t>it talks about a burden, which neither their fathers nor they themselves could bear. </a:t>
            </a:r>
            <a:br>
              <a:rPr lang="en-US" altLang="en-US" sz="3200" b="1" dirty="0">
                <a:solidFill>
                  <a:schemeClr val="bg1"/>
                </a:solidFill>
              </a:rPr>
            </a:br>
            <a:r>
              <a:rPr lang="en-US" altLang="en-US" sz="3400" b="1" dirty="0">
                <a:solidFill>
                  <a:srgbClr val="FFC000"/>
                </a:solidFill>
                <a:effectLst>
                  <a:glow rad="165100">
                    <a:srgbClr val="002060"/>
                  </a:glow>
                </a:effectLst>
              </a:rPr>
              <a:t>What is this talking about? </a:t>
            </a:r>
            <a:r>
              <a:rPr lang="en-US" altLang="en-US" sz="3200" b="1" dirty="0">
                <a:solidFill>
                  <a:srgbClr val="FFC000"/>
                </a:solidFill>
                <a:effectLst>
                  <a:glow rad="165100">
                    <a:srgbClr val="002060"/>
                  </a:glow>
                </a:effectLst>
              </a:rPr>
              <a:t/>
            </a:r>
            <a:br>
              <a:rPr lang="en-US" altLang="en-US" sz="3200" b="1" dirty="0">
                <a:solidFill>
                  <a:srgbClr val="FFC000"/>
                </a:solidFill>
                <a:effectLst>
                  <a:glow rad="165100">
                    <a:srgbClr val="002060"/>
                  </a:glow>
                </a:effectLst>
              </a:rPr>
            </a:br>
            <a:r>
              <a:rPr lang="en-US" altLang="en-US" sz="3200" b="1" dirty="0">
                <a:solidFill>
                  <a:schemeClr val="bg1"/>
                </a:solidFill>
              </a:rPr>
              <a:t>Is it talking about the 10 Commandments, </a:t>
            </a:r>
            <a:br>
              <a:rPr lang="en-US" altLang="en-US" sz="3200" b="1" dirty="0">
                <a:solidFill>
                  <a:schemeClr val="bg1"/>
                </a:solidFill>
              </a:rPr>
            </a:br>
            <a:r>
              <a:rPr lang="en-US" altLang="en-US" sz="3200" b="1" dirty="0">
                <a:solidFill>
                  <a:schemeClr val="bg1"/>
                </a:solidFill>
              </a:rPr>
              <a:t>the statutes, the judgments, the written Torah</a:t>
            </a:r>
            <a:r>
              <a:rPr lang="en-US" altLang="en-US" sz="3200" b="1" dirty="0" smtClean="0">
                <a:solidFill>
                  <a:schemeClr val="bg1"/>
                </a:solidFill>
              </a:rPr>
              <a:t>?</a:t>
            </a:r>
          </a:p>
          <a:p>
            <a:pPr lvl="0" algn="ctr">
              <a:spcBef>
                <a:spcPct val="30000"/>
              </a:spcBef>
            </a:pPr>
            <a:r>
              <a:rPr lang="en-US" altLang="en-US" sz="1600" b="1" dirty="0" smtClean="0">
                <a:solidFill>
                  <a:schemeClr val="bg1"/>
                </a:solidFill>
              </a:rPr>
              <a:t> </a:t>
            </a:r>
            <a:r>
              <a:rPr lang="en-US" altLang="en-US" sz="3200" b="1" dirty="0">
                <a:solidFill>
                  <a:schemeClr val="bg1"/>
                </a:solidFill>
              </a:rPr>
              <a:t/>
            </a:r>
            <a:br>
              <a:rPr lang="en-US" altLang="en-US" sz="3200" b="1" dirty="0">
                <a:solidFill>
                  <a:schemeClr val="bg1"/>
                </a:solidFill>
              </a:rPr>
            </a:br>
            <a:r>
              <a:rPr lang="en-US" altLang="en-US" sz="3200" b="1" u="sng" dirty="0">
                <a:solidFill>
                  <a:srgbClr val="FFFF00"/>
                </a:solidFill>
                <a:effectLst>
                  <a:glow rad="152400">
                    <a:srgbClr val="002060"/>
                  </a:glow>
                </a:effectLst>
              </a:rPr>
              <a:t>The Written Torah </a:t>
            </a:r>
            <a:r>
              <a:rPr lang="en-US" altLang="en-US" sz="3200" b="1" dirty="0">
                <a:solidFill>
                  <a:srgbClr val="FFFF00"/>
                </a:solidFill>
                <a:effectLst>
                  <a:glow rad="152400">
                    <a:srgbClr val="002060"/>
                  </a:glow>
                </a:effectLst>
              </a:rPr>
              <a:t>g</a:t>
            </a:r>
            <a:r>
              <a:rPr lang="en-US" altLang="en-US" sz="3200" b="1" u="sng" dirty="0">
                <a:solidFill>
                  <a:srgbClr val="FFFF00"/>
                </a:solidFill>
                <a:effectLst>
                  <a:glow rad="152400">
                    <a:srgbClr val="002060"/>
                  </a:glow>
                </a:effectLst>
              </a:rPr>
              <a:t>iven to Moses was </a:t>
            </a:r>
            <a:r>
              <a:rPr lang="en-US" altLang="en-US" sz="3200" b="1" u="sng" dirty="0" smtClean="0">
                <a:solidFill>
                  <a:srgbClr val="FFFF00"/>
                </a:solidFill>
                <a:effectLst>
                  <a:glow rad="152400">
                    <a:srgbClr val="002060"/>
                  </a:glow>
                </a:effectLst>
              </a:rPr>
              <a:t/>
            </a:r>
            <a:br>
              <a:rPr lang="en-US" altLang="en-US" sz="3200" b="1" u="sng" dirty="0" smtClean="0">
                <a:solidFill>
                  <a:srgbClr val="FFFF00"/>
                </a:solidFill>
                <a:effectLst>
                  <a:glow rad="152400">
                    <a:srgbClr val="002060"/>
                  </a:glow>
                </a:effectLst>
              </a:rPr>
            </a:br>
            <a:r>
              <a:rPr lang="en-US" altLang="en-US" sz="3200" b="1" u="sng" dirty="0" smtClean="0">
                <a:solidFill>
                  <a:srgbClr val="FFFF00"/>
                </a:solidFill>
                <a:effectLst>
                  <a:glow rad="152400">
                    <a:srgbClr val="002060"/>
                  </a:glow>
                </a:effectLst>
              </a:rPr>
              <a:t>never </a:t>
            </a:r>
            <a:r>
              <a:rPr lang="en-US" altLang="en-US" sz="3200" b="1" u="sng" dirty="0">
                <a:solidFill>
                  <a:srgbClr val="FFFF00"/>
                </a:solidFill>
                <a:effectLst>
                  <a:glow rad="152400">
                    <a:srgbClr val="002060"/>
                  </a:glow>
                </a:effectLst>
              </a:rPr>
              <a:t>seen </a:t>
            </a:r>
            <a:r>
              <a:rPr lang="en-US" altLang="en-US" sz="3200" b="1" u="sng" dirty="0" smtClean="0">
                <a:solidFill>
                  <a:srgbClr val="FFFF00"/>
                </a:solidFill>
                <a:effectLst>
                  <a:glow rad="152400">
                    <a:srgbClr val="002060"/>
                  </a:glow>
                </a:effectLst>
              </a:rPr>
              <a:t>as </a:t>
            </a:r>
            <a:r>
              <a:rPr lang="en-US" altLang="en-US" sz="3200" b="1" u="sng" dirty="0">
                <a:solidFill>
                  <a:srgbClr val="FFFF00"/>
                </a:solidFill>
                <a:effectLst>
                  <a:glow rad="152400">
                    <a:srgbClr val="002060"/>
                  </a:glow>
                </a:effectLst>
              </a:rPr>
              <a:t>a burden in </a:t>
            </a:r>
            <a:r>
              <a:rPr lang="en-US" altLang="en-US" sz="3200" b="1" u="sng" dirty="0" smtClean="0">
                <a:solidFill>
                  <a:srgbClr val="FFFF00"/>
                </a:solidFill>
                <a:effectLst>
                  <a:glow rad="152400">
                    <a:srgbClr val="002060"/>
                  </a:glow>
                </a:effectLst>
              </a:rPr>
              <a:t>Scri</a:t>
            </a:r>
            <a:r>
              <a:rPr lang="en-US" altLang="en-US" sz="3200" b="1" dirty="0" smtClean="0">
                <a:solidFill>
                  <a:srgbClr val="FFFF00"/>
                </a:solidFill>
                <a:effectLst>
                  <a:glow rad="152400">
                    <a:srgbClr val="002060"/>
                  </a:glow>
                </a:effectLst>
              </a:rPr>
              <a:t>p</a:t>
            </a:r>
            <a:r>
              <a:rPr lang="en-US" altLang="en-US" sz="3200" b="1" u="sng" dirty="0" smtClean="0">
                <a:solidFill>
                  <a:srgbClr val="FFFF00"/>
                </a:solidFill>
                <a:effectLst>
                  <a:glow rad="152400">
                    <a:srgbClr val="002060"/>
                  </a:glow>
                </a:effectLst>
              </a:rPr>
              <a:t>ture</a:t>
            </a:r>
            <a:r>
              <a:rPr lang="en-US" altLang="en-US" sz="3200" b="1" dirty="0" smtClean="0">
                <a:solidFill>
                  <a:srgbClr val="FFFF00"/>
                </a:solidFill>
                <a:effectLst>
                  <a:glow rad="152400">
                    <a:srgbClr val="002060"/>
                  </a:glow>
                </a:effectLst>
              </a:rPr>
              <a:t>.</a:t>
            </a:r>
            <a:r>
              <a:rPr lang="en-US" altLang="en-US" sz="3200" b="1" dirty="0" smtClean="0">
                <a:solidFill>
                  <a:schemeClr val="bg1"/>
                </a:solidFill>
              </a:rPr>
              <a:t> </a:t>
            </a:r>
          </a:p>
          <a:p>
            <a:pPr lvl="0" algn="ctr">
              <a:spcBef>
                <a:spcPct val="30000"/>
              </a:spcBef>
            </a:pPr>
            <a:endParaRPr lang="en-US" altLang="en-US" sz="1600" b="1" dirty="0">
              <a:solidFill>
                <a:schemeClr val="bg1"/>
              </a:solidFill>
            </a:endParaRPr>
          </a:p>
          <a:p>
            <a:pPr lvl="0" algn="ctr">
              <a:spcBef>
                <a:spcPct val="30000"/>
              </a:spcBef>
            </a:pPr>
            <a:r>
              <a:rPr lang="en-US" altLang="en-US" sz="3200" b="1" dirty="0" smtClean="0">
                <a:solidFill>
                  <a:schemeClr val="bg1"/>
                </a:solidFill>
              </a:rPr>
              <a:t>However</a:t>
            </a:r>
            <a:r>
              <a:rPr lang="en-US" altLang="en-US" sz="3200" b="1" dirty="0">
                <a:solidFill>
                  <a:schemeClr val="bg1"/>
                </a:solidFill>
              </a:rPr>
              <a:t>, Christian theologians have always taken </a:t>
            </a:r>
            <a:br>
              <a:rPr lang="en-US" altLang="en-US" sz="3200" b="1" dirty="0">
                <a:solidFill>
                  <a:schemeClr val="bg1"/>
                </a:solidFill>
              </a:rPr>
            </a:br>
            <a:r>
              <a:rPr lang="en-US" altLang="en-US" sz="3200" b="1" dirty="0">
                <a:solidFill>
                  <a:schemeClr val="bg1"/>
                </a:solidFill>
              </a:rPr>
              <a:t>a dim view of Torah and are glad to dismiss the </a:t>
            </a:r>
            <a:br>
              <a:rPr lang="en-US" altLang="en-US" sz="3200" b="1" dirty="0">
                <a:solidFill>
                  <a:schemeClr val="bg1"/>
                </a:solidFill>
              </a:rPr>
            </a:br>
            <a:r>
              <a:rPr lang="en-US" altLang="en-US" sz="3200" b="1" dirty="0">
                <a:solidFill>
                  <a:schemeClr val="bg1"/>
                </a:solidFill>
              </a:rPr>
              <a:t>“Old Testament law” as an unbearable yoke. </a:t>
            </a:r>
          </a:p>
        </p:txBody>
      </p:sp>
      <p:pic>
        <p:nvPicPr>
          <p:cNvPr id="3" name="Picture 2">
            <a:extLst>
              <a:ext uri="{FF2B5EF4-FFF2-40B4-BE49-F238E27FC236}">
                <a16:creationId xmlns:a16="http://schemas.microsoft.com/office/drawing/2014/main" xmlns="" id="{5EAA7347-1F4C-4FDB-8A5A-22B200B4B39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613230369"/>
      </p:ext>
    </p:extLst>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5" descr="burden"/>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10400" y="1354137"/>
            <a:ext cx="4252698"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7" name="Text Box 6"/>
          <p:cNvSpPr txBox="1">
            <a:spLocks noChangeArrowheads="1"/>
          </p:cNvSpPr>
          <p:nvPr/>
        </p:nvSpPr>
        <p:spPr bwMode="auto">
          <a:xfrm>
            <a:off x="1371600" y="1066800"/>
            <a:ext cx="4800600" cy="452431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accent2">
                    <a:lumMod val="50000"/>
                  </a:schemeClr>
                </a:solidFill>
              </a:rPr>
              <a:t>The</a:t>
            </a:r>
            <a:r>
              <a:rPr lang="en-US" altLang="en-US" sz="3200" b="1" dirty="0"/>
              <a:t> </a:t>
            </a:r>
            <a:r>
              <a:rPr lang="en-US" altLang="en-US" sz="3200" b="1" dirty="0" smtClean="0">
                <a:solidFill>
                  <a:srgbClr val="0000CC"/>
                </a:solidFill>
              </a:rPr>
              <a:t>Written Torah</a:t>
            </a:r>
            <a:r>
              <a:rPr lang="en-US" altLang="en-US" sz="3200" b="1" dirty="0" smtClean="0">
                <a:solidFill>
                  <a:schemeClr val="accent2">
                    <a:lumMod val="50000"/>
                  </a:schemeClr>
                </a:solidFill>
              </a:rPr>
              <a:t> </a:t>
            </a:r>
            <a:r>
              <a:rPr lang="en-US" altLang="en-US" sz="3200" b="1" dirty="0">
                <a:solidFill>
                  <a:schemeClr val="accent2">
                    <a:lumMod val="50000"/>
                  </a:schemeClr>
                </a:solidFill>
              </a:rPr>
              <a:t>is </a:t>
            </a:r>
            <a:r>
              <a:rPr lang="en-US" altLang="en-US" sz="3200" b="1" u="sng" dirty="0">
                <a:solidFill>
                  <a:srgbClr val="FF0000"/>
                </a:solidFill>
              </a:rPr>
              <a:t>never</a:t>
            </a:r>
            <a:r>
              <a:rPr lang="en-US" altLang="en-US" sz="3200" b="1" dirty="0"/>
              <a:t> </a:t>
            </a:r>
            <a:r>
              <a:rPr lang="en-US" altLang="en-US" sz="3200" b="1" dirty="0">
                <a:solidFill>
                  <a:schemeClr val="accent2">
                    <a:lumMod val="50000"/>
                  </a:schemeClr>
                </a:solidFill>
              </a:rPr>
              <a:t>seen as a burden in Scripture as it is a reflection (mirror) of YHVH Himself, </a:t>
            </a:r>
            <a:br>
              <a:rPr lang="en-US" altLang="en-US" sz="3200" b="1" dirty="0">
                <a:solidFill>
                  <a:schemeClr val="accent2">
                    <a:lumMod val="50000"/>
                  </a:schemeClr>
                </a:solidFill>
              </a:rPr>
            </a:br>
            <a:r>
              <a:rPr lang="en-US" altLang="en-US" sz="3200" b="1" dirty="0">
                <a:solidFill>
                  <a:schemeClr val="accent2">
                    <a:lumMod val="50000"/>
                  </a:schemeClr>
                </a:solidFill>
              </a:rPr>
              <a:t>a reflection of </a:t>
            </a:r>
            <a:br>
              <a:rPr lang="en-US" altLang="en-US" sz="3200" b="1" dirty="0">
                <a:solidFill>
                  <a:schemeClr val="accent2">
                    <a:lumMod val="50000"/>
                  </a:schemeClr>
                </a:solidFill>
              </a:rPr>
            </a:br>
            <a:r>
              <a:rPr lang="en-US" altLang="en-US" sz="3200" b="1" dirty="0">
                <a:solidFill>
                  <a:schemeClr val="accent2">
                    <a:lumMod val="50000"/>
                  </a:schemeClr>
                </a:solidFill>
              </a:rPr>
              <a:t>His character. </a:t>
            </a:r>
            <a:br>
              <a:rPr lang="en-US" altLang="en-US" sz="3200" b="1" dirty="0">
                <a:solidFill>
                  <a:schemeClr val="accent2">
                    <a:lumMod val="50000"/>
                  </a:schemeClr>
                </a:solidFill>
              </a:rPr>
            </a:br>
            <a:r>
              <a:rPr lang="en-US" altLang="en-US" sz="3200" b="1" u="sng" dirty="0">
                <a:solidFill>
                  <a:srgbClr val="FF0000"/>
                </a:solidFill>
              </a:rPr>
              <a:t>He is not a task master or a burden to us</a:t>
            </a:r>
            <a:r>
              <a:rPr lang="en-US" altLang="en-US" sz="3200" b="1" dirty="0">
                <a:solidFill>
                  <a:srgbClr val="FF0000"/>
                </a:solidFill>
              </a:rPr>
              <a:t>.</a:t>
            </a:r>
          </a:p>
        </p:txBody>
      </p:sp>
      <p:pic>
        <p:nvPicPr>
          <p:cNvPr id="2" name="Picture 1">
            <a:extLst>
              <a:ext uri="{FF2B5EF4-FFF2-40B4-BE49-F238E27FC236}">
                <a16:creationId xmlns:a16="http://schemas.microsoft.com/office/drawing/2014/main" xmlns="" id="{EFB04769-2B11-4F0E-842E-F9A060BD70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5" descr="1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4" name="Text Box 6"/>
          <p:cNvSpPr txBox="1">
            <a:spLocks noChangeArrowheads="1"/>
          </p:cNvSpPr>
          <p:nvPr/>
        </p:nvSpPr>
        <p:spPr bwMode="auto">
          <a:xfrm>
            <a:off x="5334000" y="3810000"/>
            <a:ext cx="5867400" cy="206210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i="1" dirty="0">
                <a:solidFill>
                  <a:srgbClr val="002060"/>
                </a:solidFill>
              </a:rPr>
              <a:t>Paul states in Romans 7:12 </a:t>
            </a:r>
            <a:r>
              <a:rPr lang="en-US" altLang="en-US" sz="3200" b="1" dirty="0">
                <a:solidFill>
                  <a:srgbClr val="002060"/>
                </a:solidFill>
              </a:rPr>
              <a:t>“The Torah is holy, and the commandment is holy and righteous and good!”</a:t>
            </a:r>
          </a:p>
        </p:txBody>
      </p:sp>
      <p:pic>
        <p:nvPicPr>
          <p:cNvPr id="2" name="Picture 1">
            <a:extLst>
              <a:ext uri="{FF2B5EF4-FFF2-40B4-BE49-F238E27FC236}">
                <a16:creationId xmlns:a16="http://schemas.microsoft.com/office/drawing/2014/main" xmlns="" id="{09B6FD61-0FB8-4B61-A1AC-DBABEE4B60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0"/>
            <a:ext cx="12315764" cy="6934200"/>
          </a:xfrm>
          <a:prstGeom prst="rect">
            <a:avLst/>
          </a:prstGeom>
        </p:spPr>
      </p:pic>
      <p:sp>
        <p:nvSpPr>
          <p:cNvPr id="3" name="TextBox 2"/>
          <p:cNvSpPr txBox="1"/>
          <p:nvPr/>
        </p:nvSpPr>
        <p:spPr>
          <a:xfrm>
            <a:off x="1265934" y="4495800"/>
            <a:ext cx="9783898" cy="1323439"/>
          </a:xfrm>
          <a:prstGeom prst="rect">
            <a:avLst/>
          </a:prstGeom>
          <a:solidFill>
            <a:schemeClr val="tx1">
              <a:lumMod val="95000"/>
              <a:lumOff val="5000"/>
              <a:alpha val="5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a:r>
              <a:rPr lang="en-US" sz="4000" b="1" dirty="0"/>
              <a:t>Let’s look at some additional Bible verses and see what we can find? </a:t>
            </a:r>
          </a:p>
        </p:txBody>
      </p:sp>
      <p:pic>
        <p:nvPicPr>
          <p:cNvPr id="5" name="Picture 4">
            <a:extLst>
              <a:ext uri="{FF2B5EF4-FFF2-40B4-BE49-F238E27FC236}">
                <a16:creationId xmlns:a16="http://schemas.microsoft.com/office/drawing/2014/main" xmlns="" id="{4BB0B6AA-FB1E-403D-BDD3-3AAB852DF4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945327979"/>
      </p:ext>
    </p:extLst>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1E1504"/>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399" y="34408"/>
            <a:ext cx="10917747" cy="6823592"/>
          </a:xfrm>
          <a:prstGeom prst="rect">
            <a:avLst/>
          </a:prstGeom>
        </p:spPr>
      </p:pic>
      <p:sp>
        <p:nvSpPr>
          <p:cNvPr id="3" name="TextBox 2"/>
          <p:cNvSpPr txBox="1"/>
          <p:nvPr/>
        </p:nvSpPr>
        <p:spPr>
          <a:xfrm>
            <a:off x="533400" y="3810000"/>
            <a:ext cx="5334000" cy="22467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wrap="square" rtlCol="0">
            <a:spAutoFit/>
            <a:sp3d extrusionH="57150">
              <a:bevelT w="38100" h="38100"/>
            </a:sp3d>
          </a:bodyPr>
          <a:lstStyle/>
          <a:p>
            <a:pPr lvl="0" algn="ctr">
              <a:spcBef>
                <a:spcPct val="50000"/>
              </a:spcBef>
            </a:pPr>
            <a:r>
              <a:rPr lang="en-US" altLang="en-US" sz="2800" i="1" dirty="0">
                <a:solidFill>
                  <a:srgbClr val="000000"/>
                </a:solidFill>
              </a:rPr>
              <a:t>Matthew 11:29-30 </a:t>
            </a:r>
            <a:r>
              <a:rPr lang="en-US" altLang="en-US" sz="2800" i="1" dirty="0" smtClean="0">
                <a:solidFill>
                  <a:srgbClr val="000000"/>
                </a:solidFill>
              </a:rPr>
              <a:t> </a:t>
            </a:r>
            <a:r>
              <a:rPr lang="en-US" altLang="en-US" sz="2800" b="1" dirty="0" smtClean="0">
                <a:solidFill>
                  <a:srgbClr val="000000"/>
                </a:solidFill>
              </a:rPr>
              <a:t>“</a:t>
            </a:r>
            <a:r>
              <a:rPr lang="en-US" altLang="en-US" sz="2800" b="1" dirty="0">
                <a:solidFill>
                  <a:srgbClr val="C00000"/>
                </a:solidFill>
              </a:rPr>
              <a:t>Take</a:t>
            </a:r>
            <a:r>
              <a:rPr lang="en-US" altLang="en-US" sz="2800" b="1" dirty="0">
                <a:solidFill>
                  <a:srgbClr val="000000"/>
                </a:solidFill>
              </a:rPr>
              <a:t> </a:t>
            </a:r>
            <a:r>
              <a:rPr lang="en-US" altLang="en-US" sz="2800" b="1" dirty="0">
                <a:solidFill>
                  <a:srgbClr val="0070C0"/>
                </a:solidFill>
                <a:effectLst>
                  <a:glow rad="177800">
                    <a:srgbClr val="FFC000"/>
                  </a:glow>
                </a:effectLst>
              </a:rPr>
              <a:t>my yoke</a:t>
            </a:r>
            <a:r>
              <a:rPr lang="en-US" altLang="en-US" sz="2800" b="1" dirty="0">
                <a:solidFill>
                  <a:srgbClr val="000000"/>
                </a:solidFill>
              </a:rPr>
              <a:t> </a:t>
            </a:r>
            <a:r>
              <a:rPr lang="en-US" altLang="en-US" sz="2800" b="1" dirty="0">
                <a:solidFill>
                  <a:srgbClr val="C00000"/>
                </a:solidFill>
              </a:rPr>
              <a:t>upon you and learn of me; for I am meek and lowly in heart: and ye shall find rest unto your souls</a:t>
            </a:r>
            <a:r>
              <a:rPr lang="en-US" altLang="en-US" sz="2800" b="1" dirty="0" smtClean="0">
                <a:solidFill>
                  <a:srgbClr val="C00000"/>
                </a:solidFill>
              </a:rPr>
              <a:t>…</a:t>
            </a:r>
            <a:r>
              <a:rPr lang="en-US" altLang="en-US" sz="2800" b="1" dirty="0" smtClean="0">
                <a:solidFill>
                  <a:srgbClr val="000000"/>
                </a:solidFill>
              </a:rPr>
              <a:t>” </a:t>
            </a:r>
            <a:endParaRPr lang="en-US" altLang="en-US" sz="2800" b="1" dirty="0">
              <a:solidFill>
                <a:srgbClr val="000000"/>
              </a:solidFill>
            </a:endParaRPr>
          </a:p>
        </p:txBody>
      </p:sp>
      <p:pic>
        <p:nvPicPr>
          <p:cNvPr id="5" name="Picture 4">
            <a:extLst>
              <a:ext uri="{FF2B5EF4-FFF2-40B4-BE49-F238E27FC236}">
                <a16:creationId xmlns:a16="http://schemas.microsoft.com/office/drawing/2014/main" xmlns="" id="{10D4FE4A-3503-497F-91CE-272A5FB954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328171152"/>
      </p:ext>
    </p:extLst>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1E1504"/>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19200" y="-11289"/>
            <a:ext cx="10990862" cy="6869289"/>
          </a:xfrm>
          <a:prstGeom prst="rect">
            <a:avLst/>
          </a:prstGeom>
        </p:spPr>
      </p:pic>
      <p:sp>
        <p:nvSpPr>
          <p:cNvPr id="3" name="TextBox 2"/>
          <p:cNvSpPr txBox="1"/>
          <p:nvPr/>
        </p:nvSpPr>
        <p:spPr>
          <a:xfrm>
            <a:off x="457200" y="4876800"/>
            <a:ext cx="5334000" cy="95410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wrap="square" rtlCol="0">
            <a:spAutoFit/>
            <a:sp3d extrusionH="57150">
              <a:bevelT w="38100" h="38100"/>
            </a:sp3d>
          </a:bodyPr>
          <a:lstStyle/>
          <a:p>
            <a:pPr lvl="0" algn="ctr">
              <a:spcBef>
                <a:spcPct val="50000"/>
              </a:spcBef>
            </a:pPr>
            <a:r>
              <a:rPr lang="en-US" altLang="en-US" sz="2800" b="1" dirty="0">
                <a:solidFill>
                  <a:srgbClr val="000000"/>
                </a:solidFill>
              </a:rPr>
              <a:t> 30. “F</a:t>
            </a:r>
            <a:r>
              <a:rPr lang="en-US" altLang="en-US" sz="2800" b="1" dirty="0">
                <a:solidFill>
                  <a:srgbClr val="000000"/>
                </a:solidFill>
                <a:latin typeface="Arial Black" panose="020B0A04020102020204" pitchFamily="34" charset="0"/>
              </a:rPr>
              <a:t>or </a:t>
            </a:r>
            <a:r>
              <a:rPr lang="en-US" altLang="en-US" sz="2800" b="1" dirty="0">
                <a:ln>
                  <a:solidFill>
                    <a:srgbClr val="002060"/>
                  </a:solidFill>
                </a:ln>
                <a:solidFill>
                  <a:srgbClr val="FF0000"/>
                </a:solidFill>
                <a:latin typeface="Arial Black" panose="020B0A04020102020204" pitchFamily="34" charset="0"/>
              </a:rPr>
              <a:t>my yoke is </a:t>
            </a:r>
            <a:r>
              <a:rPr lang="en-US" altLang="en-US" sz="2800" b="1" dirty="0">
                <a:ln>
                  <a:solidFill>
                    <a:srgbClr val="002060"/>
                  </a:solidFill>
                </a:ln>
                <a:solidFill>
                  <a:srgbClr val="0070C0"/>
                </a:solidFill>
                <a:latin typeface="Arial Black" panose="020B0A04020102020204" pitchFamily="34" charset="0"/>
              </a:rPr>
              <a:t>easy, </a:t>
            </a:r>
            <a:r>
              <a:rPr lang="en-US" altLang="en-US" sz="2800" b="1" dirty="0">
                <a:ln>
                  <a:solidFill>
                    <a:srgbClr val="002060"/>
                  </a:solidFill>
                </a:ln>
                <a:solidFill>
                  <a:srgbClr val="FF0000"/>
                </a:solidFill>
                <a:latin typeface="Arial Black" panose="020B0A04020102020204" pitchFamily="34" charset="0"/>
              </a:rPr>
              <a:t>and my burden is </a:t>
            </a:r>
            <a:r>
              <a:rPr lang="en-US" altLang="en-US" sz="2800" b="1" dirty="0">
                <a:ln>
                  <a:solidFill>
                    <a:srgbClr val="C00000"/>
                  </a:solidFill>
                </a:ln>
                <a:solidFill>
                  <a:srgbClr val="FFC000"/>
                </a:solidFill>
                <a:latin typeface="Arial Black" panose="020B0A04020102020204" pitchFamily="34" charset="0"/>
              </a:rPr>
              <a:t>light</a:t>
            </a:r>
            <a:r>
              <a:rPr lang="en-US" altLang="en-US" sz="2800" b="1" dirty="0">
                <a:ln>
                  <a:solidFill>
                    <a:srgbClr val="C00000"/>
                  </a:solidFill>
                </a:ln>
                <a:solidFill>
                  <a:srgbClr val="FFC000"/>
                </a:solidFill>
              </a:rPr>
              <a:t>.</a:t>
            </a:r>
            <a:r>
              <a:rPr lang="en-US" altLang="en-US" sz="2800" b="1" dirty="0">
                <a:solidFill>
                  <a:srgbClr val="000000"/>
                </a:solidFill>
              </a:rPr>
              <a:t>”</a:t>
            </a:r>
          </a:p>
        </p:txBody>
      </p:sp>
      <p:sp>
        <p:nvSpPr>
          <p:cNvPr id="4" name="Rectangle 3"/>
          <p:cNvSpPr/>
          <p:nvPr/>
        </p:nvSpPr>
        <p:spPr>
          <a:xfrm>
            <a:off x="304800" y="533400"/>
            <a:ext cx="6647975" cy="923330"/>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162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4"/>
          </a:lnRef>
          <a:fillRef idx="1">
            <a:schemeClr val="lt1"/>
          </a:fillRef>
          <a:effectRef idx="0">
            <a:schemeClr val="accent4"/>
          </a:effectRef>
          <a:fontRef idx="minor">
            <a:schemeClr val="dk1"/>
          </a:fontRef>
        </p:style>
        <p:txBody>
          <a:bodyPr wrap="none" lIns="91440" tIns="45720" rIns="91440" bIns="45720">
            <a:spAutoFit/>
            <a:sp3d extrusionH="57150">
              <a:bevelT w="82550" h="38100" prst="coolSlant"/>
            </a:sp3d>
          </a:bodyPr>
          <a:lstStyle/>
          <a:p>
            <a:pPr algn="ctr"/>
            <a:r>
              <a:rPr lang="en-US" sz="5400" b="1" cap="none" spc="0" dirty="0">
                <a:ln w="22225">
                  <a:solidFill>
                    <a:schemeClr val="accent2"/>
                  </a:solidFill>
                  <a:prstDash val="solid"/>
                </a:ln>
                <a:solidFill>
                  <a:schemeClr val="accent2">
                    <a:lumMod val="40000"/>
                    <a:lumOff val="60000"/>
                  </a:schemeClr>
                </a:solidFill>
                <a:effectLst/>
              </a:rPr>
              <a:t>My burden is what?</a:t>
            </a:r>
          </a:p>
        </p:txBody>
      </p:sp>
      <p:sp>
        <p:nvSpPr>
          <p:cNvPr id="5" name="Rectangle 4"/>
          <p:cNvSpPr/>
          <p:nvPr/>
        </p:nvSpPr>
        <p:spPr>
          <a:xfrm rot="20323106">
            <a:off x="6747720" y="3820491"/>
            <a:ext cx="4160113" cy="120032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none" lIns="91440" tIns="45720" rIns="91440" bIns="45720">
            <a:spAutoFit/>
            <a:sp3d extrusionH="57150">
              <a:bevelT w="38100" h="38100"/>
            </a:sp3d>
          </a:bodyPr>
          <a:lstStyle/>
          <a:p>
            <a:pPr algn="ctr"/>
            <a:r>
              <a:rPr lang="en-US" sz="7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IT</a:t>
            </a: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IS EASY!</a:t>
            </a:r>
          </a:p>
        </p:txBody>
      </p:sp>
      <p:pic>
        <p:nvPicPr>
          <p:cNvPr id="7" name="Picture 6">
            <a:extLst>
              <a:ext uri="{FF2B5EF4-FFF2-40B4-BE49-F238E27FC236}">
                <a16:creationId xmlns:a16="http://schemas.microsoft.com/office/drawing/2014/main" xmlns="" id="{529D1459-2F8E-41C6-AF16-E1AE2D95460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33616859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
                                        </p:tgtEl>
                                        <p:attrNameLst>
                                          <p:attrName>ppt_y</p:attrName>
                                        </p:attrNameLst>
                                      </p:cBhvr>
                                      <p:tavLst>
                                        <p:tav tm="0">
                                          <p:val>
                                            <p:strVal val="#ppt_y"/>
                                          </p:val>
                                        </p:tav>
                                        <p:tav tm="100000">
                                          <p:val>
                                            <p:strVal val="#ppt_y"/>
                                          </p:val>
                                        </p:tav>
                                      </p:tavLst>
                                    </p:anim>
                                    <p:anim calcmode="lin" valueType="num">
                                      <p:cBhvr>
                                        <p:cTn id="2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3" name="TextBox 2"/>
          <p:cNvSpPr txBox="1"/>
          <p:nvPr/>
        </p:nvSpPr>
        <p:spPr>
          <a:xfrm>
            <a:off x="6400800" y="238780"/>
            <a:ext cx="4953000" cy="523220"/>
          </a:xfrm>
          <a:prstGeom prst="rect">
            <a:avLst/>
          </a:prstGeom>
          <a:ln w="38100">
            <a:solidFill>
              <a:srgbClr val="CC3399"/>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wrap="square" rtlCol="0">
            <a:spAutoFit/>
            <a:sp3d extrusionH="57150">
              <a:bevelT w="38100" h="38100"/>
            </a:sp3d>
          </a:bodyPr>
          <a:lstStyle/>
          <a:p>
            <a:pPr algn="ctr"/>
            <a:r>
              <a:rPr lang="en-US" sz="2800" b="1" dirty="0" smtClean="0">
                <a:solidFill>
                  <a:srgbClr val="CC3399"/>
                </a:solidFill>
              </a:rPr>
              <a:t>Also see 1 </a:t>
            </a:r>
            <a:r>
              <a:rPr lang="en-US" sz="2800" b="1" dirty="0">
                <a:solidFill>
                  <a:srgbClr val="CC3399"/>
                </a:solidFill>
              </a:rPr>
              <a:t>John 5:3 </a:t>
            </a:r>
            <a:r>
              <a:rPr lang="en-US" sz="2800" b="1" i="1" dirty="0">
                <a:solidFill>
                  <a:srgbClr val="CC3399"/>
                </a:solidFill>
              </a:rPr>
              <a:t>(</a:t>
            </a:r>
            <a:r>
              <a:rPr lang="en-US" sz="2400" b="1" i="1" dirty="0">
                <a:solidFill>
                  <a:srgbClr val="CC3399"/>
                </a:solidFill>
              </a:rPr>
              <a:t>NLT</a:t>
            </a:r>
            <a:r>
              <a:rPr lang="en-US" sz="2800" b="1" i="1" dirty="0" smtClean="0">
                <a:solidFill>
                  <a:srgbClr val="CC3399"/>
                </a:solidFill>
              </a:rPr>
              <a:t>):</a:t>
            </a:r>
            <a:endParaRPr lang="en-US" sz="2800" b="1" i="1" dirty="0">
              <a:solidFill>
                <a:srgbClr val="CC3399"/>
              </a:solidFill>
            </a:endParaRPr>
          </a:p>
        </p:txBody>
      </p:sp>
      <p:sp>
        <p:nvSpPr>
          <p:cNvPr id="4" name="TextBox 3"/>
          <p:cNvSpPr txBox="1"/>
          <p:nvPr/>
        </p:nvSpPr>
        <p:spPr>
          <a:xfrm>
            <a:off x="6124222" y="1143000"/>
            <a:ext cx="5638800" cy="2554545"/>
          </a:xfrm>
          <a:prstGeom prst="rect">
            <a:avLst/>
          </a:prstGeom>
          <a:ln w="57150">
            <a:solidFill>
              <a:srgbClr val="CC3399"/>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dk1"/>
          </a:lnRef>
          <a:fillRef idx="2">
            <a:schemeClr val="dk1"/>
          </a:fillRef>
          <a:effectRef idx="1">
            <a:schemeClr val="dk1"/>
          </a:effectRef>
          <a:fontRef idx="minor">
            <a:schemeClr val="dk1"/>
          </a:fontRef>
        </p:style>
        <p:txBody>
          <a:bodyPr wrap="square" rtlCol="0">
            <a:spAutoFit/>
            <a:sp3d extrusionH="57150">
              <a:bevelT w="38100" h="38100"/>
            </a:sp3d>
          </a:bodyPr>
          <a:lstStyle/>
          <a:p>
            <a:pPr algn="ctr"/>
            <a:r>
              <a:rPr lang="en-US" altLang="en-US" sz="3200" b="1" dirty="0">
                <a:solidFill>
                  <a:srgbClr val="002060"/>
                </a:solidFill>
              </a:rPr>
              <a:t>“Loving YHVH means keeping </a:t>
            </a:r>
            <a:r>
              <a:rPr lang="en-US" altLang="en-US" sz="3200" b="1" dirty="0" smtClean="0">
                <a:solidFill>
                  <a:srgbClr val="002060"/>
                </a:solidFill>
              </a:rPr>
              <a:t>His </a:t>
            </a:r>
            <a:r>
              <a:rPr lang="en-US" altLang="en-US" sz="3200" b="1" dirty="0">
                <a:solidFill>
                  <a:srgbClr val="002060"/>
                </a:solidFill>
              </a:rPr>
              <a:t>commandments … </a:t>
            </a:r>
            <a:br>
              <a:rPr lang="en-US" altLang="en-US" sz="3200" b="1" dirty="0">
                <a:solidFill>
                  <a:srgbClr val="002060"/>
                </a:solidFill>
              </a:rPr>
            </a:br>
            <a:r>
              <a:rPr lang="en-US" altLang="en-US" sz="3200" b="1" u="sng" dirty="0">
                <a:solidFill>
                  <a:srgbClr val="002060"/>
                </a:solidFill>
              </a:rPr>
              <a:t>and</a:t>
            </a:r>
            <a:r>
              <a:rPr lang="en-US" altLang="en-US" sz="3200" b="1" dirty="0">
                <a:solidFill>
                  <a:srgbClr val="002060"/>
                </a:solidFill>
              </a:rPr>
              <a:t> </a:t>
            </a:r>
            <a:r>
              <a:rPr lang="en-US" altLang="en-US" sz="3200" b="1" dirty="0" smtClean="0">
                <a:solidFill>
                  <a:srgbClr val="002060"/>
                </a:solidFill>
              </a:rPr>
              <a:t>His </a:t>
            </a:r>
            <a:r>
              <a:rPr lang="en-US" altLang="en-US" sz="3200" b="1" dirty="0">
                <a:solidFill>
                  <a:srgbClr val="002060"/>
                </a:solidFill>
              </a:rPr>
              <a:t>commandments </a:t>
            </a:r>
            <a:br>
              <a:rPr lang="en-US" altLang="en-US" sz="3200" b="1" dirty="0">
                <a:solidFill>
                  <a:srgbClr val="002060"/>
                </a:solidFill>
              </a:rPr>
            </a:br>
            <a:r>
              <a:rPr lang="en-US" altLang="en-US" sz="3200" b="1" u="sng" dirty="0">
                <a:solidFill>
                  <a:srgbClr val="0000CC"/>
                </a:solidFill>
              </a:rPr>
              <a:t>are not burdensome</a:t>
            </a:r>
            <a:r>
              <a:rPr lang="en-US" altLang="en-US" sz="3200" b="1" dirty="0">
                <a:solidFill>
                  <a:srgbClr val="0000CC"/>
                </a:solidFill>
              </a:rPr>
              <a:t>.</a:t>
            </a:r>
            <a:r>
              <a:rPr lang="en-US" altLang="en-US" sz="3200" b="1" dirty="0">
                <a:solidFill>
                  <a:srgbClr val="002060"/>
                </a:solidFill>
              </a:rPr>
              <a:t>”</a:t>
            </a:r>
            <a:endParaRPr lang="en-US" dirty="0">
              <a:solidFill>
                <a:srgbClr val="002060"/>
              </a:solidFill>
            </a:endParaRPr>
          </a:p>
        </p:txBody>
      </p:sp>
      <p:sp>
        <p:nvSpPr>
          <p:cNvPr id="5" name="Rectangle 4"/>
          <p:cNvSpPr/>
          <p:nvPr/>
        </p:nvSpPr>
        <p:spPr>
          <a:xfrm rot="1342984">
            <a:off x="986477" y="4364010"/>
            <a:ext cx="7071168" cy="92333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rgbClr val="002060"/>
                </a:solidFill>
                <a:effectLst/>
                <a:latin typeface="Arial Rounded MT Bold" pitchFamily="34" charset="0"/>
              </a:rPr>
              <a:t>NOT BURDENSOME!</a:t>
            </a:r>
          </a:p>
        </p:txBody>
      </p:sp>
      <p:pic>
        <p:nvPicPr>
          <p:cNvPr id="7" name="Picture 6">
            <a:extLst>
              <a:ext uri="{FF2B5EF4-FFF2-40B4-BE49-F238E27FC236}">
                <a16:creationId xmlns:a16="http://schemas.microsoft.com/office/drawing/2014/main" xmlns="" id="{2E616F37-AFEB-4BCA-801C-F6079ECB38F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6377071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C24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14111"/>
            <a:ext cx="9753600" cy="6843889"/>
          </a:xfrm>
          <a:prstGeom prst="rect">
            <a:avLst/>
          </a:prstGeom>
        </p:spPr>
      </p:pic>
      <p:sp>
        <p:nvSpPr>
          <p:cNvPr id="3" name="TextBox 2"/>
          <p:cNvSpPr txBox="1"/>
          <p:nvPr/>
        </p:nvSpPr>
        <p:spPr>
          <a:xfrm>
            <a:off x="381000" y="838200"/>
            <a:ext cx="3657600" cy="954107"/>
          </a:xfrm>
          <a:prstGeom prst="rect">
            <a:avLst/>
          </a:prstGeom>
          <a:solidFill>
            <a:schemeClr val="dk1">
              <a:alpha val="21000"/>
            </a:schemeClr>
          </a:solidFill>
          <a:effectLst>
            <a:glow rad="228600">
              <a:schemeClr val="accent2">
                <a:satMod val="175000"/>
                <a:alpha val="40000"/>
              </a:schemeClr>
            </a:glow>
            <a:outerShdw blurRad="40000" dist="20000" dir="5400000" rotWithShape="0">
              <a:srgbClr val="000000">
                <a:alpha val="38000"/>
              </a:srgbClr>
            </a:outerShdw>
          </a:effectLst>
          <a:scene3d>
            <a:camera prst="orthographicFront"/>
            <a:lightRig rig="threePt" dir="t"/>
          </a:scene3d>
          <a:sp3d>
            <a:bevelT w="165100" prst="coolSlant"/>
          </a:sp3d>
        </p:spPr>
        <p:style>
          <a:lnRef idx="3">
            <a:schemeClr val="lt1"/>
          </a:lnRef>
          <a:fillRef idx="1">
            <a:schemeClr val="dk1"/>
          </a:fillRef>
          <a:effectRef idx="1">
            <a:schemeClr val="dk1"/>
          </a:effectRef>
          <a:fontRef idx="minor">
            <a:schemeClr val="lt1"/>
          </a:fontRef>
        </p:style>
        <p:txBody>
          <a:bodyPr wrap="square" rtlCol="0">
            <a:spAutoFit/>
            <a:sp3d extrusionH="57150">
              <a:bevelT w="38100" h="38100"/>
            </a:sp3d>
          </a:bodyPr>
          <a:lstStyle/>
          <a:p>
            <a:pPr algn="ctr"/>
            <a:r>
              <a:rPr lang="en-US" sz="3200" b="1" dirty="0">
                <a:solidFill>
                  <a:schemeClr val="bg1"/>
                </a:solidFill>
              </a:rPr>
              <a:t>Psalm 119:45 </a:t>
            </a:r>
            <a:br>
              <a:rPr lang="en-US" sz="3200" b="1" dirty="0">
                <a:solidFill>
                  <a:schemeClr val="bg1"/>
                </a:solidFill>
              </a:rPr>
            </a:br>
            <a:r>
              <a:rPr lang="en-US" sz="2400" b="1" i="1" dirty="0">
                <a:solidFill>
                  <a:schemeClr val="bg1"/>
                </a:solidFill>
              </a:rPr>
              <a:t>(NLT)</a:t>
            </a:r>
          </a:p>
        </p:txBody>
      </p:sp>
      <p:sp>
        <p:nvSpPr>
          <p:cNvPr id="4" name="TextBox 3"/>
          <p:cNvSpPr txBox="1"/>
          <p:nvPr/>
        </p:nvSpPr>
        <p:spPr>
          <a:xfrm>
            <a:off x="381000" y="2739507"/>
            <a:ext cx="3657600" cy="2554545"/>
          </a:xfrm>
          <a:prstGeom prst="rect">
            <a:avLst/>
          </a:prstGeom>
          <a:solidFill>
            <a:schemeClr val="dk1">
              <a:alpha val="33000"/>
            </a:schemeClr>
          </a:solidFill>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w="152400" h="50800" prst="softRound"/>
          </a:sp3d>
        </p:spPr>
        <p:style>
          <a:lnRef idx="3">
            <a:schemeClr val="lt1"/>
          </a:lnRef>
          <a:fillRef idx="1">
            <a:schemeClr val="dk1"/>
          </a:fillRef>
          <a:effectRef idx="1">
            <a:schemeClr val="dk1"/>
          </a:effectRef>
          <a:fontRef idx="minor">
            <a:schemeClr val="lt1"/>
          </a:fontRef>
        </p:style>
        <p:txBody>
          <a:bodyPr wrap="square" rtlCol="0">
            <a:spAutoFit/>
            <a:sp3d extrusionH="57150">
              <a:bevelT w="38100" h="38100"/>
            </a:sp3d>
          </a:bodyPr>
          <a:lstStyle/>
          <a:p>
            <a:pPr algn="ctr"/>
            <a:r>
              <a:rPr lang="en-US" altLang="en-US" sz="3200" b="1" dirty="0">
                <a:solidFill>
                  <a:schemeClr val="bg1"/>
                </a:solidFill>
              </a:rPr>
              <a:t>“I will walk in freedom, for </a:t>
            </a:r>
            <a:br>
              <a:rPr lang="en-US" altLang="en-US" sz="3200" b="1" dirty="0">
                <a:solidFill>
                  <a:schemeClr val="bg1"/>
                </a:solidFill>
              </a:rPr>
            </a:br>
            <a:r>
              <a:rPr lang="en-US" altLang="en-US" sz="3200" b="1" dirty="0">
                <a:solidFill>
                  <a:schemeClr val="bg1"/>
                </a:solidFill>
              </a:rPr>
              <a:t>I have devoted  myself to your commandments.”</a:t>
            </a:r>
            <a:endParaRPr lang="en-US" sz="3200" b="1" dirty="0">
              <a:solidFill>
                <a:schemeClr val="bg1"/>
              </a:solidFill>
            </a:endParaRPr>
          </a:p>
        </p:txBody>
      </p:sp>
      <p:pic>
        <p:nvPicPr>
          <p:cNvPr id="6" name="Picture 5">
            <a:extLst>
              <a:ext uri="{FF2B5EF4-FFF2-40B4-BE49-F238E27FC236}">
                <a16:creationId xmlns:a16="http://schemas.microsoft.com/office/drawing/2014/main" xmlns="" id="{9D54D240-F830-429B-90F3-021ADAD007B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4177891181"/>
      </p:ext>
    </p:extLst>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96029"/>
        </a:solidFill>
        <a:effectLst/>
      </p:bgPr>
    </p:bg>
    <p:spTree>
      <p:nvGrpSpPr>
        <p:cNvPr id="1" name=""/>
        <p:cNvGrpSpPr/>
        <p:nvPr/>
      </p:nvGrpSpPr>
      <p:grpSpPr>
        <a:xfrm>
          <a:off x="0" y="0"/>
          <a:ext cx="0" cy="0"/>
          <a:chOff x="0" y="0"/>
          <a:chExt cx="0" cy="0"/>
        </a:xfrm>
      </p:grpSpPr>
      <p:pic>
        <p:nvPicPr>
          <p:cNvPr id="115714" name="Picture 5" descr="blogsingnew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47800" y="19756"/>
            <a:ext cx="9144000" cy="6858000"/>
          </a:xfrm>
          <a:prstGeom prst="rect">
            <a:avLst/>
          </a:prstGeom>
          <a:noFill/>
          <a:ln>
            <a:noFill/>
          </a:ln>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2" name="Text Box 6"/>
          <p:cNvSpPr txBox="1">
            <a:spLocks noChangeArrowheads="1"/>
          </p:cNvSpPr>
          <p:nvPr/>
        </p:nvSpPr>
        <p:spPr bwMode="auto">
          <a:xfrm>
            <a:off x="6629400" y="304800"/>
            <a:ext cx="3733800" cy="3046988"/>
          </a:xfrm>
          <a:prstGeom prst="rect">
            <a:avLst/>
          </a:prstGeom>
          <a:solidFill>
            <a:schemeClr val="accent6">
              <a:alpha val="47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6"/>
          </a:fillRef>
          <a:effectRef idx="1">
            <a:schemeClr val="accent6"/>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bg1"/>
                </a:solidFill>
              </a:rPr>
              <a:t>“Great peace have they which love thy Torah: and nothing shall offend them.” Psalm </a:t>
            </a:r>
            <a:r>
              <a:rPr lang="en-US" altLang="en-US" sz="2800" b="1" dirty="0">
                <a:solidFill>
                  <a:schemeClr val="bg1"/>
                </a:solidFill>
              </a:rPr>
              <a:t>119:165 </a:t>
            </a:r>
            <a:r>
              <a:rPr lang="en-US" altLang="en-US" sz="2800" i="1" dirty="0">
                <a:solidFill>
                  <a:schemeClr val="bg1"/>
                </a:solidFill>
              </a:rPr>
              <a:t> </a:t>
            </a:r>
            <a:r>
              <a:rPr lang="en-US" altLang="en-US" sz="2000" i="1" dirty="0">
                <a:solidFill>
                  <a:schemeClr val="bg1"/>
                </a:solidFill>
              </a:rPr>
              <a:t>KJV</a:t>
            </a:r>
            <a:endParaRPr lang="en-US" altLang="en-US" sz="2800" i="1" dirty="0">
              <a:solidFill>
                <a:schemeClr val="bg1"/>
              </a:solidFill>
            </a:endParaRPr>
          </a:p>
        </p:txBody>
      </p:sp>
      <p:pic>
        <p:nvPicPr>
          <p:cNvPr id="2" name="Picture 1">
            <a:extLst>
              <a:ext uri="{FF2B5EF4-FFF2-40B4-BE49-F238E27FC236}">
                <a16:creationId xmlns:a16="http://schemas.microsoft.com/office/drawing/2014/main" xmlns="" id="{AF668F8C-CB2D-40E4-A9B1-1063342F7B6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1" cy="6884377"/>
          </a:xfrm>
          <a:prstGeom prst="rect">
            <a:avLst/>
          </a:prstGeom>
        </p:spPr>
      </p:pic>
      <p:sp>
        <p:nvSpPr>
          <p:cNvPr id="4" name="TextBox 3"/>
          <p:cNvSpPr txBox="1"/>
          <p:nvPr/>
        </p:nvSpPr>
        <p:spPr>
          <a:xfrm>
            <a:off x="5410200" y="533400"/>
            <a:ext cx="6248400" cy="4401205"/>
          </a:xfrm>
          <a:prstGeom prst="rect">
            <a:avLst/>
          </a:prstGeom>
          <a:solidFill>
            <a:schemeClr val="dk1">
              <a:alpha val="43000"/>
            </a:schemeClr>
          </a:solidFill>
          <a:effectLst>
            <a:glow rad="228600">
              <a:schemeClr val="accent2">
                <a:satMod val="175000"/>
                <a:alpha val="40000"/>
              </a:schemeClr>
            </a:glow>
          </a:effectLst>
        </p:spPr>
        <p:style>
          <a:lnRef idx="2">
            <a:schemeClr val="dk1">
              <a:shade val="50000"/>
            </a:schemeClr>
          </a:lnRef>
          <a:fillRef idx="1">
            <a:schemeClr val="dk1"/>
          </a:fillRef>
          <a:effectRef idx="0">
            <a:schemeClr val="dk1"/>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dirty="0">
                <a:solidFill>
                  <a:schemeClr val="bg1"/>
                </a:solidFill>
              </a:rPr>
              <a:t>I am still looking for </a:t>
            </a:r>
            <a:r>
              <a:rPr lang="en-US" sz="2800" b="1" u="sng" dirty="0">
                <a:solidFill>
                  <a:schemeClr val="bg1"/>
                </a:solidFill>
              </a:rPr>
              <a:t>the burden </a:t>
            </a:r>
            <a:r>
              <a:rPr lang="en-US" sz="2800" b="1" dirty="0">
                <a:solidFill>
                  <a:schemeClr val="bg1"/>
                </a:solidFill>
              </a:rPr>
              <a:t>p</a:t>
            </a:r>
            <a:r>
              <a:rPr lang="en-US" sz="2800" b="1" u="sng" dirty="0">
                <a:solidFill>
                  <a:schemeClr val="bg1"/>
                </a:solidFill>
              </a:rPr>
              <a:t>art or the </a:t>
            </a:r>
            <a:r>
              <a:rPr lang="en-US" sz="2800" b="1" dirty="0">
                <a:solidFill>
                  <a:schemeClr val="bg1"/>
                </a:solidFill>
              </a:rPr>
              <a:t>y</a:t>
            </a:r>
            <a:r>
              <a:rPr lang="en-US" sz="2800" b="1" u="sng" dirty="0">
                <a:solidFill>
                  <a:schemeClr val="bg1"/>
                </a:solidFill>
              </a:rPr>
              <a:t>oke of bonda</a:t>
            </a:r>
            <a:r>
              <a:rPr lang="en-US" sz="2800" b="1" dirty="0">
                <a:solidFill>
                  <a:schemeClr val="bg1"/>
                </a:solidFill>
              </a:rPr>
              <a:t>g</a:t>
            </a:r>
            <a:r>
              <a:rPr lang="en-US" sz="2800" b="1" u="sng" dirty="0">
                <a:solidFill>
                  <a:schemeClr val="bg1"/>
                </a:solidFill>
              </a:rPr>
              <a:t>e</a:t>
            </a:r>
            <a:r>
              <a:rPr lang="en-US" sz="2800" b="1" dirty="0">
                <a:solidFill>
                  <a:schemeClr val="bg1"/>
                </a:solidFill>
              </a:rPr>
              <a:t>! </a:t>
            </a:r>
            <a:br>
              <a:rPr lang="en-US" sz="2800" b="1" dirty="0">
                <a:solidFill>
                  <a:schemeClr val="bg1"/>
                </a:solidFill>
              </a:rPr>
            </a:br>
            <a:r>
              <a:rPr lang="en-US" sz="2800" b="1" dirty="0">
                <a:solidFill>
                  <a:schemeClr val="bg1"/>
                </a:solidFill>
              </a:rPr>
              <a:t/>
            </a:r>
            <a:br>
              <a:rPr lang="en-US" sz="2800" b="1" dirty="0">
                <a:solidFill>
                  <a:schemeClr val="bg1"/>
                </a:solidFill>
              </a:rPr>
            </a:br>
            <a:r>
              <a:rPr lang="en-US" sz="2800" dirty="0">
                <a:solidFill>
                  <a:schemeClr val="bg1"/>
                </a:solidFill>
              </a:rPr>
              <a:t>Given this positive view of the Torah and the fact that </a:t>
            </a:r>
            <a:r>
              <a:rPr lang="en-US" sz="2800" dirty="0" smtClean="0">
                <a:solidFill>
                  <a:schemeClr val="bg1"/>
                </a:solidFill>
              </a:rPr>
              <a:t>1 John </a:t>
            </a:r>
            <a:r>
              <a:rPr lang="en-US" sz="2800" dirty="0">
                <a:solidFill>
                  <a:schemeClr val="bg1"/>
                </a:solidFill>
              </a:rPr>
              <a:t>5:3 explicitly says that YAH’s commandments are not burdensome, could Peter have referred to the Torah as a yoke </a:t>
            </a:r>
            <a:br>
              <a:rPr lang="en-US" sz="2800" dirty="0">
                <a:solidFill>
                  <a:schemeClr val="bg1"/>
                </a:solidFill>
              </a:rPr>
            </a:br>
            <a:r>
              <a:rPr lang="en-US" sz="2800" dirty="0">
                <a:solidFill>
                  <a:schemeClr val="bg1"/>
                </a:solidFill>
              </a:rPr>
              <a:t>“that neither our fathers nor we </a:t>
            </a:r>
            <a:br>
              <a:rPr lang="en-US" sz="2800" dirty="0">
                <a:solidFill>
                  <a:schemeClr val="bg1"/>
                </a:solidFill>
              </a:rPr>
            </a:br>
            <a:r>
              <a:rPr lang="en-US" sz="2800" dirty="0">
                <a:solidFill>
                  <a:schemeClr val="bg1"/>
                </a:solidFill>
              </a:rPr>
              <a:t>have been able to bear?”</a:t>
            </a:r>
          </a:p>
        </p:txBody>
      </p:sp>
      <p:pic>
        <p:nvPicPr>
          <p:cNvPr id="2" name="Picture 1">
            <a:extLst>
              <a:ext uri="{FF2B5EF4-FFF2-40B4-BE49-F238E27FC236}">
                <a16:creationId xmlns:a16="http://schemas.microsoft.com/office/drawing/2014/main" xmlns="" id="{821AB51C-44E7-4E31-A124-3A8CF964E8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938630724"/>
      </p:ext>
    </p:extLst>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0" b="99313" l="0" r="100000"/>
                    </a14:imgEffect>
                  </a14:imgLayer>
                </a14:imgProps>
              </a:ext>
              <a:ext uri="{28A0092B-C50C-407E-A947-70E740481C1C}">
                <a14:useLocalDpi xmlns:a14="http://schemas.microsoft.com/office/drawing/2010/main"/>
              </a:ext>
            </a:extLst>
          </a:blip>
          <a:stretch>
            <a:fillRect/>
          </a:stretch>
        </p:blipFill>
        <p:spPr>
          <a:xfrm>
            <a:off x="5715000" y="1036268"/>
            <a:ext cx="6324600" cy="4456316"/>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TextBox 2"/>
          <p:cNvSpPr txBox="1"/>
          <p:nvPr/>
        </p:nvSpPr>
        <p:spPr>
          <a:xfrm>
            <a:off x="1219200" y="1371600"/>
            <a:ext cx="5715000" cy="3785652"/>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1"/>
          </a:fillRef>
          <a:effectRef idx="1">
            <a:schemeClr val="accent1"/>
          </a:effectRef>
          <a:fontRef idx="minor">
            <a:schemeClr val="lt1"/>
          </a:fontRef>
        </p:style>
        <p:txBody>
          <a:bodyPr wrap="square" rtlCol="0">
            <a:spAutoFit/>
            <a:sp3d extrusionH="57150">
              <a:bevelT w="38100" h="38100"/>
            </a:sp3d>
          </a:bodyPr>
          <a:lstStyle/>
          <a:p>
            <a:pPr algn="ctr"/>
            <a:r>
              <a:rPr lang="en-US" sz="6000" b="1" dirty="0"/>
              <a:t>So, what is it talking about in Acts 15, verses 10 and 28?</a:t>
            </a:r>
          </a:p>
        </p:txBody>
      </p:sp>
      <p:sp>
        <p:nvSpPr>
          <p:cNvPr id="4" name="Rectangle 3"/>
          <p:cNvSpPr/>
          <p:nvPr/>
        </p:nvSpPr>
        <p:spPr>
          <a:xfrm>
            <a:off x="469900" y="381000"/>
            <a:ext cx="11201400" cy="6096000"/>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D282E10B-4FCD-40CD-926A-228281D2562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772653560"/>
      </p:ext>
    </p:extLst>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WordArt 6"/>
          <p:cNvSpPr>
            <a:spLocks noChangeArrowheads="1" noChangeShapeType="1" noTextEdit="1"/>
          </p:cNvSpPr>
          <p:nvPr/>
        </p:nvSpPr>
        <p:spPr bwMode="auto">
          <a:xfrm>
            <a:off x="1051651" y="914400"/>
            <a:ext cx="10121176" cy="647700"/>
          </a:xfrm>
          <a:prstGeom prst="rect">
            <a:avLst/>
          </a:prstGeom>
        </p:spPr>
        <p:txBody>
          <a:bodyPr wrap="none" fromWordArt="1">
            <a:prstTxWarp prst="textPlain">
              <a:avLst>
                <a:gd name="adj" fmla="val 50000"/>
              </a:avLst>
            </a:prstTxWarp>
            <a:scene3d>
              <a:camera prst="orthographicFront"/>
              <a:lightRig rig="threePt" dir="t"/>
            </a:scene3d>
            <a:sp3d extrusionH="57150">
              <a:bevelT h="25400" prst="softRound"/>
            </a:sp3d>
          </a:bodyPr>
          <a:lstStyle/>
          <a:p>
            <a:pPr algn="ctr"/>
            <a:r>
              <a:rPr lang="en-US" sz="3600" kern="10" dirty="0">
                <a:ln w="9525">
                  <a:solidFill>
                    <a:srgbClr val="000000"/>
                  </a:solidFill>
                  <a:round/>
                  <a:headEnd/>
                  <a:tailEnd/>
                </a:ln>
                <a:solidFill>
                  <a:srgbClr val="000080"/>
                </a:solidFill>
                <a:latin typeface="Arial Black" panose="020B0A04020102020204" pitchFamily="34" charset="0"/>
              </a:rPr>
              <a:t>Are </a:t>
            </a:r>
            <a:r>
              <a:rPr lang="en-US" sz="3600" kern="10" dirty="0" err="1">
                <a:ln w="9525">
                  <a:solidFill>
                    <a:srgbClr val="000000"/>
                  </a:solidFill>
                  <a:round/>
                  <a:headEnd/>
                  <a:tailEnd/>
                </a:ln>
                <a:solidFill>
                  <a:srgbClr val="000080"/>
                </a:solidFill>
                <a:latin typeface="Arial Black" panose="020B0A04020102020204" pitchFamily="34" charset="0"/>
              </a:rPr>
              <a:t>vss</a:t>
            </a:r>
            <a:r>
              <a:rPr lang="en-US" sz="3600" kern="10" dirty="0">
                <a:ln w="9525">
                  <a:solidFill>
                    <a:srgbClr val="000000"/>
                  </a:solidFill>
                  <a:round/>
                  <a:headEnd/>
                  <a:tailEnd/>
                </a:ln>
                <a:solidFill>
                  <a:srgbClr val="000080"/>
                </a:solidFill>
                <a:latin typeface="Arial Black" panose="020B0A04020102020204" pitchFamily="34" charset="0"/>
              </a:rPr>
              <a:t> 10 &amp; 28 talking about the </a:t>
            </a:r>
            <a:r>
              <a:rPr lang="en-US" sz="3600" kern="10" dirty="0">
                <a:ln w="9525">
                  <a:solidFill>
                    <a:srgbClr val="000000"/>
                  </a:solidFill>
                  <a:round/>
                  <a:headEnd/>
                  <a:tailEnd/>
                </a:ln>
                <a:solidFill>
                  <a:srgbClr val="C00000"/>
                </a:solidFill>
                <a:latin typeface="Arial Black" panose="020B0A04020102020204" pitchFamily="34" charset="0"/>
              </a:rPr>
              <a:t>Oral Torah</a:t>
            </a:r>
            <a:r>
              <a:rPr lang="en-US" sz="3600" kern="10" dirty="0">
                <a:ln w="9525">
                  <a:solidFill>
                    <a:srgbClr val="000000"/>
                  </a:solidFill>
                  <a:round/>
                  <a:headEnd/>
                  <a:tailEnd/>
                </a:ln>
                <a:solidFill>
                  <a:srgbClr val="000080"/>
                </a:solidFill>
                <a:latin typeface="Arial Black" panose="020B0A04020102020204" pitchFamily="34" charset="0"/>
              </a:rPr>
              <a:t>?</a:t>
            </a:r>
          </a:p>
        </p:txBody>
      </p:sp>
      <p:sp>
        <p:nvSpPr>
          <p:cNvPr id="123911" name="Text Box 7"/>
          <p:cNvSpPr txBox="1">
            <a:spLocks noChangeArrowheads="1"/>
          </p:cNvSpPr>
          <p:nvPr/>
        </p:nvSpPr>
        <p:spPr bwMode="auto">
          <a:xfrm>
            <a:off x="5292727" y="1905000"/>
            <a:ext cx="5867400" cy="353943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solidFill>
                  <a:srgbClr val="C00000"/>
                </a:solidFill>
              </a:rPr>
              <a:t>The Oral Torah was a set of man made laws – an invention by the Jews.  This became a system of sacramental deeds and works </a:t>
            </a:r>
            <a:r>
              <a:rPr lang="en-US" altLang="en-US" sz="2800" dirty="0"/>
              <a:t>(that the people had </a:t>
            </a:r>
            <a:r>
              <a:rPr lang="en-US" altLang="en-US" sz="2800" dirty="0" smtClean="0"/>
              <a:t/>
            </a:r>
            <a:br>
              <a:rPr lang="en-US" altLang="en-US" sz="2800" dirty="0" smtClean="0"/>
            </a:br>
            <a:r>
              <a:rPr lang="en-US" altLang="en-US" sz="2800" dirty="0" smtClean="0"/>
              <a:t>to </a:t>
            </a:r>
            <a:r>
              <a:rPr lang="en-US" altLang="en-US" sz="2800" dirty="0"/>
              <a:t>jump through)</a:t>
            </a:r>
            <a:r>
              <a:rPr lang="en-US" altLang="en-US" sz="3200" dirty="0"/>
              <a:t> </a:t>
            </a:r>
            <a:r>
              <a:rPr lang="en-US" altLang="en-US" sz="3200" dirty="0">
                <a:solidFill>
                  <a:srgbClr val="C00000"/>
                </a:solidFill>
              </a:rPr>
              <a:t>to supposedly </a:t>
            </a:r>
            <a:r>
              <a:rPr lang="en-US" altLang="en-US" sz="3200" dirty="0" smtClean="0">
                <a:solidFill>
                  <a:srgbClr val="C00000"/>
                </a:solidFill>
              </a:rPr>
              <a:t/>
            </a:r>
            <a:br>
              <a:rPr lang="en-US" altLang="en-US" sz="3200" dirty="0" smtClean="0">
                <a:solidFill>
                  <a:srgbClr val="C00000"/>
                </a:solidFill>
              </a:rPr>
            </a:br>
            <a:r>
              <a:rPr lang="en-US" altLang="en-US" sz="3200" dirty="0" smtClean="0">
                <a:solidFill>
                  <a:srgbClr val="C00000"/>
                </a:solidFill>
              </a:rPr>
              <a:t>get </a:t>
            </a:r>
            <a:r>
              <a:rPr lang="en-US" altLang="en-US" sz="3200" dirty="0">
                <a:solidFill>
                  <a:srgbClr val="C00000"/>
                </a:solidFill>
              </a:rPr>
              <a:t>into the Kingdom.</a:t>
            </a:r>
          </a:p>
        </p:txBody>
      </p:sp>
      <p:pic>
        <p:nvPicPr>
          <p:cNvPr id="2" name="Picture 1">
            <a:extLst>
              <a:ext uri="{FF2B5EF4-FFF2-40B4-BE49-F238E27FC236}">
                <a16:creationId xmlns:a16="http://schemas.microsoft.com/office/drawing/2014/main" xmlns="" id="{0354A676-9FFA-48A3-9740-CA61A7DF936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pic>
        <p:nvPicPr>
          <p:cNvPr id="7" name="Picture 2"/>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384300" y="1879600"/>
            <a:ext cx="2882900" cy="41624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3911"/>
                                        </p:tgtEl>
                                        <p:attrNameLst>
                                          <p:attrName>style.visibility</p:attrName>
                                        </p:attrNameLst>
                                      </p:cBhvr>
                                      <p:to>
                                        <p:strVal val="visible"/>
                                      </p:to>
                                    </p:set>
                                    <p:animEffect transition="in" filter="barn(inVertical)">
                                      <p:cBhvr>
                                        <p:cTn id="7" dur="500"/>
                                        <p:tgtEl>
                                          <p:spTgt spid="1239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5EAA7347-1F4C-4FDB-8A5A-22B200B4B39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
        <p:nvSpPr>
          <p:cNvPr id="4" name="TextBox 3"/>
          <p:cNvSpPr txBox="1"/>
          <p:nvPr/>
        </p:nvSpPr>
        <p:spPr>
          <a:xfrm>
            <a:off x="838200" y="104812"/>
            <a:ext cx="10537902" cy="6494085"/>
          </a:xfrm>
          <a:prstGeom prst="rect">
            <a:avLst/>
          </a:prstGeom>
          <a:noFill/>
          <a:ln>
            <a:noFill/>
          </a:ln>
          <a:effectLst>
            <a:outerShdw blurRad="44450" dist="27940" dir="5400000" algn="ctr">
              <a:srgbClr val="000000">
                <a:alpha val="32000"/>
              </a:srgbClr>
            </a:outerShdw>
          </a:effectLst>
        </p:spPr>
        <p:style>
          <a:lnRef idx="3">
            <a:schemeClr val="lt1"/>
          </a:lnRef>
          <a:fillRef idx="1">
            <a:schemeClr val="accent2"/>
          </a:fillRef>
          <a:effectRef idx="1">
            <a:schemeClr val="accent2"/>
          </a:effectRef>
          <a:fontRef idx="minor">
            <a:schemeClr val="lt1"/>
          </a:fontRef>
        </p:style>
        <p:txBody>
          <a:bodyPr wrap="square" rtlCol="0">
            <a:spAutoFit/>
          </a:bodyPr>
          <a:lstStyle/>
          <a:p>
            <a:pPr lvl="0" algn="ctr">
              <a:spcBef>
                <a:spcPct val="30000"/>
              </a:spcBef>
            </a:pPr>
            <a:r>
              <a:rPr lang="en-US" altLang="en-US" sz="3200" b="1" dirty="0">
                <a:ln>
                  <a:solidFill>
                    <a:srgbClr val="002060"/>
                  </a:solidFill>
                </a:ln>
                <a:solidFill>
                  <a:srgbClr val="0070C0"/>
                </a:solidFill>
                <a:effectLst>
                  <a:glow rad="152400">
                    <a:schemeClr val="bg1"/>
                  </a:glow>
                  <a:outerShdw blurRad="38100" dist="38100" dir="2700000" algn="tl">
                    <a:srgbClr val="000000">
                      <a:alpha val="43137"/>
                    </a:srgbClr>
                  </a:outerShdw>
                </a:effectLst>
              </a:rPr>
              <a:t>In the Oral Torah, the Sabbath alone had over 1,000 commandments added to it.  </a:t>
            </a:r>
            <a:r>
              <a:rPr lang="en-US" altLang="en-US" sz="3200" b="1" dirty="0">
                <a:solidFill>
                  <a:srgbClr val="FFC000"/>
                </a:solidFill>
                <a:effectLst>
                  <a:outerShdw blurRad="38100" dist="38100" dir="2700000" algn="tl">
                    <a:srgbClr val="000000">
                      <a:alpha val="43137"/>
                    </a:srgbClr>
                  </a:outerShdw>
                </a:effectLst>
              </a:rPr>
              <a:t>Circumcision in the Talmud (and Midrash) is another work (or sacrament) with multitudinous laws added.</a:t>
            </a:r>
            <a:r>
              <a:rPr lang="en-US" altLang="en-US" sz="3200" b="1" dirty="0">
                <a:solidFill>
                  <a:srgbClr val="002060"/>
                </a:solidFill>
                <a:effectLst>
                  <a:outerShdw blurRad="38100" dist="38100" dir="2700000" algn="tl">
                    <a:srgbClr val="000000">
                      <a:alpha val="43137"/>
                    </a:srgbClr>
                  </a:outerShdw>
                </a:effectLst>
              </a:rPr>
              <a:t>  </a:t>
            </a:r>
            <a:r>
              <a:rPr lang="en-US" altLang="en-US" sz="3200" b="1" dirty="0">
                <a:solidFill>
                  <a:srgbClr val="002060"/>
                </a:solidFill>
              </a:rPr>
              <a:t>Even if a command was given only once in Scripture, the Rabbis made it into all kinds of laws that people came to believe were given to Moses</a:t>
            </a:r>
            <a:r>
              <a:rPr lang="en-US" altLang="en-US" sz="3200" b="1" dirty="0">
                <a:solidFill>
                  <a:srgbClr val="002060"/>
                </a:solidFill>
                <a:effectLst>
                  <a:outerShdw blurRad="38100" dist="38100" dir="2700000" algn="tl">
                    <a:srgbClr val="000000">
                      <a:alpha val="43137"/>
                    </a:srgbClr>
                  </a:outerShdw>
                </a:effectLst>
              </a:rPr>
              <a:t>. </a:t>
            </a:r>
            <a:r>
              <a:rPr lang="en-US" altLang="en-US" sz="3200" b="1" dirty="0">
                <a:ln>
                  <a:solidFill>
                    <a:srgbClr val="002060"/>
                  </a:solidFill>
                </a:ln>
                <a:solidFill>
                  <a:schemeClr val="accent1"/>
                </a:solidFill>
                <a:effectLst>
                  <a:outerShdw blurRad="38100" dist="38100" dir="2700000" algn="tl">
                    <a:srgbClr val="000000">
                      <a:alpha val="43137"/>
                    </a:srgbClr>
                  </a:outerShdw>
                </a:effectLst>
              </a:rPr>
              <a:t>Unfortunately, most people did not have a copy of a Torah scroll and therefore had no idea where Elohim’s laws started and then morphed into man’s laws. </a:t>
            </a:r>
            <a:br>
              <a:rPr lang="en-US" altLang="en-US" sz="3200" b="1" dirty="0">
                <a:ln>
                  <a:solidFill>
                    <a:srgbClr val="002060"/>
                  </a:solidFill>
                </a:ln>
                <a:solidFill>
                  <a:schemeClr val="accent1"/>
                </a:solidFill>
                <a:effectLst>
                  <a:outerShdw blurRad="38100" dist="38100" dir="2700000" algn="tl">
                    <a:srgbClr val="000000">
                      <a:alpha val="43137"/>
                    </a:srgbClr>
                  </a:outerShdw>
                </a:effectLst>
              </a:rPr>
            </a:br>
            <a:r>
              <a:rPr lang="en-US" altLang="en-US" sz="3200" b="1" dirty="0">
                <a:ln>
                  <a:solidFill>
                    <a:srgbClr val="002060"/>
                  </a:solidFill>
                </a:ln>
                <a:solidFill>
                  <a:srgbClr val="FFC000"/>
                </a:solidFill>
                <a:effectLst>
                  <a:glow rad="152400">
                    <a:srgbClr val="002060"/>
                  </a:glow>
                  <a:outerShdw blurRad="38100" dist="38100" dir="2700000" algn="tl">
                    <a:srgbClr val="000000">
                      <a:alpha val="43137"/>
                    </a:srgbClr>
                  </a:outerShdw>
                </a:effectLst>
              </a:rPr>
              <a:t>This “burden” had to be the oral traditions, </a:t>
            </a:r>
            <a:br>
              <a:rPr lang="en-US" altLang="en-US" sz="3200" b="1" dirty="0">
                <a:ln>
                  <a:solidFill>
                    <a:srgbClr val="002060"/>
                  </a:solidFill>
                </a:ln>
                <a:solidFill>
                  <a:srgbClr val="FFC000"/>
                </a:solidFill>
                <a:effectLst>
                  <a:glow rad="152400">
                    <a:srgbClr val="002060"/>
                  </a:glow>
                  <a:outerShdw blurRad="38100" dist="38100" dir="2700000" algn="tl">
                    <a:srgbClr val="000000">
                      <a:alpha val="43137"/>
                    </a:srgbClr>
                  </a:outerShdw>
                </a:effectLst>
              </a:rPr>
            </a:br>
            <a:r>
              <a:rPr lang="en-US" altLang="en-US" sz="3200" b="1" dirty="0">
                <a:ln>
                  <a:solidFill>
                    <a:srgbClr val="002060"/>
                  </a:solidFill>
                </a:ln>
                <a:solidFill>
                  <a:srgbClr val="FFC000"/>
                </a:solidFill>
                <a:effectLst>
                  <a:glow rad="152400">
                    <a:srgbClr val="002060"/>
                  </a:glow>
                  <a:outerShdw blurRad="38100" dist="38100" dir="2700000" algn="tl">
                    <a:srgbClr val="000000">
                      <a:alpha val="43137"/>
                    </a:srgbClr>
                  </a:outerShdw>
                </a:effectLst>
              </a:rPr>
              <a:t>therefore Peter uses the terms “tempt Elohim”</a:t>
            </a:r>
            <a:br>
              <a:rPr lang="en-US" altLang="en-US" sz="3200" b="1" dirty="0">
                <a:ln>
                  <a:solidFill>
                    <a:srgbClr val="002060"/>
                  </a:solidFill>
                </a:ln>
                <a:solidFill>
                  <a:srgbClr val="FFC000"/>
                </a:solidFill>
                <a:effectLst>
                  <a:glow rad="152400">
                    <a:srgbClr val="002060"/>
                  </a:glow>
                  <a:outerShdw blurRad="38100" dist="38100" dir="2700000" algn="tl">
                    <a:srgbClr val="000000">
                      <a:alpha val="43137"/>
                    </a:srgbClr>
                  </a:outerShdw>
                </a:effectLst>
              </a:rPr>
            </a:br>
            <a:r>
              <a:rPr lang="en-US" altLang="en-US" sz="3200" b="1" dirty="0">
                <a:ln>
                  <a:solidFill>
                    <a:srgbClr val="002060"/>
                  </a:solidFill>
                </a:ln>
                <a:solidFill>
                  <a:srgbClr val="FFC000"/>
                </a:solidFill>
                <a:effectLst>
                  <a:glow rad="152400">
                    <a:srgbClr val="002060"/>
                  </a:glow>
                  <a:outerShdw blurRad="38100" dist="38100" dir="2700000" algn="tl">
                    <a:srgbClr val="000000">
                      <a:alpha val="43137"/>
                    </a:srgbClr>
                  </a:outerShdw>
                </a:effectLst>
              </a:rPr>
              <a:t> and “yoke of bondage.”</a:t>
            </a:r>
          </a:p>
        </p:txBody>
      </p:sp>
    </p:spTree>
    <p:extLst>
      <p:ext uri="{BB962C8B-B14F-4D97-AF65-F5344CB8AC3E}">
        <p14:creationId xmlns:p14="http://schemas.microsoft.com/office/powerpoint/2010/main" val="4273390432"/>
      </p:ext>
    </p:extLst>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7" name="Text Box 5"/>
          <p:cNvSpPr txBox="1">
            <a:spLocks noChangeArrowheads="1"/>
          </p:cNvSpPr>
          <p:nvPr/>
        </p:nvSpPr>
        <p:spPr bwMode="auto">
          <a:xfrm>
            <a:off x="5410200" y="942346"/>
            <a:ext cx="5486400" cy="495520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i="1" dirty="0"/>
              <a:t>Here are the words of Yahusha in Matthew 23:13, </a:t>
            </a:r>
            <a:r>
              <a:rPr lang="en-US" altLang="en-US" sz="2800" b="1" dirty="0">
                <a:solidFill>
                  <a:srgbClr val="C00000"/>
                </a:solidFill>
              </a:rPr>
              <a:t>“What sorrow awaits you teachers of religious law and you Pharisees.  Hypocrites! </a:t>
            </a:r>
            <a:br>
              <a:rPr lang="en-US" altLang="en-US" sz="2800" b="1" dirty="0">
                <a:solidFill>
                  <a:srgbClr val="C00000"/>
                </a:solidFill>
              </a:rPr>
            </a:br>
            <a:r>
              <a:rPr lang="en-US" altLang="en-US" sz="2800" b="1" dirty="0">
                <a:solidFill>
                  <a:srgbClr val="C00000"/>
                </a:solidFill>
              </a:rPr>
              <a:t>For you shut the door of </a:t>
            </a:r>
            <a:br>
              <a:rPr lang="en-US" altLang="en-US" sz="2800" b="1" dirty="0">
                <a:solidFill>
                  <a:srgbClr val="C00000"/>
                </a:solidFill>
              </a:rPr>
            </a:br>
            <a:r>
              <a:rPr lang="en-US" altLang="en-US" sz="2800" b="1" dirty="0">
                <a:solidFill>
                  <a:srgbClr val="C00000"/>
                </a:solidFill>
              </a:rPr>
              <a:t>the Kingdom of Heaven in people’s faces. You won’t go in yourselves, and you don’t let others enter either.” </a:t>
            </a:r>
          </a:p>
          <a:p>
            <a:pPr algn="ctr" eaLnBrk="1" hangingPunct="1">
              <a:spcBef>
                <a:spcPct val="50000"/>
              </a:spcBef>
            </a:pPr>
            <a:r>
              <a:rPr lang="en-US" altLang="en-US" sz="2000" i="1" dirty="0"/>
              <a:t>(New Living Translation)</a:t>
            </a:r>
          </a:p>
        </p:txBody>
      </p:sp>
      <p:pic>
        <p:nvPicPr>
          <p:cNvPr id="2" name="Picture 1">
            <a:extLst>
              <a:ext uri="{FF2B5EF4-FFF2-40B4-BE49-F238E27FC236}">
                <a16:creationId xmlns:a16="http://schemas.microsoft.com/office/drawing/2014/main" xmlns="" id="{8AABD2AC-F902-41B1-B7CE-DC7F341243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pic>
        <p:nvPicPr>
          <p:cNvPr id="6"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371600" y="1104900"/>
            <a:ext cx="3192921" cy="46101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371600" y="1104900"/>
            <a:ext cx="3192921" cy="46101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3"/>
          <p:cNvSpPr txBox="1">
            <a:spLocks noChangeArrowheads="1"/>
          </p:cNvSpPr>
          <p:nvPr/>
        </p:nvSpPr>
        <p:spPr bwMode="auto">
          <a:xfrm>
            <a:off x="5334000" y="1143000"/>
            <a:ext cx="5829300" cy="181588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dirty="0">
                <a:solidFill>
                  <a:srgbClr val="C00000"/>
                </a:solidFill>
              </a:rPr>
              <a:t>“They crush people with impossible religious demands and never </a:t>
            </a:r>
            <a:br>
              <a:rPr lang="en-US" altLang="en-US" sz="2800" dirty="0">
                <a:solidFill>
                  <a:srgbClr val="C00000"/>
                </a:solidFill>
              </a:rPr>
            </a:br>
            <a:r>
              <a:rPr lang="en-US" altLang="en-US" sz="2800" dirty="0">
                <a:solidFill>
                  <a:srgbClr val="C00000"/>
                </a:solidFill>
              </a:rPr>
              <a:t>lift a finger to </a:t>
            </a:r>
            <a:r>
              <a:rPr lang="en-US" altLang="en-US" sz="2800" dirty="0" smtClean="0">
                <a:solidFill>
                  <a:srgbClr val="C00000"/>
                </a:solidFill>
              </a:rPr>
              <a:t>ease </a:t>
            </a:r>
            <a:r>
              <a:rPr lang="en-US" altLang="en-US" sz="2800" dirty="0">
                <a:solidFill>
                  <a:srgbClr val="C00000"/>
                </a:solidFill>
              </a:rPr>
              <a:t>the burden.” </a:t>
            </a:r>
            <a:r>
              <a:rPr lang="en-US" altLang="en-US" sz="2800" dirty="0"/>
              <a:t/>
            </a:r>
            <a:br>
              <a:rPr lang="en-US" altLang="en-US" sz="2800" dirty="0"/>
            </a:br>
            <a:r>
              <a:rPr lang="en-US" altLang="en-US" sz="2800" dirty="0"/>
              <a:t>Matthew 23:4  </a:t>
            </a:r>
            <a:r>
              <a:rPr lang="en-US" altLang="en-US" i="1" dirty="0">
                <a:solidFill>
                  <a:srgbClr val="0000FF"/>
                </a:solidFill>
              </a:rPr>
              <a:t>(NLT)</a:t>
            </a:r>
          </a:p>
        </p:txBody>
      </p:sp>
      <p:sp>
        <p:nvSpPr>
          <p:cNvPr id="126980" name="Text Box 4"/>
          <p:cNvSpPr txBox="1">
            <a:spLocks noChangeArrowheads="1"/>
          </p:cNvSpPr>
          <p:nvPr/>
        </p:nvSpPr>
        <p:spPr bwMode="auto">
          <a:xfrm>
            <a:off x="5334000" y="3200400"/>
            <a:ext cx="5829300" cy="22467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dirty="0">
                <a:solidFill>
                  <a:srgbClr val="C00000"/>
                </a:solidFill>
              </a:rPr>
              <a:t>“For they bind heavy burdens and grievous to be borne and lay them on men’s </a:t>
            </a:r>
            <a:r>
              <a:rPr lang="en-US" altLang="en-US" sz="2800" dirty="0" smtClean="0">
                <a:solidFill>
                  <a:srgbClr val="C00000"/>
                </a:solidFill>
              </a:rPr>
              <a:t>shoulders</a:t>
            </a:r>
            <a:r>
              <a:rPr lang="en-US" altLang="en-US" sz="2800" dirty="0">
                <a:solidFill>
                  <a:srgbClr val="C00000"/>
                </a:solidFill>
              </a:rPr>
              <a:t>; but they themselves will not move them with one of their fingers.” </a:t>
            </a:r>
            <a:r>
              <a:rPr lang="en-US" altLang="en-US" i="1" dirty="0">
                <a:solidFill>
                  <a:srgbClr val="0000FF"/>
                </a:solidFill>
              </a:rPr>
              <a:t>KJV</a:t>
            </a:r>
            <a:endParaRPr lang="en-US" altLang="en-US" sz="2800" i="1" dirty="0">
              <a:solidFill>
                <a:srgbClr val="0000FF"/>
              </a:solidFill>
            </a:endParaRPr>
          </a:p>
        </p:txBody>
      </p:sp>
      <p:pic>
        <p:nvPicPr>
          <p:cNvPr id="2" name="Picture 1">
            <a:extLst>
              <a:ext uri="{FF2B5EF4-FFF2-40B4-BE49-F238E27FC236}">
                <a16:creationId xmlns:a16="http://schemas.microsoft.com/office/drawing/2014/main" xmlns="" id="{3802ACD6-6B95-4360-9EB3-EAB095EF761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26980"/>
                                        </p:tgtEl>
                                        <p:attrNameLst>
                                          <p:attrName>style.visibility</p:attrName>
                                        </p:attrNameLst>
                                      </p:cBhvr>
                                      <p:to>
                                        <p:strVal val="visible"/>
                                      </p:to>
                                    </p:set>
                                    <p:anim calcmode="lin" valueType="num">
                                      <p:cBhvr>
                                        <p:cTn id="7" dur="1000" fill="hold"/>
                                        <p:tgtEl>
                                          <p:spTgt spid="126980"/>
                                        </p:tgtEl>
                                        <p:attrNameLst>
                                          <p:attrName>ppt_w</p:attrName>
                                        </p:attrNameLst>
                                      </p:cBhvr>
                                      <p:tavLst>
                                        <p:tav tm="0">
                                          <p:val>
                                            <p:strVal val="#ppt_w+.3"/>
                                          </p:val>
                                        </p:tav>
                                        <p:tav tm="100000">
                                          <p:val>
                                            <p:strVal val="#ppt_w"/>
                                          </p:val>
                                        </p:tav>
                                      </p:tavLst>
                                    </p:anim>
                                    <p:anim calcmode="lin" valueType="num">
                                      <p:cBhvr>
                                        <p:cTn id="8" dur="1000" fill="hold"/>
                                        <p:tgtEl>
                                          <p:spTgt spid="126980"/>
                                        </p:tgtEl>
                                        <p:attrNameLst>
                                          <p:attrName>ppt_h</p:attrName>
                                        </p:attrNameLst>
                                      </p:cBhvr>
                                      <p:tavLst>
                                        <p:tav tm="0">
                                          <p:val>
                                            <p:strVal val="#ppt_h"/>
                                          </p:val>
                                        </p:tav>
                                        <p:tav tm="100000">
                                          <p:val>
                                            <p:strVal val="#ppt_h"/>
                                          </p:val>
                                        </p:tav>
                                      </p:tavLst>
                                    </p:anim>
                                    <p:animEffect transition="in" filter="fade">
                                      <p:cBhvr>
                                        <p:cTn id="9" dur="1000"/>
                                        <p:tgtEl>
                                          <p:spTgt spid="126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1173C"/>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23131" y="0"/>
            <a:ext cx="10445069" cy="6858000"/>
          </a:xfrm>
          <a:prstGeom prst="rect">
            <a:avLst/>
          </a:prstGeom>
        </p:spPr>
      </p:pic>
      <p:sp>
        <p:nvSpPr>
          <p:cNvPr id="3" name="TextBox 2"/>
          <p:cNvSpPr txBox="1"/>
          <p:nvPr/>
        </p:nvSpPr>
        <p:spPr>
          <a:xfrm>
            <a:off x="381000" y="304800"/>
            <a:ext cx="4267200" cy="954107"/>
          </a:xfrm>
          <a:prstGeom prst="rect">
            <a:avLst/>
          </a:prstGeom>
          <a:solidFill>
            <a:schemeClr val="dk1">
              <a:alpha val="35000"/>
            </a:schemeClr>
          </a:solidFill>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dirty="0">
                <a:solidFill>
                  <a:schemeClr val="bg1"/>
                </a:solidFill>
              </a:rPr>
              <a:t>Therefore, we read in Mark 7:7 … </a:t>
            </a:r>
          </a:p>
        </p:txBody>
      </p:sp>
      <p:sp>
        <p:nvSpPr>
          <p:cNvPr id="4" name="TextBox 3"/>
          <p:cNvSpPr txBox="1"/>
          <p:nvPr/>
        </p:nvSpPr>
        <p:spPr>
          <a:xfrm>
            <a:off x="381000" y="1676400"/>
            <a:ext cx="3124200" cy="304698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3200" dirty="0">
                <a:solidFill>
                  <a:srgbClr val="C00000"/>
                </a:solidFill>
                <a:effectLst>
                  <a:glow rad="127000">
                    <a:schemeClr val="bg1"/>
                  </a:glow>
                </a:effectLst>
              </a:rPr>
              <a:t>“Howbeit in vain do they worship me, teaching for doctrines the commandments of </a:t>
            </a:r>
            <a:r>
              <a:rPr lang="en-US" sz="3200" dirty="0" smtClean="0">
                <a:solidFill>
                  <a:srgbClr val="C00000"/>
                </a:solidFill>
                <a:effectLst>
                  <a:glow rad="127000">
                    <a:schemeClr val="bg1"/>
                  </a:glow>
                </a:effectLst>
              </a:rPr>
              <a:t>men …” </a:t>
            </a:r>
            <a:r>
              <a:rPr lang="en-US" sz="2400" i="1" dirty="0">
                <a:solidFill>
                  <a:schemeClr val="bg1"/>
                </a:solidFill>
              </a:rPr>
              <a:t>KJV</a:t>
            </a:r>
            <a:endParaRPr lang="en-US" sz="3200" i="1" dirty="0">
              <a:solidFill>
                <a:schemeClr val="bg1"/>
              </a:solidFill>
            </a:endParaRPr>
          </a:p>
        </p:txBody>
      </p:sp>
      <p:pic>
        <p:nvPicPr>
          <p:cNvPr id="6" name="Picture 5">
            <a:extLst>
              <a:ext uri="{FF2B5EF4-FFF2-40B4-BE49-F238E27FC236}">
                <a16:creationId xmlns:a16="http://schemas.microsoft.com/office/drawing/2014/main" xmlns="" id="{E245870E-4844-4C1F-9E9A-9067FFE2029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29528224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1173C"/>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23131" y="0"/>
            <a:ext cx="10368869" cy="6858000"/>
          </a:xfrm>
          <a:prstGeom prst="rect">
            <a:avLst/>
          </a:prstGeom>
        </p:spPr>
      </p:pic>
      <p:sp>
        <p:nvSpPr>
          <p:cNvPr id="4" name="TextBox 3"/>
          <p:cNvSpPr txBox="1"/>
          <p:nvPr/>
        </p:nvSpPr>
        <p:spPr>
          <a:xfrm>
            <a:off x="457200" y="441841"/>
            <a:ext cx="3200400" cy="569386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2800" dirty="0">
                <a:solidFill>
                  <a:schemeClr val="bg1"/>
                </a:solidFill>
              </a:rPr>
              <a:t>That was the problem that existed then, and it still exists today. Today’s Christianity is a mixture of the Torah with customs from Paganism and man-made doctrines and teachings. </a:t>
            </a:r>
          </a:p>
        </p:txBody>
      </p:sp>
      <p:pic>
        <p:nvPicPr>
          <p:cNvPr id="3" name="Picture 2">
            <a:extLst>
              <a:ext uri="{FF2B5EF4-FFF2-40B4-BE49-F238E27FC236}">
                <a16:creationId xmlns:a16="http://schemas.microsoft.com/office/drawing/2014/main" xmlns="" id="{E71894CE-5287-4671-B577-FC7BBDA6BE5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723420088"/>
      </p:ext>
    </p:extLst>
  </p:cSld>
  <p:clrMapOvr>
    <a:masterClrMapping/>
  </p:clrMapOvr>
  <p:transition spd="slow">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3124200" y="1704022"/>
            <a:ext cx="5400675" cy="3934778"/>
          </a:xfrm>
          <a:prstGeom prst="rect">
            <a:avLst/>
          </a:prstGeom>
        </p:spPr>
      </p:pic>
      <p:sp>
        <p:nvSpPr>
          <p:cNvPr id="4" name="TextBox 3"/>
          <p:cNvSpPr txBox="1"/>
          <p:nvPr/>
        </p:nvSpPr>
        <p:spPr>
          <a:xfrm>
            <a:off x="1397000" y="762000"/>
            <a:ext cx="9220200" cy="107721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wrap="square" rtlCol="0">
            <a:spAutoFit/>
            <a:sp3d extrusionH="57150">
              <a:bevelT w="38100" h="38100"/>
            </a:sp3d>
          </a:bodyPr>
          <a:lstStyle/>
          <a:p>
            <a:pPr algn="ctr"/>
            <a:r>
              <a:rPr lang="en-US" sz="3600" b="1" dirty="0"/>
              <a:t>At this point let’s go to Acts chapter 15:11.</a:t>
            </a:r>
          </a:p>
          <a:p>
            <a:pPr algn="ctr"/>
            <a:r>
              <a:rPr lang="en-US" sz="2800" dirty="0"/>
              <a:t> </a:t>
            </a:r>
            <a:r>
              <a:rPr lang="en-US" sz="2400" i="1" dirty="0"/>
              <a:t>(Restoration Study Bible): </a:t>
            </a:r>
          </a:p>
        </p:txBody>
      </p:sp>
      <p:sp>
        <p:nvSpPr>
          <p:cNvPr id="5" name="TextBox 4"/>
          <p:cNvSpPr txBox="1"/>
          <p:nvPr/>
        </p:nvSpPr>
        <p:spPr>
          <a:xfrm>
            <a:off x="1524000" y="4572000"/>
            <a:ext cx="9372600" cy="156966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rtlCol="0">
            <a:spAutoFit/>
            <a:sp3d extrusionH="57150">
              <a:bevelT w="38100" h="38100"/>
            </a:sp3d>
          </a:bodyPr>
          <a:lstStyle/>
          <a:p>
            <a:pPr algn="ctr"/>
            <a:r>
              <a:rPr lang="en-US" sz="3200" b="1" dirty="0">
                <a:solidFill>
                  <a:schemeClr val="accent1">
                    <a:lumMod val="50000"/>
                  </a:schemeClr>
                </a:solidFill>
              </a:rPr>
              <a:t>11. “But we believe that through the grace of the Sovereign Yahusha Messiah we shall be saved, </a:t>
            </a:r>
            <a:br>
              <a:rPr lang="en-US" sz="3200" b="1" dirty="0">
                <a:solidFill>
                  <a:schemeClr val="accent1">
                    <a:lumMod val="50000"/>
                  </a:schemeClr>
                </a:solidFill>
              </a:rPr>
            </a:br>
            <a:r>
              <a:rPr lang="en-US" sz="3200" b="1" dirty="0">
                <a:solidFill>
                  <a:schemeClr val="accent1">
                    <a:lumMod val="50000"/>
                  </a:schemeClr>
                </a:solidFill>
              </a:rPr>
              <a:t>even as they.”</a:t>
            </a:r>
          </a:p>
        </p:txBody>
      </p:sp>
      <p:sp>
        <p:nvSpPr>
          <p:cNvPr id="6" name="Rectangle 5"/>
          <p:cNvSpPr/>
          <p:nvPr/>
        </p:nvSpPr>
        <p:spPr>
          <a:xfrm>
            <a:off x="304800" y="304800"/>
            <a:ext cx="11353800" cy="61722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7D6D0B09-5857-407F-AE17-63D66130178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146659538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67466" y="699022"/>
            <a:ext cx="9981534" cy="54599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lvl="0" algn="ctr">
              <a:spcBef>
                <a:spcPct val="30000"/>
              </a:spcBef>
            </a:pPr>
            <a:r>
              <a:rPr lang="en-US" altLang="en-US" sz="3200" b="1" dirty="0">
                <a:solidFill>
                  <a:schemeClr val="bg1"/>
                </a:solidFill>
              </a:rPr>
              <a:t>The Apostles were trying to be uniform </a:t>
            </a:r>
            <a:br>
              <a:rPr lang="en-US" altLang="en-US" sz="3200" b="1" dirty="0">
                <a:solidFill>
                  <a:schemeClr val="bg1"/>
                </a:solidFill>
              </a:rPr>
            </a:br>
            <a:r>
              <a:rPr lang="en-US" altLang="en-US" sz="3200" b="1" dirty="0">
                <a:solidFill>
                  <a:schemeClr val="bg1"/>
                </a:solidFill>
              </a:rPr>
              <a:t>in their teaching, and in sharing, the love and law of the Messiah with the Gentile converts. </a:t>
            </a:r>
          </a:p>
          <a:p>
            <a:pPr lvl="0" algn="ctr">
              <a:spcBef>
                <a:spcPct val="30000"/>
              </a:spcBef>
            </a:pPr>
            <a:r>
              <a:rPr lang="en-US" altLang="en-US" sz="3200" b="1" dirty="0">
                <a:solidFill>
                  <a:schemeClr val="bg1"/>
                </a:solidFill>
              </a:rPr>
              <a:t/>
            </a:r>
            <a:br>
              <a:rPr lang="en-US" altLang="en-US" sz="3200" b="1" dirty="0">
                <a:solidFill>
                  <a:schemeClr val="bg1"/>
                </a:solidFill>
              </a:rPr>
            </a:br>
            <a:r>
              <a:rPr lang="en-US" altLang="en-US" sz="3200" b="1" dirty="0">
                <a:solidFill>
                  <a:srgbClr val="FFC000"/>
                </a:solidFill>
              </a:rPr>
              <a:t>Confusion and inconsistency was the last thing the Apostles wanted, or needed, to bring to the delicate faith of the Gentile converts.</a:t>
            </a:r>
          </a:p>
          <a:p>
            <a:pPr lvl="0" algn="ctr">
              <a:spcBef>
                <a:spcPct val="30000"/>
              </a:spcBef>
            </a:pPr>
            <a:endParaRPr lang="en-US" altLang="en-US" sz="3200" b="1" dirty="0">
              <a:solidFill>
                <a:srgbClr val="FFC000"/>
              </a:solidFill>
            </a:endParaRPr>
          </a:p>
          <a:p>
            <a:pPr lvl="0" algn="ctr">
              <a:spcBef>
                <a:spcPct val="30000"/>
              </a:spcBef>
            </a:pPr>
            <a:r>
              <a:rPr lang="en-US" altLang="en-US" sz="3200" b="1" dirty="0">
                <a:solidFill>
                  <a:srgbClr val="FFC000"/>
                </a:solidFill>
              </a:rPr>
              <a:t> </a:t>
            </a:r>
            <a:r>
              <a:rPr lang="en-US" altLang="en-US" sz="3200" b="1" dirty="0">
                <a:solidFill>
                  <a:srgbClr val="FFFF00"/>
                </a:solidFill>
              </a:rPr>
              <a:t>Uniformity of purpose and doctrinal agreement was the primary purpose for this convention. </a:t>
            </a:r>
          </a:p>
        </p:txBody>
      </p:sp>
      <p:pic>
        <p:nvPicPr>
          <p:cNvPr id="3" name="Picture 2">
            <a:extLst>
              <a:ext uri="{FF2B5EF4-FFF2-40B4-BE49-F238E27FC236}">
                <a16:creationId xmlns:a16="http://schemas.microsoft.com/office/drawing/2014/main" xmlns="" id="{DB438891-D8D1-4AB4-BAC1-C8CA2691B0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50327451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000" fill="hold"/>
                                        <p:tgtEl>
                                          <p:spTgt spid="2">
                                            <p:txEl>
                                              <p:pRg st="1" end="1"/>
                                            </p:txEl>
                                          </p:spTgt>
                                        </p:tgtEl>
                                        <p:attrNameLst>
                                          <p:attrName>ppt_w</p:attrName>
                                        </p:attrNameLst>
                                      </p:cBhvr>
                                      <p:tavLst>
                                        <p:tav tm="0">
                                          <p:val>
                                            <p:strVal val="#ppt_w+.3"/>
                                          </p:val>
                                        </p:tav>
                                        <p:tav tm="100000">
                                          <p:val>
                                            <p:strVal val="#ppt_w"/>
                                          </p:val>
                                        </p:tav>
                                      </p:tavLst>
                                    </p:anim>
                                    <p:anim calcmode="lin" valueType="num">
                                      <p:cBhvr>
                                        <p:cTn id="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p:cTn id="14" dur="1000" fill="hold"/>
                                        <p:tgtEl>
                                          <p:spTgt spid="2">
                                            <p:txEl>
                                              <p:pRg st="3" end="3"/>
                                            </p:txEl>
                                          </p:spTgt>
                                        </p:tgtEl>
                                        <p:attrNameLst>
                                          <p:attrName>ppt_w</p:attrName>
                                        </p:attrNameLst>
                                      </p:cBhvr>
                                      <p:tavLst>
                                        <p:tav tm="0">
                                          <p:val>
                                            <p:strVal val="#ppt_w+.3"/>
                                          </p:val>
                                        </p:tav>
                                        <p:tav tm="100000">
                                          <p:val>
                                            <p:strVal val="#ppt_w"/>
                                          </p:val>
                                        </p:tav>
                                      </p:tavLst>
                                    </p:anim>
                                    <p:anim calcmode="lin" valueType="num">
                                      <p:cBhvr>
                                        <p:cTn id="15"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5" descr="robo-politely-making-a-point"/>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315200" y="914400"/>
            <a:ext cx="3733799" cy="509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3" name="Text Box 6"/>
          <p:cNvSpPr txBox="1">
            <a:spLocks noChangeArrowheads="1"/>
          </p:cNvSpPr>
          <p:nvPr/>
        </p:nvSpPr>
        <p:spPr bwMode="auto">
          <a:xfrm>
            <a:off x="1447800" y="2057400"/>
            <a:ext cx="4495800" cy="31400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000" b="1" dirty="0">
                <a:solidFill>
                  <a:srgbClr val="660033"/>
                </a:solidFill>
              </a:rPr>
              <a:t>Before I continue, I cannot overemphasize the following facts: </a:t>
            </a:r>
          </a:p>
        </p:txBody>
      </p:sp>
      <p:pic>
        <p:nvPicPr>
          <p:cNvPr id="2" name="Picture 1">
            <a:extLst>
              <a:ext uri="{FF2B5EF4-FFF2-40B4-BE49-F238E27FC236}">
                <a16:creationId xmlns:a16="http://schemas.microsoft.com/office/drawing/2014/main" xmlns="" id="{A2FF0F58-DBED-4DA7-B5EC-0B4DDDE096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5"/>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6400800" y="918756"/>
            <a:ext cx="3548753" cy="47061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0051" name="Text Box 6"/>
          <p:cNvSpPr txBox="1">
            <a:spLocks noChangeArrowheads="1"/>
          </p:cNvSpPr>
          <p:nvPr/>
        </p:nvSpPr>
        <p:spPr bwMode="auto">
          <a:xfrm>
            <a:off x="1524000" y="1676400"/>
            <a:ext cx="3429000" cy="347787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400" b="1" dirty="0"/>
              <a:t>#1  The observance of the </a:t>
            </a:r>
            <a:br>
              <a:rPr lang="en-US" altLang="en-US" sz="4400" b="1" dirty="0"/>
            </a:br>
            <a:r>
              <a:rPr lang="en-US" altLang="en-US" sz="4400" b="1" dirty="0"/>
              <a:t>7</a:t>
            </a:r>
            <a:r>
              <a:rPr lang="en-US" altLang="en-US" sz="4400" b="1" baseline="30000" dirty="0"/>
              <a:t>th</a:t>
            </a:r>
            <a:r>
              <a:rPr lang="en-US" altLang="en-US" sz="4400" b="1" dirty="0"/>
              <a:t> day Sabbath!</a:t>
            </a:r>
          </a:p>
        </p:txBody>
      </p:sp>
      <p:sp>
        <p:nvSpPr>
          <p:cNvPr id="2" name="Rectangle 1"/>
          <p:cNvSpPr/>
          <p:nvPr/>
        </p:nvSpPr>
        <p:spPr>
          <a:xfrm>
            <a:off x="533400" y="304800"/>
            <a:ext cx="11125200" cy="6248400"/>
          </a:xfrm>
          <a:prstGeom prst="rect">
            <a:avLst/>
          </a:prstGeom>
          <a:noFill/>
          <a:ln w="5715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F19546EC-FB44-4C1D-9D65-352EB2DC4C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5" descr="feast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762984" y="2362200"/>
            <a:ext cx="4818432" cy="3560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5" name="Text Box 6"/>
          <p:cNvSpPr txBox="1">
            <a:spLocks noChangeArrowheads="1"/>
          </p:cNvSpPr>
          <p:nvPr/>
        </p:nvSpPr>
        <p:spPr bwMode="auto">
          <a:xfrm>
            <a:off x="1447800" y="762000"/>
            <a:ext cx="9448800" cy="1323439"/>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000" b="1" dirty="0">
                <a:solidFill>
                  <a:srgbClr val="0070C0"/>
                </a:solidFill>
              </a:rPr>
              <a:t>#2  And the observance of the yearly appointed Feast Days …</a:t>
            </a:r>
          </a:p>
        </p:txBody>
      </p:sp>
      <p:pic>
        <p:nvPicPr>
          <p:cNvPr id="2" name="Picture 1">
            <a:extLst>
              <a:ext uri="{FF2B5EF4-FFF2-40B4-BE49-F238E27FC236}">
                <a16:creationId xmlns:a16="http://schemas.microsoft.com/office/drawing/2014/main" xmlns="" id="{1C1C39C6-6763-47BC-B2E4-148FF483CF8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1051651" y="424977"/>
            <a:ext cx="10012498" cy="58785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wrap="square" rtlCol="0">
            <a:spAutoFit/>
            <a:sp3d extrusionH="57150">
              <a:bevelT w="82550" h="38100" prst="coolSlant"/>
            </a:sp3d>
          </a:bodyPr>
          <a:lstStyle/>
          <a:p>
            <a:pPr lvl="0" algn="ctr">
              <a:spcBef>
                <a:spcPct val="30000"/>
              </a:spcBef>
            </a:pPr>
            <a:r>
              <a:rPr lang="en-US" altLang="en-US" sz="4600" b="1" dirty="0">
                <a:solidFill>
                  <a:schemeClr val="bg1"/>
                </a:solidFill>
              </a:rPr>
              <a:t>… were </a:t>
            </a:r>
            <a:r>
              <a:rPr lang="en-US" altLang="en-US" sz="4600" b="1" u="sng" dirty="0">
                <a:solidFill>
                  <a:schemeClr val="bg1"/>
                </a:solidFill>
              </a:rPr>
              <a:t>not even u</a:t>
            </a:r>
            <a:r>
              <a:rPr lang="en-US" altLang="en-US" sz="4600" b="1" dirty="0">
                <a:solidFill>
                  <a:schemeClr val="bg1"/>
                </a:solidFill>
              </a:rPr>
              <a:t>p </a:t>
            </a:r>
            <a:r>
              <a:rPr lang="en-US" altLang="en-US" sz="4600" b="1" u="sng" dirty="0">
                <a:solidFill>
                  <a:schemeClr val="bg1"/>
                </a:solidFill>
              </a:rPr>
              <a:t>for discussion</a:t>
            </a:r>
            <a:r>
              <a:rPr lang="en-US" altLang="en-US" sz="4600" b="1" dirty="0">
                <a:solidFill>
                  <a:schemeClr val="bg1"/>
                </a:solidFill>
              </a:rPr>
              <a:t> </a:t>
            </a:r>
            <a:br>
              <a:rPr lang="en-US" altLang="en-US" sz="4600" b="1" dirty="0">
                <a:solidFill>
                  <a:schemeClr val="bg1"/>
                </a:solidFill>
              </a:rPr>
            </a:br>
            <a:r>
              <a:rPr lang="en-US" altLang="en-US" sz="4600" b="1" dirty="0">
                <a:solidFill>
                  <a:schemeClr val="bg1"/>
                </a:solidFill>
              </a:rPr>
              <a:t>before, during or after </a:t>
            </a:r>
            <a:br>
              <a:rPr lang="en-US" altLang="en-US" sz="4600" b="1" dirty="0">
                <a:solidFill>
                  <a:schemeClr val="bg1"/>
                </a:solidFill>
              </a:rPr>
            </a:br>
            <a:r>
              <a:rPr lang="en-US" altLang="en-US" sz="4600" b="1" dirty="0">
                <a:solidFill>
                  <a:schemeClr val="bg1"/>
                </a:solidFill>
              </a:rPr>
              <a:t>the Jerusalem counsel </a:t>
            </a:r>
            <a:br>
              <a:rPr lang="en-US" altLang="en-US" sz="4600" b="1" dirty="0">
                <a:solidFill>
                  <a:schemeClr val="bg1"/>
                </a:solidFill>
              </a:rPr>
            </a:br>
            <a:r>
              <a:rPr lang="en-US" altLang="en-US" sz="4600" b="1" dirty="0">
                <a:solidFill>
                  <a:schemeClr val="bg1"/>
                </a:solidFill>
              </a:rPr>
              <a:t>as it was already “a given” </a:t>
            </a:r>
            <a:br>
              <a:rPr lang="en-US" altLang="en-US" sz="4600" b="1" dirty="0">
                <a:solidFill>
                  <a:schemeClr val="bg1"/>
                </a:solidFill>
              </a:rPr>
            </a:br>
            <a:r>
              <a:rPr lang="en-US" altLang="en-US" sz="4600" b="1" dirty="0">
                <a:solidFill>
                  <a:schemeClr val="bg1"/>
                </a:solidFill>
              </a:rPr>
              <a:t>that Israelites</a:t>
            </a:r>
            <a:r>
              <a:rPr lang="en-US" altLang="en-US" sz="4800" b="1" dirty="0">
                <a:solidFill>
                  <a:schemeClr val="bg1"/>
                </a:solidFill>
              </a:rPr>
              <a:t> </a:t>
            </a:r>
            <a:br>
              <a:rPr lang="en-US" altLang="en-US" sz="4800" b="1" dirty="0">
                <a:solidFill>
                  <a:schemeClr val="bg1"/>
                </a:solidFill>
              </a:rPr>
            </a:br>
            <a:r>
              <a:rPr lang="en-US" altLang="en-US" sz="4000" b="1" i="1" dirty="0">
                <a:solidFill>
                  <a:srgbClr val="23461E"/>
                </a:solidFill>
              </a:rPr>
              <a:t>(native born and adopted/Gentile believers)</a:t>
            </a:r>
            <a:r>
              <a:rPr lang="en-US" altLang="en-US" sz="4000" b="1" dirty="0">
                <a:solidFill>
                  <a:srgbClr val="23461E"/>
                </a:solidFill>
              </a:rPr>
              <a:t> </a:t>
            </a:r>
            <a:r>
              <a:rPr lang="en-US" altLang="en-US" sz="4800" b="1" dirty="0">
                <a:ln>
                  <a:solidFill>
                    <a:srgbClr val="002060"/>
                  </a:solidFill>
                </a:ln>
                <a:solidFill>
                  <a:srgbClr val="0000CC"/>
                </a:solidFill>
              </a:rPr>
              <a:t>would always observe the </a:t>
            </a:r>
            <a:br>
              <a:rPr lang="en-US" altLang="en-US" sz="4800" b="1" dirty="0">
                <a:ln>
                  <a:solidFill>
                    <a:srgbClr val="002060"/>
                  </a:solidFill>
                </a:ln>
                <a:solidFill>
                  <a:srgbClr val="0000CC"/>
                </a:solidFill>
              </a:rPr>
            </a:br>
            <a:r>
              <a:rPr lang="en-US" altLang="en-US" sz="4800" b="1" dirty="0">
                <a:ln>
                  <a:solidFill>
                    <a:srgbClr val="002060"/>
                  </a:solidFill>
                </a:ln>
                <a:solidFill>
                  <a:srgbClr val="0000CC"/>
                </a:solidFill>
              </a:rPr>
              <a:t>Holy Days of Yahuwah. </a:t>
            </a:r>
          </a:p>
        </p:txBody>
      </p:sp>
      <p:pic>
        <p:nvPicPr>
          <p:cNvPr id="3" name="Picture 2">
            <a:extLst>
              <a:ext uri="{FF2B5EF4-FFF2-40B4-BE49-F238E27FC236}">
                <a16:creationId xmlns:a16="http://schemas.microsoft.com/office/drawing/2014/main" xmlns="" id="{85ADB2DA-A63E-4229-875B-254A17B669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720635380"/>
      </p:ext>
    </p:extLst>
  </p:cSld>
  <p:clrMapOvr>
    <a:masterClrMapping/>
  </p:clrMapOvr>
  <p:transition spd="slow">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E6E0EC"/>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900" y="1014412"/>
            <a:ext cx="6438900" cy="4829175"/>
          </a:xfrm>
          <a:prstGeom prst="rect">
            <a:avLst/>
          </a:prstGeom>
        </p:spPr>
      </p:pic>
      <p:sp>
        <p:nvSpPr>
          <p:cNvPr id="3" name="TextBox 2"/>
          <p:cNvSpPr txBox="1"/>
          <p:nvPr/>
        </p:nvSpPr>
        <p:spPr>
          <a:xfrm>
            <a:off x="7162800" y="685800"/>
            <a:ext cx="4191000" cy="563231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4000" dirty="0"/>
              <a:t>I repeat:  </a:t>
            </a:r>
            <a:br>
              <a:rPr lang="en-US" sz="4000" dirty="0"/>
            </a:br>
            <a:r>
              <a:rPr lang="en-US" sz="4000" dirty="0"/>
              <a:t>It was a given </a:t>
            </a:r>
            <a:br>
              <a:rPr lang="en-US" sz="4000" dirty="0"/>
            </a:br>
            <a:r>
              <a:rPr lang="en-US" sz="4000" dirty="0"/>
              <a:t>that all Israel, </a:t>
            </a:r>
            <a:br>
              <a:rPr lang="en-US" sz="4000" dirty="0"/>
            </a:br>
            <a:r>
              <a:rPr lang="en-US" sz="4000" dirty="0"/>
              <a:t>whether native born or adopted, would attend Yahuwah’s appointed </a:t>
            </a:r>
            <a:br>
              <a:rPr lang="en-US" sz="4000" dirty="0"/>
            </a:br>
            <a:r>
              <a:rPr lang="en-US" sz="4000" dirty="0"/>
              <a:t>Holy Days!</a:t>
            </a:r>
          </a:p>
        </p:txBody>
      </p:sp>
      <p:sp>
        <p:nvSpPr>
          <p:cNvPr id="4" name="Rectangle 3"/>
          <p:cNvSpPr/>
          <p:nvPr/>
        </p:nvSpPr>
        <p:spPr>
          <a:xfrm>
            <a:off x="533400" y="228600"/>
            <a:ext cx="11125200" cy="6400800"/>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0A4EA872-0FB7-41BC-8274-55B1587EB7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092537491"/>
      </p:ext>
    </p:extLst>
  </p:cSld>
  <p:clrMapOvr>
    <a:masterClrMapping/>
  </p:clrMapOvr>
  <p:transition spd="slow">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947058" y="1295400"/>
            <a:ext cx="10287000" cy="403187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lvl="0" algn="ctr">
              <a:spcBef>
                <a:spcPct val="30000"/>
              </a:spcBef>
            </a:pPr>
            <a:r>
              <a:rPr lang="en-US" altLang="en-US" sz="3200" b="1" dirty="0">
                <a:solidFill>
                  <a:srgbClr val="FFFF00"/>
                </a:solidFill>
              </a:rPr>
              <a:t>The primary law up for debate at that meeting was, “Is circumcision necessary to be saved?”  </a:t>
            </a:r>
            <a:br>
              <a:rPr lang="en-US" altLang="en-US" sz="3200" b="1" dirty="0">
                <a:solidFill>
                  <a:srgbClr val="FFFF00"/>
                </a:solidFill>
              </a:rPr>
            </a:br>
            <a:r>
              <a:rPr lang="en-US" altLang="en-US" sz="3200" b="1" dirty="0">
                <a:solidFill>
                  <a:schemeClr val="bg1"/>
                </a:solidFill>
              </a:rPr>
              <a:t/>
            </a:r>
            <a:br>
              <a:rPr lang="en-US" altLang="en-US" sz="3200" b="1" dirty="0">
                <a:solidFill>
                  <a:schemeClr val="bg1"/>
                </a:solidFill>
              </a:rPr>
            </a:br>
            <a:r>
              <a:rPr lang="en-US" altLang="en-US" sz="3200" b="1" dirty="0">
                <a:solidFill>
                  <a:srgbClr val="00FF99"/>
                </a:solidFill>
              </a:rPr>
              <a:t>The annual feasts, and the weekly Sabbath were not in question </a:t>
            </a:r>
            <a:r>
              <a:rPr lang="en-US" altLang="en-US" sz="3200" b="1" dirty="0">
                <a:solidFill>
                  <a:schemeClr val="bg1"/>
                </a:solidFill>
              </a:rPr>
              <a:t>as the Apostles all knew that </a:t>
            </a:r>
            <a:r>
              <a:rPr lang="en-US" altLang="en-US" sz="3200" b="1" dirty="0" smtClean="0">
                <a:solidFill>
                  <a:schemeClr val="bg1"/>
                </a:solidFill>
              </a:rPr>
              <a:t/>
            </a:r>
            <a:br>
              <a:rPr lang="en-US" altLang="en-US" sz="3200" b="1" dirty="0" smtClean="0">
                <a:solidFill>
                  <a:schemeClr val="bg1"/>
                </a:solidFill>
              </a:rPr>
            </a:br>
            <a:r>
              <a:rPr lang="en-US" altLang="en-US" sz="3200" b="1" dirty="0" smtClean="0">
                <a:solidFill>
                  <a:srgbClr val="00FF99"/>
                </a:solidFill>
              </a:rPr>
              <a:t>the </a:t>
            </a:r>
            <a:r>
              <a:rPr lang="en-US" altLang="en-US" sz="3200" b="1" dirty="0">
                <a:solidFill>
                  <a:srgbClr val="00FF99"/>
                </a:solidFill>
              </a:rPr>
              <a:t>celebration of the festivals </a:t>
            </a:r>
            <a:br>
              <a:rPr lang="en-US" altLang="en-US" sz="3200" b="1" dirty="0">
                <a:solidFill>
                  <a:srgbClr val="00FF99"/>
                </a:solidFill>
              </a:rPr>
            </a:br>
            <a:r>
              <a:rPr lang="en-US" altLang="en-US" sz="3200" b="1" dirty="0">
                <a:solidFill>
                  <a:schemeClr val="bg1"/>
                </a:solidFill>
              </a:rPr>
              <a:t>were exactly what Gentiles were “grafted” into according to Romans 11:17-24!</a:t>
            </a:r>
            <a:endParaRPr lang="en-US" altLang="en-US" sz="4400" b="1" dirty="0">
              <a:solidFill>
                <a:schemeClr val="bg1"/>
              </a:solidFill>
            </a:endParaRPr>
          </a:p>
        </p:txBody>
      </p:sp>
      <p:pic>
        <p:nvPicPr>
          <p:cNvPr id="3" name="Picture 2">
            <a:extLst>
              <a:ext uri="{FF2B5EF4-FFF2-40B4-BE49-F238E27FC236}">
                <a16:creationId xmlns:a16="http://schemas.microsoft.com/office/drawing/2014/main" xmlns="" id="{D7EAB933-7563-4FCB-8EF5-F85794C6D4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70969770"/>
      </p:ext>
    </p:extLst>
  </p:cSld>
  <p:clrMapOvr>
    <a:masterClrMapping/>
  </p:clrMapOvr>
  <p:transition spd="slow">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1295400" y="4572000"/>
            <a:ext cx="9753600" cy="1815882"/>
          </a:xfrm>
          <a:prstGeom prst="rect">
            <a:avLst/>
          </a:prstGeom>
          <a:solidFill>
            <a:schemeClr val="accent2">
              <a:alpha val="58000"/>
            </a:schemeClr>
          </a:solidFill>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b="1" dirty="0"/>
              <a:t>The celebration of Sabbath, and Feast days gave the Gentiles opportunity to associate and learn from the leaders and founders of the Apostolic church who happened to be Hebrews!</a:t>
            </a:r>
          </a:p>
        </p:txBody>
      </p:sp>
      <p:pic>
        <p:nvPicPr>
          <p:cNvPr id="5" name="Picture 4">
            <a:extLst>
              <a:ext uri="{FF2B5EF4-FFF2-40B4-BE49-F238E27FC236}">
                <a16:creationId xmlns:a16="http://schemas.microsoft.com/office/drawing/2014/main" xmlns="" id="{E9784B6F-A518-4222-9FAD-6756CA50B7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660529710"/>
      </p:ext>
    </p:extLst>
  </p:cSld>
  <p:clrMapOvr>
    <a:masterClrMapping/>
  </p:clrMapOvr>
  <p:transition spd="slow">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304800" y="4191000"/>
            <a:ext cx="11582400" cy="1815882"/>
          </a:xfrm>
          <a:prstGeom prst="rect">
            <a:avLst/>
          </a:prstGeom>
          <a:solidFill>
            <a:schemeClr val="accent2">
              <a:alpha val="35000"/>
            </a:schemeClr>
          </a:solidFill>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b="1" dirty="0"/>
              <a:t>If the newly converted Gentiles did not attend and observe the Sabbath, and the annual Feast Days, then they would have little to no opportunity to associate with the very men that brought them the good news of the Messiah in the first Place. </a:t>
            </a:r>
          </a:p>
        </p:txBody>
      </p:sp>
      <p:pic>
        <p:nvPicPr>
          <p:cNvPr id="5" name="Picture 4">
            <a:extLst>
              <a:ext uri="{FF2B5EF4-FFF2-40B4-BE49-F238E27FC236}">
                <a16:creationId xmlns:a16="http://schemas.microsoft.com/office/drawing/2014/main" xmlns="" id="{33D11A7A-A37A-4705-AB6A-05C99C8B91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481412584"/>
      </p:ext>
    </p:extLst>
  </p:cSld>
  <p:clrMapOvr>
    <a:masterClrMapping/>
  </p:clrMapOvr>
  <p:transition spd="slow">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6"/>
          <p:cNvSpPr txBox="1">
            <a:spLocks noChangeArrowheads="1"/>
          </p:cNvSpPr>
          <p:nvPr/>
        </p:nvSpPr>
        <p:spPr bwMode="auto">
          <a:xfrm>
            <a:off x="838200" y="1371599"/>
            <a:ext cx="5943600" cy="403187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accent1">
                    <a:lumMod val="50000"/>
                  </a:schemeClr>
                </a:solidFill>
              </a:rPr>
              <a:t>Let’s not forget that some of the natural branches were broken off and the </a:t>
            </a:r>
            <a:r>
              <a:rPr lang="en-US" altLang="en-US" sz="3200" b="1" u="sng" dirty="0">
                <a:solidFill>
                  <a:schemeClr val="accent1">
                    <a:lumMod val="50000"/>
                  </a:schemeClr>
                </a:solidFill>
              </a:rPr>
              <a:t>Gentiles</a:t>
            </a:r>
            <a:r>
              <a:rPr lang="en-US" altLang="en-US" sz="3200" b="1" dirty="0">
                <a:solidFill>
                  <a:schemeClr val="accent1">
                    <a:lumMod val="50000"/>
                  </a:schemeClr>
                </a:solidFill>
              </a:rPr>
              <a:t>,</a:t>
            </a:r>
            <a:r>
              <a:rPr lang="en-US" altLang="en-US" sz="3200" b="1" u="sng" dirty="0">
                <a:solidFill>
                  <a:schemeClr val="accent1">
                    <a:lumMod val="50000"/>
                  </a:schemeClr>
                </a:solidFill>
              </a:rPr>
              <a:t> </a:t>
            </a:r>
            <a:r>
              <a:rPr lang="en-US" altLang="en-US" sz="3200" b="1" dirty="0">
                <a:solidFill>
                  <a:schemeClr val="accent1">
                    <a:lumMod val="50000"/>
                  </a:schemeClr>
                </a:solidFill>
              </a:rPr>
              <a:t>(</a:t>
            </a:r>
            <a:r>
              <a:rPr lang="en-US" altLang="en-US" sz="3200" b="1" u="sng" dirty="0">
                <a:solidFill>
                  <a:schemeClr val="accent1">
                    <a:lumMod val="50000"/>
                  </a:schemeClr>
                </a:solidFill>
              </a:rPr>
              <a:t>bein</a:t>
            </a:r>
            <a:r>
              <a:rPr lang="en-US" altLang="en-US" sz="3200" b="1" dirty="0">
                <a:solidFill>
                  <a:schemeClr val="accent1">
                    <a:lumMod val="50000"/>
                  </a:schemeClr>
                </a:solidFill>
              </a:rPr>
              <a:t>g</a:t>
            </a:r>
            <a:r>
              <a:rPr lang="en-US" altLang="en-US" sz="3200" b="1" u="sng" dirty="0">
                <a:solidFill>
                  <a:schemeClr val="accent1">
                    <a:lumMod val="50000"/>
                  </a:schemeClr>
                </a:solidFill>
              </a:rPr>
              <a:t> a wild Olive Tree</a:t>
            </a:r>
            <a:r>
              <a:rPr lang="en-US" altLang="en-US" sz="3200" b="1" dirty="0">
                <a:solidFill>
                  <a:schemeClr val="accent1">
                    <a:lumMod val="50000"/>
                  </a:schemeClr>
                </a:solidFill>
              </a:rPr>
              <a:t>), were grafted </a:t>
            </a:r>
            <a:r>
              <a:rPr lang="en-US" altLang="en-US" sz="3200" b="1" u="sng" dirty="0">
                <a:solidFill>
                  <a:schemeClr val="accent1">
                    <a:lumMod val="50000"/>
                  </a:schemeClr>
                </a:solidFill>
              </a:rPr>
              <a:t>in amon</a:t>
            </a:r>
            <a:r>
              <a:rPr lang="en-US" altLang="en-US" sz="3200" b="1" dirty="0">
                <a:solidFill>
                  <a:schemeClr val="accent1">
                    <a:lumMod val="50000"/>
                  </a:schemeClr>
                </a:solidFill>
              </a:rPr>
              <a:t>g</a:t>
            </a:r>
            <a:r>
              <a:rPr lang="en-US" altLang="en-US" sz="3200" b="1" u="sng" dirty="0">
                <a:solidFill>
                  <a:schemeClr val="accent1">
                    <a:lumMod val="50000"/>
                  </a:schemeClr>
                </a:solidFill>
              </a:rPr>
              <a:t> them</a:t>
            </a:r>
            <a:r>
              <a:rPr lang="en-US" altLang="en-US" sz="3200" b="1" dirty="0">
                <a:solidFill>
                  <a:schemeClr val="accent1">
                    <a:lumMod val="50000"/>
                  </a:schemeClr>
                </a:solidFill>
              </a:rPr>
              <a:t> and with them are partakers of the root and the fatness </a:t>
            </a:r>
            <a:br>
              <a:rPr lang="en-US" altLang="en-US" sz="3200" b="1" dirty="0">
                <a:solidFill>
                  <a:schemeClr val="accent1">
                    <a:lumMod val="50000"/>
                  </a:schemeClr>
                </a:solidFill>
              </a:rPr>
            </a:br>
            <a:r>
              <a:rPr lang="en-US" altLang="en-US" sz="3200" b="1" dirty="0">
                <a:solidFill>
                  <a:schemeClr val="accent1">
                    <a:lumMod val="50000"/>
                  </a:schemeClr>
                </a:solidFill>
              </a:rPr>
              <a:t>of the olive tree!</a:t>
            </a:r>
          </a:p>
        </p:txBody>
      </p:sp>
      <p:pic>
        <p:nvPicPr>
          <p:cNvPr id="137219" name="Picture 8" descr="29_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086600" y="685799"/>
            <a:ext cx="3886200" cy="5502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5" descr="Israel_Jerusalem_Jewish_a1b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1"/>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10" name="Text Box 6"/>
          <p:cNvSpPr txBox="1">
            <a:spLocks noChangeArrowheads="1"/>
          </p:cNvSpPr>
          <p:nvPr/>
        </p:nvSpPr>
        <p:spPr bwMode="auto">
          <a:xfrm>
            <a:off x="1066800" y="609600"/>
            <a:ext cx="5562600" cy="1015663"/>
          </a:xfrm>
          <a:prstGeom prst="rect">
            <a:avLst/>
          </a:prstGeom>
          <a:solidFill>
            <a:schemeClr val="dk1">
              <a:alpha val="28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i="1" dirty="0">
                <a:solidFill>
                  <a:schemeClr val="bg1"/>
                </a:solidFill>
              </a:rPr>
              <a:t>Yahusha said in John 4:22, </a:t>
            </a:r>
            <a:r>
              <a:rPr lang="en-US" altLang="en-US" sz="3200" b="1" dirty="0">
                <a:solidFill>
                  <a:srgbClr val="C00000"/>
                </a:solidFill>
                <a:effectLst>
                  <a:glow rad="127000">
                    <a:schemeClr val="bg1"/>
                  </a:glow>
                </a:effectLst>
              </a:rPr>
              <a:t>“Salvation is of the Jews.”</a:t>
            </a:r>
          </a:p>
        </p:txBody>
      </p:sp>
      <p:sp>
        <p:nvSpPr>
          <p:cNvPr id="200711" name="Text Box 7"/>
          <p:cNvSpPr txBox="1">
            <a:spLocks noChangeArrowheads="1"/>
          </p:cNvSpPr>
          <p:nvPr/>
        </p:nvSpPr>
        <p:spPr bwMode="auto">
          <a:xfrm>
            <a:off x="304800" y="3733800"/>
            <a:ext cx="11430000" cy="58477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i="1" dirty="0">
                <a:solidFill>
                  <a:schemeClr val="bg1"/>
                </a:solidFill>
              </a:rPr>
              <a:t>Or Romans 3:2, </a:t>
            </a:r>
            <a:r>
              <a:rPr lang="en-US" altLang="en-US" sz="3200" b="1" dirty="0">
                <a:solidFill>
                  <a:schemeClr val="bg1"/>
                </a:solidFill>
              </a:rPr>
              <a:t>“Unto them were given the oracles of YAH.”</a:t>
            </a:r>
          </a:p>
        </p:txBody>
      </p:sp>
      <p:sp>
        <p:nvSpPr>
          <p:cNvPr id="200712" name="Text Box 8"/>
          <p:cNvSpPr txBox="1">
            <a:spLocks noChangeArrowheads="1"/>
          </p:cNvSpPr>
          <p:nvPr/>
        </p:nvSpPr>
        <p:spPr bwMode="auto">
          <a:xfrm>
            <a:off x="1447800" y="4665204"/>
            <a:ext cx="9372600" cy="1508105"/>
          </a:xfrm>
          <a:prstGeom prst="rect">
            <a:avLst/>
          </a:prstGeom>
          <a:solidFill>
            <a:schemeClr val="dk1">
              <a:alpha val="44000"/>
            </a:schemeClr>
          </a:solidFill>
          <a:ln/>
          <a:effectLst>
            <a:glow rad="228600">
              <a:schemeClr val="accent1">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i="1" dirty="0">
                <a:solidFill>
                  <a:schemeClr val="bg1"/>
                </a:solidFill>
              </a:rPr>
              <a:t>Then we have Romans 11:25 saying, </a:t>
            </a:r>
            <a:br>
              <a:rPr lang="en-US" altLang="en-US" sz="2800" i="1" dirty="0">
                <a:solidFill>
                  <a:schemeClr val="bg1"/>
                </a:solidFill>
              </a:rPr>
            </a:br>
            <a:r>
              <a:rPr lang="en-US" altLang="en-US" sz="3200" b="1" dirty="0">
                <a:solidFill>
                  <a:schemeClr val="bg1"/>
                </a:solidFill>
              </a:rPr>
              <a:t>“Blindness in part is happened to Israel, </a:t>
            </a:r>
            <a:br>
              <a:rPr lang="en-US" altLang="en-US" sz="3200" b="1" dirty="0">
                <a:solidFill>
                  <a:schemeClr val="bg1"/>
                </a:solidFill>
              </a:rPr>
            </a:br>
            <a:r>
              <a:rPr lang="en-US" altLang="en-US" sz="3200" b="1" dirty="0">
                <a:solidFill>
                  <a:schemeClr val="bg1"/>
                </a:solidFill>
              </a:rPr>
              <a:t>until the fullness of the Gentiles be come in.”</a:t>
            </a:r>
          </a:p>
        </p:txBody>
      </p:sp>
      <p:pic>
        <p:nvPicPr>
          <p:cNvPr id="2" name="Picture 1">
            <a:extLst>
              <a:ext uri="{FF2B5EF4-FFF2-40B4-BE49-F238E27FC236}">
                <a16:creationId xmlns:a16="http://schemas.microsoft.com/office/drawing/2014/main" xmlns="" id="{43E5CB41-D710-42E4-91B8-534F0DFA0F6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00711">
                                            <p:txEl>
                                              <p:pRg st="0" end="0"/>
                                            </p:txEl>
                                          </p:spTgt>
                                        </p:tgtEl>
                                        <p:attrNameLst>
                                          <p:attrName>style.visibility</p:attrName>
                                        </p:attrNameLst>
                                      </p:cBhvr>
                                      <p:to>
                                        <p:strVal val="visible"/>
                                      </p:to>
                                    </p:set>
                                    <p:anim calcmode="discrete" valueType="clr">
                                      <p:cBhvr override="childStyle">
                                        <p:cTn id="7" dur="80"/>
                                        <p:tgtEl>
                                          <p:spTgt spid="20071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0711">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00711">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200712"/>
                                        </p:tgtEl>
                                        <p:attrNameLst>
                                          <p:attrName>style.visibility</p:attrName>
                                        </p:attrNameLst>
                                      </p:cBhvr>
                                      <p:to>
                                        <p:strVal val="visible"/>
                                      </p:to>
                                    </p:set>
                                    <p:anim calcmode="discrete" valueType="clr">
                                      <p:cBhvr override="childStyle">
                                        <p:cTn id="14" dur="80"/>
                                        <p:tgtEl>
                                          <p:spTgt spid="200712"/>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00712"/>
                                        </p:tgtEl>
                                        <p:attrNameLst>
                                          <p:attrName>fillcolor</p:attrName>
                                        </p:attrNameLst>
                                      </p:cBhvr>
                                      <p:tavLst>
                                        <p:tav tm="0">
                                          <p:val>
                                            <p:clrVal>
                                              <a:schemeClr val="accent2"/>
                                            </p:clrVal>
                                          </p:val>
                                        </p:tav>
                                        <p:tav tm="50000">
                                          <p:val>
                                            <p:clrVal>
                                              <a:schemeClr val="hlink"/>
                                            </p:clrVal>
                                          </p:val>
                                        </p:tav>
                                      </p:tavLst>
                                    </p:anim>
                                    <p:set>
                                      <p:cBhvr>
                                        <p:cTn id="16" dur="80"/>
                                        <p:tgtEl>
                                          <p:spTgt spid="2007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12"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Israel_Jerusalem_Jewish_a1b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0"/>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7" name="Text Box 5"/>
          <p:cNvSpPr txBox="1">
            <a:spLocks noChangeArrowheads="1"/>
          </p:cNvSpPr>
          <p:nvPr/>
        </p:nvSpPr>
        <p:spPr bwMode="auto">
          <a:xfrm>
            <a:off x="838200" y="4648200"/>
            <a:ext cx="10668000" cy="1569660"/>
          </a:xfrm>
          <a:prstGeom prst="rect">
            <a:avLst/>
          </a:prstGeom>
          <a:solidFill>
            <a:schemeClr val="accent2">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i="1" dirty="0">
                <a:solidFill>
                  <a:schemeClr val="bg1"/>
                </a:solidFill>
              </a:rPr>
              <a:t>Romans 11:28 </a:t>
            </a:r>
            <a:r>
              <a:rPr lang="en-US" altLang="en-US" sz="3200" b="1" dirty="0">
                <a:solidFill>
                  <a:schemeClr val="bg1"/>
                </a:solidFill>
              </a:rPr>
              <a:t>“As concerning the gospel, they are enemies for your sakes: but as touching the election, they are beloved for the father’s sakes.” </a:t>
            </a:r>
            <a:r>
              <a:rPr lang="en-US" altLang="en-US" sz="2000" b="1" i="1" dirty="0">
                <a:solidFill>
                  <a:schemeClr val="bg1"/>
                </a:solidFill>
              </a:rPr>
              <a:t>(KJV)</a:t>
            </a:r>
          </a:p>
        </p:txBody>
      </p:sp>
      <p:pic>
        <p:nvPicPr>
          <p:cNvPr id="2" name="Picture 1">
            <a:extLst>
              <a:ext uri="{FF2B5EF4-FFF2-40B4-BE49-F238E27FC236}">
                <a16:creationId xmlns:a16="http://schemas.microsoft.com/office/drawing/2014/main" xmlns="" id="{F9AEC0B1-4ACF-4FFC-8778-2512E7AD0EA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ext Box 2"/>
          <p:cNvSpPr txBox="1">
            <a:spLocks noChangeArrowheads="1"/>
          </p:cNvSpPr>
          <p:nvPr/>
        </p:nvSpPr>
        <p:spPr bwMode="auto">
          <a:xfrm>
            <a:off x="838200" y="1186666"/>
            <a:ext cx="5867400" cy="452431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3200" dirty="0"/>
              <a:t>In </a:t>
            </a:r>
            <a:r>
              <a:rPr lang="en-US" altLang="en-US" sz="3200" dirty="0" smtClean="0"/>
              <a:t>Jer </a:t>
            </a:r>
            <a:r>
              <a:rPr lang="en-US" altLang="en-US" sz="3200" dirty="0"/>
              <a:t>11:16-17, </a:t>
            </a:r>
            <a:r>
              <a:rPr lang="en-US" altLang="en-US" sz="3200" dirty="0">
                <a:solidFill>
                  <a:srgbClr val="002060"/>
                </a:solidFill>
              </a:rPr>
              <a:t>Israel is called a</a:t>
            </a:r>
            <a:r>
              <a:rPr lang="en-US" altLang="en-US" sz="3200" dirty="0"/>
              <a:t> </a:t>
            </a:r>
            <a:r>
              <a:rPr lang="en-US" altLang="en-US" sz="3200" b="1" dirty="0">
                <a:solidFill>
                  <a:schemeClr val="accent5">
                    <a:lumMod val="50000"/>
                  </a:schemeClr>
                </a:solidFill>
              </a:rPr>
              <a:t>"GREEN OLIVE TREE,"</a:t>
            </a:r>
            <a:r>
              <a:rPr lang="en-US" altLang="en-US" sz="3200" dirty="0">
                <a:solidFill>
                  <a:schemeClr val="accent5">
                    <a:lumMod val="50000"/>
                  </a:schemeClr>
                </a:solidFill>
              </a:rPr>
              <a:t> </a:t>
            </a:r>
            <a:br>
              <a:rPr lang="en-US" altLang="en-US" sz="3200" dirty="0">
                <a:solidFill>
                  <a:schemeClr val="accent5">
                    <a:lumMod val="50000"/>
                  </a:schemeClr>
                </a:solidFill>
              </a:rPr>
            </a:br>
            <a:r>
              <a:rPr lang="en-US" altLang="en-US" sz="3200" dirty="0">
                <a:solidFill>
                  <a:srgbClr val="002060"/>
                </a:solidFill>
              </a:rPr>
              <a:t>fair, and of goodly fruit, </a:t>
            </a:r>
            <a:br>
              <a:rPr lang="en-US" altLang="en-US" sz="3200" dirty="0">
                <a:solidFill>
                  <a:srgbClr val="002060"/>
                </a:solidFill>
              </a:rPr>
            </a:br>
            <a:r>
              <a:rPr lang="en-US" altLang="en-US" sz="3200" dirty="0"/>
              <a:t>but is warned that </a:t>
            </a:r>
            <a:br>
              <a:rPr lang="en-US" altLang="en-US" sz="3200" dirty="0"/>
            </a:br>
            <a:r>
              <a:rPr lang="en-US" altLang="en-US" sz="3200" dirty="0"/>
              <a:t>for its idolatry its branches </a:t>
            </a:r>
            <a:br>
              <a:rPr lang="en-US" altLang="en-US" sz="3200" dirty="0"/>
            </a:br>
            <a:r>
              <a:rPr lang="en-US" altLang="en-US" sz="3200" dirty="0"/>
              <a:t>shall be broken off. </a:t>
            </a:r>
            <a:br>
              <a:rPr lang="en-US" altLang="en-US" sz="3200" dirty="0"/>
            </a:br>
            <a:r>
              <a:rPr lang="en-US" altLang="en-US" sz="3200" dirty="0"/>
              <a:t>In </a:t>
            </a:r>
            <a:r>
              <a:rPr lang="en-US" altLang="en-US" sz="3200" dirty="0" smtClean="0"/>
              <a:t>Rom </a:t>
            </a:r>
            <a:r>
              <a:rPr lang="en-US" altLang="en-US" sz="3200" dirty="0"/>
              <a:t>11:17-27 we have the Parable of the </a:t>
            </a:r>
            <a:br>
              <a:rPr lang="en-US" altLang="en-US" sz="3200" dirty="0"/>
            </a:br>
            <a:r>
              <a:rPr lang="en-US" altLang="en-US" sz="3200" b="1" dirty="0">
                <a:solidFill>
                  <a:schemeClr val="accent5">
                    <a:lumMod val="50000"/>
                  </a:schemeClr>
                </a:solidFill>
              </a:rPr>
              <a:t>"TWO OLIVE TREES."</a:t>
            </a:r>
          </a:p>
        </p:txBody>
      </p:sp>
      <p:pic>
        <p:nvPicPr>
          <p:cNvPr id="143363" name="Picture 3" descr="29_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429500" y="685800"/>
            <a:ext cx="36195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554E19DA-74F7-4440-BC00-DE06C8C6C0D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ext Box 2"/>
          <p:cNvSpPr txBox="1">
            <a:spLocks noChangeArrowheads="1"/>
          </p:cNvSpPr>
          <p:nvPr/>
        </p:nvSpPr>
        <p:spPr bwMode="auto">
          <a:xfrm>
            <a:off x="838200" y="914400"/>
            <a:ext cx="6400800" cy="452431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3200" dirty="0">
                <a:solidFill>
                  <a:srgbClr val="002060"/>
                </a:solidFill>
              </a:rPr>
              <a:t>One is called a</a:t>
            </a:r>
            <a:r>
              <a:rPr lang="en-US" altLang="en-US" sz="3200" dirty="0"/>
              <a:t> </a:t>
            </a:r>
            <a:r>
              <a:rPr lang="en-US" altLang="en-US" sz="3200" b="1" dirty="0">
                <a:solidFill>
                  <a:srgbClr val="23461E"/>
                </a:solidFill>
              </a:rPr>
              <a:t>GOOD</a:t>
            </a:r>
            <a:r>
              <a:rPr lang="en-US" altLang="en-US" sz="3200" dirty="0">
                <a:solidFill>
                  <a:srgbClr val="23461E"/>
                </a:solidFill>
              </a:rPr>
              <a:t> Olive Tree, </a:t>
            </a:r>
            <a:r>
              <a:rPr lang="en-US" altLang="en-US" sz="3200" dirty="0">
                <a:solidFill>
                  <a:srgbClr val="002060"/>
                </a:solidFill>
              </a:rPr>
              <a:t>the other a </a:t>
            </a:r>
            <a:r>
              <a:rPr lang="en-US" altLang="en-US" sz="3200" b="1" dirty="0">
                <a:solidFill>
                  <a:srgbClr val="002060"/>
                </a:solidFill>
              </a:rPr>
              <a:t>WILD</a:t>
            </a:r>
            <a:r>
              <a:rPr lang="en-US" altLang="en-US" sz="3200" dirty="0">
                <a:solidFill>
                  <a:srgbClr val="002060"/>
                </a:solidFill>
              </a:rPr>
              <a:t> Olive Tree. The</a:t>
            </a:r>
            <a:r>
              <a:rPr lang="en-US" altLang="en-US" sz="3200" dirty="0"/>
              <a:t> </a:t>
            </a:r>
            <a:r>
              <a:rPr lang="en-US" altLang="en-US" sz="3200" b="1" dirty="0">
                <a:solidFill>
                  <a:srgbClr val="23461E"/>
                </a:solidFill>
              </a:rPr>
              <a:t>GOOD </a:t>
            </a:r>
            <a:r>
              <a:rPr lang="en-US" altLang="en-US" sz="3200" dirty="0">
                <a:solidFill>
                  <a:srgbClr val="23461E"/>
                </a:solidFill>
              </a:rPr>
              <a:t>Olive Tree </a:t>
            </a:r>
            <a:r>
              <a:rPr lang="en-US" altLang="en-US" sz="3200" dirty="0">
                <a:solidFill>
                  <a:srgbClr val="002060"/>
                </a:solidFill>
              </a:rPr>
              <a:t>represents Israel, the </a:t>
            </a:r>
            <a:r>
              <a:rPr lang="en-US" altLang="en-US" sz="3200" b="1" dirty="0">
                <a:solidFill>
                  <a:srgbClr val="002060"/>
                </a:solidFill>
              </a:rPr>
              <a:t>WILD</a:t>
            </a:r>
            <a:r>
              <a:rPr lang="en-US" altLang="en-US" sz="3200" dirty="0">
                <a:solidFill>
                  <a:srgbClr val="002060"/>
                </a:solidFill>
              </a:rPr>
              <a:t> Olive Tree represents the Gentiles. </a:t>
            </a:r>
            <a:br>
              <a:rPr lang="en-US" altLang="en-US" sz="3200" dirty="0">
                <a:solidFill>
                  <a:srgbClr val="002060"/>
                </a:solidFill>
              </a:rPr>
            </a:br>
            <a:r>
              <a:rPr lang="en-US" altLang="en-US" sz="3200" dirty="0">
                <a:solidFill>
                  <a:srgbClr val="002060"/>
                </a:solidFill>
              </a:rPr>
              <a:t>The </a:t>
            </a:r>
            <a:r>
              <a:rPr lang="en-US" altLang="en-US" sz="3200" b="1" dirty="0">
                <a:solidFill>
                  <a:srgbClr val="23461E"/>
                </a:solidFill>
              </a:rPr>
              <a:t>root</a:t>
            </a:r>
            <a:r>
              <a:rPr lang="en-US" altLang="en-US" sz="3200" b="1" dirty="0">
                <a:solidFill>
                  <a:srgbClr val="002060"/>
                </a:solidFill>
              </a:rPr>
              <a:t> </a:t>
            </a:r>
            <a:r>
              <a:rPr lang="en-US" altLang="en-US" sz="3200" dirty="0">
                <a:solidFill>
                  <a:srgbClr val="002060"/>
                </a:solidFill>
              </a:rPr>
              <a:t>of the</a:t>
            </a:r>
            <a:r>
              <a:rPr lang="en-US" altLang="en-US" sz="3200" dirty="0"/>
              <a:t> </a:t>
            </a:r>
            <a:r>
              <a:rPr lang="en-US" altLang="en-US" sz="3200" b="1" dirty="0">
                <a:solidFill>
                  <a:srgbClr val="23461E"/>
                </a:solidFill>
              </a:rPr>
              <a:t>Good Olive Tree consists</a:t>
            </a:r>
            <a:r>
              <a:rPr lang="en-US" altLang="en-US" sz="3200" dirty="0">
                <a:solidFill>
                  <a:srgbClr val="002060"/>
                </a:solidFill>
              </a:rPr>
              <a:t> of the </a:t>
            </a:r>
            <a:r>
              <a:rPr lang="en-US" altLang="en-US" sz="3200" dirty="0">
                <a:solidFill>
                  <a:srgbClr val="23461E"/>
                </a:solidFill>
              </a:rPr>
              <a:t>main root </a:t>
            </a:r>
            <a:r>
              <a:rPr lang="en-US" altLang="en-US" sz="3200" b="1" dirty="0">
                <a:solidFill>
                  <a:srgbClr val="23461E"/>
                </a:solidFill>
              </a:rPr>
              <a:t>Abraham</a:t>
            </a:r>
            <a:r>
              <a:rPr lang="en-US" altLang="en-US" sz="3200" dirty="0">
                <a:solidFill>
                  <a:srgbClr val="23461E"/>
                </a:solidFill>
              </a:rPr>
              <a:t>, </a:t>
            </a:r>
            <a:r>
              <a:rPr lang="en-US" altLang="en-US" sz="3200" dirty="0">
                <a:solidFill>
                  <a:srgbClr val="002060"/>
                </a:solidFill>
              </a:rPr>
              <a:t>the other two are </a:t>
            </a:r>
            <a:br>
              <a:rPr lang="en-US" altLang="en-US" sz="3200" dirty="0">
                <a:solidFill>
                  <a:srgbClr val="002060"/>
                </a:solidFill>
              </a:rPr>
            </a:br>
            <a:r>
              <a:rPr lang="en-US" altLang="en-US" sz="3200" b="1" dirty="0">
                <a:solidFill>
                  <a:srgbClr val="23461E"/>
                </a:solidFill>
              </a:rPr>
              <a:t>Isaac</a:t>
            </a:r>
            <a:r>
              <a:rPr lang="en-US" altLang="en-US" sz="3200" dirty="0">
                <a:solidFill>
                  <a:srgbClr val="002060"/>
                </a:solidFill>
              </a:rPr>
              <a:t> and </a:t>
            </a:r>
            <a:r>
              <a:rPr lang="en-US" altLang="en-US" sz="3200" b="1" dirty="0">
                <a:solidFill>
                  <a:srgbClr val="23461E"/>
                </a:solidFill>
              </a:rPr>
              <a:t>Jacob</a:t>
            </a:r>
            <a:r>
              <a:rPr lang="en-US" altLang="en-US" sz="3200" dirty="0">
                <a:solidFill>
                  <a:srgbClr val="002060"/>
                </a:solidFill>
              </a:rPr>
              <a:t> (Israel). </a:t>
            </a:r>
          </a:p>
        </p:txBody>
      </p:sp>
      <p:pic>
        <p:nvPicPr>
          <p:cNvPr id="143363" name="Picture 3" descr="29_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553180" y="786281"/>
            <a:ext cx="3724420" cy="5272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66B86CDA-1831-4FC3-842C-BDCC33CBF6F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357787385"/>
      </p:ext>
    </p:extLst>
  </p:cSld>
  <p:clrMapOvr>
    <a:masterClrMapping/>
  </p:clrMapOvr>
  <p:transition spd="slow">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ext Box 2"/>
          <p:cNvSpPr txBox="1">
            <a:spLocks noChangeArrowheads="1"/>
          </p:cNvSpPr>
          <p:nvPr/>
        </p:nvSpPr>
        <p:spPr bwMode="auto">
          <a:xfrm>
            <a:off x="990600" y="896960"/>
            <a:ext cx="6096000" cy="526297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800" dirty="0">
                <a:solidFill>
                  <a:srgbClr val="C00000"/>
                </a:solidFill>
              </a:rPr>
              <a:t>Israel was not broken off </a:t>
            </a:r>
            <a:r>
              <a:rPr lang="en-US" altLang="en-US" sz="2800" dirty="0" smtClean="0">
                <a:solidFill>
                  <a:srgbClr val="C00000"/>
                </a:solidFill>
              </a:rPr>
              <a:t>so the </a:t>
            </a:r>
            <a:r>
              <a:rPr lang="en-US" altLang="en-US" sz="2800" dirty="0">
                <a:solidFill>
                  <a:srgbClr val="C00000"/>
                </a:solidFill>
              </a:rPr>
              <a:t>Gentiles might be grafted in, </a:t>
            </a:r>
            <a:r>
              <a:rPr lang="en-US" altLang="en-US" sz="2800" dirty="0" smtClean="0">
                <a:solidFill>
                  <a:srgbClr val="C00000"/>
                </a:solidFill>
              </a:rPr>
              <a:t/>
            </a:r>
            <a:br>
              <a:rPr lang="en-US" altLang="en-US" sz="2800" dirty="0" smtClean="0">
                <a:solidFill>
                  <a:srgbClr val="C00000"/>
                </a:solidFill>
              </a:rPr>
            </a:br>
            <a:r>
              <a:rPr lang="en-US" altLang="en-US" sz="2800" dirty="0" smtClean="0">
                <a:solidFill>
                  <a:srgbClr val="C00000"/>
                </a:solidFill>
              </a:rPr>
              <a:t>but </a:t>
            </a:r>
            <a:r>
              <a:rPr lang="en-US" altLang="en-US" sz="2800" dirty="0">
                <a:solidFill>
                  <a:srgbClr val="C00000"/>
                </a:solidFill>
              </a:rPr>
              <a:t>they were broken off </a:t>
            </a:r>
            <a:r>
              <a:rPr lang="en-US" altLang="en-US" sz="2800" dirty="0" smtClean="0">
                <a:solidFill>
                  <a:srgbClr val="C00000"/>
                </a:solidFill>
              </a:rPr>
              <a:t/>
            </a:r>
            <a:br>
              <a:rPr lang="en-US" altLang="en-US" sz="2800" dirty="0" smtClean="0">
                <a:solidFill>
                  <a:srgbClr val="C00000"/>
                </a:solidFill>
              </a:rPr>
            </a:br>
            <a:r>
              <a:rPr lang="en-US" altLang="en-US" sz="2800" dirty="0" smtClean="0">
                <a:solidFill>
                  <a:srgbClr val="C00000"/>
                </a:solidFill>
              </a:rPr>
              <a:t>because </a:t>
            </a:r>
            <a:r>
              <a:rPr lang="en-US" altLang="en-US" sz="2800" dirty="0">
                <a:solidFill>
                  <a:srgbClr val="C00000"/>
                </a:solidFill>
              </a:rPr>
              <a:t>of </a:t>
            </a:r>
            <a:r>
              <a:rPr lang="en-US" altLang="en-US" sz="2800" b="1" dirty="0">
                <a:solidFill>
                  <a:srgbClr val="C00000"/>
                </a:solidFill>
              </a:rPr>
              <a:t>"UNBELIEF."</a:t>
            </a:r>
            <a:r>
              <a:rPr lang="en-US" altLang="en-US" sz="2800" dirty="0">
                <a:solidFill>
                  <a:srgbClr val="C00000"/>
                </a:solidFill>
              </a:rPr>
              <a:t>  </a:t>
            </a:r>
            <a:br>
              <a:rPr lang="en-US" altLang="en-US" sz="2800" dirty="0">
                <a:solidFill>
                  <a:srgbClr val="C00000"/>
                </a:solidFill>
              </a:rPr>
            </a:br>
            <a:r>
              <a:rPr lang="en-US" altLang="en-US" sz="2800" dirty="0">
                <a:solidFill>
                  <a:srgbClr val="002060"/>
                </a:solidFill>
              </a:rPr>
              <a:t>The Gentiles were not grafted in that they might supplant or take the place of the branches that had been broken off, but that they, as branches of a "</a:t>
            </a:r>
            <a:r>
              <a:rPr lang="en-US" altLang="en-US" sz="2800" b="1" dirty="0">
                <a:solidFill>
                  <a:srgbClr val="002060"/>
                </a:solidFill>
              </a:rPr>
              <a:t>WILD</a:t>
            </a:r>
            <a:r>
              <a:rPr lang="en-US" altLang="en-US" sz="2800" dirty="0">
                <a:solidFill>
                  <a:srgbClr val="002060"/>
                </a:solidFill>
              </a:rPr>
              <a:t> Olive Tree," might be a </a:t>
            </a:r>
            <a:r>
              <a:rPr lang="en-US" altLang="en-US" sz="2800" b="1" dirty="0">
                <a:solidFill>
                  <a:srgbClr val="23461E"/>
                </a:solidFill>
              </a:rPr>
              <a:t>PARTAKER</a:t>
            </a:r>
            <a:r>
              <a:rPr lang="en-US" altLang="en-US" sz="2800" dirty="0">
                <a:solidFill>
                  <a:srgbClr val="002060"/>
                </a:solidFill>
              </a:rPr>
              <a:t> of the </a:t>
            </a:r>
            <a:r>
              <a:rPr lang="en-US" altLang="en-US" sz="2800" b="1" dirty="0">
                <a:solidFill>
                  <a:srgbClr val="23461E"/>
                </a:solidFill>
              </a:rPr>
              <a:t>"root"</a:t>
            </a:r>
            <a:r>
              <a:rPr lang="en-US" altLang="en-US" sz="2800" dirty="0"/>
              <a:t> </a:t>
            </a:r>
            <a:r>
              <a:rPr lang="en-US" altLang="en-US" sz="2800" dirty="0">
                <a:solidFill>
                  <a:srgbClr val="002060"/>
                </a:solidFill>
              </a:rPr>
              <a:t>and</a:t>
            </a:r>
            <a:r>
              <a:rPr lang="en-US" altLang="en-US" sz="2800" dirty="0"/>
              <a:t> </a:t>
            </a:r>
            <a:r>
              <a:rPr lang="en-US" altLang="en-US" sz="2800" b="1" dirty="0">
                <a:solidFill>
                  <a:srgbClr val="23461E"/>
                </a:solidFill>
              </a:rPr>
              <a:t>"fatness"</a:t>
            </a:r>
            <a:r>
              <a:rPr lang="en-US" altLang="en-US" sz="2800" dirty="0">
                <a:solidFill>
                  <a:srgbClr val="23461E"/>
                </a:solidFill>
              </a:rPr>
              <a:t> </a:t>
            </a:r>
            <a:br>
              <a:rPr lang="en-US" altLang="en-US" sz="2800" dirty="0">
                <a:solidFill>
                  <a:srgbClr val="23461E"/>
                </a:solidFill>
              </a:rPr>
            </a:br>
            <a:r>
              <a:rPr lang="en-US" altLang="en-US" sz="2800" dirty="0">
                <a:solidFill>
                  <a:srgbClr val="002060"/>
                </a:solidFill>
              </a:rPr>
              <a:t>of the </a:t>
            </a:r>
            <a:r>
              <a:rPr lang="en-US" altLang="en-US" sz="2800" b="1" dirty="0">
                <a:solidFill>
                  <a:srgbClr val="23461E"/>
                </a:solidFill>
              </a:rPr>
              <a:t>GOOD</a:t>
            </a:r>
            <a:r>
              <a:rPr lang="en-US" altLang="en-US" sz="2800" dirty="0">
                <a:solidFill>
                  <a:srgbClr val="23461E"/>
                </a:solidFill>
              </a:rPr>
              <a:t> Olive Tree.</a:t>
            </a:r>
          </a:p>
        </p:txBody>
      </p:sp>
      <p:pic>
        <p:nvPicPr>
          <p:cNvPr id="147459" name="Picture 3" descr="29_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429500" y="609600"/>
            <a:ext cx="3924300" cy="5555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B62DDECE-3EE2-4A73-A237-344086A2473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ext Box 2"/>
          <p:cNvSpPr txBox="1">
            <a:spLocks noChangeArrowheads="1"/>
          </p:cNvSpPr>
          <p:nvPr/>
        </p:nvSpPr>
        <p:spPr bwMode="auto">
          <a:xfrm>
            <a:off x="1201527" y="972978"/>
            <a:ext cx="4953000" cy="501675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3200" dirty="0">
                <a:solidFill>
                  <a:schemeClr val="accent1">
                    <a:lumMod val="50000"/>
                  </a:schemeClr>
                </a:solidFill>
              </a:rPr>
              <a:t>The "Threefold root" of the </a:t>
            </a:r>
            <a:r>
              <a:rPr lang="en-US" altLang="en-US" sz="3200" dirty="0">
                <a:solidFill>
                  <a:srgbClr val="23461E"/>
                </a:solidFill>
              </a:rPr>
              <a:t>Good Olive Tree </a:t>
            </a:r>
            <a:r>
              <a:rPr lang="en-US" altLang="en-US" sz="3200" dirty="0">
                <a:solidFill>
                  <a:schemeClr val="accent1">
                    <a:lumMod val="50000"/>
                  </a:schemeClr>
                </a:solidFill>
              </a:rPr>
              <a:t>was </a:t>
            </a:r>
            <a:r>
              <a:rPr lang="en-US" altLang="en-US" sz="3200" b="1" dirty="0">
                <a:solidFill>
                  <a:schemeClr val="accent1">
                    <a:lumMod val="50000"/>
                  </a:schemeClr>
                </a:solidFill>
              </a:rPr>
              <a:t>SET-APART,</a:t>
            </a:r>
            <a:r>
              <a:rPr lang="en-US" altLang="en-US" sz="3200" dirty="0">
                <a:solidFill>
                  <a:schemeClr val="accent1">
                    <a:lumMod val="50000"/>
                  </a:schemeClr>
                </a:solidFill>
              </a:rPr>
              <a:t> separated, and as the </a:t>
            </a:r>
            <a:r>
              <a:rPr lang="en-US" altLang="en-US" sz="3200" b="1" dirty="0">
                <a:solidFill>
                  <a:schemeClr val="accent1">
                    <a:lumMod val="50000"/>
                  </a:schemeClr>
                </a:solidFill>
              </a:rPr>
              <a:t>“</a:t>
            </a:r>
            <a:r>
              <a:rPr lang="en-US" altLang="en-US" sz="3200" b="1" dirty="0">
                <a:solidFill>
                  <a:srgbClr val="23461E"/>
                </a:solidFill>
              </a:rPr>
              <a:t>root</a:t>
            </a:r>
            <a:r>
              <a:rPr lang="en-US" altLang="en-US" sz="3200" b="1" dirty="0">
                <a:solidFill>
                  <a:schemeClr val="accent1">
                    <a:lumMod val="50000"/>
                  </a:schemeClr>
                </a:solidFill>
              </a:rPr>
              <a:t>"</a:t>
            </a:r>
            <a:r>
              <a:rPr lang="en-US" altLang="en-US" sz="3200" dirty="0">
                <a:solidFill>
                  <a:schemeClr val="accent1">
                    <a:lumMod val="50000"/>
                  </a:schemeClr>
                </a:solidFill>
              </a:rPr>
              <a:t> was </a:t>
            </a:r>
            <a:br>
              <a:rPr lang="en-US" altLang="en-US" sz="3200" dirty="0">
                <a:solidFill>
                  <a:schemeClr val="accent1">
                    <a:lumMod val="50000"/>
                  </a:schemeClr>
                </a:solidFill>
              </a:rPr>
            </a:br>
            <a:r>
              <a:rPr lang="en-US" altLang="en-US" sz="3200" dirty="0">
                <a:solidFill>
                  <a:schemeClr val="accent1">
                    <a:lumMod val="50000"/>
                  </a:schemeClr>
                </a:solidFill>
              </a:rPr>
              <a:t>SET-APART so are we </a:t>
            </a:r>
            <a:br>
              <a:rPr lang="en-US" altLang="en-US" sz="3200" dirty="0">
                <a:solidFill>
                  <a:schemeClr val="accent1">
                    <a:lumMod val="50000"/>
                  </a:schemeClr>
                </a:solidFill>
              </a:rPr>
            </a:br>
            <a:r>
              <a:rPr lang="en-US" altLang="en-US" sz="3200" dirty="0">
                <a:solidFill>
                  <a:schemeClr val="accent1">
                    <a:lumMod val="50000"/>
                  </a:schemeClr>
                </a:solidFill>
              </a:rPr>
              <a:t>as the</a:t>
            </a:r>
            <a:r>
              <a:rPr lang="en-US" altLang="en-US" sz="3200" b="1" dirty="0">
                <a:solidFill>
                  <a:schemeClr val="accent1">
                    <a:lumMod val="50000"/>
                  </a:schemeClr>
                </a:solidFill>
              </a:rPr>
              <a:t> “</a:t>
            </a:r>
            <a:r>
              <a:rPr lang="en-US" altLang="en-US" sz="3200" b="1" dirty="0" smtClean="0">
                <a:solidFill>
                  <a:srgbClr val="23461E"/>
                </a:solidFill>
              </a:rPr>
              <a:t>branches.</a:t>
            </a:r>
            <a:r>
              <a:rPr lang="en-US" altLang="en-US" sz="3200" b="1" dirty="0" smtClean="0">
                <a:solidFill>
                  <a:schemeClr val="accent1">
                    <a:lumMod val="50000"/>
                  </a:schemeClr>
                </a:solidFill>
              </a:rPr>
              <a:t>” </a:t>
            </a:r>
            <a:r>
              <a:rPr lang="en-US" altLang="en-US" sz="3200" b="1" dirty="0">
                <a:solidFill>
                  <a:schemeClr val="accent1">
                    <a:lumMod val="50000"/>
                  </a:schemeClr>
                </a:solidFill>
              </a:rPr>
              <a:t/>
            </a:r>
            <a:br>
              <a:rPr lang="en-US" altLang="en-US" sz="3200" b="1" dirty="0">
                <a:solidFill>
                  <a:schemeClr val="accent1">
                    <a:lumMod val="50000"/>
                  </a:schemeClr>
                </a:solidFill>
              </a:rPr>
            </a:br>
            <a:r>
              <a:rPr lang="en-US" altLang="en-US" sz="3200" dirty="0">
                <a:solidFill>
                  <a:schemeClr val="accent1">
                    <a:lumMod val="50000"/>
                  </a:schemeClr>
                </a:solidFill>
              </a:rPr>
              <a:t>We next read that only </a:t>
            </a:r>
            <a:r>
              <a:rPr lang="en-US" altLang="en-US" sz="3200" b="1" dirty="0">
                <a:solidFill>
                  <a:schemeClr val="accent1">
                    <a:lumMod val="50000"/>
                  </a:schemeClr>
                </a:solidFill>
              </a:rPr>
              <a:t>“some,”</a:t>
            </a:r>
            <a:r>
              <a:rPr lang="en-US" altLang="en-US" sz="3200" dirty="0">
                <a:solidFill>
                  <a:schemeClr val="accent1">
                    <a:lumMod val="50000"/>
                  </a:schemeClr>
                </a:solidFill>
              </a:rPr>
              <a:t> (not all), of the branches were broken off. </a:t>
            </a:r>
          </a:p>
        </p:txBody>
      </p:sp>
      <p:pic>
        <p:nvPicPr>
          <p:cNvPr id="147459" name="Picture 3" descr="29_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6629400" y="811249"/>
            <a:ext cx="3771900" cy="5340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7466386D-ABD3-460B-A595-7B2DBD5ED95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493168342"/>
      </p:ext>
    </p:extLst>
  </p:cSld>
  <p:clrMapOvr>
    <a:masterClrMapping/>
  </p:clrMapOvr>
  <p:transition spd="slow">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5" descr="Olive-tre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3176"/>
            <a:ext cx="12192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9507" name="Text Box 6"/>
          <p:cNvSpPr txBox="1">
            <a:spLocks noChangeArrowheads="1"/>
          </p:cNvSpPr>
          <p:nvPr/>
        </p:nvSpPr>
        <p:spPr bwMode="auto">
          <a:xfrm>
            <a:off x="1219200" y="3962401"/>
            <a:ext cx="9829800" cy="2246769"/>
          </a:xfrm>
          <a:prstGeom prst="rect">
            <a:avLst/>
          </a:prstGeom>
          <a:solidFill>
            <a:schemeClr val="accent2">
              <a:alpha val="4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pPr>
            <a:r>
              <a:rPr lang="en-US" altLang="en-US" sz="2800" b="1" dirty="0">
                <a:solidFill>
                  <a:schemeClr val="bg1"/>
                </a:solidFill>
              </a:rPr>
              <a:t>We see from this that the "GOOD Olive Tree" </a:t>
            </a:r>
            <a:br>
              <a:rPr lang="en-US" altLang="en-US" sz="2800" b="1" dirty="0">
                <a:solidFill>
                  <a:schemeClr val="bg1"/>
                </a:solidFill>
              </a:rPr>
            </a:br>
            <a:r>
              <a:rPr lang="en-US" altLang="en-US" sz="2800" b="1" dirty="0">
                <a:solidFill>
                  <a:schemeClr val="bg1"/>
                </a:solidFill>
              </a:rPr>
              <a:t>is not rooted up and destroyed with a </a:t>
            </a:r>
            <a:br>
              <a:rPr lang="en-US" altLang="en-US" sz="2800" b="1" dirty="0">
                <a:solidFill>
                  <a:schemeClr val="bg1"/>
                </a:solidFill>
              </a:rPr>
            </a:br>
            <a:r>
              <a:rPr lang="en-US" altLang="en-US" sz="2800" b="1" dirty="0">
                <a:solidFill>
                  <a:schemeClr val="bg1"/>
                </a:solidFill>
              </a:rPr>
              <a:t>"WILD Olive Tree" planted in its place.  </a:t>
            </a:r>
            <a:br>
              <a:rPr lang="en-US" altLang="en-US" sz="2800" b="1" dirty="0">
                <a:solidFill>
                  <a:schemeClr val="bg1"/>
                </a:solidFill>
              </a:rPr>
            </a:br>
            <a:r>
              <a:rPr lang="en-US" altLang="en-US" sz="2800" b="1" dirty="0">
                <a:solidFill>
                  <a:schemeClr val="bg1"/>
                </a:solidFill>
              </a:rPr>
              <a:t>The GOOD Olive Tree remains alive and gives life </a:t>
            </a:r>
            <a:br>
              <a:rPr lang="en-US" altLang="en-US" sz="2800" b="1" dirty="0">
                <a:solidFill>
                  <a:schemeClr val="bg1"/>
                </a:solidFill>
              </a:rPr>
            </a:br>
            <a:r>
              <a:rPr lang="en-US" altLang="en-US" sz="2800" b="1" dirty="0">
                <a:solidFill>
                  <a:schemeClr val="bg1"/>
                </a:solidFill>
              </a:rPr>
              <a:t>to both the "Good" and "Wild" Olive branches.  </a:t>
            </a:r>
          </a:p>
        </p:txBody>
      </p:sp>
      <p:sp>
        <p:nvSpPr>
          <p:cNvPr id="135175" name="WordArt 7"/>
          <p:cNvSpPr>
            <a:spLocks noChangeArrowheads="1" noChangeShapeType="1" noTextEdit="1"/>
          </p:cNvSpPr>
          <p:nvPr/>
        </p:nvSpPr>
        <p:spPr bwMode="auto">
          <a:xfrm>
            <a:off x="-381000" y="1600200"/>
            <a:ext cx="11049000" cy="1508125"/>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contourClr>
                <a:srgbClr val="FFE701"/>
              </a:contourClr>
            </a:sp3d>
          </a:bodyPr>
          <a:lstStyle/>
          <a:p>
            <a:pPr algn="ctr"/>
            <a:r>
              <a:rPr lang="en-US" sz="3600" kern="10" dirty="0">
                <a:ln w="9525">
                  <a:solidFill>
                    <a:srgbClr val="002060"/>
                  </a:solidFill>
                  <a:round/>
                  <a:headEnd/>
                  <a:tailEnd/>
                </a:ln>
                <a:gradFill flip="none" rotWithShape="1">
                  <a:gsLst>
                    <a:gs pos="0">
                      <a:srgbClr val="FFF200"/>
                    </a:gs>
                    <a:gs pos="45000">
                      <a:srgbClr val="FF7A00"/>
                    </a:gs>
                    <a:gs pos="70000">
                      <a:srgbClr val="FF0300"/>
                    </a:gs>
                    <a:gs pos="100000">
                      <a:srgbClr val="4D0808"/>
                    </a:gs>
                  </a:gsLst>
                  <a:path path="circle">
                    <a:fillToRect l="50000" t="50000" r="50000" b="50000"/>
                  </a:path>
                  <a:tileRect/>
                </a:gradFill>
                <a:effectLst>
                  <a:outerShdw blurRad="50800" dist="50800" dir="5400000" algn="ctr" rotWithShape="0">
                    <a:srgbClr val="00FF99"/>
                  </a:outerShdw>
                </a:effectLst>
                <a:latin typeface="Cooper Black" pitchFamily="18" charset="0"/>
              </a:rPr>
              <a:t>The "root" is still there and well!</a:t>
            </a:r>
          </a:p>
        </p:txBody>
      </p:sp>
      <p:pic>
        <p:nvPicPr>
          <p:cNvPr id="2" name="Picture 1">
            <a:extLst>
              <a:ext uri="{FF2B5EF4-FFF2-40B4-BE49-F238E27FC236}">
                <a16:creationId xmlns:a16="http://schemas.microsoft.com/office/drawing/2014/main" xmlns="" id="{D6F7C0A3-2DB2-4A55-BC3E-6F3D096FF33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35175"/>
                                        </p:tgtEl>
                                        <p:attrNameLst>
                                          <p:attrName>style.visibility</p:attrName>
                                        </p:attrNameLst>
                                      </p:cBhvr>
                                      <p:to>
                                        <p:strVal val="visible"/>
                                      </p:to>
                                    </p:set>
                                    <p:animEffect transition="in" filter="wipe(down)">
                                      <p:cBhvr>
                                        <p:cTn id="7" dur="580">
                                          <p:stCondLst>
                                            <p:cond delay="0"/>
                                          </p:stCondLst>
                                        </p:cTn>
                                        <p:tgtEl>
                                          <p:spTgt spid="135175"/>
                                        </p:tgtEl>
                                      </p:cBhvr>
                                    </p:animEffect>
                                    <p:anim calcmode="lin" valueType="num">
                                      <p:cBhvr>
                                        <p:cTn id="8" dur="1822" tmFilter="0,0; 0.14,0.36; 0.43,0.73; 0.71,0.91; 1.0,1.0">
                                          <p:stCondLst>
                                            <p:cond delay="0"/>
                                          </p:stCondLst>
                                        </p:cTn>
                                        <p:tgtEl>
                                          <p:spTgt spid="13517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517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517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517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5175"/>
                                        </p:tgtEl>
                                        <p:attrNameLst>
                                          <p:attrName>ppt_y</p:attrName>
                                        </p:attrNameLst>
                                      </p:cBhvr>
                                      <p:tavLst>
                                        <p:tav tm="0" fmla="#ppt_y-sin(pi*$)/81">
                                          <p:val>
                                            <p:fltVal val="0"/>
                                          </p:val>
                                        </p:tav>
                                        <p:tav tm="100000">
                                          <p:val>
                                            <p:fltVal val="1"/>
                                          </p:val>
                                        </p:tav>
                                      </p:tavLst>
                                    </p:anim>
                                    <p:animScale>
                                      <p:cBhvr>
                                        <p:cTn id="13" dur="26">
                                          <p:stCondLst>
                                            <p:cond delay="650"/>
                                          </p:stCondLst>
                                        </p:cTn>
                                        <p:tgtEl>
                                          <p:spTgt spid="135175"/>
                                        </p:tgtEl>
                                      </p:cBhvr>
                                      <p:to x="100000" y="60000"/>
                                    </p:animScale>
                                    <p:animScale>
                                      <p:cBhvr>
                                        <p:cTn id="14" dur="166" decel="50000">
                                          <p:stCondLst>
                                            <p:cond delay="676"/>
                                          </p:stCondLst>
                                        </p:cTn>
                                        <p:tgtEl>
                                          <p:spTgt spid="135175"/>
                                        </p:tgtEl>
                                      </p:cBhvr>
                                      <p:to x="100000" y="100000"/>
                                    </p:animScale>
                                    <p:animScale>
                                      <p:cBhvr>
                                        <p:cTn id="15" dur="26">
                                          <p:stCondLst>
                                            <p:cond delay="1312"/>
                                          </p:stCondLst>
                                        </p:cTn>
                                        <p:tgtEl>
                                          <p:spTgt spid="135175"/>
                                        </p:tgtEl>
                                      </p:cBhvr>
                                      <p:to x="100000" y="80000"/>
                                    </p:animScale>
                                    <p:animScale>
                                      <p:cBhvr>
                                        <p:cTn id="16" dur="166" decel="50000">
                                          <p:stCondLst>
                                            <p:cond delay="1338"/>
                                          </p:stCondLst>
                                        </p:cTn>
                                        <p:tgtEl>
                                          <p:spTgt spid="135175"/>
                                        </p:tgtEl>
                                      </p:cBhvr>
                                      <p:to x="100000" y="100000"/>
                                    </p:animScale>
                                    <p:animScale>
                                      <p:cBhvr>
                                        <p:cTn id="17" dur="26">
                                          <p:stCondLst>
                                            <p:cond delay="1642"/>
                                          </p:stCondLst>
                                        </p:cTn>
                                        <p:tgtEl>
                                          <p:spTgt spid="135175"/>
                                        </p:tgtEl>
                                      </p:cBhvr>
                                      <p:to x="100000" y="90000"/>
                                    </p:animScale>
                                    <p:animScale>
                                      <p:cBhvr>
                                        <p:cTn id="18" dur="166" decel="50000">
                                          <p:stCondLst>
                                            <p:cond delay="1668"/>
                                          </p:stCondLst>
                                        </p:cTn>
                                        <p:tgtEl>
                                          <p:spTgt spid="135175"/>
                                        </p:tgtEl>
                                      </p:cBhvr>
                                      <p:to x="100000" y="100000"/>
                                    </p:animScale>
                                    <p:animScale>
                                      <p:cBhvr>
                                        <p:cTn id="19" dur="26">
                                          <p:stCondLst>
                                            <p:cond delay="1808"/>
                                          </p:stCondLst>
                                        </p:cTn>
                                        <p:tgtEl>
                                          <p:spTgt spid="135175"/>
                                        </p:tgtEl>
                                      </p:cBhvr>
                                      <p:to x="100000" y="95000"/>
                                    </p:animScale>
                                    <p:animScale>
                                      <p:cBhvr>
                                        <p:cTn id="20" dur="166" decel="50000">
                                          <p:stCondLst>
                                            <p:cond delay="1834"/>
                                          </p:stCondLst>
                                        </p:cTn>
                                        <p:tgtEl>
                                          <p:spTgt spid="1351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5" grpId="0"/>
    </p:bld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787400" y="355600"/>
            <a:ext cx="10798098" cy="62427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lvl="0" algn="ctr">
              <a:lnSpc>
                <a:spcPct val="150000"/>
              </a:lnSpc>
              <a:spcBef>
                <a:spcPct val="30000"/>
              </a:spcBef>
            </a:pPr>
            <a:r>
              <a:rPr lang="en-US" altLang="en-US" sz="3200" b="1" dirty="0">
                <a:solidFill>
                  <a:schemeClr val="bg1"/>
                </a:solidFill>
              </a:rPr>
              <a:t>Those who claim that the "Wild Olive Branches" </a:t>
            </a:r>
            <a:br>
              <a:rPr lang="en-US" altLang="en-US" sz="3200" b="1" dirty="0">
                <a:solidFill>
                  <a:schemeClr val="bg1"/>
                </a:solidFill>
              </a:rPr>
            </a:br>
            <a:r>
              <a:rPr lang="en-US" altLang="en-US" sz="3200" b="1" dirty="0">
                <a:solidFill>
                  <a:schemeClr val="bg1"/>
                </a:solidFill>
              </a:rPr>
              <a:t>that are grafted in represent the Christian Church, </a:t>
            </a:r>
            <a:br>
              <a:rPr lang="en-US" altLang="en-US" sz="3200" b="1" dirty="0">
                <a:solidFill>
                  <a:schemeClr val="bg1"/>
                </a:solidFill>
              </a:rPr>
            </a:br>
            <a:r>
              <a:rPr lang="en-US" altLang="en-US" sz="3200" b="1" dirty="0">
                <a:solidFill>
                  <a:schemeClr val="bg1"/>
                </a:solidFill>
              </a:rPr>
              <a:t>and that the Church has taken the place of Israel, </a:t>
            </a:r>
            <a:br>
              <a:rPr lang="en-US" altLang="en-US" sz="3200" b="1" dirty="0">
                <a:solidFill>
                  <a:schemeClr val="bg1"/>
                </a:solidFill>
              </a:rPr>
            </a:br>
            <a:r>
              <a:rPr lang="en-US" altLang="en-US" sz="3200" b="1" dirty="0">
                <a:solidFill>
                  <a:srgbClr val="FFFF00"/>
                </a:solidFill>
              </a:rPr>
              <a:t>must be in error!</a:t>
            </a:r>
            <a:r>
              <a:rPr lang="en-US" altLang="en-US" sz="3200" b="1" dirty="0">
                <a:solidFill>
                  <a:schemeClr val="bg1"/>
                </a:solidFill>
              </a:rPr>
              <a:t>         </a:t>
            </a:r>
            <a:r>
              <a:rPr lang="en-US" altLang="en-US" sz="3200" b="1" dirty="0">
                <a:solidFill>
                  <a:srgbClr val="002060"/>
                </a:solidFill>
              </a:rPr>
              <a:t>WHY? </a:t>
            </a:r>
          </a:p>
          <a:p>
            <a:pPr lvl="0" algn="ctr">
              <a:lnSpc>
                <a:spcPct val="150000"/>
              </a:lnSpc>
              <a:spcBef>
                <a:spcPct val="30000"/>
              </a:spcBef>
            </a:pPr>
            <a:r>
              <a:rPr lang="en-US" altLang="en-US" sz="3200" b="1" dirty="0">
                <a:solidFill>
                  <a:schemeClr val="bg1"/>
                </a:solidFill>
              </a:rPr>
              <a:t>The "Wild Olive Branches" do not remain on the "Good Olive Tree when they are unfaithful." </a:t>
            </a:r>
            <a:br>
              <a:rPr lang="en-US" altLang="en-US" sz="3200" b="1" dirty="0">
                <a:solidFill>
                  <a:schemeClr val="bg1"/>
                </a:solidFill>
              </a:rPr>
            </a:br>
            <a:r>
              <a:rPr lang="en-US" altLang="en-US" sz="3200" b="1" dirty="0">
                <a:solidFill>
                  <a:schemeClr val="bg1"/>
                </a:solidFill>
              </a:rPr>
              <a:t>The “Wild Olive Branches” will be broken off so that the original branches may be grafted back again.</a:t>
            </a:r>
          </a:p>
        </p:txBody>
      </p:sp>
      <p:pic>
        <p:nvPicPr>
          <p:cNvPr id="3" name="Picture 2">
            <a:extLst>
              <a:ext uri="{FF2B5EF4-FFF2-40B4-BE49-F238E27FC236}">
                <a16:creationId xmlns:a16="http://schemas.microsoft.com/office/drawing/2014/main" xmlns="" id="{6E8F15D5-E9F8-4738-9F3F-4BAB3B21A6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09831992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000" fill="hold"/>
                                        <p:tgtEl>
                                          <p:spTgt spid="2">
                                            <p:txEl>
                                              <p:pRg st="1" end="1"/>
                                            </p:txEl>
                                          </p:spTgt>
                                        </p:tgtEl>
                                        <p:attrNameLst>
                                          <p:attrName>ppt_w</p:attrName>
                                        </p:attrNameLst>
                                      </p:cBhvr>
                                      <p:tavLst>
                                        <p:tav tm="0">
                                          <p:val>
                                            <p:strVal val="#ppt_w+.3"/>
                                          </p:val>
                                        </p:tav>
                                        <p:tav tm="100000">
                                          <p:val>
                                            <p:strVal val="#ppt_w"/>
                                          </p:val>
                                        </p:tav>
                                      </p:tavLst>
                                    </p:anim>
                                    <p:anim calcmode="lin" valueType="num">
                                      <p:cBhvr>
                                        <p:cTn id="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Olive-tre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3176"/>
            <a:ext cx="1219200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555" name="Text Box 3"/>
          <p:cNvSpPr txBox="1">
            <a:spLocks noChangeArrowheads="1"/>
          </p:cNvSpPr>
          <p:nvPr/>
        </p:nvSpPr>
        <p:spPr bwMode="auto">
          <a:xfrm>
            <a:off x="711200" y="3733801"/>
            <a:ext cx="10795000" cy="2062103"/>
          </a:xfrm>
          <a:prstGeom prst="rect">
            <a:avLst/>
          </a:prstGeom>
          <a:solidFill>
            <a:schemeClr val="accent2">
              <a:alpha val="59000"/>
            </a:schemeClr>
          </a:solidFill>
          <a:ln/>
        </p:spPr>
        <p:style>
          <a:lnRef idx="3">
            <a:schemeClr val="lt1"/>
          </a:lnRef>
          <a:fillRef idx="1">
            <a:schemeClr val="accent2"/>
          </a:fillRef>
          <a:effectRef idx="1">
            <a:schemeClr val="accent2"/>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20000"/>
              </a:spcBef>
            </a:pPr>
            <a:r>
              <a:rPr lang="en-US" altLang="en-US" sz="3200" b="1" dirty="0">
                <a:solidFill>
                  <a:schemeClr val="bg1"/>
                </a:solidFill>
              </a:rPr>
              <a:t>Jewish and Gentile believers in Messiah are </a:t>
            </a:r>
            <a:r>
              <a:rPr lang="en-US" altLang="en-US" sz="3200" b="1" dirty="0" smtClean="0">
                <a:solidFill>
                  <a:schemeClr val="bg1"/>
                </a:solidFill>
              </a:rPr>
              <a:t>like </a:t>
            </a:r>
            <a:r>
              <a:rPr lang="en-US" altLang="en-US" sz="3200" b="1" dirty="0">
                <a:solidFill>
                  <a:schemeClr val="bg1"/>
                </a:solidFill>
              </a:rPr>
              <a:t>Abraham's spiritual children and are joint partakers of the "root" and the "fatness" of the "Good Olive Tree," for our Messiah was of the seed of Abraham.</a:t>
            </a:r>
          </a:p>
        </p:txBody>
      </p:sp>
      <p:pic>
        <p:nvPicPr>
          <p:cNvPr id="2" name="Picture 1">
            <a:extLst>
              <a:ext uri="{FF2B5EF4-FFF2-40B4-BE49-F238E27FC236}">
                <a16:creationId xmlns:a16="http://schemas.microsoft.com/office/drawing/2014/main" xmlns="" id="{6DCA608C-D98C-4F31-B6D7-90157088AA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docstoccdn.com/thumb/orig/928560.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302" y="-1859"/>
            <a:ext cx="12169698" cy="685985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82802" y="611914"/>
            <a:ext cx="10318598" cy="563231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eaLnBrk="1" hangingPunct="1">
              <a:lnSpc>
                <a:spcPct val="150000"/>
              </a:lnSpc>
            </a:pPr>
            <a:r>
              <a:rPr lang="en-US" altLang="en-US" sz="4000" dirty="0">
                <a:solidFill>
                  <a:schemeClr val="bg1"/>
                </a:solidFill>
              </a:rPr>
              <a:t>The </a:t>
            </a:r>
            <a:r>
              <a:rPr lang="en-US" altLang="en-US" sz="4000" b="1" dirty="0">
                <a:solidFill>
                  <a:srgbClr val="FFC000"/>
                </a:solidFill>
              </a:rPr>
              <a:t>unbelieving</a:t>
            </a:r>
            <a:r>
              <a:rPr lang="en-US" altLang="en-US" sz="4000" dirty="0">
                <a:solidFill>
                  <a:schemeClr val="bg1"/>
                </a:solidFill>
              </a:rPr>
              <a:t> Jews </a:t>
            </a:r>
            <a:br>
              <a:rPr lang="en-US" altLang="en-US" sz="4000" dirty="0">
                <a:solidFill>
                  <a:schemeClr val="bg1"/>
                </a:solidFill>
              </a:rPr>
            </a:br>
            <a:r>
              <a:rPr lang="en-US" altLang="en-US" sz="4000" b="1" u="sng" dirty="0">
                <a:solidFill>
                  <a:srgbClr val="FFC000"/>
                </a:solidFill>
              </a:rPr>
              <a:t>who re</a:t>
            </a:r>
            <a:r>
              <a:rPr lang="en-US" altLang="en-US" sz="4000" b="1" dirty="0">
                <a:solidFill>
                  <a:srgbClr val="FFC000"/>
                </a:solidFill>
              </a:rPr>
              <a:t>j</a:t>
            </a:r>
            <a:r>
              <a:rPr lang="en-US" altLang="en-US" sz="4000" b="1" u="sng" dirty="0">
                <a:solidFill>
                  <a:srgbClr val="FFC000"/>
                </a:solidFill>
              </a:rPr>
              <a:t>ected the Messiah</a:t>
            </a:r>
            <a:r>
              <a:rPr lang="en-US" altLang="en-US" sz="4000" dirty="0">
                <a:solidFill>
                  <a:srgbClr val="FFC000"/>
                </a:solidFill>
              </a:rPr>
              <a:t> </a:t>
            </a:r>
            <a:br>
              <a:rPr lang="en-US" altLang="en-US" sz="4000" dirty="0">
                <a:solidFill>
                  <a:srgbClr val="FFC000"/>
                </a:solidFill>
              </a:rPr>
            </a:br>
            <a:r>
              <a:rPr lang="en-US" altLang="en-US" sz="4000" dirty="0">
                <a:solidFill>
                  <a:schemeClr val="bg1"/>
                </a:solidFill>
              </a:rPr>
              <a:t>and thus broke away from the </a:t>
            </a:r>
            <a:br>
              <a:rPr lang="en-US" altLang="en-US" sz="4000" dirty="0">
                <a:solidFill>
                  <a:schemeClr val="bg1"/>
                </a:solidFill>
              </a:rPr>
            </a:br>
            <a:r>
              <a:rPr lang="en-US" altLang="en-US" sz="4000" dirty="0">
                <a:solidFill>
                  <a:schemeClr val="bg1"/>
                </a:solidFill>
              </a:rPr>
              <a:t>faith and belief of Abraham,</a:t>
            </a:r>
            <a:br>
              <a:rPr lang="en-US" altLang="en-US" sz="4000" dirty="0">
                <a:solidFill>
                  <a:schemeClr val="bg1"/>
                </a:solidFill>
              </a:rPr>
            </a:br>
            <a:r>
              <a:rPr lang="en-US" altLang="en-US" sz="4000" dirty="0">
                <a:solidFill>
                  <a:schemeClr val="bg1"/>
                </a:solidFill>
              </a:rPr>
              <a:t> </a:t>
            </a:r>
            <a:r>
              <a:rPr lang="en-US" altLang="en-US" sz="4000" dirty="0">
                <a:solidFill>
                  <a:srgbClr val="FFC000"/>
                </a:solidFill>
              </a:rPr>
              <a:t>are the branches, </a:t>
            </a:r>
            <a:r>
              <a:rPr lang="en-US" altLang="en-US" sz="4000" dirty="0">
                <a:solidFill>
                  <a:schemeClr val="bg1"/>
                </a:solidFill>
              </a:rPr>
              <a:t>who, </a:t>
            </a:r>
            <a:r>
              <a:rPr lang="en-US" altLang="en-US" sz="4000" dirty="0">
                <a:solidFill>
                  <a:srgbClr val="FFC000"/>
                </a:solidFill>
              </a:rPr>
              <a:t>through </a:t>
            </a:r>
            <a:r>
              <a:rPr lang="en-US" altLang="en-US" sz="4000" b="1" u="sng" dirty="0">
                <a:solidFill>
                  <a:srgbClr val="FFC000"/>
                </a:solidFill>
              </a:rPr>
              <a:t>unbelief</a:t>
            </a:r>
            <a:r>
              <a:rPr lang="en-US" altLang="en-US" sz="4000" dirty="0">
                <a:solidFill>
                  <a:srgbClr val="FFC000"/>
                </a:solidFill>
              </a:rPr>
              <a:t>, </a:t>
            </a:r>
            <a:r>
              <a:rPr lang="en-US" altLang="en-US" sz="4000" dirty="0">
                <a:solidFill>
                  <a:schemeClr val="bg1"/>
                </a:solidFill>
              </a:rPr>
              <a:t>are </a:t>
            </a:r>
            <a:r>
              <a:rPr lang="en-US" altLang="en-US" sz="4000" b="1" u="sng" dirty="0">
                <a:solidFill>
                  <a:srgbClr val="FFC000"/>
                </a:solidFill>
              </a:rPr>
              <a:t>broken</a:t>
            </a:r>
            <a:r>
              <a:rPr lang="en-US" altLang="en-US" sz="4000" b="1" dirty="0">
                <a:solidFill>
                  <a:srgbClr val="FFC000"/>
                </a:solidFill>
              </a:rPr>
              <a:t> </a:t>
            </a:r>
            <a:r>
              <a:rPr lang="en-US" altLang="en-US" sz="4000" b="1" u="sng" dirty="0">
                <a:solidFill>
                  <a:srgbClr val="FFC000"/>
                </a:solidFill>
              </a:rPr>
              <a:t>off</a:t>
            </a:r>
            <a:r>
              <a:rPr lang="en-US" altLang="en-US" sz="4000" b="1" dirty="0">
                <a:solidFill>
                  <a:srgbClr val="FFC000"/>
                </a:solidFill>
              </a:rPr>
              <a:t>. </a:t>
            </a:r>
          </a:p>
        </p:txBody>
      </p:sp>
      <p:pic>
        <p:nvPicPr>
          <p:cNvPr id="3" name="Picture 2">
            <a:extLst>
              <a:ext uri="{FF2B5EF4-FFF2-40B4-BE49-F238E27FC236}">
                <a16:creationId xmlns:a16="http://schemas.microsoft.com/office/drawing/2014/main" xmlns="" id="{C7F2A1C5-B051-410D-B985-DCCC768838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758970617"/>
      </p:ext>
    </p:extLst>
  </p:cSld>
  <p:clrMapOvr>
    <a:masterClrMapping/>
  </p:clrMapOvr>
  <p:transition spd="slow">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5" descr="OliveWoodTree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3" name="Text Box 6"/>
          <p:cNvSpPr txBox="1">
            <a:spLocks noChangeArrowheads="1"/>
          </p:cNvSpPr>
          <p:nvPr/>
        </p:nvSpPr>
        <p:spPr bwMode="auto">
          <a:xfrm>
            <a:off x="838200" y="3886200"/>
            <a:ext cx="10744200" cy="2554545"/>
          </a:xfrm>
          <a:prstGeom prst="rect">
            <a:avLst/>
          </a:prstGeom>
          <a:solidFill>
            <a:schemeClr val="accent2">
              <a:alpha val="5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solidFill>
                  <a:schemeClr val="bg1"/>
                </a:solidFill>
              </a:rPr>
              <a:t>In grafting, </a:t>
            </a:r>
            <a:r>
              <a:rPr lang="en-US" altLang="en-US" sz="3200" b="1" u="sng" dirty="0">
                <a:solidFill>
                  <a:schemeClr val="bg1"/>
                </a:solidFill>
              </a:rPr>
              <a:t>the </a:t>
            </a:r>
            <a:r>
              <a:rPr lang="en-US" altLang="en-US" sz="3200" b="1" dirty="0">
                <a:solidFill>
                  <a:schemeClr val="bg1"/>
                </a:solidFill>
              </a:rPr>
              <a:t>p</a:t>
            </a:r>
            <a:r>
              <a:rPr lang="en-US" altLang="en-US" sz="3200" b="1" u="sng" dirty="0">
                <a:solidFill>
                  <a:schemeClr val="bg1"/>
                </a:solidFill>
              </a:rPr>
              <a:t>ractice is</a:t>
            </a:r>
            <a:r>
              <a:rPr lang="en-US" altLang="en-US" sz="3200" dirty="0">
                <a:solidFill>
                  <a:schemeClr val="bg1"/>
                </a:solidFill>
              </a:rPr>
              <a:t> to graft </a:t>
            </a:r>
            <a:br>
              <a:rPr lang="en-US" altLang="en-US" sz="3200" dirty="0">
                <a:solidFill>
                  <a:schemeClr val="bg1"/>
                </a:solidFill>
              </a:rPr>
            </a:br>
            <a:r>
              <a:rPr lang="en-US" altLang="en-US" sz="3200" dirty="0">
                <a:solidFill>
                  <a:schemeClr val="bg1"/>
                </a:solidFill>
              </a:rPr>
              <a:t>the </a:t>
            </a:r>
            <a:r>
              <a:rPr lang="en-US" altLang="en-US" sz="3200" b="1" dirty="0">
                <a:solidFill>
                  <a:schemeClr val="bg1"/>
                </a:solidFill>
              </a:rPr>
              <a:t>"Good"</a:t>
            </a:r>
            <a:r>
              <a:rPr lang="en-US" altLang="en-US" sz="3200" dirty="0">
                <a:solidFill>
                  <a:schemeClr val="bg1"/>
                </a:solidFill>
              </a:rPr>
              <a:t> Olive Branch on the </a:t>
            </a:r>
            <a:r>
              <a:rPr lang="en-US" altLang="en-US" sz="3200" b="1" dirty="0">
                <a:solidFill>
                  <a:schemeClr val="bg1"/>
                </a:solidFill>
              </a:rPr>
              <a:t>"Wild"</a:t>
            </a:r>
            <a:r>
              <a:rPr lang="en-US" altLang="en-US" sz="3200" dirty="0">
                <a:solidFill>
                  <a:schemeClr val="bg1"/>
                </a:solidFill>
              </a:rPr>
              <a:t> Olive tree </a:t>
            </a:r>
            <a:br>
              <a:rPr lang="en-US" altLang="en-US" sz="3200" dirty="0">
                <a:solidFill>
                  <a:schemeClr val="bg1"/>
                </a:solidFill>
              </a:rPr>
            </a:br>
            <a:r>
              <a:rPr lang="en-US" altLang="en-US" sz="3200" dirty="0">
                <a:solidFill>
                  <a:schemeClr val="bg1"/>
                </a:solidFill>
              </a:rPr>
              <a:t>to improve the fruit of the "Wild" Olive. </a:t>
            </a:r>
            <a:br>
              <a:rPr lang="en-US" altLang="en-US" sz="3200" dirty="0">
                <a:solidFill>
                  <a:schemeClr val="bg1"/>
                </a:solidFill>
              </a:rPr>
            </a:br>
            <a:r>
              <a:rPr lang="en-US" altLang="en-US" sz="3200" dirty="0">
                <a:solidFill>
                  <a:srgbClr val="FFC000"/>
                </a:solidFill>
              </a:rPr>
              <a:t>If the "Wild" Olive is grafted on the "Good" Olive the effect is the reverse, and the "Good" Olive will run to </a:t>
            </a:r>
            <a:r>
              <a:rPr lang="en-US" altLang="en-US" sz="3200" b="1" dirty="0">
                <a:solidFill>
                  <a:srgbClr val="FFC000"/>
                </a:solidFill>
              </a:rPr>
              <a:t>wildness</a:t>
            </a:r>
            <a:r>
              <a:rPr lang="en-US" altLang="en-US" sz="3200" dirty="0">
                <a:solidFill>
                  <a:srgbClr val="FFC000"/>
                </a:solidFill>
              </a:rPr>
              <a:t>.</a:t>
            </a:r>
          </a:p>
        </p:txBody>
      </p:sp>
      <p:pic>
        <p:nvPicPr>
          <p:cNvPr id="2" name="Picture 1">
            <a:extLst>
              <a:ext uri="{FF2B5EF4-FFF2-40B4-BE49-F238E27FC236}">
                <a16:creationId xmlns:a16="http://schemas.microsoft.com/office/drawing/2014/main" xmlns="" id="{E4BA656D-0EB3-4F4C-A9D1-FDE391A033B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51651" y="1143000"/>
            <a:ext cx="10111000" cy="440120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eaLnBrk="1" hangingPunct="1"/>
            <a:r>
              <a:rPr lang="en-US" altLang="en-US" sz="4000" dirty="0">
                <a:solidFill>
                  <a:schemeClr val="bg1"/>
                </a:solidFill>
              </a:rPr>
              <a:t>So, Paul knew what he was talking about when he said that the grafting of the "Wild" Olive branch on the "Good" Olive Tree was </a:t>
            </a:r>
            <a:r>
              <a:rPr lang="en-US" altLang="en-US" sz="4000" b="1" dirty="0">
                <a:solidFill>
                  <a:srgbClr val="FFC000"/>
                </a:solidFill>
              </a:rPr>
              <a:t>“CONTRARY TO NATURE.” </a:t>
            </a:r>
            <a:br>
              <a:rPr lang="en-US" altLang="en-US" sz="4000" b="1" dirty="0">
                <a:solidFill>
                  <a:srgbClr val="FFC000"/>
                </a:solidFill>
              </a:rPr>
            </a:br>
            <a:r>
              <a:rPr lang="en-US" altLang="en-US" sz="4000" b="1" dirty="0">
                <a:solidFill>
                  <a:schemeClr val="bg1"/>
                </a:solidFill>
              </a:rPr>
              <a:t>In nature, one puts a good branch </a:t>
            </a:r>
            <a:br>
              <a:rPr lang="en-US" altLang="en-US" sz="4000" b="1" dirty="0">
                <a:solidFill>
                  <a:schemeClr val="bg1"/>
                </a:solidFill>
              </a:rPr>
            </a:br>
            <a:r>
              <a:rPr lang="en-US" altLang="en-US" sz="4000" b="1" dirty="0">
                <a:solidFill>
                  <a:schemeClr val="bg1"/>
                </a:solidFill>
              </a:rPr>
              <a:t>on the bad tree and not </a:t>
            </a:r>
            <a:br>
              <a:rPr lang="en-US" altLang="en-US" sz="4000" b="1" dirty="0">
                <a:solidFill>
                  <a:schemeClr val="bg1"/>
                </a:solidFill>
              </a:rPr>
            </a:br>
            <a:r>
              <a:rPr lang="en-US" altLang="en-US" sz="4000" b="1" dirty="0">
                <a:solidFill>
                  <a:schemeClr val="bg1"/>
                </a:solidFill>
              </a:rPr>
              <a:t>a bad one on a good tree!</a:t>
            </a:r>
          </a:p>
        </p:txBody>
      </p:sp>
      <p:pic>
        <p:nvPicPr>
          <p:cNvPr id="3" name="Picture 2">
            <a:extLst>
              <a:ext uri="{FF2B5EF4-FFF2-40B4-BE49-F238E27FC236}">
                <a16:creationId xmlns:a16="http://schemas.microsoft.com/office/drawing/2014/main" xmlns="" id="{26EA89F0-C6DC-4C56-8B17-226F56FDDB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914147243"/>
      </p:ext>
    </p:extLst>
  </p:cSld>
  <p:clrMapOvr>
    <a:masterClrMapping/>
  </p:clrMapOvr>
  <p:transition spd="slow">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AFFFEA"/>
        </a:solidFill>
        <a:effectLst/>
      </p:bgPr>
    </p:bg>
    <p:spTree>
      <p:nvGrpSpPr>
        <p:cNvPr id="1" name=""/>
        <p:cNvGrpSpPr/>
        <p:nvPr/>
      </p:nvGrpSpPr>
      <p:grpSpPr>
        <a:xfrm>
          <a:off x="0" y="0"/>
          <a:ext cx="0" cy="0"/>
          <a:chOff x="0" y="0"/>
          <a:chExt cx="0" cy="0"/>
        </a:xfrm>
      </p:grpSpPr>
      <p:sp>
        <p:nvSpPr>
          <p:cNvPr id="155650" name="Text Box 4"/>
          <p:cNvSpPr txBox="1">
            <a:spLocks noChangeArrowheads="1"/>
          </p:cNvSpPr>
          <p:nvPr/>
        </p:nvSpPr>
        <p:spPr bwMode="auto">
          <a:xfrm>
            <a:off x="1308100" y="1066800"/>
            <a:ext cx="9601198" cy="4531562"/>
          </a:xfrm>
          <a:prstGeom prst="rect">
            <a:avLst/>
          </a:prstGeom>
          <a:solidFill>
            <a:schemeClr val="accent2">
              <a:lumMod val="20000"/>
              <a:lumOff val="80000"/>
            </a:schemeClr>
          </a:solidFill>
          <a:ln w="57150">
            <a:solidFill>
              <a:schemeClr val="accent2">
                <a:lumMod val="50000"/>
              </a:schemeClr>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20000"/>
              </a:spcBef>
            </a:pPr>
            <a:r>
              <a:rPr lang="en-US" altLang="en-US" sz="3200" dirty="0">
                <a:solidFill>
                  <a:schemeClr val="accent2">
                    <a:lumMod val="75000"/>
                  </a:schemeClr>
                </a:solidFill>
              </a:rPr>
              <a:t>From this we see that the injection of Paganism into Judaism is not beneficial to Judaism. Paganism (the wild Olive branches) must be removed or cut off from the “Good” Olive Tree and be replaced by the grafting back again of the</a:t>
            </a:r>
            <a:r>
              <a:rPr lang="en-US" altLang="en-US" sz="3200" b="1" dirty="0">
                <a:solidFill>
                  <a:schemeClr val="accent2">
                    <a:lumMod val="75000"/>
                  </a:schemeClr>
                </a:solidFill>
              </a:rPr>
              <a:t> “Natural Branches.”</a:t>
            </a:r>
          </a:p>
          <a:p>
            <a:pPr algn="ctr" eaLnBrk="1" hangingPunct="1">
              <a:lnSpc>
                <a:spcPct val="150000"/>
              </a:lnSpc>
              <a:spcBef>
                <a:spcPct val="20000"/>
              </a:spcBef>
            </a:pPr>
            <a:r>
              <a:rPr lang="en-US" altLang="en-US" sz="3200" dirty="0">
                <a:solidFill>
                  <a:schemeClr val="accent2">
                    <a:lumMod val="75000"/>
                  </a:schemeClr>
                </a:solidFill>
              </a:rPr>
              <a:t>(Romans 11:21)</a:t>
            </a:r>
          </a:p>
        </p:txBody>
      </p:sp>
      <p:pic>
        <p:nvPicPr>
          <p:cNvPr id="2" name="Picture 1">
            <a:extLst>
              <a:ext uri="{FF2B5EF4-FFF2-40B4-BE49-F238E27FC236}">
                <a16:creationId xmlns:a16="http://schemas.microsoft.com/office/drawing/2014/main" xmlns="" id="{1715E99C-C6C4-4AE3-8702-902D50345C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762000"/>
            <a:ext cx="10363200" cy="5262979"/>
          </a:xfrm>
          <a:prstGeom prst="rect">
            <a:avLst/>
          </a:prstGeom>
          <a:ln w="57150">
            <a:solidFill>
              <a:schemeClr val="accent5">
                <a:lumMod val="5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wrap="square" rtlCol="0">
            <a:spAutoFit/>
          </a:bodyPr>
          <a:lstStyle/>
          <a:p>
            <a:pPr marL="285750" lvl="0" indent="-285750" algn="ctr" defTabSz="457200" fontAlgn="auto">
              <a:spcBef>
                <a:spcPct val="20000"/>
              </a:spcBef>
              <a:spcAft>
                <a:spcPts val="600"/>
              </a:spcAft>
              <a:buClr>
                <a:srgbClr val="83992A"/>
              </a:buClr>
              <a:buSzPct val="115000"/>
            </a:pPr>
            <a:r>
              <a:rPr lang="en-US" altLang="en-US" sz="2800" dirty="0">
                <a:solidFill>
                  <a:prstClr val="black">
                    <a:lumMod val="85000"/>
                    <a:lumOff val="15000"/>
                  </a:prstClr>
                </a:solidFill>
                <a:latin typeface="Garamond" panose="02020404030301010803"/>
                <a:ea typeface="+mn-ea"/>
              </a:rPr>
              <a:t>   </a:t>
            </a:r>
            <a: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t>By Paganism, we mean that part of the Gentile world </a:t>
            </a:r>
            <a:b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br>
            <a: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t>known as Christianity, or the professing Church, </a:t>
            </a:r>
            <a:b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as described in the parables of </a:t>
            </a:r>
            <a:r>
              <a:rPr lang="en-US" altLang="en-US" sz="2800" b="1" dirty="0">
                <a:solidFill>
                  <a:prstClr val="black">
                    <a:lumMod val="85000"/>
                    <a:lumOff val="15000"/>
                  </a:prstClr>
                </a:solidFill>
                <a:latin typeface="Arial" panose="020B0604020202020204" pitchFamily="34" charset="0"/>
                <a:cs typeface="Arial" panose="020B0604020202020204" pitchFamily="34" charset="0"/>
              </a:rPr>
              <a:t>Matthew 13</a:t>
            </a:r>
            <a:r>
              <a:rPr lang="en-US" altLang="en-US" sz="2800" dirty="0">
                <a:solidFill>
                  <a:prstClr val="black">
                    <a:lumMod val="85000"/>
                    <a:lumOff val="15000"/>
                  </a:prstClr>
                </a:solidFill>
                <a:latin typeface="Arial" panose="020B0604020202020204" pitchFamily="34" charset="0"/>
                <a:cs typeface="Arial" panose="020B0604020202020204" pitchFamily="34" charset="0"/>
              </a:rPr>
              <a:t>.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dirty="0">
                <a:ln>
                  <a:solidFill>
                    <a:schemeClr val="accent4">
                      <a:lumMod val="50000"/>
                    </a:schemeClr>
                  </a:solidFill>
                </a:ln>
                <a:solidFill>
                  <a:srgbClr val="FFC000"/>
                </a:solidFill>
                <a:latin typeface="Arial" panose="020B0604020202020204" pitchFamily="34" charset="0"/>
                <a:cs typeface="Arial" panose="020B0604020202020204" pitchFamily="34" charset="0"/>
              </a:rPr>
              <a:t>It is </a:t>
            </a:r>
            <a:r>
              <a:rPr lang="en-US" altLang="en-US" sz="2800" u="sng" dirty="0">
                <a:ln>
                  <a:solidFill>
                    <a:schemeClr val="accent4">
                      <a:lumMod val="50000"/>
                    </a:schemeClr>
                  </a:solidFill>
                </a:ln>
                <a:solidFill>
                  <a:srgbClr val="FFC000"/>
                </a:solidFill>
                <a:latin typeface="Arial" panose="020B0604020202020204" pitchFamily="34" charset="0"/>
                <a:cs typeface="Arial" panose="020B0604020202020204" pitchFamily="34" charset="0"/>
              </a:rPr>
              <a:t>the Laodicean </a:t>
            </a:r>
            <a:r>
              <a:rPr lang="en-US" altLang="en-US" sz="2800" dirty="0">
                <a:ln>
                  <a:solidFill>
                    <a:schemeClr val="accent4">
                      <a:lumMod val="50000"/>
                    </a:schemeClr>
                  </a:solidFill>
                </a:ln>
                <a:solidFill>
                  <a:srgbClr val="FFC000"/>
                </a:solidFill>
                <a:latin typeface="Arial" panose="020B0604020202020204" pitchFamily="34" charset="0"/>
                <a:cs typeface="Arial" panose="020B0604020202020204" pitchFamily="34" charset="0"/>
              </a:rPr>
              <a:t>p</a:t>
            </a:r>
            <a:r>
              <a:rPr lang="en-US" altLang="en-US" sz="2800" u="sng" dirty="0">
                <a:ln>
                  <a:solidFill>
                    <a:schemeClr val="accent4">
                      <a:lumMod val="50000"/>
                    </a:schemeClr>
                  </a:solidFill>
                </a:ln>
                <a:solidFill>
                  <a:srgbClr val="FFC000"/>
                </a:solidFill>
                <a:latin typeface="Arial" panose="020B0604020202020204" pitchFamily="34" charset="0"/>
                <a:cs typeface="Arial" panose="020B0604020202020204" pitchFamily="34" charset="0"/>
              </a:rPr>
              <a:t>art</a:t>
            </a:r>
            <a:r>
              <a:rPr lang="en-US" altLang="en-US" sz="2800" dirty="0">
                <a:ln>
                  <a:solidFill>
                    <a:schemeClr val="accent4">
                      <a:lumMod val="50000"/>
                    </a:schemeClr>
                  </a:solidFill>
                </a:ln>
                <a:solidFill>
                  <a:srgbClr val="FFC000"/>
                </a:solidFill>
                <a:latin typeface="Arial" panose="020B0604020202020204" pitchFamily="34" charset="0"/>
                <a:cs typeface="Arial" panose="020B0604020202020204" pitchFamily="34" charset="0"/>
              </a:rPr>
              <a:t> that YHVH says He will </a:t>
            </a:r>
            <a:br>
              <a:rPr lang="en-US" altLang="en-US" sz="2800" dirty="0">
                <a:ln>
                  <a:solidFill>
                    <a:schemeClr val="accent4">
                      <a:lumMod val="50000"/>
                    </a:schemeClr>
                  </a:solidFill>
                </a:ln>
                <a:solidFill>
                  <a:srgbClr val="FFC000"/>
                </a:solidFill>
                <a:latin typeface="Arial" panose="020B0604020202020204" pitchFamily="34" charset="0"/>
                <a:cs typeface="Arial" panose="020B0604020202020204" pitchFamily="34" charset="0"/>
              </a:rPr>
            </a:br>
            <a: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t>"SPUE OUT OF HIS MOUTH"</a:t>
            </a:r>
            <a:r>
              <a:rPr lang="en-US" altLang="en-US" sz="2800" dirty="0">
                <a:solidFill>
                  <a:prstClr val="black">
                    <a:lumMod val="85000"/>
                    <a:lumOff val="15000"/>
                  </a:prstClr>
                </a:solidFill>
                <a:latin typeface="Arial" panose="020B0604020202020204" pitchFamily="34" charset="0"/>
                <a:cs typeface="Arial" panose="020B0604020202020204" pitchFamily="34" charset="0"/>
              </a:rPr>
              <a:t> (Rev. 3:16).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Yahuwah will </a:t>
            </a:r>
            <a: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t>remove these "Wild" Olive branches</a:t>
            </a:r>
            <a:r>
              <a:rPr lang="en-US" altLang="en-US" sz="2800" dirty="0">
                <a:solidFill>
                  <a:prstClr val="black">
                    <a:lumMod val="85000"/>
                    <a:lumOff val="15000"/>
                  </a:prstClr>
                </a:solidFill>
                <a:latin typeface="Arial" panose="020B0604020202020204" pitchFamily="34" charset="0"/>
                <a:cs typeface="Arial" panose="020B0604020202020204" pitchFamily="34" charset="0"/>
              </a:rPr>
              <a:t>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from the "Good" Olive Tree.  </a:t>
            </a:r>
            <a: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t>Why?  </a:t>
            </a:r>
            <a:br>
              <a:rPr lang="en-US" altLang="en-US" sz="2800" b="1" dirty="0">
                <a:ln>
                  <a:solidFill>
                    <a:schemeClr val="accent4">
                      <a:lumMod val="50000"/>
                    </a:schemeClr>
                  </a:solidFill>
                </a:ln>
                <a:solidFill>
                  <a:srgbClr val="FFC000"/>
                </a:solidFill>
                <a:latin typeface="Arial" panose="020B0604020202020204" pitchFamily="34" charset="0"/>
                <a:cs typeface="Arial" panose="020B0604020202020204" pitchFamily="34" charset="0"/>
              </a:rPr>
            </a:br>
            <a:r>
              <a:rPr lang="en-US" altLang="en-US" sz="2800" b="1" dirty="0">
                <a:ln>
                  <a:solidFill>
                    <a:srgbClr val="002060"/>
                  </a:solidFill>
                </a:ln>
                <a:solidFill>
                  <a:srgbClr val="0070C0"/>
                </a:solidFill>
                <a:latin typeface="Arial" panose="020B0604020202020204" pitchFamily="34" charset="0"/>
                <a:cs typeface="Arial" panose="020B0604020202020204" pitchFamily="34" charset="0"/>
              </a:rPr>
              <a:t>Because all true believers </a:t>
            </a:r>
            <a:r>
              <a:rPr lang="en-US" altLang="en-US" sz="2800" dirty="0">
                <a:solidFill>
                  <a:prstClr val="black">
                    <a:lumMod val="85000"/>
                    <a:lumOff val="15000"/>
                  </a:prstClr>
                </a:solidFill>
                <a:latin typeface="Arial" panose="020B0604020202020204" pitchFamily="34" charset="0"/>
                <a:cs typeface="Arial" panose="020B0604020202020204" pitchFamily="34" charset="0"/>
              </a:rPr>
              <a:t>who have been </a:t>
            </a:r>
            <a:r>
              <a:rPr lang="en-US" altLang="en-US" sz="2800" b="1" dirty="0">
                <a:ln>
                  <a:solidFill>
                    <a:srgbClr val="002060"/>
                  </a:solidFill>
                </a:ln>
                <a:solidFill>
                  <a:srgbClr val="0070C0"/>
                </a:solidFill>
                <a:latin typeface="Arial" panose="020B0604020202020204" pitchFamily="34" charset="0"/>
                <a:cs typeface="Arial" panose="020B0604020202020204" pitchFamily="34" charset="0"/>
              </a:rPr>
              <a:t>regenerated</a:t>
            </a:r>
            <a:r>
              <a:rPr lang="en-US" altLang="en-US" sz="2800" dirty="0">
                <a:solidFill>
                  <a:prstClr val="black">
                    <a:lumMod val="85000"/>
                    <a:lumOff val="15000"/>
                  </a:prstClr>
                </a:solidFill>
                <a:latin typeface="Arial" panose="020B0604020202020204" pitchFamily="34" charset="0"/>
                <a:cs typeface="Arial" panose="020B0604020202020204" pitchFamily="34" charset="0"/>
              </a:rPr>
              <a:t>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by the Holy Spirit, </a:t>
            </a:r>
            <a:r>
              <a:rPr lang="en-US" altLang="en-US" sz="2800" b="1" dirty="0">
                <a:ln>
                  <a:solidFill>
                    <a:srgbClr val="002060"/>
                  </a:solidFill>
                </a:ln>
                <a:solidFill>
                  <a:srgbClr val="0070C0"/>
                </a:solidFill>
                <a:latin typeface="Arial" panose="020B0604020202020204" pitchFamily="34" charset="0"/>
                <a:cs typeface="Arial" panose="020B0604020202020204" pitchFamily="34" charset="0"/>
              </a:rPr>
              <a:t>will make up the true Assembly </a:t>
            </a:r>
            <a:br>
              <a:rPr lang="en-US" altLang="en-US" sz="2800" b="1" dirty="0">
                <a:ln>
                  <a:solidFill>
                    <a:srgbClr val="002060"/>
                  </a:solidFill>
                </a:ln>
                <a:solidFill>
                  <a:srgbClr val="0070C0"/>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(or the </a:t>
            </a:r>
            <a:r>
              <a:rPr lang="en-US" altLang="en-US" sz="2800" dirty="0" smtClean="0">
                <a:solidFill>
                  <a:prstClr val="black">
                    <a:lumMod val="85000"/>
                    <a:lumOff val="15000"/>
                  </a:prstClr>
                </a:solidFill>
                <a:latin typeface="Arial" panose="020B0604020202020204" pitchFamily="34" charset="0"/>
                <a:cs typeface="Arial" panose="020B0604020202020204" pitchFamily="34" charset="0"/>
              </a:rPr>
              <a:t>“Body </a:t>
            </a:r>
            <a:r>
              <a:rPr lang="en-US" altLang="en-US" sz="2800" dirty="0">
                <a:solidFill>
                  <a:prstClr val="black">
                    <a:lumMod val="85000"/>
                    <a:lumOff val="15000"/>
                  </a:prstClr>
                </a:solidFill>
                <a:latin typeface="Arial" panose="020B0604020202020204" pitchFamily="34" charset="0"/>
                <a:cs typeface="Arial" panose="020B0604020202020204" pitchFamily="34" charset="0"/>
              </a:rPr>
              <a:t>of </a:t>
            </a:r>
            <a:r>
              <a:rPr lang="en-US" altLang="en-US" sz="2800" dirty="0" smtClean="0">
                <a:solidFill>
                  <a:prstClr val="black">
                    <a:lumMod val="85000"/>
                    <a:lumOff val="15000"/>
                  </a:prstClr>
                </a:solidFill>
                <a:latin typeface="Arial" panose="020B0604020202020204" pitchFamily="34" charset="0"/>
                <a:cs typeface="Arial" panose="020B0604020202020204" pitchFamily="34" charset="0"/>
              </a:rPr>
              <a:t>Messiah”).  </a:t>
            </a:r>
            <a:r>
              <a:rPr lang="en-US" altLang="en-US" sz="2800" dirty="0">
                <a:solidFill>
                  <a:prstClr val="black">
                    <a:lumMod val="85000"/>
                    <a:lumOff val="15000"/>
                  </a:prstClr>
                </a:solidFill>
                <a:latin typeface="Arial" panose="020B0604020202020204" pitchFamily="34" charset="0"/>
                <a:cs typeface="Arial" panose="020B0604020202020204" pitchFamily="34" charset="0"/>
              </a:rPr>
              <a:t>They are the ones that belong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dirty="0">
                <a:solidFill>
                  <a:prstClr val="black">
                    <a:lumMod val="85000"/>
                    <a:lumOff val="15000"/>
                  </a:prstClr>
                </a:solidFill>
                <a:latin typeface="Arial" panose="020B0604020202020204" pitchFamily="34" charset="0"/>
                <a:cs typeface="Arial" panose="020B0604020202020204" pitchFamily="34" charset="0"/>
              </a:rPr>
              <a:t>to the </a:t>
            </a:r>
            <a:r>
              <a:rPr lang="en-US" altLang="en-US" sz="2800" dirty="0" smtClean="0">
                <a:solidFill>
                  <a:prstClr val="black">
                    <a:lumMod val="85000"/>
                    <a:lumOff val="15000"/>
                  </a:prstClr>
                </a:solidFill>
                <a:latin typeface="Arial" panose="020B0604020202020204" pitchFamily="34" charset="0"/>
                <a:cs typeface="Arial" panose="020B0604020202020204" pitchFamily="34" charset="0"/>
              </a:rPr>
              <a:t>“Spiritual Israel” </a:t>
            </a:r>
            <a:r>
              <a:rPr lang="en-US" altLang="en-US" sz="2800" dirty="0">
                <a:solidFill>
                  <a:prstClr val="black">
                    <a:lumMod val="85000"/>
                    <a:lumOff val="15000"/>
                  </a:prstClr>
                </a:solidFill>
                <a:latin typeface="Arial" panose="020B0604020202020204" pitchFamily="34" charset="0"/>
                <a:cs typeface="Arial" panose="020B0604020202020204" pitchFamily="34" charset="0"/>
              </a:rPr>
              <a:t>of Yahuwah.  </a:t>
            </a:r>
            <a:br>
              <a:rPr lang="en-US" altLang="en-US" sz="2800" dirty="0">
                <a:solidFill>
                  <a:prstClr val="black">
                    <a:lumMod val="85000"/>
                    <a:lumOff val="15000"/>
                  </a:prstClr>
                </a:solidFill>
                <a:latin typeface="Arial" panose="020B0604020202020204" pitchFamily="34" charset="0"/>
                <a:cs typeface="Arial" panose="020B0604020202020204" pitchFamily="34" charset="0"/>
              </a:rPr>
            </a:br>
            <a:r>
              <a:rPr lang="en-US" altLang="en-US" sz="2800" b="1" dirty="0">
                <a:ln>
                  <a:solidFill>
                    <a:srgbClr val="002060"/>
                  </a:solidFill>
                </a:ln>
                <a:solidFill>
                  <a:srgbClr val="0070C0"/>
                </a:solidFill>
                <a:latin typeface="Arial" panose="020B0604020202020204" pitchFamily="34" charset="0"/>
                <a:cs typeface="Arial" panose="020B0604020202020204" pitchFamily="34" charset="0"/>
              </a:rPr>
              <a:t>They are the ones that cannot be displaced. </a:t>
            </a:r>
          </a:p>
        </p:txBody>
      </p:sp>
      <p:pic>
        <p:nvPicPr>
          <p:cNvPr id="4" name="Picture 3">
            <a:extLst>
              <a:ext uri="{FF2B5EF4-FFF2-40B4-BE49-F238E27FC236}">
                <a16:creationId xmlns:a16="http://schemas.microsoft.com/office/drawing/2014/main" xmlns="" id="{F5D71D84-337D-45E0-B86F-458FC0DDE0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881914264"/>
      </p:ext>
    </p:extLst>
  </p:cSld>
  <p:clrMapOvr>
    <a:masterClrMapping/>
  </p:clrMapOvr>
  <p:transition spd="slow">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762000" y="226159"/>
            <a:ext cx="10690302" cy="6140142"/>
          </a:xfrm>
          <a:prstGeom prst="rect">
            <a:avLst/>
          </a:prstGeom>
          <a:noFill/>
          <a:ln>
            <a:noFill/>
          </a:ln>
          <a:effectLst>
            <a:outerShdw blurRad="44450" dist="27940" dir="5400000" algn="ctr">
              <a:srgbClr val="000000">
                <a:alpha val="32000"/>
              </a:srgbClr>
            </a:outerShdw>
          </a:effectLst>
        </p:spPr>
        <p:style>
          <a:lnRef idx="3">
            <a:schemeClr val="lt1"/>
          </a:lnRef>
          <a:fillRef idx="1">
            <a:schemeClr val="accent3"/>
          </a:fillRef>
          <a:effectRef idx="1">
            <a:schemeClr val="accent3"/>
          </a:effectRef>
          <a:fontRef idx="minor">
            <a:schemeClr val="lt1"/>
          </a:fontRef>
        </p:style>
        <p:txBody>
          <a:bodyPr wrap="square" rtlCol="0">
            <a:spAutoFit/>
            <a:sp3d/>
          </a:bodyPr>
          <a:lstStyle/>
          <a:p>
            <a:pPr algn="ctr" eaLnBrk="1" hangingPunct="1"/>
            <a:r>
              <a:rPr lang="en-US" altLang="en-US" sz="3200" b="1" dirty="0">
                <a:ln>
                  <a:solidFill>
                    <a:srgbClr val="002060"/>
                  </a:solidFill>
                </a:ln>
                <a:solidFill>
                  <a:schemeClr val="accent3">
                    <a:lumMod val="20000"/>
                    <a:lumOff val="80000"/>
                  </a:schemeClr>
                </a:solidFill>
                <a:latin typeface="Arial Rounded MT Bold" pitchFamily="34" charset="0"/>
              </a:rPr>
              <a:t>Today we are witnessing the Apostasy of the "Wild Olive </a:t>
            </a:r>
            <a:r>
              <a:rPr lang="en-US" altLang="en-US" sz="3200" b="1" dirty="0" smtClean="0">
                <a:ln>
                  <a:solidFill>
                    <a:srgbClr val="002060"/>
                  </a:solidFill>
                </a:ln>
                <a:solidFill>
                  <a:schemeClr val="accent3">
                    <a:lumMod val="20000"/>
                    <a:lumOff val="80000"/>
                  </a:schemeClr>
                </a:solidFill>
                <a:latin typeface="Arial Rounded MT Bold" pitchFamily="34" charset="0"/>
              </a:rPr>
              <a:t>Branches" </a:t>
            </a:r>
            <a:r>
              <a:rPr lang="en-US" altLang="en-US" sz="3200" b="1" dirty="0">
                <a:ln>
                  <a:solidFill>
                    <a:srgbClr val="002060"/>
                  </a:solidFill>
                </a:ln>
                <a:solidFill>
                  <a:schemeClr val="accent3">
                    <a:lumMod val="20000"/>
                    <a:lumOff val="80000"/>
                  </a:schemeClr>
                </a:solidFill>
                <a:latin typeface="Arial Rounded MT Bold" pitchFamily="34" charset="0"/>
              </a:rPr>
              <a:t>by the professing Christian Church. </a:t>
            </a:r>
            <a:br>
              <a:rPr lang="en-US" altLang="en-US" sz="3200" b="1" dirty="0">
                <a:ln>
                  <a:solidFill>
                    <a:srgbClr val="002060"/>
                  </a:solidFill>
                </a:ln>
                <a:solidFill>
                  <a:schemeClr val="accent3">
                    <a:lumMod val="20000"/>
                    <a:lumOff val="80000"/>
                  </a:schemeClr>
                </a:solidFill>
                <a:latin typeface="Arial Rounded MT Bold" pitchFamily="34" charset="0"/>
              </a:rPr>
            </a:br>
            <a:r>
              <a:rPr lang="en-US" altLang="en-US" sz="3200" b="1" dirty="0">
                <a:ln>
                  <a:solidFill>
                    <a:srgbClr val="002060"/>
                  </a:solidFill>
                </a:ln>
                <a:solidFill>
                  <a:schemeClr val="accent3">
                    <a:lumMod val="20000"/>
                    <a:lumOff val="80000"/>
                  </a:schemeClr>
                </a:solidFill>
                <a:latin typeface="Arial Rounded MT Bold" pitchFamily="34" charset="0"/>
              </a:rPr>
              <a:t>Soon they will be "cut off," and then the BLINDNESS </a:t>
            </a:r>
            <a:br>
              <a:rPr lang="en-US" altLang="en-US" sz="3200" b="1" dirty="0">
                <a:ln>
                  <a:solidFill>
                    <a:srgbClr val="002060"/>
                  </a:solidFill>
                </a:ln>
                <a:solidFill>
                  <a:schemeClr val="accent3">
                    <a:lumMod val="20000"/>
                    <a:lumOff val="80000"/>
                  </a:schemeClr>
                </a:solidFill>
                <a:latin typeface="Arial Rounded MT Bold" pitchFamily="34" charset="0"/>
              </a:rPr>
            </a:br>
            <a:r>
              <a:rPr lang="en-US" altLang="en-US" sz="3200" b="1" dirty="0">
                <a:ln>
                  <a:solidFill>
                    <a:srgbClr val="002060"/>
                  </a:solidFill>
                </a:ln>
                <a:solidFill>
                  <a:schemeClr val="accent3">
                    <a:lumMod val="20000"/>
                    <a:lumOff val="80000"/>
                  </a:schemeClr>
                </a:solidFill>
                <a:latin typeface="Arial Rounded MT Bold" pitchFamily="34" charset="0"/>
              </a:rPr>
              <a:t>shall be removed from Israel, and the </a:t>
            </a:r>
            <a:r>
              <a:rPr lang="en-US" altLang="en-US" sz="3200" b="1" dirty="0" smtClean="0">
                <a:ln>
                  <a:solidFill>
                    <a:srgbClr val="002060"/>
                  </a:solidFill>
                </a:ln>
                <a:solidFill>
                  <a:schemeClr val="accent3">
                    <a:lumMod val="20000"/>
                    <a:lumOff val="80000"/>
                  </a:schemeClr>
                </a:solidFill>
                <a:latin typeface="Arial Rounded MT Bold" pitchFamily="34" charset="0"/>
              </a:rPr>
              <a:t/>
            </a:r>
            <a:br>
              <a:rPr lang="en-US" altLang="en-US" sz="3200" b="1" dirty="0" smtClean="0">
                <a:ln>
                  <a:solidFill>
                    <a:srgbClr val="002060"/>
                  </a:solidFill>
                </a:ln>
                <a:solidFill>
                  <a:schemeClr val="accent3">
                    <a:lumMod val="20000"/>
                    <a:lumOff val="80000"/>
                  </a:schemeClr>
                </a:solidFill>
                <a:latin typeface="Arial Rounded MT Bold" pitchFamily="34" charset="0"/>
              </a:rPr>
            </a:br>
            <a:r>
              <a:rPr lang="en-US" altLang="en-US" sz="3200" b="1" dirty="0" smtClean="0">
                <a:ln>
                  <a:solidFill>
                    <a:srgbClr val="002060"/>
                  </a:solidFill>
                </a:ln>
                <a:solidFill>
                  <a:schemeClr val="accent3">
                    <a:lumMod val="20000"/>
                    <a:lumOff val="80000"/>
                  </a:schemeClr>
                </a:solidFill>
                <a:latin typeface="Arial Rounded MT Bold" pitchFamily="34" charset="0"/>
              </a:rPr>
              <a:t>"</a:t>
            </a:r>
            <a:r>
              <a:rPr lang="en-US" altLang="en-US" sz="3200" b="1" dirty="0">
                <a:ln>
                  <a:solidFill>
                    <a:srgbClr val="002060"/>
                  </a:solidFill>
                </a:ln>
                <a:solidFill>
                  <a:schemeClr val="accent3">
                    <a:lumMod val="20000"/>
                    <a:lumOff val="80000"/>
                  </a:schemeClr>
                </a:solidFill>
                <a:latin typeface="Arial Rounded MT Bold" pitchFamily="34" charset="0"/>
              </a:rPr>
              <a:t>Natural Branches" will be grafted back again.</a:t>
            </a:r>
          </a:p>
          <a:p>
            <a:pPr algn="ctr" eaLnBrk="1" hangingPunct="1"/>
            <a:r>
              <a:rPr lang="en-US" altLang="en-US" sz="3200" b="1" dirty="0">
                <a:ln>
                  <a:solidFill>
                    <a:srgbClr val="002060"/>
                  </a:solidFill>
                </a:ln>
                <a:solidFill>
                  <a:schemeClr val="accent3">
                    <a:lumMod val="20000"/>
                    <a:lumOff val="80000"/>
                  </a:schemeClr>
                </a:solidFill>
                <a:latin typeface="Arial Rounded MT Bold" pitchFamily="34" charset="0"/>
              </a:rPr>
              <a:t>This Parable teaches us that we are not to look upon the unbelieving Jew as a cast-off and withered branch only fit for fire-wood.  We are to consider that his "casting away" as well as his "blindness" </a:t>
            </a:r>
            <a:br>
              <a:rPr lang="en-US" altLang="en-US" sz="3200" b="1" dirty="0">
                <a:ln>
                  <a:solidFill>
                    <a:srgbClr val="002060"/>
                  </a:solidFill>
                </a:ln>
                <a:solidFill>
                  <a:schemeClr val="accent3">
                    <a:lumMod val="20000"/>
                    <a:lumOff val="80000"/>
                  </a:schemeClr>
                </a:solidFill>
                <a:latin typeface="Arial Rounded MT Bold" pitchFamily="34" charset="0"/>
              </a:rPr>
            </a:br>
            <a:r>
              <a:rPr lang="en-US" altLang="en-US" sz="3500" b="1" dirty="0">
                <a:ln>
                  <a:solidFill>
                    <a:srgbClr val="002060"/>
                  </a:solidFill>
                </a:ln>
                <a:solidFill>
                  <a:srgbClr val="FFFF00"/>
                </a:solidFill>
                <a:latin typeface="Arial Rounded MT Bold" pitchFamily="34" charset="0"/>
              </a:rPr>
              <a:t>is only temporary, </a:t>
            </a:r>
            <a:br>
              <a:rPr lang="en-US" altLang="en-US" sz="3500" b="1" dirty="0">
                <a:ln>
                  <a:solidFill>
                    <a:srgbClr val="002060"/>
                  </a:solidFill>
                </a:ln>
                <a:solidFill>
                  <a:srgbClr val="FFFF00"/>
                </a:solidFill>
                <a:latin typeface="Arial Rounded MT Bold" pitchFamily="34" charset="0"/>
              </a:rPr>
            </a:br>
            <a:r>
              <a:rPr lang="en-US" altLang="en-US" sz="3500" b="1" dirty="0">
                <a:ln>
                  <a:solidFill>
                    <a:srgbClr val="002060"/>
                  </a:solidFill>
                </a:ln>
                <a:solidFill>
                  <a:srgbClr val="FFFF00"/>
                </a:solidFill>
                <a:latin typeface="Arial Rounded MT Bold" pitchFamily="34" charset="0"/>
              </a:rPr>
              <a:t>and that some will again take up their position </a:t>
            </a:r>
            <a:br>
              <a:rPr lang="en-US" altLang="en-US" sz="3500" b="1" dirty="0">
                <a:ln>
                  <a:solidFill>
                    <a:srgbClr val="002060"/>
                  </a:solidFill>
                </a:ln>
                <a:solidFill>
                  <a:srgbClr val="FFFF00"/>
                </a:solidFill>
                <a:latin typeface="Arial Rounded MT Bold" pitchFamily="34" charset="0"/>
              </a:rPr>
            </a:br>
            <a:r>
              <a:rPr lang="en-US" altLang="en-US" sz="3500" b="1" dirty="0">
                <a:ln>
                  <a:solidFill>
                    <a:srgbClr val="002060"/>
                  </a:solidFill>
                </a:ln>
                <a:solidFill>
                  <a:srgbClr val="FFFF00"/>
                </a:solidFill>
                <a:latin typeface="Arial Rounded MT Bold" pitchFamily="34" charset="0"/>
              </a:rPr>
              <a:t>as believers among the nations of the earth.</a:t>
            </a:r>
          </a:p>
        </p:txBody>
      </p:sp>
      <p:pic>
        <p:nvPicPr>
          <p:cNvPr id="3" name="Picture 2">
            <a:extLst>
              <a:ext uri="{FF2B5EF4-FFF2-40B4-BE49-F238E27FC236}">
                <a16:creationId xmlns:a16="http://schemas.microsoft.com/office/drawing/2014/main" xmlns="" id="{E4C43626-04B2-4FAD-96F5-B3505EE58A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072903162"/>
      </p:ext>
    </p:extLst>
  </p:cSld>
  <p:clrMapOvr>
    <a:masterClrMapping/>
  </p:clrMapOvr>
  <p:transition spd="slow">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50116" y="3911600"/>
            <a:ext cx="5415568" cy="2486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285" name="Text Box 5"/>
          <p:cNvSpPr txBox="1">
            <a:spLocks noChangeArrowheads="1"/>
          </p:cNvSpPr>
          <p:nvPr/>
        </p:nvSpPr>
        <p:spPr bwMode="auto">
          <a:xfrm>
            <a:off x="927100" y="609600"/>
            <a:ext cx="10261600" cy="3046988"/>
          </a:xfrm>
          <a:prstGeom prst="rect">
            <a:avLst/>
          </a:prstGeom>
          <a:solidFill>
            <a:schemeClr val="dk1">
              <a:alpha val="45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dirty="0"/>
              <a:t>Scripture does acknowledge </a:t>
            </a:r>
            <a:r>
              <a:rPr lang="en-US" altLang="en-US" sz="3200" dirty="0" smtClean="0"/>
              <a:t>“</a:t>
            </a:r>
            <a:r>
              <a:rPr lang="en-US" altLang="en-US" sz="3200" dirty="0"/>
              <a:t>the Way” </a:t>
            </a:r>
            <a:br>
              <a:rPr lang="en-US" altLang="en-US" sz="3200" dirty="0"/>
            </a:br>
            <a:r>
              <a:rPr lang="en-US" altLang="en-US" sz="3200" dirty="0"/>
              <a:t>as the “Living Word of YHVH, </a:t>
            </a:r>
            <a:r>
              <a:rPr lang="en-US" altLang="en-US" sz="3200" b="1" u="sng" dirty="0"/>
              <a:t>HIS Torah</a:t>
            </a:r>
            <a:r>
              <a:rPr lang="en-US" altLang="en-US" sz="3200" dirty="0"/>
              <a:t>!” </a:t>
            </a:r>
            <a:br>
              <a:rPr lang="en-US" altLang="en-US" sz="3200" dirty="0"/>
            </a:br>
            <a:r>
              <a:rPr lang="en-US" altLang="en-US" sz="3200" dirty="0"/>
              <a:t/>
            </a:r>
            <a:br>
              <a:rPr lang="en-US" altLang="en-US" sz="3200" dirty="0"/>
            </a:br>
            <a:r>
              <a:rPr lang="en-US" altLang="en-US" sz="3200" dirty="0"/>
              <a:t>That should be our way; and it is certainly what Yahusha taught while on earth. He did not teach any non-Torah beliefs of Christianity as we know it today!</a:t>
            </a:r>
          </a:p>
        </p:txBody>
      </p:sp>
      <p:sp>
        <p:nvSpPr>
          <p:cNvPr id="2" name="Rectangle 1"/>
          <p:cNvSpPr/>
          <p:nvPr/>
        </p:nvSpPr>
        <p:spPr>
          <a:xfrm>
            <a:off x="533400" y="381000"/>
            <a:ext cx="11049000" cy="6172200"/>
          </a:xfrm>
          <a:prstGeom prst="rect">
            <a:avLst/>
          </a:prstGeom>
          <a:noFill/>
          <a:ln w="57150">
            <a:solidFill>
              <a:srgbClr val="00883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B1A391E4-43E3-4540-A0F1-E5AC2C52A67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001000" y="838200"/>
            <a:ext cx="3090863"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915" name="Text Box 5"/>
          <p:cNvSpPr txBox="1">
            <a:spLocks noChangeArrowheads="1"/>
          </p:cNvSpPr>
          <p:nvPr/>
        </p:nvSpPr>
        <p:spPr bwMode="auto">
          <a:xfrm>
            <a:off x="1016000" y="914400"/>
            <a:ext cx="6172200" cy="403187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accent4">
                    <a:lumMod val="75000"/>
                  </a:schemeClr>
                </a:solidFill>
              </a:rPr>
              <a:t>Yahusha never taught us anything about Sunday, Easter, Christmas, </a:t>
            </a:r>
            <a:r>
              <a:rPr lang="en-US" altLang="en-US" sz="3200" b="1" dirty="0" smtClean="0">
                <a:solidFill>
                  <a:schemeClr val="accent4">
                    <a:lumMod val="75000"/>
                  </a:schemeClr>
                </a:solidFill>
              </a:rPr>
              <a:t/>
            </a:r>
            <a:br>
              <a:rPr lang="en-US" altLang="en-US" sz="3200" b="1" dirty="0" smtClean="0">
                <a:solidFill>
                  <a:schemeClr val="accent4">
                    <a:lumMod val="75000"/>
                  </a:schemeClr>
                </a:solidFill>
              </a:rPr>
            </a:br>
            <a:r>
              <a:rPr lang="en-US" altLang="en-US" sz="3200" b="1" dirty="0" smtClean="0">
                <a:solidFill>
                  <a:schemeClr val="accent4">
                    <a:lumMod val="75000"/>
                  </a:schemeClr>
                </a:solidFill>
              </a:rPr>
              <a:t>St </a:t>
            </a:r>
            <a:r>
              <a:rPr lang="en-US" altLang="en-US" sz="3200" b="1" dirty="0">
                <a:solidFill>
                  <a:schemeClr val="accent4">
                    <a:lumMod val="75000"/>
                  </a:schemeClr>
                </a:solidFill>
              </a:rPr>
              <a:t>Valentine’s day, </a:t>
            </a:r>
            <a:br>
              <a:rPr lang="en-US" altLang="en-US" sz="3200" b="1" dirty="0">
                <a:solidFill>
                  <a:schemeClr val="accent4">
                    <a:lumMod val="75000"/>
                  </a:schemeClr>
                </a:solidFill>
              </a:rPr>
            </a:br>
            <a:r>
              <a:rPr lang="en-US" altLang="en-US" sz="3200" b="1" dirty="0">
                <a:solidFill>
                  <a:schemeClr val="accent4">
                    <a:lumMod val="75000"/>
                  </a:schemeClr>
                </a:solidFill>
              </a:rPr>
              <a:t>St Patrick’s day, popes, nuns, holy water, sacraments, or any separation of His Church into a “priesthood” and “laity”!</a:t>
            </a:r>
          </a:p>
        </p:txBody>
      </p:sp>
      <p:sp>
        <p:nvSpPr>
          <p:cNvPr id="227334" name="Text Box 6"/>
          <p:cNvSpPr txBox="1">
            <a:spLocks noChangeArrowheads="1"/>
          </p:cNvSpPr>
          <p:nvPr/>
        </p:nvSpPr>
        <p:spPr bwMode="auto">
          <a:xfrm>
            <a:off x="2044700" y="5118100"/>
            <a:ext cx="8077200" cy="1066800"/>
          </a:xfrm>
          <a:prstGeom prst="rect">
            <a:avLst/>
          </a:prstGeom>
          <a:ln w="38100">
            <a:solidFill>
              <a:srgbClr val="0000CC"/>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rgbClr val="3333FF"/>
                </a:solidFill>
              </a:rPr>
              <a:t>We are all priests on level ground with one another, and HE is our High Priest!</a:t>
            </a:r>
          </a:p>
        </p:txBody>
      </p:sp>
      <p:pic>
        <p:nvPicPr>
          <p:cNvPr id="2" name="Picture 1">
            <a:extLst>
              <a:ext uri="{FF2B5EF4-FFF2-40B4-BE49-F238E27FC236}">
                <a16:creationId xmlns:a16="http://schemas.microsoft.com/office/drawing/2014/main" xmlns="" id="{7D4EDD1D-7553-4299-91EC-8E938E03A1A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7334"/>
                                        </p:tgtEl>
                                        <p:attrNameLst>
                                          <p:attrName>style.visibility</p:attrName>
                                        </p:attrNameLst>
                                      </p:cBhvr>
                                      <p:to>
                                        <p:strVal val="visible"/>
                                      </p:to>
                                    </p:set>
                                    <p:anim calcmode="lin" valueType="num">
                                      <p:cBhvr additive="base">
                                        <p:cTn id="7" dur="2000" fill="hold"/>
                                        <p:tgtEl>
                                          <p:spTgt spid="227334"/>
                                        </p:tgtEl>
                                        <p:attrNameLst>
                                          <p:attrName>ppt_x</p:attrName>
                                        </p:attrNameLst>
                                      </p:cBhvr>
                                      <p:tavLst>
                                        <p:tav tm="0">
                                          <p:val>
                                            <p:strVal val="0-#ppt_w/2"/>
                                          </p:val>
                                        </p:tav>
                                        <p:tav tm="100000">
                                          <p:val>
                                            <p:strVal val="#ppt_x"/>
                                          </p:val>
                                        </p:tav>
                                      </p:tavLst>
                                    </p:anim>
                                    <p:anim calcmode="lin" valueType="num">
                                      <p:cBhvr additive="base">
                                        <p:cTn id="8" dur="2000" fill="hold"/>
                                        <p:tgtEl>
                                          <p:spTgt spid="2273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33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4"/>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bwMode="auto">
          <a:xfrm>
            <a:off x="-304800" y="533400"/>
            <a:ext cx="6019800" cy="7650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1011" name="Text Box 5"/>
          <p:cNvSpPr txBox="1">
            <a:spLocks noChangeArrowheads="1"/>
          </p:cNvSpPr>
          <p:nvPr/>
        </p:nvSpPr>
        <p:spPr bwMode="auto">
          <a:xfrm>
            <a:off x="5029200" y="1138615"/>
            <a:ext cx="6172200" cy="4401205"/>
          </a:xfrm>
          <a:prstGeom prst="rect">
            <a:avLst/>
          </a:prstGeom>
          <a:solidFill>
            <a:schemeClr val="accent5">
              <a:lumMod val="60000"/>
              <a:lumOff val="40000"/>
            </a:schemeClr>
          </a:solidFill>
          <a:ln w="57150">
            <a:solidFill>
              <a:schemeClr val="accent5">
                <a:lumMod val="50000"/>
              </a:scheme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wrap="square">
            <a:spAutoFit/>
            <a:sp3d extrusionH="57150">
              <a:bevelT h="25400" prst="softRound"/>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000" dirty="0">
                <a:solidFill>
                  <a:schemeClr val="accent5">
                    <a:lumMod val="50000"/>
                  </a:schemeClr>
                </a:solidFill>
              </a:rPr>
              <a:t>If you are studying something, and embrace it as a way of living … </a:t>
            </a:r>
            <a:br>
              <a:rPr lang="en-US" altLang="en-US" sz="4000" dirty="0">
                <a:solidFill>
                  <a:schemeClr val="accent5">
                    <a:lumMod val="50000"/>
                  </a:schemeClr>
                </a:solidFill>
              </a:rPr>
            </a:br>
            <a:r>
              <a:rPr lang="en-US" altLang="en-US" sz="4000" dirty="0">
                <a:solidFill>
                  <a:schemeClr val="accent5">
                    <a:lumMod val="50000"/>
                  </a:schemeClr>
                </a:solidFill>
              </a:rPr>
              <a:t>shouldn’t you </a:t>
            </a:r>
            <a:br>
              <a:rPr lang="en-US" altLang="en-US" sz="4000" dirty="0">
                <a:solidFill>
                  <a:schemeClr val="accent5">
                    <a:lumMod val="50000"/>
                  </a:schemeClr>
                </a:solidFill>
              </a:rPr>
            </a:br>
            <a:r>
              <a:rPr lang="en-US" altLang="en-US" sz="4000" dirty="0">
                <a:solidFill>
                  <a:schemeClr val="accent5">
                    <a:lumMod val="50000"/>
                  </a:schemeClr>
                </a:solidFill>
              </a:rPr>
              <a:t>search it out completely </a:t>
            </a:r>
            <a:br>
              <a:rPr lang="en-US" altLang="en-US" sz="4000" dirty="0">
                <a:solidFill>
                  <a:schemeClr val="accent5">
                    <a:lumMod val="50000"/>
                  </a:schemeClr>
                </a:solidFill>
              </a:rPr>
            </a:br>
            <a:r>
              <a:rPr lang="en-US" altLang="en-US" sz="4000" dirty="0">
                <a:solidFill>
                  <a:schemeClr val="accent5">
                    <a:lumMod val="50000"/>
                  </a:schemeClr>
                </a:solidFill>
              </a:rPr>
              <a:t>and find where </a:t>
            </a:r>
            <a:br>
              <a:rPr lang="en-US" altLang="en-US" sz="4000" dirty="0">
                <a:solidFill>
                  <a:schemeClr val="accent5">
                    <a:lumMod val="50000"/>
                  </a:schemeClr>
                </a:solidFill>
              </a:rPr>
            </a:br>
            <a:r>
              <a:rPr lang="en-US" altLang="en-US" sz="4000" dirty="0">
                <a:solidFill>
                  <a:schemeClr val="accent5">
                    <a:lumMod val="50000"/>
                  </a:schemeClr>
                </a:solidFill>
              </a:rPr>
              <a:t>its roots lead?</a:t>
            </a:r>
          </a:p>
        </p:txBody>
      </p:sp>
      <p:pic>
        <p:nvPicPr>
          <p:cNvPr id="2" name="Picture 1">
            <a:extLst>
              <a:ext uri="{FF2B5EF4-FFF2-40B4-BE49-F238E27FC236}">
                <a16:creationId xmlns:a16="http://schemas.microsoft.com/office/drawing/2014/main" xmlns="" id="{F9CE1269-4330-4FDC-A4A3-02E2B6F3AA6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Text Box 5"/>
          <p:cNvSpPr txBox="1">
            <a:spLocks noChangeArrowheads="1"/>
          </p:cNvSpPr>
          <p:nvPr/>
        </p:nvSpPr>
        <p:spPr bwMode="auto">
          <a:xfrm>
            <a:off x="914400" y="3505200"/>
            <a:ext cx="7635149" cy="1938992"/>
          </a:xfrm>
          <a:prstGeom prst="rect">
            <a:avLst/>
          </a:prstGeom>
          <a:ln w="57150">
            <a:solidFill>
              <a:schemeClr val="accent1">
                <a:lumMod val="50000"/>
              </a:scheme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1"/>
          </a:lnRef>
          <a:fillRef idx="2">
            <a:schemeClr val="accent1"/>
          </a:fillRef>
          <a:effectRef idx="1">
            <a:schemeClr val="accent1"/>
          </a:effectRef>
          <a:fontRef idx="minor">
            <a:schemeClr val="dk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6000" dirty="0">
                <a:solidFill>
                  <a:schemeClr val="accent1">
                    <a:lumMod val="50000"/>
                  </a:schemeClr>
                </a:solidFill>
              </a:rPr>
              <a:t>If the root is </a:t>
            </a:r>
            <a:r>
              <a:rPr lang="en-US" altLang="en-US" sz="6000" b="1" dirty="0">
                <a:solidFill>
                  <a:schemeClr val="accent5">
                    <a:lumMod val="50000"/>
                  </a:schemeClr>
                </a:solidFill>
              </a:rPr>
              <a:t>good, </a:t>
            </a:r>
            <a:r>
              <a:rPr lang="en-US" altLang="en-US" sz="6000" dirty="0"/>
              <a:t/>
            </a:r>
            <a:br>
              <a:rPr lang="en-US" altLang="en-US" sz="6000" dirty="0"/>
            </a:br>
            <a:r>
              <a:rPr lang="en-US" altLang="en-US" sz="6000" b="1" dirty="0">
                <a:ln>
                  <a:solidFill>
                    <a:srgbClr val="002060"/>
                  </a:solidFill>
                </a:ln>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rPr>
              <a:t>the fruit is </a:t>
            </a:r>
            <a:r>
              <a:rPr lang="en-US" altLang="en-US" sz="6000" b="1" dirty="0">
                <a:solidFill>
                  <a:schemeClr val="accent5">
                    <a:lumMod val="50000"/>
                  </a:schemeClr>
                </a:solidFill>
              </a:rPr>
              <a:t>good!</a:t>
            </a:r>
          </a:p>
        </p:txBody>
      </p:sp>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a:ext>
            </a:extLst>
          </a:blip>
          <a:stretch>
            <a:fillRect/>
          </a:stretch>
        </p:blipFill>
        <p:spPr>
          <a:xfrm>
            <a:off x="-141515" y="355600"/>
            <a:ext cx="7837715" cy="3429000"/>
          </a:xfrm>
          <a:prstGeom prst="rect">
            <a:avLst/>
          </a:prstGeom>
        </p:spPr>
      </p:pic>
      <p:pic>
        <p:nvPicPr>
          <p:cNvPr id="3" name="Picture 2"/>
          <p:cNvPicPr>
            <a:picLocks noChangeAspect="1"/>
          </p:cNvPicPr>
          <p:nvPr/>
        </p:nvPicPr>
        <p:blipFill>
          <a:blip r:embed="rId5" cstate="email">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tretch>
            <a:fillRect/>
          </a:stretch>
        </p:blipFill>
        <p:spPr>
          <a:xfrm>
            <a:off x="7772400" y="1913773"/>
            <a:ext cx="4049809" cy="4426022"/>
          </a:xfrm>
          <a:prstGeom prst="rect">
            <a:avLst/>
          </a:prstGeom>
        </p:spPr>
      </p:pic>
      <p:pic>
        <p:nvPicPr>
          <p:cNvPr id="4" name="Picture 3">
            <a:extLst>
              <a:ext uri="{FF2B5EF4-FFF2-40B4-BE49-F238E27FC236}">
                <a16:creationId xmlns:a16="http://schemas.microsoft.com/office/drawing/2014/main" xmlns="" id="{7D02977E-312E-4F75-B9B3-BFE2888048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503892376"/>
      </p:ext>
    </p:extLst>
  </p:cSld>
  <p:clrMapOvr>
    <a:masterClrMapping/>
  </p:clrMapOvr>
  <p:transition spd="slow">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1038951" y="584200"/>
            <a:ext cx="10111000" cy="5632311"/>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wrap="square" rtlCol="0">
            <a:spAutoFit/>
          </a:bodyPr>
          <a:lstStyle/>
          <a:p>
            <a:pPr algn="ctr" eaLnBrk="1" hangingPunct="1"/>
            <a:r>
              <a:rPr lang="en-US" altLang="en-US" sz="3000" b="1" dirty="0">
                <a:solidFill>
                  <a:schemeClr val="accent5">
                    <a:lumMod val="60000"/>
                    <a:lumOff val="40000"/>
                  </a:schemeClr>
                </a:solidFill>
              </a:rPr>
              <a:t>Christianity is a religion without Hebrew roots, </a:t>
            </a:r>
            <a:br>
              <a:rPr lang="en-US" altLang="en-US" sz="3000" b="1" dirty="0">
                <a:solidFill>
                  <a:schemeClr val="accent5">
                    <a:lumMod val="60000"/>
                    <a:lumOff val="40000"/>
                  </a:schemeClr>
                </a:solidFill>
              </a:rPr>
            </a:br>
            <a:r>
              <a:rPr lang="en-US" altLang="en-US" sz="3000" b="1" dirty="0">
                <a:solidFill>
                  <a:schemeClr val="accent5">
                    <a:lumMod val="60000"/>
                    <a:lumOff val="40000"/>
                  </a:schemeClr>
                </a:solidFill>
              </a:rPr>
              <a:t>mainly Greco – Latin.  </a:t>
            </a:r>
            <a:br>
              <a:rPr lang="en-US" altLang="en-US" sz="3000" b="1" dirty="0">
                <a:solidFill>
                  <a:schemeClr val="accent5">
                    <a:lumMod val="60000"/>
                    <a:lumOff val="40000"/>
                  </a:schemeClr>
                </a:solidFill>
              </a:rPr>
            </a:br>
            <a:r>
              <a:rPr lang="en-US" altLang="en-US" sz="3000" b="1" dirty="0">
                <a:solidFill>
                  <a:schemeClr val="accent5">
                    <a:lumMod val="60000"/>
                    <a:lumOff val="40000"/>
                  </a:schemeClr>
                </a:solidFill>
              </a:rPr>
              <a:t>Christianity could be called a usurper.  </a:t>
            </a:r>
            <a:br>
              <a:rPr lang="en-US" altLang="en-US" sz="3000" b="1" dirty="0">
                <a:solidFill>
                  <a:schemeClr val="accent5">
                    <a:lumMod val="60000"/>
                    <a:lumOff val="40000"/>
                  </a:schemeClr>
                </a:solidFill>
              </a:rPr>
            </a:br>
            <a:r>
              <a:rPr lang="en-US" altLang="en-US" sz="3000" b="1" dirty="0">
                <a:solidFill>
                  <a:srgbClr val="FFC000"/>
                </a:solidFill>
              </a:rPr>
              <a:t>Remember Esau and his </a:t>
            </a:r>
            <a:r>
              <a:rPr lang="en-US" altLang="en-US" sz="3000" b="1" dirty="0" err="1">
                <a:solidFill>
                  <a:srgbClr val="FFC000"/>
                </a:solidFill>
              </a:rPr>
              <a:t>Edomite</a:t>
            </a:r>
            <a:r>
              <a:rPr lang="en-US" altLang="en-US" sz="3000" b="1" dirty="0">
                <a:solidFill>
                  <a:srgbClr val="FFC000"/>
                </a:solidFill>
              </a:rPr>
              <a:t> descendants - they were usurpers seeking to steal the birthright and promises that were only given to Israel, the over comers.  </a:t>
            </a:r>
            <a:br>
              <a:rPr lang="en-US" altLang="en-US" sz="3000" b="1" dirty="0">
                <a:solidFill>
                  <a:srgbClr val="FFC000"/>
                </a:solidFill>
              </a:rPr>
            </a:br>
            <a:r>
              <a:rPr lang="en-US" altLang="en-US" sz="3000" b="1" dirty="0">
                <a:solidFill>
                  <a:srgbClr val="FFC000"/>
                </a:solidFill>
              </a:rPr>
              <a:t>This is what is at the heart of Replacement Theology.  </a:t>
            </a:r>
            <a:br>
              <a:rPr lang="en-US" altLang="en-US" sz="3000" b="1" dirty="0">
                <a:solidFill>
                  <a:srgbClr val="FFC000"/>
                </a:solidFill>
              </a:rPr>
            </a:br>
            <a:r>
              <a:rPr lang="en-US" altLang="en-US" sz="3000" b="1" dirty="0">
                <a:solidFill>
                  <a:schemeClr val="accent5">
                    <a:lumMod val="60000"/>
                    <a:lumOff val="40000"/>
                  </a:schemeClr>
                </a:solidFill>
              </a:rPr>
              <a:t>Today’s Christianity, therefore, is like Esau and the Edomites.  They modify the Covenant and still want to </a:t>
            </a:r>
            <a:br>
              <a:rPr lang="en-US" altLang="en-US" sz="3000" b="1" dirty="0">
                <a:solidFill>
                  <a:schemeClr val="accent5">
                    <a:lumMod val="60000"/>
                    <a:lumOff val="40000"/>
                  </a:schemeClr>
                </a:solidFill>
              </a:rPr>
            </a:br>
            <a:r>
              <a:rPr lang="en-US" altLang="en-US" sz="3000" b="1" dirty="0">
                <a:solidFill>
                  <a:schemeClr val="accent5">
                    <a:lumMod val="60000"/>
                    <a:lumOff val="40000"/>
                  </a:schemeClr>
                </a:solidFill>
              </a:rPr>
              <a:t>claim the promises made to Israel the Overcomers.  </a:t>
            </a:r>
            <a:br>
              <a:rPr lang="en-US" altLang="en-US" sz="3000" b="1" dirty="0">
                <a:solidFill>
                  <a:schemeClr val="accent5">
                    <a:lumMod val="60000"/>
                    <a:lumOff val="40000"/>
                  </a:schemeClr>
                </a:solidFill>
              </a:rPr>
            </a:br>
            <a:r>
              <a:rPr lang="en-US" altLang="en-US" sz="3000" b="1" dirty="0">
                <a:solidFill>
                  <a:srgbClr val="00FF99"/>
                </a:solidFill>
              </a:rPr>
              <a:t>Some also call Christianity the Synagogue of Satan! </a:t>
            </a:r>
            <a:br>
              <a:rPr lang="en-US" altLang="en-US" sz="3000" b="1" dirty="0">
                <a:solidFill>
                  <a:srgbClr val="00FF99"/>
                </a:solidFill>
              </a:rPr>
            </a:br>
            <a:r>
              <a:rPr lang="en-US" altLang="en-US" sz="3000" b="1" dirty="0">
                <a:solidFill>
                  <a:schemeClr val="bg1"/>
                </a:solidFill>
              </a:rPr>
              <a:t>These are strong words, but they do contain truth.</a:t>
            </a:r>
          </a:p>
        </p:txBody>
      </p:sp>
      <p:pic>
        <p:nvPicPr>
          <p:cNvPr id="3" name="Picture 2">
            <a:extLst>
              <a:ext uri="{FF2B5EF4-FFF2-40B4-BE49-F238E27FC236}">
                <a16:creationId xmlns:a16="http://schemas.microsoft.com/office/drawing/2014/main" xmlns="" id="{6873DE8B-6C69-4FBA-BA89-C5B7648542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205830703"/>
      </p:ext>
    </p:extLst>
  </p:cSld>
  <p:clrMapOvr>
    <a:masterClrMapping/>
  </p:clrMapOvr>
  <p:transition spd="slow">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01397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560685" y="1143000"/>
            <a:ext cx="4790392" cy="4490993"/>
          </a:xfrm>
          <a:prstGeom prst="rect">
            <a:avLst/>
          </a:prstGeom>
        </p:spPr>
      </p:pic>
      <p:sp>
        <p:nvSpPr>
          <p:cNvPr id="3" name="TextBox 2"/>
          <p:cNvSpPr txBox="1"/>
          <p:nvPr/>
        </p:nvSpPr>
        <p:spPr>
          <a:xfrm>
            <a:off x="1041400" y="685800"/>
            <a:ext cx="5029200" cy="2062103"/>
          </a:xfrm>
          <a:prstGeom prst="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a:r>
              <a:rPr lang="en-US" sz="3200" b="1" dirty="0">
                <a:solidFill>
                  <a:srgbClr val="002060"/>
                </a:solidFill>
              </a:rPr>
              <a:t>The new Jerusalem will have 12 gates with the names of the 12 tribes of Israel </a:t>
            </a:r>
            <a:r>
              <a:rPr lang="en-US" sz="3200" b="1" dirty="0" smtClean="0">
                <a:solidFill>
                  <a:srgbClr val="002060"/>
                </a:solidFill>
              </a:rPr>
              <a:t>engraved therein!</a:t>
            </a:r>
            <a:endParaRPr lang="en-US" sz="3200" b="1" dirty="0">
              <a:solidFill>
                <a:srgbClr val="002060"/>
              </a:solidFill>
            </a:endParaRPr>
          </a:p>
        </p:txBody>
      </p:sp>
      <p:sp>
        <p:nvSpPr>
          <p:cNvPr id="4" name="TextBox 3"/>
          <p:cNvSpPr txBox="1"/>
          <p:nvPr/>
        </p:nvSpPr>
        <p:spPr>
          <a:xfrm>
            <a:off x="1051651" y="2971800"/>
            <a:ext cx="5018949" cy="3108543"/>
          </a:xfrm>
          <a:prstGeom prst="rect">
            <a:avLst/>
          </a:prstGeom>
          <a:solidFill>
            <a:srgbClr val="002060"/>
          </a:solidFill>
          <a:effectLst>
            <a:glow rad="101600">
              <a:srgbClr val="FFFF00">
                <a:alpha val="60000"/>
              </a:srgb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n-US" sz="2800" dirty="0">
                <a:solidFill>
                  <a:schemeClr val="bg1"/>
                </a:solidFill>
              </a:rPr>
              <a:t>Why wasn’t there </a:t>
            </a:r>
            <a:br>
              <a:rPr lang="en-US" sz="2800" dirty="0">
                <a:solidFill>
                  <a:schemeClr val="bg1"/>
                </a:solidFill>
              </a:rPr>
            </a:br>
            <a:r>
              <a:rPr lang="en-US" sz="2800" b="1" dirty="0">
                <a:solidFill>
                  <a:srgbClr val="FFC000"/>
                </a:solidFill>
              </a:rPr>
              <a:t>at least one gate </a:t>
            </a:r>
            <a:br>
              <a:rPr lang="en-US" sz="2800" b="1" dirty="0">
                <a:solidFill>
                  <a:srgbClr val="FFC000"/>
                </a:solidFill>
              </a:rPr>
            </a:br>
            <a:r>
              <a:rPr lang="en-US" sz="2800" dirty="0">
                <a:solidFill>
                  <a:schemeClr val="bg1"/>
                </a:solidFill>
              </a:rPr>
              <a:t>called “Christians?” </a:t>
            </a:r>
            <a:br>
              <a:rPr lang="en-US" sz="2800" dirty="0">
                <a:solidFill>
                  <a:schemeClr val="bg1"/>
                </a:solidFill>
              </a:rPr>
            </a:br>
            <a:r>
              <a:rPr lang="en-US" sz="2800" dirty="0">
                <a:solidFill>
                  <a:schemeClr val="bg1"/>
                </a:solidFill>
              </a:rPr>
              <a:t>Or specifically Catholics, Protestants, Mormons, Seventh-day Adventists,  </a:t>
            </a:r>
            <a:br>
              <a:rPr lang="en-US" sz="2800" dirty="0">
                <a:solidFill>
                  <a:schemeClr val="bg1"/>
                </a:solidFill>
              </a:rPr>
            </a:br>
            <a:r>
              <a:rPr lang="en-US" sz="2800" dirty="0">
                <a:solidFill>
                  <a:schemeClr val="bg1"/>
                </a:solidFill>
              </a:rPr>
              <a:t>or Baptists etc.?</a:t>
            </a:r>
          </a:p>
        </p:txBody>
      </p:sp>
      <p:sp>
        <p:nvSpPr>
          <p:cNvPr id="5" name="Rectangle 4"/>
          <p:cNvSpPr/>
          <p:nvPr/>
        </p:nvSpPr>
        <p:spPr>
          <a:xfrm>
            <a:off x="457200" y="228600"/>
            <a:ext cx="11277600" cy="6248400"/>
          </a:xfrm>
          <a:prstGeom prst="rect">
            <a:avLst/>
          </a:prstGeom>
          <a:noFill/>
          <a:ln w="571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B4A5B25C-B6B5-41C8-84E3-12B5B5957B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22785559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533400" y="338667"/>
            <a:ext cx="6210300" cy="4543425"/>
          </a:xfrm>
          <a:prstGeom prst="rect">
            <a:avLst/>
          </a:prstGeom>
        </p:spPr>
      </p:pic>
      <p:sp>
        <p:nvSpPr>
          <p:cNvPr id="3" name="TextBox 2"/>
          <p:cNvSpPr txBox="1"/>
          <p:nvPr/>
        </p:nvSpPr>
        <p:spPr>
          <a:xfrm>
            <a:off x="7239000" y="762000"/>
            <a:ext cx="4114800" cy="3416320"/>
          </a:xfrm>
          <a:prstGeom prst="rect">
            <a:avLst/>
          </a:prstGeom>
          <a:effectLst>
            <a:glow rad="228600">
              <a:schemeClr val="accent4">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wrap="square" rtlCol="0">
            <a:spAutoFit/>
            <a:scene3d>
              <a:camera prst="orthographicFront"/>
              <a:lightRig rig="threePt" dir="t"/>
            </a:scene3d>
            <a:sp3d extrusionH="57150">
              <a:bevelT w="38100" h="38100"/>
            </a:sp3d>
          </a:bodyPr>
          <a:lstStyle/>
          <a:p>
            <a:pPr algn="ctr"/>
            <a:r>
              <a:rPr lang="en-US" sz="3600" b="1" dirty="0">
                <a:solidFill>
                  <a:schemeClr val="accent3">
                    <a:lumMod val="75000"/>
                  </a:schemeClr>
                </a:solidFill>
              </a:rPr>
              <a:t>We must become spiritual Israelites in order to be allowed to go through one of these gates!</a:t>
            </a:r>
          </a:p>
        </p:txBody>
      </p:sp>
      <p:sp>
        <p:nvSpPr>
          <p:cNvPr id="4" name="TextBox 3"/>
          <p:cNvSpPr txBox="1"/>
          <p:nvPr/>
        </p:nvSpPr>
        <p:spPr>
          <a:xfrm>
            <a:off x="914400" y="5029200"/>
            <a:ext cx="10363200" cy="107721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wrap="square" rtlCol="0">
            <a:spAutoFit/>
            <a:sp3d extrusionH="57150">
              <a:bevelT w="38100" h="38100" prst="angle"/>
            </a:sp3d>
          </a:bodyPr>
          <a:lstStyle/>
          <a:p>
            <a:pPr algn="ctr"/>
            <a:r>
              <a:rPr lang="en-US" sz="3200" b="1" dirty="0"/>
              <a:t>Only those whose names are written in the Lamb's book of life, only those who are sealed, will enter those gates!</a:t>
            </a:r>
          </a:p>
        </p:txBody>
      </p:sp>
      <p:sp>
        <p:nvSpPr>
          <p:cNvPr id="5" name="Rectangle 4"/>
          <p:cNvSpPr/>
          <p:nvPr/>
        </p:nvSpPr>
        <p:spPr>
          <a:xfrm>
            <a:off x="381000" y="304800"/>
            <a:ext cx="11430000" cy="62484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A642CC30-A33C-4C42-B8E2-BBC665708E5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3993390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762000"/>
            <a:ext cx="12344398" cy="8153400"/>
          </a:xfrm>
          <a:prstGeom prst="rect">
            <a:avLst/>
          </a:prstGeom>
        </p:spPr>
      </p:pic>
      <p:sp>
        <p:nvSpPr>
          <p:cNvPr id="4" name="TextBox 3"/>
          <p:cNvSpPr txBox="1"/>
          <p:nvPr/>
        </p:nvSpPr>
        <p:spPr>
          <a:xfrm>
            <a:off x="762000" y="344269"/>
            <a:ext cx="7924800" cy="646331"/>
          </a:xfrm>
          <a:prstGeom prst="rect">
            <a:avLst/>
          </a:prstGeom>
          <a:solidFill>
            <a:srgbClr val="7030A0"/>
          </a:solidFill>
          <a:ln>
            <a:solidFill>
              <a:schemeClr val="bg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dk1"/>
          </a:fillRef>
          <a:effectRef idx="1">
            <a:schemeClr val="dk1"/>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600" b="1" dirty="0">
                <a:solidFill>
                  <a:schemeClr val="bg1"/>
                </a:solidFill>
              </a:rPr>
              <a:t>Let’s go back to Acts Chapter 15!</a:t>
            </a:r>
          </a:p>
        </p:txBody>
      </p:sp>
      <p:sp>
        <p:nvSpPr>
          <p:cNvPr id="5" name="TextBox 4"/>
          <p:cNvSpPr txBox="1"/>
          <p:nvPr/>
        </p:nvSpPr>
        <p:spPr>
          <a:xfrm>
            <a:off x="1447800" y="5385688"/>
            <a:ext cx="8991600" cy="95410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wrap="square" rtlCol="0">
            <a:spAutoFit/>
            <a:sp3d extrusionH="57150">
              <a:bevelT w="38100" h="38100"/>
            </a:sp3d>
          </a:bodyPr>
          <a:lstStyle/>
          <a:p>
            <a:pPr algn="ctr"/>
            <a:r>
              <a:rPr lang="en-US" sz="2800" b="1" dirty="0">
                <a:solidFill>
                  <a:schemeClr val="bg1"/>
                </a:solidFill>
              </a:rPr>
              <a:t>What was the decision of the Apostles (who were gathered in Jerusalem), for the Jerusalem Council?</a:t>
            </a:r>
          </a:p>
        </p:txBody>
      </p:sp>
      <p:pic>
        <p:nvPicPr>
          <p:cNvPr id="3" name="Picture 2">
            <a:extLst>
              <a:ext uri="{FF2B5EF4-FFF2-40B4-BE49-F238E27FC236}">
                <a16:creationId xmlns:a16="http://schemas.microsoft.com/office/drawing/2014/main" xmlns="" id="{6588D97C-FA2F-438B-B9DD-D6E93F6344F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12377719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8" name="Text Box 8"/>
          <p:cNvSpPr txBox="1">
            <a:spLocks noChangeArrowheads="1"/>
          </p:cNvSpPr>
          <p:nvPr/>
        </p:nvSpPr>
        <p:spPr bwMode="auto">
          <a:xfrm>
            <a:off x="825500" y="1066800"/>
            <a:ext cx="10515600" cy="4893647"/>
          </a:xfrm>
          <a:prstGeom prst="rect">
            <a:avLst/>
          </a:prstGeom>
          <a:solidFill>
            <a:schemeClr val="accent1">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3"/>
          </a:fillRef>
          <a:effectRef idx="1">
            <a:schemeClr val="accent3"/>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en-US" altLang="en-US" sz="4000" b="1" i="1" dirty="0">
                <a:ln>
                  <a:solidFill>
                    <a:srgbClr val="002060"/>
                  </a:solidFill>
                </a:ln>
                <a:solidFill>
                  <a:srgbClr val="00B0F0"/>
                </a:solidFill>
                <a:effectLst>
                  <a:glow rad="228600">
                    <a:schemeClr val="bg1">
                      <a:alpha val="40000"/>
                    </a:schemeClr>
                  </a:glow>
                </a:effectLst>
              </a:rPr>
              <a:t>       Acts 15:19 – 21 states,</a:t>
            </a:r>
          </a:p>
          <a:p>
            <a:pPr algn="ctr" eaLnBrk="1" hangingPunct="1">
              <a:spcBef>
                <a:spcPct val="50000"/>
              </a:spcBef>
            </a:pPr>
            <a:r>
              <a:rPr lang="en-US" altLang="en-US" sz="2800" i="1" dirty="0">
                <a:solidFill>
                  <a:schemeClr val="bg1"/>
                </a:solidFill>
              </a:rPr>
              <a:t> </a:t>
            </a:r>
            <a:r>
              <a:rPr lang="en-US" altLang="en-US" sz="3200" b="1" dirty="0">
                <a:solidFill>
                  <a:schemeClr val="bg1"/>
                </a:solidFill>
              </a:rPr>
              <a:t>“Wherefore my sentence is that we trouble not them, which from among the Gentiles are turned to Yahuwah,  </a:t>
            </a:r>
            <a:r>
              <a:rPr lang="en-US" altLang="en-US" sz="3200" b="1" dirty="0">
                <a:ln>
                  <a:solidFill>
                    <a:srgbClr val="FFC000"/>
                  </a:solidFill>
                </a:ln>
                <a:solidFill>
                  <a:srgbClr val="FFC000"/>
                </a:solidFill>
              </a:rPr>
              <a:t>20. But that we write unto them, that they </a:t>
            </a:r>
            <a:r>
              <a:rPr lang="en-US" altLang="en-US" sz="3200" b="1" u="sng" dirty="0">
                <a:ln>
                  <a:solidFill>
                    <a:srgbClr val="FFC000"/>
                  </a:solidFill>
                </a:ln>
                <a:solidFill>
                  <a:srgbClr val="FFC000"/>
                </a:solidFill>
              </a:rPr>
              <a:t>abstain from </a:t>
            </a:r>
            <a:r>
              <a:rPr lang="en-US" altLang="en-US" sz="3200" b="1" dirty="0">
                <a:ln>
                  <a:solidFill>
                    <a:srgbClr val="FFC000"/>
                  </a:solidFill>
                </a:ln>
                <a:solidFill>
                  <a:srgbClr val="FFC000"/>
                </a:solidFill>
              </a:rPr>
              <a:t>p</a:t>
            </a:r>
            <a:r>
              <a:rPr lang="en-US" altLang="en-US" sz="3200" b="1" u="sng" dirty="0">
                <a:ln>
                  <a:solidFill>
                    <a:srgbClr val="FFC000"/>
                  </a:solidFill>
                </a:ln>
                <a:solidFill>
                  <a:srgbClr val="FFC000"/>
                </a:solidFill>
              </a:rPr>
              <a:t>ollutions of idols</a:t>
            </a:r>
            <a:r>
              <a:rPr lang="en-US" altLang="en-US" sz="3200" b="1" dirty="0">
                <a:ln>
                  <a:solidFill>
                    <a:srgbClr val="FFC000"/>
                  </a:solidFill>
                </a:ln>
                <a:solidFill>
                  <a:srgbClr val="FFC000"/>
                </a:solidFill>
              </a:rPr>
              <a:t>, and </a:t>
            </a:r>
            <a:r>
              <a:rPr lang="en-US" altLang="en-US" sz="3200" b="1" u="sng" dirty="0">
                <a:ln>
                  <a:solidFill>
                    <a:srgbClr val="FFC000"/>
                  </a:solidFill>
                </a:ln>
                <a:solidFill>
                  <a:srgbClr val="FFC000"/>
                </a:solidFill>
              </a:rPr>
              <a:t>from fornication</a:t>
            </a:r>
            <a:r>
              <a:rPr lang="en-US" altLang="en-US" sz="3200" b="1" dirty="0">
                <a:ln>
                  <a:solidFill>
                    <a:srgbClr val="FFC000"/>
                  </a:solidFill>
                </a:ln>
                <a:solidFill>
                  <a:srgbClr val="FFC000"/>
                </a:solidFill>
              </a:rPr>
              <a:t>, and from </a:t>
            </a:r>
            <a:r>
              <a:rPr lang="en-US" altLang="en-US" sz="3200" b="1" u="sng" dirty="0">
                <a:ln>
                  <a:solidFill>
                    <a:srgbClr val="FFC000"/>
                  </a:solidFill>
                </a:ln>
                <a:solidFill>
                  <a:srgbClr val="FFC000"/>
                </a:solidFill>
              </a:rPr>
              <a:t>thin</a:t>
            </a:r>
            <a:r>
              <a:rPr lang="en-US" altLang="en-US" sz="3200" b="1" dirty="0">
                <a:ln>
                  <a:solidFill>
                    <a:srgbClr val="FFC000"/>
                  </a:solidFill>
                </a:ln>
                <a:solidFill>
                  <a:srgbClr val="FFC000"/>
                </a:solidFill>
              </a:rPr>
              <a:t>g</a:t>
            </a:r>
            <a:r>
              <a:rPr lang="en-US" altLang="en-US" sz="3200" b="1" u="sng" dirty="0">
                <a:ln>
                  <a:solidFill>
                    <a:srgbClr val="FFC000"/>
                  </a:solidFill>
                </a:ln>
                <a:solidFill>
                  <a:srgbClr val="FFC000"/>
                </a:solidFill>
              </a:rPr>
              <a:t>s stran</a:t>
            </a:r>
            <a:r>
              <a:rPr lang="en-US" altLang="en-US" sz="3200" b="1" dirty="0">
                <a:ln>
                  <a:solidFill>
                    <a:srgbClr val="FFC000"/>
                  </a:solidFill>
                </a:ln>
                <a:solidFill>
                  <a:srgbClr val="FFC000"/>
                </a:solidFill>
              </a:rPr>
              <a:t>g</a:t>
            </a:r>
            <a:r>
              <a:rPr lang="en-US" altLang="en-US" sz="3200" b="1" u="sng" dirty="0">
                <a:ln>
                  <a:solidFill>
                    <a:srgbClr val="FFC000"/>
                  </a:solidFill>
                </a:ln>
                <a:solidFill>
                  <a:srgbClr val="FFC000"/>
                </a:solidFill>
              </a:rPr>
              <a:t>led</a:t>
            </a:r>
            <a:r>
              <a:rPr lang="en-US" altLang="en-US" sz="3200" b="1" dirty="0">
                <a:ln>
                  <a:solidFill>
                    <a:srgbClr val="FFC000"/>
                  </a:solidFill>
                </a:ln>
                <a:solidFill>
                  <a:srgbClr val="FFC000"/>
                </a:solidFill>
              </a:rPr>
              <a:t>, and </a:t>
            </a:r>
            <a:r>
              <a:rPr lang="en-US" altLang="en-US" sz="3200" b="1" u="sng" dirty="0">
                <a:ln>
                  <a:solidFill>
                    <a:srgbClr val="FFC000"/>
                  </a:solidFill>
                </a:ln>
                <a:solidFill>
                  <a:srgbClr val="FFC000"/>
                </a:solidFill>
              </a:rPr>
              <a:t>from blood</a:t>
            </a:r>
            <a:r>
              <a:rPr lang="en-US" altLang="en-US" sz="3200" b="1" dirty="0">
                <a:ln>
                  <a:solidFill>
                    <a:srgbClr val="FFC000"/>
                  </a:solidFill>
                </a:ln>
                <a:solidFill>
                  <a:srgbClr val="FFC000"/>
                </a:solidFill>
              </a:rPr>
              <a:t>. </a:t>
            </a:r>
            <a:r>
              <a:rPr lang="en-US" altLang="en-US" sz="3200" b="1" dirty="0">
                <a:ln>
                  <a:solidFill>
                    <a:srgbClr val="FFC000"/>
                  </a:solidFill>
                </a:ln>
                <a:solidFill>
                  <a:schemeClr val="bg1"/>
                </a:solidFill>
              </a:rPr>
              <a:t> </a:t>
            </a:r>
            <a:r>
              <a:rPr lang="en-US" altLang="en-US" sz="3200" b="1" dirty="0">
                <a:solidFill>
                  <a:schemeClr val="bg1"/>
                </a:solidFill>
              </a:rPr>
              <a:t/>
            </a:r>
            <a:br>
              <a:rPr lang="en-US" altLang="en-US" sz="3200" b="1" dirty="0">
                <a:solidFill>
                  <a:schemeClr val="bg1"/>
                </a:solidFill>
              </a:rPr>
            </a:br>
            <a:r>
              <a:rPr lang="en-US" altLang="en-US" sz="3200" b="1" dirty="0">
                <a:solidFill>
                  <a:schemeClr val="bg1"/>
                </a:solidFill>
              </a:rPr>
              <a:t>21. For Moses of old time hath in every city </a:t>
            </a:r>
            <a:br>
              <a:rPr lang="en-US" altLang="en-US" sz="3200" b="1" dirty="0">
                <a:solidFill>
                  <a:schemeClr val="bg1"/>
                </a:solidFill>
              </a:rPr>
            </a:br>
            <a:r>
              <a:rPr lang="en-US" altLang="en-US" sz="3200" b="1" dirty="0">
                <a:solidFill>
                  <a:schemeClr val="bg1"/>
                </a:solidFill>
              </a:rPr>
              <a:t>them that preach him, being read in the synagogues every Sabbath day.”</a:t>
            </a:r>
            <a:r>
              <a:rPr lang="en-US" altLang="en-US" sz="2800" b="1" dirty="0">
                <a:solidFill>
                  <a:schemeClr val="bg1"/>
                </a:solidFill>
              </a:rPr>
              <a:t>  </a:t>
            </a:r>
            <a:r>
              <a:rPr lang="en-US" altLang="en-US" i="1" dirty="0">
                <a:solidFill>
                  <a:schemeClr val="bg1"/>
                </a:solidFill>
              </a:rPr>
              <a:t>KJV</a:t>
            </a:r>
            <a:endParaRPr lang="en-US" altLang="en-US" sz="2800" i="1" dirty="0">
              <a:solidFill>
                <a:schemeClr val="bg1"/>
              </a:solidFill>
            </a:endParaRPr>
          </a:p>
        </p:txBody>
      </p:sp>
      <p:pic>
        <p:nvPicPr>
          <p:cNvPr id="2" name="Picture 1">
            <a:extLst>
              <a:ext uri="{FF2B5EF4-FFF2-40B4-BE49-F238E27FC236}">
                <a16:creationId xmlns:a16="http://schemas.microsoft.com/office/drawing/2014/main" xmlns="" id="{DAE13893-DD25-4852-8D87-AD6E5862FD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pic>
        <p:nvPicPr>
          <p:cNvPr id="181250" name="Picture 7" descr="istockphoto_470910-open-bible-kjv"/>
          <p:cNvPicPr>
            <a:picLocks noChangeAspect="1" noChangeArrowheads="1"/>
          </p:cNvPicPr>
          <p:nvPr/>
        </p:nvPicPr>
        <p:blipFill>
          <a:blip r:embed="rId4" cstate="email">
            <a:extLst>
              <a:ext uri="{BEBA8EAE-BF5A-486C-A8C5-ECC9F3942E4B}">
                <a14:imgProps xmlns:a14="http://schemas.microsoft.com/office/drawing/2010/main">
                  <a14:imgLayer r:embed="rId5">
                    <a14:imgEffect>
                      <a14:backgroundRemoval t="0" b="100000" l="0" r="99737"/>
                    </a14:imgEffect>
                  </a14:imgLayer>
                </a14:imgProps>
              </a:ext>
              <a:ext uri="{28A0092B-C50C-407E-A947-70E740481C1C}">
                <a14:useLocalDpi xmlns:a14="http://schemas.microsoft.com/office/drawing/2010/main"/>
              </a:ext>
            </a:extLst>
          </a:blip>
          <a:srcRect/>
          <a:stretch>
            <a:fillRect/>
          </a:stretch>
        </p:blipFill>
        <p:spPr bwMode="auto">
          <a:xfrm>
            <a:off x="7543800" y="352425"/>
            <a:ext cx="3048000" cy="210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Text Box 3"/>
          <p:cNvSpPr txBox="1">
            <a:spLocks noChangeArrowheads="1"/>
          </p:cNvSpPr>
          <p:nvPr/>
        </p:nvSpPr>
        <p:spPr bwMode="auto">
          <a:xfrm>
            <a:off x="824089" y="1487414"/>
            <a:ext cx="10591800" cy="1384995"/>
          </a:xfrm>
          <a:prstGeom prst="rect">
            <a:avLst/>
          </a:prstGeom>
          <a:solidFill>
            <a:srgbClr val="FFFF9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en-US" altLang="en-US" sz="2800" b="1" dirty="0">
                <a:solidFill>
                  <a:schemeClr val="accent2">
                    <a:lumMod val="75000"/>
                  </a:schemeClr>
                </a:solidFill>
              </a:rPr>
              <a:t>“That ye abstain from meats offered to </a:t>
            </a:r>
            <a:r>
              <a:rPr lang="en-US" altLang="en-US" sz="2800" b="1" u="sng" dirty="0">
                <a:solidFill>
                  <a:schemeClr val="accent2">
                    <a:lumMod val="75000"/>
                  </a:schemeClr>
                </a:solidFill>
              </a:rPr>
              <a:t>idols</a:t>
            </a:r>
            <a:r>
              <a:rPr lang="en-US" altLang="en-US" sz="2800" b="1" dirty="0">
                <a:solidFill>
                  <a:schemeClr val="accent2">
                    <a:lumMod val="75000"/>
                  </a:schemeClr>
                </a:solidFill>
              </a:rPr>
              <a:t>, and from </a:t>
            </a:r>
            <a:r>
              <a:rPr lang="en-US" altLang="en-US" sz="2800" b="1" u="sng" dirty="0">
                <a:solidFill>
                  <a:schemeClr val="accent2">
                    <a:lumMod val="75000"/>
                  </a:schemeClr>
                </a:solidFill>
              </a:rPr>
              <a:t>blood</a:t>
            </a:r>
            <a:r>
              <a:rPr lang="en-US" altLang="en-US" sz="2800" b="1" dirty="0">
                <a:solidFill>
                  <a:schemeClr val="accent2">
                    <a:lumMod val="75000"/>
                  </a:schemeClr>
                </a:solidFill>
              </a:rPr>
              <a:t>, and from things </a:t>
            </a:r>
            <a:r>
              <a:rPr lang="en-US" altLang="en-US" sz="2800" b="1" u="sng" dirty="0">
                <a:solidFill>
                  <a:schemeClr val="accent2">
                    <a:lumMod val="75000"/>
                  </a:schemeClr>
                </a:solidFill>
              </a:rPr>
              <a:t>stran</a:t>
            </a:r>
            <a:r>
              <a:rPr lang="en-US" altLang="en-US" sz="2800" b="1" dirty="0">
                <a:solidFill>
                  <a:schemeClr val="accent2">
                    <a:lumMod val="75000"/>
                  </a:schemeClr>
                </a:solidFill>
              </a:rPr>
              <a:t>g</a:t>
            </a:r>
            <a:r>
              <a:rPr lang="en-US" altLang="en-US" sz="2800" b="1" u="sng" dirty="0">
                <a:solidFill>
                  <a:schemeClr val="accent2">
                    <a:lumMod val="75000"/>
                  </a:schemeClr>
                </a:solidFill>
              </a:rPr>
              <a:t>led</a:t>
            </a:r>
            <a:r>
              <a:rPr lang="en-US" altLang="en-US" sz="2800" b="1" dirty="0">
                <a:solidFill>
                  <a:schemeClr val="accent2">
                    <a:lumMod val="75000"/>
                  </a:schemeClr>
                </a:solidFill>
              </a:rPr>
              <a:t>, and from f</a:t>
            </a:r>
            <a:r>
              <a:rPr lang="en-US" altLang="en-US" sz="2800" b="1" u="sng" dirty="0">
                <a:solidFill>
                  <a:schemeClr val="accent2">
                    <a:lumMod val="75000"/>
                  </a:schemeClr>
                </a:solidFill>
              </a:rPr>
              <a:t>ornication</a:t>
            </a:r>
            <a:r>
              <a:rPr lang="en-US" altLang="en-US" sz="2800" b="1" dirty="0">
                <a:solidFill>
                  <a:schemeClr val="accent2">
                    <a:lumMod val="75000"/>
                  </a:schemeClr>
                </a:solidFill>
              </a:rPr>
              <a:t>: from which if ye keep yourselves, ye shall do well.  Fare ye well.” </a:t>
            </a:r>
            <a:r>
              <a:rPr lang="en-US" altLang="en-US" sz="2000" i="1" dirty="0"/>
              <a:t>KJV</a:t>
            </a:r>
            <a:endParaRPr lang="en-US" altLang="en-US" sz="2800" i="1" dirty="0"/>
          </a:p>
        </p:txBody>
      </p:sp>
      <p:sp>
        <p:nvSpPr>
          <p:cNvPr id="82948" name="Text Box 4"/>
          <p:cNvSpPr txBox="1">
            <a:spLocks noChangeArrowheads="1"/>
          </p:cNvSpPr>
          <p:nvPr/>
        </p:nvSpPr>
        <p:spPr bwMode="auto">
          <a:xfrm>
            <a:off x="824089" y="4558605"/>
            <a:ext cx="10591800" cy="1384995"/>
          </a:xfrm>
          <a:prstGeom prst="rect">
            <a:avLst/>
          </a:prstGeom>
          <a:solidFill>
            <a:srgbClr val="CC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txBody>
          <a:bodyPr wrap="square">
            <a:spAutoFit/>
            <a:sp3d extrusionH="57150">
              <a:bevelT h="25400" prst="softRound"/>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en-US" altLang="en-US" sz="2800" b="1" dirty="0">
                <a:solidFill>
                  <a:srgbClr val="23461E"/>
                </a:solidFill>
              </a:rPr>
              <a:t>We should point out that the word “meats” is not in the original sentence at all, but “apechomai” meaning “abstain” and “</a:t>
            </a:r>
            <a:r>
              <a:rPr lang="en-US" altLang="en-US" sz="2800" b="1" dirty="0" err="1">
                <a:solidFill>
                  <a:srgbClr val="23461E"/>
                </a:solidFill>
              </a:rPr>
              <a:t>eidolothuton</a:t>
            </a:r>
            <a:r>
              <a:rPr lang="en-US" altLang="en-US" sz="2800" b="1" dirty="0">
                <a:solidFill>
                  <a:srgbClr val="23461E"/>
                </a:solidFill>
              </a:rPr>
              <a:t>” meaning “idol/sacrifice/service/offering.”</a:t>
            </a:r>
          </a:p>
        </p:txBody>
      </p:sp>
      <p:sp>
        <p:nvSpPr>
          <p:cNvPr id="2" name="TextBox 1"/>
          <p:cNvSpPr txBox="1"/>
          <p:nvPr/>
        </p:nvSpPr>
        <p:spPr>
          <a:xfrm>
            <a:off x="914400" y="811639"/>
            <a:ext cx="8466667" cy="5232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6"/>
          </a:fillRef>
          <a:effectRef idx="1">
            <a:schemeClr val="accent6"/>
          </a:effectRef>
          <a:fontRef idx="minor">
            <a:schemeClr val="lt1"/>
          </a:fontRef>
        </p:style>
        <p:txBody>
          <a:bodyPr wrap="square" rtlCol="0">
            <a:spAutoFit/>
          </a:bodyPr>
          <a:lstStyle/>
          <a:p>
            <a:r>
              <a:rPr lang="en-US" sz="2800" b="1" i="1" dirty="0"/>
              <a:t>These four things are being repeated again in Verse 29:</a:t>
            </a:r>
          </a:p>
        </p:txBody>
      </p:sp>
      <p:sp>
        <p:nvSpPr>
          <p:cNvPr id="3" name="TextBox 2"/>
          <p:cNvSpPr txBox="1"/>
          <p:nvPr/>
        </p:nvSpPr>
        <p:spPr>
          <a:xfrm>
            <a:off x="826911" y="3009305"/>
            <a:ext cx="10588978" cy="138499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r>
              <a:rPr lang="en-US" dirty="0"/>
              <a:t> </a:t>
            </a:r>
            <a:r>
              <a:rPr lang="en-US" sz="2800" b="1" dirty="0">
                <a:latin typeface="Arial" panose="020B0604020202020204" pitchFamily="34" charset="0"/>
                <a:cs typeface="Arial" panose="020B0604020202020204" pitchFamily="34" charset="0"/>
              </a:rPr>
              <a:t>“That you abstain from what is offered to idols, and blood, and what is strangled, and whoring. If you keep yourselves from these, you shall do well. Be strong!”   </a:t>
            </a:r>
            <a:r>
              <a:rPr lang="en-US" sz="2400" i="1" dirty="0">
                <a:latin typeface="Arial" panose="020B0604020202020204" pitchFamily="34" charset="0"/>
                <a:cs typeface="Arial" panose="020B0604020202020204" pitchFamily="34" charset="0"/>
              </a:rPr>
              <a:t>The Scriptures</a:t>
            </a:r>
          </a:p>
        </p:txBody>
      </p:sp>
      <p:pic>
        <p:nvPicPr>
          <p:cNvPr id="4" name="Picture 3">
            <a:extLst>
              <a:ext uri="{FF2B5EF4-FFF2-40B4-BE49-F238E27FC236}">
                <a16:creationId xmlns:a16="http://schemas.microsoft.com/office/drawing/2014/main" xmlns="" id="{43C4D3A7-2779-4905-9017-78068BF4E70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2947"/>
                                        </p:tgtEl>
                                        <p:attrNameLst>
                                          <p:attrName>style.visibility</p:attrName>
                                        </p:attrNameLst>
                                      </p:cBhvr>
                                      <p:to>
                                        <p:strVal val="visible"/>
                                      </p:to>
                                    </p:set>
                                    <p:animEffect transition="in" filter="barn(inVertical)">
                                      <p:cBhvr>
                                        <p:cTn id="7" dur="500"/>
                                        <p:tgtEl>
                                          <p:spTgt spid="829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2948"/>
                                        </p:tgtEl>
                                        <p:attrNameLst>
                                          <p:attrName>style.visibility</p:attrName>
                                        </p:attrNameLst>
                                      </p:cBhvr>
                                      <p:to>
                                        <p:strVal val="visible"/>
                                      </p:to>
                                    </p:set>
                                    <p:animEffect transition="in" filter="barn(inVertical)">
                                      <p:cBhvr>
                                        <p:cTn id="17" dur="500"/>
                                        <p:tgtEl>
                                          <p:spTgt spid="82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P spid="82948" grpId="0" animBg="1"/>
      <p:bldP spid="3"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2401" y="597436"/>
            <a:ext cx="10493300" cy="5632311"/>
          </a:xfrm>
          <a:prstGeom prst="rect">
            <a:avLst/>
          </a:prstGeom>
          <a:solidFill>
            <a:schemeClr val="accent4">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wrap="square" rtlCol="0">
            <a:spAutoFit/>
            <a:sp3d extrusionH="57150">
              <a:bevelT w="82550" h="38100" prst="coolSlant"/>
            </a:sp3d>
          </a:bodyPr>
          <a:lstStyle/>
          <a:p>
            <a:pPr algn="ctr" eaLnBrk="1" hangingPunct="1"/>
            <a:r>
              <a:rPr lang="en-US" altLang="en-US" sz="4000" b="1" dirty="0">
                <a:solidFill>
                  <a:schemeClr val="bg1"/>
                </a:solidFill>
              </a:rPr>
              <a:t>This would include a great deal of changes, such as participating in ANY pattern of Pagan idol servitude;  going to a party and lifting a cup to toast “the gods</a:t>
            </a:r>
            <a:r>
              <a:rPr lang="en-US" altLang="en-US" sz="4000" dirty="0">
                <a:solidFill>
                  <a:schemeClr val="bg1"/>
                </a:solidFill>
              </a:rPr>
              <a:t>,</a:t>
            </a:r>
            <a:r>
              <a:rPr lang="en-US" altLang="en-US" sz="4000" b="1" dirty="0">
                <a:solidFill>
                  <a:schemeClr val="bg1"/>
                </a:solidFill>
              </a:rPr>
              <a:t>” or celebrating on a day that is only derived from a Pagan background (such as Saturnalia = Christmas) – </a:t>
            </a:r>
            <a:br>
              <a:rPr lang="en-US" altLang="en-US" sz="4000" b="1" dirty="0">
                <a:solidFill>
                  <a:schemeClr val="bg1"/>
                </a:solidFill>
              </a:rPr>
            </a:br>
            <a:r>
              <a:rPr lang="en-US" altLang="en-US" sz="4000" b="1" dirty="0">
                <a:solidFill>
                  <a:schemeClr val="bg1"/>
                </a:solidFill>
              </a:rPr>
              <a:t>even if it had been “cleansed” and turned into another meaning.  That would also include </a:t>
            </a:r>
            <a:br>
              <a:rPr lang="en-US" altLang="en-US" sz="4000" b="1" dirty="0">
                <a:solidFill>
                  <a:schemeClr val="bg1"/>
                </a:solidFill>
              </a:rPr>
            </a:br>
            <a:r>
              <a:rPr lang="en-US" altLang="en-US" sz="4000" b="1" dirty="0">
                <a:solidFill>
                  <a:schemeClr val="bg1"/>
                </a:solidFill>
              </a:rPr>
              <a:t>the offering of “meat” to an idol. </a:t>
            </a:r>
          </a:p>
        </p:txBody>
      </p:sp>
      <p:pic>
        <p:nvPicPr>
          <p:cNvPr id="3" name="Picture 2">
            <a:extLst>
              <a:ext uri="{FF2B5EF4-FFF2-40B4-BE49-F238E27FC236}">
                <a16:creationId xmlns:a16="http://schemas.microsoft.com/office/drawing/2014/main" xmlns="" id="{27408B1B-14B1-43D0-A319-BBF719E63F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4172754117"/>
      </p:ext>
    </p:extLst>
  </p:cSld>
  <p:clrMapOvr>
    <a:masterClrMapping/>
  </p:clrMapOvr>
  <p:transition spd="slow">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 name="TextBox 2"/>
          <p:cNvSpPr txBox="1"/>
          <p:nvPr/>
        </p:nvSpPr>
        <p:spPr>
          <a:xfrm>
            <a:off x="685800" y="609600"/>
            <a:ext cx="6096000" cy="5816977"/>
          </a:xfrm>
          <a:prstGeom prst="rect">
            <a:avLst/>
          </a:prstGeom>
          <a:solidFill>
            <a:schemeClr val="accent2">
              <a:alpha val="34000"/>
            </a:schemeClr>
          </a:solidFill>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z="2800" dirty="0">
                <a:solidFill>
                  <a:schemeClr val="bg1"/>
                </a:solidFill>
              </a:rPr>
              <a:t>Just a note:  Under the influence of the </a:t>
            </a:r>
            <a:r>
              <a:rPr lang="en-US" sz="2800" dirty="0" err="1">
                <a:solidFill>
                  <a:schemeClr val="bg1"/>
                </a:solidFill>
              </a:rPr>
              <a:t>Ruach</a:t>
            </a:r>
            <a:r>
              <a:rPr lang="en-US" sz="2800" dirty="0">
                <a:solidFill>
                  <a:schemeClr val="bg1"/>
                </a:solidFill>
              </a:rPr>
              <a:t> Ha </a:t>
            </a:r>
            <a:r>
              <a:rPr lang="en-US" sz="2800" dirty="0" err="1">
                <a:solidFill>
                  <a:schemeClr val="bg1"/>
                </a:solidFill>
              </a:rPr>
              <a:t>Kodesh</a:t>
            </a:r>
            <a:r>
              <a:rPr lang="en-US" sz="2800" dirty="0">
                <a:solidFill>
                  <a:schemeClr val="bg1"/>
                </a:solidFill>
              </a:rPr>
              <a:t>, </a:t>
            </a:r>
            <a:r>
              <a:rPr lang="en-US" sz="3600" b="1" dirty="0">
                <a:ln>
                  <a:solidFill>
                    <a:srgbClr val="002060"/>
                  </a:solid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the laws </a:t>
            </a:r>
            <a:br>
              <a:rPr lang="en-US" sz="3600" b="1" dirty="0">
                <a:ln>
                  <a:solidFill>
                    <a:srgbClr val="002060"/>
                  </a:solid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br>
            <a:r>
              <a:rPr lang="en-US" sz="2800" dirty="0">
                <a:solidFill>
                  <a:schemeClr val="bg1"/>
                </a:solidFill>
              </a:rPr>
              <a:t>that the Apostolic counsel decided </a:t>
            </a:r>
            <a:br>
              <a:rPr lang="en-US" sz="2800" dirty="0">
                <a:solidFill>
                  <a:schemeClr val="bg1"/>
                </a:solidFill>
              </a:rPr>
            </a:br>
            <a:r>
              <a:rPr lang="en-US" sz="2800" dirty="0">
                <a:solidFill>
                  <a:schemeClr val="bg1"/>
                </a:solidFill>
              </a:rPr>
              <a:t>to strictly enforce upon the </a:t>
            </a:r>
            <a:br>
              <a:rPr lang="en-US" sz="2800" dirty="0">
                <a:solidFill>
                  <a:schemeClr val="bg1"/>
                </a:solidFill>
              </a:rPr>
            </a:br>
            <a:r>
              <a:rPr lang="en-US" sz="2800" dirty="0">
                <a:solidFill>
                  <a:schemeClr val="bg1"/>
                </a:solidFill>
              </a:rPr>
              <a:t>Gentile believers </a:t>
            </a:r>
            <a:r>
              <a:rPr lang="en-US" sz="2800" u="sng" dirty="0">
                <a:solidFill>
                  <a:schemeClr val="bg1"/>
                </a:solidFill>
              </a:rPr>
              <a:t>are no where to be found in the Ten Commandments </a:t>
            </a:r>
            <a:br>
              <a:rPr lang="en-US" sz="2800" u="sng" dirty="0">
                <a:solidFill>
                  <a:schemeClr val="bg1"/>
                </a:solidFill>
              </a:rPr>
            </a:br>
            <a:r>
              <a:rPr lang="en-US" sz="2800" dirty="0">
                <a:solidFill>
                  <a:schemeClr val="bg1"/>
                </a:solidFill>
              </a:rPr>
              <a:t>but rather, </a:t>
            </a:r>
            <a:br>
              <a:rPr lang="en-US" sz="2800" dirty="0">
                <a:solidFill>
                  <a:schemeClr val="bg1"/>
                </a:solidFill>
              </a:rPr>
            </a:br>
            <a:r>
              <a:rPr lang="en-US" sz="3600" b="1" u="sng" dirty="0">
                <a:ln>
                  <a:solidFill>
                    <a:srgbClr val="002060"/>
                  </a:solid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are found in the </a:t>
            </a:r>
            <a:r>
              <a:rPr lang="en-US" sz="3600" b="1" u="sng" dirty="0" smtClean="0">
                <a:ln>
                  <a:solidFill>
                    <a:srgbClr val="002060"/>
                  </a:solid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statutes</a:t>
            </a:r>
            <a:r>
              <a:rPr lang="en-US" sz="3600" b="1" dirty="0" smtClean="0">
                <a:ln>
                  <a:solidFill>
                    <a:srgbClr val="002060"/>
                  </a:solidFill>
                </a:ln>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a:t>
            </a:r>
            <a:r>
              <a:rPr lang="en-US" sz="2800" dirty="0" smtClean="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 </a:t>
            </a:r>
            <a:r>
              <a:rPr lang="en-US" sz="2800" dirty="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t/>
            </a:r>
            <a:br>
              <a:rPr lang="en-US" sz="2800" dirty="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rPr>
            </a:br>
            <a:r>
              <a:rPr lang="en-US" sz="2800" dirty="0">
                <a:solidFill>
                  <a:schemeClr val="bg1"/>
                </a:solidFill>
              </a:rPr>
              <a:t>which of course explain the </a:t>
            </a:r>
            <a:br>
              <a:rPr lang="en-US" sz="2800" dirty="0">
                <a:solidFill>
                  <a:schemeClr val="bg1"/>
                </a:solidFill>
              </a:rPr>
            </a:br>
            <a:r>
              <a:rPr lang="en-US" sz="2800" dirty="0">
                <a:solidFill>
                  <a:schemeClr val="bg1"/>
                </a:solidFill>
              </a:rPr>
              <a:t>Ten Commandments. </a:t>
            </a:r>
            <a:br>
              <a:rPr lang="en-US" sz="2800" dirty="0">
                <a:solidFill>
                  <a:schemeClr val="bg1"/>
                </a:solidFill>
              </a:rPr>
            </a:br>
            <a:r>
              <a:rPr lang="en-US" sz="2800" dirty="0">
                <a:solidFill>
                  <a:schemeClr val="bg1"/>
                </a:solidFill>
              </a:rPr>
              <a:t/>
            </a:r>
            <a:br>
              <a:rPr lang="en-US" sz="2800" dirty="0">
                <a:solidFill>
                  <a:schemeClr val="bg1"/>
                </a:solidFill>
              </a:rPr>
            </a:br>
            <a:r>
              <a:rPr lang="en-US" sz="2400" dirty="0">
                <a:solidFill>
                  <a:schemeClr val="bg1"/>
                </a:solidFill>
              </a:rPr>
              <a:t>(See Lev 3:17; Lev 19:26 </a:t>
            </a:r>
            <a:br>
              <a:rPr lang="en-US" sz="2400" dirty="0">
                <a:solidFill>
                  <a:schemeClr val="bg1"/>
                </a:solidFill>
              </a:rPr>
            </a:br>
            <a:r>
              <a:rPr lang="en-US" sz="2400" dirty="0">
                <a:solidFill>
                  <a:schemeClr val="bg1"/>
                </a:solidFill>
              </a:rPr>
              <a:t>and Lev </a:t>
            </a:r>
            <a:r>
              <a:rPr lang="en-US" sz="2400" dirty="0" err="1">
                <a:solidFill>
                  <a:schemeClr val="bg1"/>
                </a:solidFill>
              </a:rPr>
              <a:t>Ch</a:t>
            </a:r>
            <a:r>
              <a:rPr lang="en-US" sz="2400" dirty="0">
                <a:solidFill>
                  <a:schemeClr val="bg1"/>
                </a:solidFill>
              </a:rPr>
              <a:t> 18.)</a:t>
            </a:r>
          </a:p>
        </p:txBody>
      </p:sp>
      <p:sp>
        <p:nvSpPr>
          <p:cNvPr id="4" name="Rectangle 3"/>
          <p:cNvSpPr/>
          <p:nvPr/>
        </p:nvSpPr>
        <p:spPr>
          <a:xfrm>
            <a:off x="381000" y="304800"/>
            <a:ext cx="11575052" cy="6324600"/>
          </a:xfrm>
          <a:prstGeom prst="rect">
            <a:avLst/>
          </a:prstGeom>
          <a:noFill/>
          <a:ln w="5715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523D2EC4-7F16-4E6E-A11F-C352772605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pic>
        <p:nvPicPr>
          <p:cNvPr id="2" name="Picture 1"/>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tretch>
            <a:fillRect/>
          </a:stretch>
        </p:blipFill>
        <p:spPr>
          <a:xfrm rot="460205">
            <a:off x="6437102" y="1564597"/>
            <a:ext cx="5466352" cy="4335917"/>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D2D3D5"/>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duotone>
              <a:prstClr val="black"/>
              <a:srgbClr val="D9C3A5">
                <a:tint val="50000"/>
                <a:satMod val="180000"/>
              </a:srgbClr>
            </a:duotone>
            <a:extLst>
              <a:ext uri="{28A0092B-C50C-407E-A947-70E740481C1C}">
                <a14:useLocalDpi xmlns:a14="http://schemas.microsoft.com/office/drawing/2010/main"/>
              </a:ext>
            </a:extLst>
          </a:blip>
          <a:stretch>
            <a:fillRect/>
          </a:stretch>
        </p:blipFill>
        <p:spPr>
          <a:xfrm>
            <a:off x="8305800" y="533399"/>
            <a:ext cx="3352800" cy="585892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TextBox 2"/>
          <p:cNvSpPr txBox="1"/>
          <p:nvPr/>
        </p:nvSpPr>
        <p:spPr>
          <a:xfrm>
            <a:off x="533400" y="457200"/>
            <a:ext cx="7467600" cy="26776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sz="2800" dirty="0"/>
              <a:t>To take these verses as is, (without understanding the context and what the Gentiles were used to doing) and then claim that people born out of the Covenant may do whatever they wish except for these four things, is misinterpreting Scripture!</a:t>
            </a:r>
          </a:p>
        </p:txBody>
      </p:sp>
      <p:sp>
        <p:nvSpPr>
          <p:cNvPr id="4" name="TextBox 3"/>
          <p:cNvSpPr txBox="1"/>
          <p:nvPr/>
        </p:nvSpPr>
        <p:spPr>
          <a:xfrm>
            <a:off x="533400" y="3283786"/>
            <a:ext cx="7464778" cy="310854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US" sz="2800" dirty="0"/>
              <a:t>If this were the case, it would mean that former Gentiles </a:t>
            </a:r>
            <a:r>
              <a:rPr lang="en-US" sz="2000" i="1" dirty="0"/>
              <a:t>(who have become fellow citizens of Israel through the Everlasting Covenant) </a:t>
            </a:r>
            <a:r>
              <a:rPr lang="en-US" sz="2800" dirty="0"/>
              <a:t>could covet, lie, misuse YHVH’s Name, ignore the Sabbath, and the Feast days and also dishonor their parents, </a:t>
            </a:r>
            <a:r>
              <a:rPr lang="en-US" sz="2800" dirty="0" smtClean="0"/>
              <a:t>and </a:t>
            </a:r>
            <a:r>
              <a:rPr lang="en-US" sz="2800" dirty="0"/>
              <a:t>still be fine with Yahuwah </a:t>
            </a:r>
            <a:br>
              <a:rPr lang="en-US" sz="2800" dirty="0"/>
            </a:br>
            <a:r>
              <a:rPr lang="en-US" sz="2800" dirty="0" smtClean="0"/>
              <a:t>in </a:t>
            </a:r>
            <a:r>
              <a:rPr lang="en-US" sz="2800" dirty="0"/>
              <a:t>a saving relationship with HIM. </a:t>
            </a:r>
          </a:p>
        </p:txBody>
      </p:sp>
      <p:sp>
        <p:nvSpPr>
          <p:cNvPr id="5" name="Rectangle 4"/>
          <p:cNvSpPr/>
          <p:nvPr/>
        </p:nvSpPr>
        <p:spPr>
          <a:xfrm>
            <a:off x="228600" y="228600"/>
            <a:ext cx="11734800" cy="640080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CFC07F9C-0F7F-41FF-93EE-4E363C06B9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9"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extLst>
      <p:ext uri="{BB962C8B-B14F-4D97-AF65-F5344CB8AC3E}">
        <p14:creationId xmlns:p14="http://schemas.microsoft.com/office/powerpoint/2010/main" val="327668020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490" name="Picture 5" descr="garni-ancient-pagan-temple"/>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70" name="WordArt 6"/>
          <p:cNvSpPr>
            <a:spLocks noChangeArrowheads="1" noChangeShapeType="1" noTextEdit="1"/>
          </p:cNvSpPr>
          <p:nvPr/>
        </p:nvSpPr>
        <p:spPr bwMode="auto">
          <a:xfrm>
            <a:off x="814390" y="2514600"/>
            <a:ext cx="4495800" cy="533400"/>
          </a:xfrm>
          <a:prstGeom prst="rect">
            <a:avLst/>
          </a:prstGeom>
        </p:spPr>
        <p:txBody>
          <a:bodyPr wrap="none" fromWordArt="1">
            <a:prstTxWarp prst="textPlain">
              <a:avLst>
                <a:gd name="adj" fmla="val 50000"/>
              </a:avLst>
            </a:prstTxWarp>
            <a:scene3d>
              <a:camera prst="orthographicFront"/>
              <a:lightRig rig="threePt" dir="t"/>
            </a:scene3d>
            <a:sp3d extrusionH="57150">
              <a:bevelT w="38100" h="38100"/>
            </a:sp3d>
          </a:bodyPr>
          <a:lstStyle/>
          <a:p>
            <a:pPr algn="ctr"/>
            <a:r>
              <a:rPr lang="en-US" sz="3600" kern="10" dirty="0">
                <a:ln w="9525">
                  <a:solidFill>
                    <a:srgbClr val="000000"/>
                  </a:solidFill>
                  <a:round/>
                  <a:headEnd/>
                  <a:tailEnd/>
                </a:ln>
                <a:solidFill>
                  <a:srgbClr val="FFC000"/>
                </a:solidFill>
                <a:latin typeface="Arial Black" panose="020B0A04020102020204" pitchFamily="34" charset="0"/>
              </a:rPr>
              <a:t>Pollutions of Idols</a:t>
            </a:r>
          </a:p>
        </p:txBody>
      </p:sp>
      <p:sp>
        <p:nvSpPr>
          <p:cNvPr id="88071" name="WordArt 7"/>
          <p:cNvSpPr>
            <a:spLocks noChangeArrowheads="1" noChangeShapeType="1" noTextEdit="1"/>
          </p:cNvSpPr>
          <p:nvPr/>
        </p:nvSpPr>
        <p:spPr bwMode="auto">
          <a:xfrm>
            <a:off x="773292" y="3393722"/>
            <a:ext cx="5476875" cy="647700"/>
          </a:xfrm>
          <a:prstGeom prst="rect">
            <a:avLst/>
          </a:prstGeom>
        </p:spPr>
        <p:txBody>
          <a:bodyPr wrap="none" fromWordArt="1">
            <a:prstTxWarp prst="textPlain">
              <a:avLst>
                <a:gd name="adj" fmla="val 50000"/>
              </a:avLst>
            </a:prstTxWarp>
            <a:scene3d>
              <a:camera prst="orthographicFront"/>
              <a:lightRig rig="threePt" dir="t"/>
            </a:scene3d>
            <a:sp3d extrusionH="57150">
              <a:bevelT w="38100" h="38100"/>
            </a:sp3d>
          </a:bodyPr>
          <a:lstStyle/>
          <a:p>
            <a:pPr algn="ctr"/>
            <a:r>
              <a:rPr lang="en-US" sz="3600" kern="10" dirty="0">
                <a:ln w="9525">
                  <a:solidFill>
                    <a:srgbClr val="000000"/>
                  </a:solidFill>
                  <a:round/>
                  <a:headEnd/>
                  <a:tailEnd/>
                </a:ln>
                <a:solidFill>
                  <a:srgbClr val="FF0000"/>
                </a:solidFill>
                <a:latin typeface="Arial Black" panose="020B0A04020102020204" pitchFamily="34" charset="0"/>
              </a:rPr>
              <a:t>Abstaining from blood</a:t>
            </a:r>
          </a:p>
        </p:txBody>
      </p:sp>
      <p:sp>
        <p:nvSpPr>
          <p:cNvPr id="88072" name="WordArt 8"/>
          <p:cNvSpPr>
            <a:spLocks noChangeArrowheads="1" noChangeShapeType="1" noTextEdit="1"/>
          </p:cNvSpPr>
          <p:nvPr/>
        </p:nvSpPr>
        <p:spPr bwMode="auto">
          <a:xfrm>
            <a:off x="751594" y="4193822"/>
            <a:ext cx="6868406" cy="647700"/>
          </a:xfrm>
          <a:prstGeom prst="rect">
            <a:avLst/>
          </a:prstGeom>
        </p:spPr>
        <p:txBody>
          <a:bodyPr wrap="none" fromWordArt="1">
            <a:prstTxWarp prst="textPlain">
              <a:avLst>
                <a:gd name="adj" fmla="val 50000"/>
              </a:avLst>
            </a:prstTxWarp>
            <a:scene3d>
              <a:camera prst="orthographicFront"/>
              <a:lightRig rig="threePt" dir="t"/>
            </a:scene3d>
            <a:sp3d extrusionH="57150">
              <a:bevelT w="38100" h="38100"/>
            </a:sp3d>
          </a:bodyPr>
          <a:lstStyle/>
          <a:p>
            <a:pPr algn="ctr"/>
            <a:r>
              <a:rPr lang="en-US" sz="3600" kern="10" dirty="0">
                <a:ln w="9525">
                  <a:solidFill>
                    <a:srgbClr val="000000"/>
                  </a:solidFill>
                  <a:round/>
                  <a:headEnd/>
                  <a:tailEnd/>
                </a:ln>
                <a:solidFill>
                  <a:srgbClr val="73412B"/>
                </a:solidFill>
                <a:latin typeface="Arial Black" panose="020B0A04020102020204" pitchFamily="34" charset="0"/>
              </a:rPr>
              <a:t>Abstain from things strangled</a:t>
            </a:r>
          </a:p>
        </p:txBody>
      </p:sp>
      <p:sp>
        <p:nvSpPr>
          <p:cNvPr id="88073" name="WordArt 9"/>
          <p:cNvSpPr>
            <a:spLocks noChangeArrowheads="1" noChangeShapeType="1" noTextEdit="1"/>
          </p:cNvSpPr>
          <p:nvPr/>
        </p:nvSpPr>
        <p:spPr bwMode="auto">
          <a:xfrm>
            <a:off x="748596" y="5021842"/>
            <a:ext cx="5801606" cy="538490"/>
          </a:xfrm>
          <a:prstGeom prst="rect">
            <a:avLst/>
          </a:prstGeom>
        </p:spPr>
        <p:txBody>
          <a:bodyPr wrap="none" fromWordArt="1">
            <a:prstTxWarp prst="textPlain">
              <a:avLst>
                <a:gd name="adj" fmla="val 50000"/>
              </a:avLst>
            </a:prstTxWarp>
            <a:scene3d>
              <a:camera prst="orthographicFront"/>
              <a:lightRig rig="threePt" dir="t"/>
            </a:scene3d>
            <a:sp3d extrusionH="57150">
              <a:bevelT w="38100" h="38100"/>
            </a:sp3d>
          </a:bodyPr>
          <a:lstStyle/>
          <a:p>
            <a:pPr algn="ctr"/>
            <a:r>
              <a:rPr lang="en-US" sz="3600" kern="10" dirty="0">
                <a:ln w="9525">
                  <a:solidFill>
                    <a:srgbClr val="000000"/>
                  </a:solidFill>
                  <a:round/>
                  <a:headEnd/>
                  <a:tailEnd/>
                </a:ln>
                <a:solidFill>
                  <a:srgbClr val="92D050"/>
                </a:solidFill>
                <a:latin typeface="Arial Black" panose="020B0A04020102020204" pitchFamily="34" charset="0"/>
              </a:rPr>
              <a:t>Abstain from fornication</a:t>
            </a:r>
          </a:p>
        </p:txBody>
      </p:sp>
      <p:sp>
        <p:nvSpPr>
          <p:cNvPr id="2" name="TextBox 1"/>
          <p:cNvSpPr txBox="1"/>
          <p:nvPr/>
        </p:nvSpPr>
        <p:spPr>
          <a:xfrm>
            <a:off x="558095" y="985453"/>
            <a:ext cx="6848476" cy="523220"/>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US" sz="2800" b="1" dirty="0">
                <a:solidFill>
                  <a:schemeClr val="bg1"/>
                </a:solidFill>
              </a:rPr>
              <a:t>These four (4) things were mentioned: </a:t>
            </a:r>
          </a:p>
        </p:txBody>
      </p:sp>
      <p:sp>
        <p:nvSpPr>
          <p:cNvPr id="3" name="TextBox 2"/>
          <p:cNvSpPr txBox="1"/>
          <p:nvPr/>
        </p:nvSpPr>
        <p:spPr>
          <a:xfrm>
            <a:off x="8103304" y="1508673"/>
            <a:ext cx="3848100" cy="3970318"/>
          </a:xfrm>
          <a:prstGeom prst="rect">
            <a:avLst/>
          </a:prstGeom>
          <a:solidFill>
            <a:schemeClr val="accent2">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a:r>
              <a:rPr lang="en-US" sz="2800" b="1" dirty="0"/>
              <a:t>All seem to point to the practices that went on at the Pagan temples, including “</a:t>
            </a:r>
            <a:r>
              <a:rPr lang="en-US" sz="2800" b="1" dirty="0" err="1"/>
              <a:t>porneia</a:t>
            </a:r>
            <a:r>
              <a:rPr lang="en-US" sz="2800" b="1" dirty="0"/>
              <a:t>,” which </a:t>
            </a:r>
            <a:br>
              <a:rPr lang="en-US" sz="2800" b="1" dirty="0"/>
            </a:br>
            <a:r>
              <a:rPr lang="en-US" sz="2800" b="1" dirty="0"/>
              <a:t>was central to </a:t>
            </a:r>
            <a:br>
              <a:rPr lang="en-US" sz="2800" b="1" dirty="0"/>
            </a:br>
            <a:r>
              <a:rPr lang="en-US" sz="2800" b="1" dirty="0"/>
              <a:t>idol-worship, </a:t>
            </a:r>
            <a:br>
              <a:rPr lang="en-US" sz="2800" b="1" dirty="0"/>
            </a:br>
            <a:r>
              <a:rPr lang="en-US" sz="2800" b="1" dirty="0"/>
              <a:t>through the </a:t>
            </a:r>
            <a:br>
              <a:rPr lang="en-US" sz="2800" b="1" dirty="0"/>
            </a:br>
            <a:r>
              <a:rPr lang="en-US" sz="2800" b="1" dirty="0"/>
              <a:t>temple prostitutes. </a:t>
            </a:r>
          </a:p>
        </p:txBody>
      </p:sp>
      <p:pic>
        <p:nvPicPr>
          <p:cNvPr id="4" name="Picture 3">
            <a:extLst>
              <a:ext uri="{FF2B5EF4-FFF2-40B4-BE49-F238E27FC236}">
                <a16:creationId xmlns:a16="http://schemas.microsoft.com/office/drawing/2014/main" xmlns="" id="{A082038E-7AC9-42AD-8A05-8886E8F21CE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11"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8070"/>
                                        </p:tgtEl>
                                        <p:attrNameLst>
                                          <p:attrName>style.visibility</p:attrName>
                                        </p:attrNameLst>
                                      </p:cBhvr>
                                      <p:to>
                                        <p:strVal val="visible"/>
                                      </p:to>
                                    </p:set>
                                    <p:animEffect transition="in" filter="wipe(down)">
                                      <p:cBhvr>
                                        <p:cTn id="7" dur="580">
                                          <p:stCondLst>
                                            <p:cond delay="0"/>
                                          </p:stCondLst>
                                        </p:cTn>
                                        <p:tgtEl>
                                          <p:spTgt spid="88070"/>
                                        </p:tgtEl>
                                      </p:cBhvr>
                                    </p:animEffect>
                                    <p:anim calcmode="lin" valueType="num">
                                      <p:cBhvr>
                                        <p:cTn id="8" dur="1822" tmFilter="0,0; 0.14,0.36; 0.43,0.73; 0.71,0.91; 1.0,1.0">
                                          <p:stCondLst>
                                            <p:cond delay="0"/>
                                          </p:stCondLst>
                                        </p:cTn>
                                        <p:tgtEl>
                                          <p:spTgt spid="8807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807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807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807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8070"/>
                                        </p:tgtEl>
                                        <p:attrNameLst>
                                          <p:attrName>ppt_y</p:attrName>
                                        </p:attrNameLst>
                                      </p:cBhvr>
                                      <p:tavLst>
                                        <p:tav tm="0" fmla="#ppt_y-sin(pi*$)/81">
                                          <p:val>
                                            <p:fltVal val="0"/>
                                          </p:val>
                                        </p:tav>
                                        <p:tav tm="100000">
                                          <p:val>
                                            <p:fltVal val="1"/>
                                          </p:val>
                                        </p:tav>
                                      </p:tavLst>
                                    </p:anim>
                                    <p:animScale>
                                      <p:cBhvr>
                                        <p:cTn id="13" dur="26">
                                          <p:stCondLst>
                                            <p:cond delay="650"/>
                                          </p:stCondLst>
                                        </p:cTn>
                                        <p:tgtEl>
                                          <p:spTgt spid="88070"/>
                                        </p:tgtEl>
                                      </p:cBhvr>
                                      <p:to x="100000" y="60000"/>
                                    </p:animScale>
                                    <p:animScale>
                                      <p:cBhvr>
                                        <p:cTn id="14" dur="166" decel="50000">
                                          <p:stCondLst>
                                            <p:cond delay="676"/>
                                          </p:stCondLst>
                                        </p:cTn>
                                        <p:tgtEl>
                                          <p:spTgt spid="88070"/>
                                        </p:tgtEl>
                                      </p:cBhvr>
                                      <p:to x="100000" y="100000"/>
                                    </p:animScale>
                                    <p:animScale>
                                      <p:cBhvr>
                                        <p:cTn id="15" dur="26">
                                          <p:stCondLst>
                                            <p:cond delay="1312"/>
                                          </p:stCondLst>
                                        </p:cTn>
                                        <p:tgtEl>
                                          <p:spTgt spid="88070"/>
                                        </p:tgtEl>
                                      </p:cBhvr>
                                      <p:to x="100000" y="80000"/>
                                    </p:animScale>
                                    <p:animScale>
                                      <p:cBhvr>
                                        <p:cTn id="16" dur="166" decel="50000">
                                          <p:stCondLst>
                                            <p:cond delay="1338"/>
                                          </p:stCondLst>
                                        </p:cTn>
                                        <p:tgtEl>
                                          <p:spTgt spid="88070"/>
                                        </p:tgtEl>
                                      </p:cBhvr>
                                      <p:to x="100000" y="100000"/>
                                    </p:animScale>
                                    <p:animScale>
                                      <p:cBhvr>
                                        <p:cTn id="17" dur="26">
                                          <p:stCondLst>
                                            <p:cond delay="1642"/>
                                          </p:stCondLst>
                                        </p:cTn>
                                        <p:tgtEl>
                                          <p:spTgt spid="88070"/>
                                        </p:tgtEl>
                                      </p:cBhvr>
                                      <p:to x="100000" y="90000"/>
                                    </p:animScale>
                                    <p:animScale>
                                      <p:cBhvr>
                                        <p:cTn id="18" dur="166" decel="50000">
                                          <p:stCondLst>
                                            <p:cond delay="1668"/>
                                          </p:stCondLst>
                                        </p:cTn>
                                        <p:tgtEl>
                                          <p:spTgt spid="88070"/>
                                        </p:tgtEl>
                                      </p:cBhvr>
                                      <p:to x="100000" y="100000"/>
                                    </p:animScale>
                                    <p:animScale>
                                      <p:cBhvr>
                                        <p:cTn id="19" dur="26">
                                          <p:stCondLst>
                                            <p:cond delay="1808"/>
                                          </p:stCondLst>
                                        </p:cTn>
                                        <p:tgtEl>
                                          <p:spTgt spid="88070"/>
                                        </p:tgtEl>
                                      </p:cBhvr>
                                      <p:to x="100000" y="95000"/>
                                    </p:animScale>
                                    <p:animScale>
                                      <p:cBhvr>
                                        <p:cTn id="20" dur="166" decel="50000">
                                          <p:stCondLst>
                                            <p:cond delay="1834"/>
                                          </p:stCondLst>
                                        </p:cTn>
                                        <p:tgtEl>
                                          <p:spTgt spid="88070"/>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8071"/>
                                        </p:tgtEl>
                                        <p:attrNameLst>
                                          <p:attrName>style.visibility</p:attrName>
                                        </p:attrNameLst>
                                      </p:cBhvr>
                                      <p:to>
                                        <p:strVal val="visible"/>
                                      </p:to>
                                    </p:set>
                                    <p:animEffect transition="in" filter="wipe(down)">
                                      <p:cBhvr>
                                        <p:cTn id="25" dur="580">
                                          <p:stCondLst>
                                            <p:cond delay="0"/>
                                          </p:stCondLst>
                                        </p:cTn>
                                        <p:tgtEl>
                                          <p:spTgt spid="88071"/>
                                        </p:tgtEl>
                                      </p:cBhvr>
                                    </p:animEffect>
                                    <p:anim calcmode="lin" valueType="num">
                                      <p:cBhvr>
                                        <p:cTn id="26" dur="1822" tmFilter="0,0; 0.14,0.36; 0.43,0.73; 0.71,0.91; 1.0,1.0">
                                          <p:stCondLst>
                                            <p:cond delay="0"/>
                                          </p:stCondLst>
                                        </p:cTn>
                                        <p:tgtEl>
                                          <p:spTgt spid="88071"/>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8071"/>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8071"/>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8071"/>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8071"/>
                                        </p:tgtEl>
                                        <p:attrNameLst>
                                          <p:attrName>ppt_y</p:attrName>
                                        </p:attrNameLst>
                                      </p:cBhvr>
                                      <p:tavLst>
                                        <p:tav tm="0" fmla="#ppt_y-sin(pi*$)/81">
                                          <p:val>
                                            <p:fltVal val="0"/>
                                          </p:val>
                                        </p:tav>
                                        <p:tav tm="100000">
                                          <p:val>
                                            <p:fltVal val="1"/>
                                          </p:val>
                                        </p:tav>
                                      </p:tavLst>
                                    </p:anim>
                                    <p:animScale>
                                      <p:cBhvr>
                                        <p:cTn id="31" dur="26">
                                          <p:stCondLst>
                                            <p:cond delay="650"/>
                                          </p:stCondLst>
                                        </p:cTn>
                                        <p:tgtEl>
                                          <p:spTgt spid="88071"/>
                                        </p:tgtEl>
                                      </p:cBhvr>
                                      <p:to x="100000" y="60000"/>
                                    </p:animScale>
                                    <p:animScale>
                                      <p:cBhvr>
                                        <p:cTn id="32" dur="166" decel="50000">
                                          <p:stCondLst>
                                            <p:cond delay="676"/>
                                          </p:stCondLst>
                                        </p:cTn>
                                        <p:tgtEl>
                                          <p:spTgt spid="88071"/>
                                        </p:tgtEl>
                                      </p:cBhvr>
                                      <p:to x="100000" y="100000"/>
                                    </p:animScale>
                                    <p:animScale>
                                      <p:cBhvr>
                                        <p:cTn id="33" dur="26">
                                          <p:stCondLst>
                                            <p:cond delay="1312"/>
                                          </p:stCondLst>
                                        </p:cTn>
                                        <p:tgtEl>
                                          <p:spTgt spid="88071"/>
                                        </p:tgtEl>
                                      </p:cBhvr>
                                      <p:to x="100000" y="80000"/>
                                    </p:animScale>
                                    <p:animScale>
                                      <p:cBhvr>
                                        <p:cTn id="34" dur="166" decel="50000">
                                          <p:stCondLst>
                                            <p:cond delay="1338"/>
                                          </p:stCondLst>
                                        </p:cTn>
                                        <p:tgtEl>
                                          <p:spTgt spid="88071"/>
                                        </p:tgtEl>
                                      </p:cBhvr>
                                      <p:to x="100000" y="100000"/>
                                    </p:animScale>
                                    <p:animScale>
                                      <p:cBhvr>
                                        <p:cTn id="35" dur="26">
                                          <p:stCondLst>
                                            <p:cond delay="1642"/>
                                          </p:stCondLst>
                                        </p:cTn>
                                        <p:tgtEl>
                                          <p:spTgt spid="88071"/>
                                        </p:tgtEl>
                                      </p:cBhvr>
                                      <p:to x="100000" y="90000"/>
                                    </p:animScale>
                                    <p:animScale>
                                      <p:cBhvr>
                                        <p:cTn id="36" dur="166" decel="50000">
                                          <p:stCondLst>
                                            <p:cond delay="1668"/>
                                          </p:stCondLst>
                                        </p:cTn>
                                        <p:tgtEl>
                                          <p:spTgt spid="88071"/>
                                        </p:tgtEl>
                                      </p:cBhvr>
                                      <p:to x="100000" y="100000"/>
                                    </p:animScale>
                                    <p:animScale>
                                      <p:cBhvr>
                                        <p:cTn id="37" dur="26">
                                          <p:stCondLst>
                                            <p:cond delay="1808"/>
                                          </p:stCondLst>
                                        </p:cTn>
                                        <p:tgtEl>
                                          <p:spTgt spid="88071"/>
                                        </p:tgtEl>
                                      </p:cBhvr>
                                      <p:to x="100000" y="95000"/>
                                    </p:animScale>
                                    <p:animScale>
                                      <p:cBhvr>
                                        <p:cTn id="38" dur="166" decel="50000">
                                          <p:stCondLst>
                                            <p:cond delay="1834"/>
                                          </p:stCondLst>
                                        </p:cTn>
                                        <p:tgtEl>
                                          <p:spTgt spid="88071"/>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88072"/>
                                        </p:tgtEl>
                                        <p:attrNameLst>
                                          <p:attrName>style.visibility</p:attrName>
                                        </p:attrNameLst>
                                      </p:cBhvr>
                                      <p:to>
                                        <p:strVal val="visible"/>
                                      </p:to>
                                    </p:set>
                                    <p:animEffect transition="in" filter="wipe(down)">
                                      <p:cBhvr>
                                        <p:cTn id="43" dur="580">
                                          <p:stCondLst>
                                            <p:cond delay="0"/>
                                          </p:stCondLst>
                                        </p:cTn>
                                        <p:tgtEl>
                                          <p:spTgt spid="88072"/>
                                        </p:tgtEl>
                                      </p:cBhvr>
                                    </p:animEffect>
                                    <p:anim calcmode="lin" valueType="num">
                                      <p:cBhvr>
                                        <p:cTn id="44" dur="1822" tmFilter="0,0; 0.14,0.36; 0.43,0.73; 0.71,0.91; 1.0,1.0">
                                          <p:stCondLst>
                                            <p:cond delay="0"/>
                                          </p:stCondLst>
                                        </p:cTn>
                                        <p:tgtEl>
                                          <p:spTgt spid="8807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8807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8807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8807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88072"/>
                                        </p:tgtEl>
                                        <p:attrNameLst>
                                          <p:attrName>ppt_y</p:attrName>
                                        </p:attrNameLst>
                                      </p:cBhvr>
                                      <p:tavLst>
                                        <p:tav tm="0" fmla="#ppt_y-sin(pi*$)/81">
                                          <p:val>
                                            <p:fltVal val="0"/>
                                          </p:val>
                                        </p:tav>
                                        <p:tav tm="100000">
                                          <p:val>
                                            <p:fltVal val="1"/>
                                          </p:val>
                                        </p:tav>
                                      </p:tavLst>
                                    </p:anim>
                                    <p:animScale>
                                      <p:cBhvr>
                                        <p:cTn id="49" dur="26">
                                          <p:stCondLst>
                                            <p:cond delay="650"/>
                                          </p:stCondLst>
                                        </p:cTn>
                                        <p:tgtEl>
                                          <p:spTgt spid="88072"/>
                                        </p:tgtEl>
                                      </p:cBhvr>
                                      <p:to x="100000" y="60000"/>
                                    </p:animScale>
                                    <p:animScale>
                                      <p:cBhvr>
                                        <p:cTn id="50" dur="166" decel="50000">
                                          <p:stCondLst>
                                            <p:cond delay="676"/>
                                          </p:stCondLst>
                                        </p:cTn>
                                        <p:tgtEl>
                                          <p:spTgt spid="88072"/>
                                        </p:tgtEl>
                                      </p:cBhvr>
                                      <p:to x="100000" y="100000"/>
                                    </p:animScale>
                                    <p:animScale>
                                      <p:cBhvr>
                                        <p:cTn id="51" dur="26">
                                          <p:stCondLst>
                                            <p:cond delay="1312"/>
                                          </p:stCondLst>
                                        </p:cTn>
                                        <p:tgtEl>
                                          <p:spTgt spid="88072"/>
                                        </p:tgtEl>
                                      </p:cBhvr>
                                      <p:to x="100000" y="80000"/>
                                    </p:animScale>
                                    <p:animScale>
                                      <p:cBhvr>
                                        <p:cTn id="52" dur="166" decel="50000">
                                          <p:stCondLst>
                                            <p:cond delay="1338"/>
                                          </p:stCondLst>
                                        </p:cTn>
                                        <p:tgtEl>
                                          <p:spTgt spid="88072"/>
                                        </p:tgtEl>
                                      </p:cBhvr>
                                      <p:to x="100000" y="100000"/>
                                    </p:animScale>
                                    <p:animScale>
                                      <p:cBhvr>
                                        <p:cTn id="53" dur="26">
                                          <p:stCondLst>
                                            <p:cond delay="1642"/>
                                          </p:stCondLst>
                                        </p:cTn>
                                        <p:tgtEl>
                                          <p:spTgt spid="88072"/>
                                        </p:tgtEl>
                                      </p:cBhvr>
                                      <p:to x="100000" y="90000"/>
                                    </p:animScale>
                                    <p:animScale>
                                      <p:cBhvr>
                                        <p:cTn id="54" dur="166" decel="50000">
                                          <p:stCondLst>
                                            <p:cond delay="1668"/>
                                          </p:stCondLst>
                                        </p:cTn>
                                        <p:tgtEl>
                                          <p:spTgt spid="88072"/>
                                        </p:tgtEl>
                                      </p:cBhvr>
                                      <p:to x="100000" y="100000"/>
                                    </p:animScale>
                                    <p:animScale>
                                      <p:cBhvr>
                                        <p:cTn id="55" dur="26">
                                          <p:stCondLst>
                                            <p:cond delay="1808"/>
                                          </p:stCondLst>
                                        </p:cTn>
                                        <p:tgtEl>
                                          <p:spTgt spid="88072"/>
                                        </p:tgtEl>
                                      </p:cBhvr>
                                      <p:to x="100000" y="95000"/>
                                    </p:animScale>
                                    <p:animScale>
                                      <p:cBhvr>
                                        <p:cTn id="56" dur="166" decel="50000">
                                          <p:stCondLst>
                                            <p:cond delay="1834"/>
                                          </p:stCondLst>
                                        </p:cTn>
                                        <p:tgtEl>
                                          <p:spTgt spid="88072"/>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88073"/>
                                        </p:tgtEl>
                                        <p:attrNameLst>
                                          <p:attrName>style.visibility</p:attrName>
                                        </p:attrNameLst>
                                      </p:cBhvr>
                                      <p:to>
                                        <p:strVal val="visible"/>
                                      </p:to>
                                    </p:set>
                                    <p:animEffect transition="in" filter="wipe(down)">
                                      <p:cBhvr>
                                        <p:cTn id="61" dur="580">
                                          <p:stCondLst>
                                            <p:cond delay="0"/>
                                          </p:stCondLst>
                                        </p:cTn>
                                        <p:tgtEl>
                                          <p:spTgt spid="88073"/>
                                        </p:tgtEl>
                                      </p:cBhvr>
                                    </p:animEffect>
                                    <p:anim calcmode="lin" valueType="num">
                                      <p:cBhvr>
                                        <p:cTn id="62" dur="1822" tmFilter="0,0; 0.14,0.36; 0.43,0.73; 0.71,0.91; 1.0,1.0">
                                          <p:stCondLst>
                                            <p:cond delay="0"/>
                                          </p:stCondLst>
                                        </p:cTn>
                                        <p:tgtEl>
                                          <p:spTgt spid="88073"/>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88073"/>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88073"/>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88073"/>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88073"/>
                                        </p:tgtEl>
                                        <p:attrNameLst>
                                          <p:attrName>ppt_y</p:attrName>
                                        </p:attrNameLst>
                                      </p:cBhvr>
                                      <p:tavLst>
                                        <p:tav tm="0" fmla="#ppt_y-sin(pi*$)/81">
                                          <p:val>
                                            <p:fltVal val="0"/>
                                          </p:val>
                                        </p:tav>
                                        <p:tav tm="100000">
                                          <p:val>
                                            <p:fltVal val="1"/>
                                          </p:val>
                                        </p:tav>
                                      </p:tavLst>
                                    </p:anim>
                                    <p:animScale>
                                      <p:cBhvr>
                                        <p:cTn id="67" dur="26">
                                          <p:stCondLst>
                                            <p:cond delay="650"/>
                                          </p:stCondLst>
                                        </p:cTn>
                                        <p:tgtEl>
                                          <p:spTgt spid="88073"/>
                                        </p:tgtEl>
                                      </p:cBhvr>
                                      <p:to x="100000" y="60000"/>
                                    </p:animScale>
                                    <p:animScale>
                                      <p:cBhvr>
                                        <p:cTn id="68" dur="166" decel="50000">
                                          <p:stCondLst>
                                            <p:cond delay="676"/>
                                          </p:stCondLst>
                                        </p:cTn>
                                        <p:tgtEl>
                                          <p:spTgt spid="88073"/>
                                        </p:tgtEl>
                                      </p:cBhvr>
                                      <p:to x="100000" y="100000"/>
                                    </p:animScale>
                                    <p:animScale>
                                      <p:cBhvr>
                                        <p:cTn id="69" dur="26">
                                          <p:stCondLst>
                                            <p:cond delay="1312"/>
                                          </p:stCondLst>
                                        </p:cTn>
                                        <p:tgtEl>
                                          <p:spTgt spid="88073"/>
                                        </p:tgtEl>
                                      </p:cBhvr>
                                      <p:to x="100000" y="80000"/>
                                    </p:animScale>
                                    <p:animScale>
                                      <p:cBhvr>
                                        <p:cTn id="70" dur="166" decel="50000">
                                          <p:stCondLst>
                                            <p:cond delay="1338"/>
                                          </p:stCondLst>
                                        </p:cTn>
                                        <p:tgtEl>
                                          <p:spTgt spid="88073"/>
                                        </p:tgtEl>
                                      </p:cBhvr>
                                      <p:to x="100000" y="100000"/>
                                    </p:animScale>
                                    <p:animScale>
                                      <p:cBhvr>
                                        <p:cTn id="71" dur="26">
                                          <p:stCondLst>
                                            <p:cond delay="1642"/>
                                          </p:stCondLst>
                                        </p:cTn>
                                        <p:tgtEl>
                                          <p:spTgt spid="88073"/>
                                        </p:tgtEl>
                                      </p:cBhvr>
                                      <p:to x="100000" y="90000"/>
                                    </p:animScale>
                                    <p:animScale>
                                      <p:cBhvr>
                                        <p:cTn id="72" dur="166" decel="50000">
                                          <p:stCondLst>
                                            <p:cond delay="1668"/>
                                          </p:stCondLst>
                                        </p:cTn>
                                        <p:tgtEl>
                                          <p:spTgt spid="88073"/>
                                        </p:tgtEl>
                                      </p:cBhvr>
                                      <p:to x="100000" y="100000"/>
                                    </p:animScale>
                                    <p:animScale>
                                      <p:cBhvr>
                                        <p:cTn id="73" dur="26">
                                          <p:stCondLst>
                                            <p:cond delay="1808"/>
                                          </p:stCondLst>
                                        </p:cTn>
                                        <p:tgtEl>
                                          <p:spTgt spid="88073"/>
                                        </p:tgtEl>
                                      </p:cBhvr>
                                      <p:to x="100000" y="95000"/>
                                    </p:animScale>
                                    <p:animScale>
                                      <p:cBhvr>
                                        <p:cTn id="74" dur="166" decel="50000">
                                          <p:stCondLst>
                                            <p:cond delay="1834"/>
                                          </p:stCondLst>
                                        </p:cTn>
                                        <p:tgtEl>
                                          <p:spTgt spid="88073"/>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3"/>
                                        </p:tgtEl>
                                        <p:attrNameLst>
                                          <p:attrName>style.visibility</p:attrName>
                                        </p:attrNameLst>
                                      </p:cBhvr>
                                      <p:to>
                                        <p:strVal val="visible"/>
                                      </p:to>
                                    </p:set>
                                    <p:animEffect transition="in" filter="wipe(up)">
                                      <p:cBhvr>
                                        <p:cTn id="7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70" grpId="0"/>
      <p:bldP spid="88071" grpId="0"/>
      <p:bldP spid="88072" grpId="0"/>
      <p:bldP spid="88073" grpId="0"/>
      <p:bldP spid="3"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57600" y="1533030"/>
            <a:ext cx="4343400" cy="3892446"/>
          </a:xfrm>
          <a:prstGeom prst="rect">
            <a:avLst/>
          </a:prstGeom>
        </p:spPr>
      </p:pic>
      <p:sp>
        <p:nvSpPr>
          <p:cNvPr id="3" name="TextBox 2"/>
          <p:cNvSpPr txBox="1"/>
          <p:nvPr/>
        </p:nvSpPr>
        <p:spPr>
          <a:xfrm>
            <a:off x="1219200" y="914400"/>
            <a:ext cx="3886200" cy="70788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prst="angle"/>
            </a:sp3d>
          </a:bodyPr>
          <a:lstStyle/>
          <a:p>
            <a:pPr algn="ctr"/>
            <a:r>
              <a:rPr lang="en-US" sz="4000" b="1" dirty="0"/>
              <a:t>The question is: </a:t>
            </a:r>
          </a:p>
        </p:txBody>
      </p:sp>
      <p:sp>
        <p:nvSpPr>
          <p:cNvPr id="4" name="TextBox 3"/>
          <p:cNvSpPr txBox="1"/>
          <p:nvPr/>
        </p:nvSpPr>
        <p:spPr>
          <a:xfrm>
            <a:off x="2971800" y="5105400"/>
            <a:ext cx="7086600" cy="70788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prst="angle"/>
            </a:sp3d>
          </a:bodyPr>
          <a:lstStyle/>
          <a:p>
            <a:pPr algn="ctr"/>
            <a:r>
              <a:rPr lang="en-US" sz="4000" b="1" dirty="0" smtClean="0"/>
              <a:t>… these </a:t>
            </a:r>
            <a:r>
              <a:rPr lang="en-US" sz="4000" b="1" dirty="0"/>
              <a:t>four (4) prohibitions?</a:t>
            </a:r>
          </a:p>
        </p:txBody>
      </p:sp>
      <p:sp>
        <p:nvSpPr>
          <p:cNvPr id="5" name="Rectangle 4"/>
          <p:cNvSpPr/>
          <p:nvPr/>
        </p:nvSpPr>
        <p:spPr>
          <a:xfrm>
            <a:off x="457200" y="381000"/>
            <a:ext cx="11353800" cy="6096000"/>
          </a:xfrm>
          <a:prstGeom prst="rect">
            <a:avLst/>
          </a:prstGeom>
          <a:noFill/>
          <a:ln w="76200">
            <a:solidFill>
              <a:srgbClr val="01397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xmlns="" id="{C3BBD255-CD61-4F54-A92A-DCA2C2A735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4218746017"/>
      </p:ext>
    </p:extLst>
  </p:cSld>
  <p:clrMapOvr>
    <a:masterClrMapping/>
  </p:clrMapOvr>
  <p:transition spd="slow">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1219200" y="673470"/>
            <a:ext cx="9525000" cy="55092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eaLnBrk="1" hangingPunct="1"/>
            <a:r>
              <a:rPr lang="en-US" altLang="en-US" sz="3200" b="1" dirty="0">
                <a:solidFill>
                  <a:schemeClr val="bg1"/>
                </a:solidFill>
              </a:rPr>
              <a:t>Someone said: “The requirements … were primarily practical social requirements for fellowship between Jewish and Gentile believers.  </a:t>
            </a:r>
            <a:r>
              <a:rPr lang="en-US" altLang="en-US" sz="3200" b="1" dirty="0">
                <a:solidFill>
                  <a:srgbClr val="FFFF00"/>
                </a:solidFill>
              </a:rPr>
              <a:t>A Gentile who did not immediately observe all four prohibitions would so offend his Jewish brothers in the faith that a spirit of community would never be able to develop. </a:t>
            </a:r>
            <a:r>
              <a:rPr lang="en-US" altLang="en-US" sz="3200" b="1" dirty="0">
                <a:solidFill>
                  <a:schemeClr val="bg1"/>
                </a:solidFill>
              </a:rPr>
              <a:t>These changes in the Gentile’s behavior were necessary in order to gain acceptance into the Jewish congregations so that they could, eventually, learn the Torah and live it out.” </a:t>
            </a:r>
          </a:p>
        </p:txBody>
      </p:sp>
      <p:pic>
        <p:nvPicPr>
          <p:cNvPr id="3" name="Picture 2">
            <a:extLst>
              <a:ext uri="{FF2B5EF4-FFF2-40B4-BE49-F238E27FC236}">
                <a16:creationId xmlns:a16="http://schemas.microsoft.com/office/drawing/2014/main" xmlns="" id="{ACBF983E-3967-48B4-993A-5189EACB4E7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641068051"/>
      </p:ext>
    </p:extLst>
  </p:cSld>
  <p:clrMapOvr>
    <a:masterClrMapping/>
  </p:clrMapOvr>
  <p:transition spd="slow">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Text Box 4"/>
          <p:cNvSpPr txBox="1">
            <a:spLocks noChangeArrowheads="1"/>
          </p:cNvSpPr>
          <p:nvPr/>
        </p:nvSpPr>
        <p:spPr bwMode="auto">
          <a:xfrm>
            <a:off x="914400" y="762000"/>
            <a:ext cx="10287000" cy="3970318"/>
          </a:xfrm>
          <a:prstGeom prst="rect">
            <a:avLst/>
          </a:prstGeom>
          <a:solidFill>
            <a:schemeClr val="dk1">
              <a:alpha val="34000"/>
            </a:schemeClr>
          </a:solidFill>
          <a:ln/>
          <a:effectLst>
            <a:glow rad="101600">
              <a:srgbClr val="FFFF00">
                <a:alpha val="60000"/>
              </a:srgb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dirty="0"/>
              <a:t>The four prohibitions were not to become </a:t>
            </a:r>
            <a:r>
              <a:rPr lang="en-US" altLang="en-US" sz="2800" u="sng" dirty="0"/>
              <a:t>the onl</a:t>
            </a:r>
            <a:r>
              <a:rPr lang="en-US" altLang="en-US" sz="2800" dirty="0"/>
              <a:t>y</a:t>
            </a:r>
            <a:r>
              <a:rPr lang="en-US" altLang="en-US" sz="2800" u="sng" dirty="0"/>
              <a:t> Torah standards b</a:t>
            </a:r>
            <a:r>
              <a:rPr lang="en-US" altLang="en-US" sz="2800" dirty="0"/>
              <a:t>y</a:t>
            </a:r>
            <a:r>
              <a:rPr lang="en-US" altLang="en-US" sz="2800" u="sng" dirty="0"/>
              <a:t> which all </a:t>
            </a:r>
            <a:r>
              <a:rPr lang="en-US" altLang="en-US" sz="2800" dirty="0"/>
              <a:t>p</a:t>
            </a:r>
            <a:r>
              <a:rPr lang="en-US" altLang="en-US" sz="2800" u="sng" dirty="0"/>
              <a:t>eo</a:t>
            </a:r>
            <a:r>
              <a:rPr lang="en-US" altLang="en-US" sz="2800" dirty="0"/>
              <a:t>p</a:t>
            </a:r>
            <a:r>
              <a:rPr lang="en-US" altLang="en-US" sz="2800" u="sng" dirty="0"/>
              <a:t>le ever</a:t>
            </a:r>
            <a:r>
              <a:rPr lang="en-US" altLang="en-US" sz="2800" dirty="0"/>
              <a:t>y</a:t>
            </a:r>
            <a:r>
              <a:rPr lang="en-US" altLang="en-US" sz="2800" u="sng" dirty="0"/>
              <a:t>where would be bound for all time</a:t>
            </a:r>
            <a:r>
              <a:rPr lang="en-US" altLang="en-US" sz="2800" dirty="0"/>
              <a:t>. This is evident in the conjunction </a:t>
            </a:r>
            <a:r>
              <a:rPr lang="en-US" altLang="en-US" sz="2800" b="1" dirty="0"/>
              <a:t>“For Moses” </a:t>
            </a:r>
            <a:r>
              <a:rPr lang="en-US" altLang="en-US" sz="2800" dirty="0"/>
              <a:t>of verse 21 as we have seen in previous slides. Since the context of this verse pertains to the public readings of the Torah in the synagogues on every Sabbath, the Jerusalem Council thought it good to immediately bind the Gentiles “turning” to Yahuwah with the understanding that they would be attending synagogues with the Jews on the weekly Sabbath. </a:t>
            </a:r>
          </a:p>
        </p:txBody>
      </p:sp>
      <p:pic>
        <p:nvPicPr>
          <p:cNvPr id="195587" name="Picture 6" descr="rouleau_torah_01"/>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382001" y="5257801"/>
            <a:ext cx="176212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5588" name="Picture 7" descr="rouleau_torah_01"/>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10201" y="5181601"/>
            <a:ext cx="176212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5589" name="Picture 8" descr="rouleau_torah_01"/>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86001" y="5257801"/>
            <a:ext cx="176212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04800" y="152400"/>
            <a:ext cx="11582400" cy="6477000"/>
          </a:xfrm>
          <a:prstGeom prst="rect">
            <a:avLst/>
          </a:prstGeom>
          <a:noFill/>
          <a:ln w="571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E7B48FB1-FD33-4B2A-B45E-C13ED1AAE2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9"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5" descr="Torah"/>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29600" y="1252537"/>
            <a:ext cx="3176200"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6611" name="Text Box 6"/>
          <p:cNvSpPr txBox="1">
            <a:spLocks noChangeArrowheads="1"/>
          </p:cNvSpPr>
          <p:nvPr/>
        </p:nvSpPr>
        <p:spPr bwMode="auto">
          <a:xfrm>
            <a:off x="823051" y="940691"/>
            <a:ext cx="6949349" cy="4770537"/>
          </a:xfrm>
          <a:prstGeom prst="rect">
            <a:avLst/>
          </a:prstGeom>
          <a:solidFill>
            <a:schemeClr val="accent2">
              <a:alpha val="60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rgbClr val="FFFF00"/>
                </a:solidFill>
              </a:rPr>
              <a:t>Why would the Council want this?</a:t>
            </a:r>
            <a:br>
              <a:rPr lang="en-US" altLang="en-US" sz="3200" b="1" dirty="0">
                <a:solidFill>
                  <a:srgbClr val="FFFF00"/>
                </a:solidFill>
              </a:rPr>
            </a:br>
            <a:r>
              <a:rPr lang="en-US" altLang="en-US" sz="3200" b="1" dirty="0">
                <a:solidFill>
                  <a:srgbClr val="FFFF00"/>
                </a:solidFill>
              </a:rPr>
              <a:t> The answer is obvious!</a:t>
            </a:r>
          </a:p>
          <a:p>
            <a:pPr algn="ctr" eaLnBrk="1" hangingPunct="1">
              <a:spcBef>
                <a:spcPct val="50000"/>
              </a:spcBef>
            </a:pPr>
            <a:r>
              <a:rPr lang="en-US" altLang="en-US" sz="3200" dirty="0"/>
              <a:t>So that the </a:t>
            </a:r>
            <a:r>
              <a:rPr lang="en-US" altLang="en-US" sz="3200" dirty="0" smtClean="0"/>
              <a:t>Yah-fearing </a:t>
            </a:r>
            <a:r>
              <a:rPr lang="en-US" altLang="en-US" sz="3200" dirty="0"/>
              <a:t>Gentiles, </a:t>
            </a:r>
            <a:r>
              <a:rPr lang="en-US" altLang="en-US" sz="3200" dirty="0" smtClean="0"/>
              <a:t/>
            </a:r>
            <a:br>
              <a:rPr lang="en-US" altLang="en-US" sz="3200" dirty="0" smtClean="0"/>
            </a:br>
            <a:r>
              <a:rPr lang="en-US" altLang="en-US" sz="3200" dirty="0" smtClean="0"/>
              <a:t>now </a:t>
            </a:r>
            <a:r>
              <a:rPr lang="en-US" altLang="en-US" sz="3200" dirty="0"/>
              <a:t>grafted into Israel, could </a:t>
            </a:r>
            <a:br>
              <a:rPr lang="en-US" altLang="en-US" sz="3200" dirty="0"/>
            </a:br>
            <a:r>
              <a:rPr lang="en-US" altLang="en-US" sz="3200" b="1" u="sng" dirty="0">
                <a:solidFill>
                  <a:srgbClr val="AFFFEA"/>
                </a:solidFill>
              </a:rPr>
              <a:t>learn the Torah, </a:t>
            </a:r>
            <a:br>
              <a:rPr lang="en-US" altLang="en-US" sz="3200" b="1" u="sng" dirty="0">
                <a:solidFill>
                  <a:srgbClr val="AFFFEA"/>
                </a:solidFill>
              </a:rPr>
            </a:br>
            <a:r>
              <a:rPr lang="en-US" altLang="en-US" sz="3200" b="1" u="sng" dirty="0">
                <a:solidFill>
                  <a:srgbClr val="AFFFEA"/>
                </a:solidFill>
              </a:rPr>
              <a:t>do the Torah</a:t>
            </a:r>
            <a:r>
              <a:rPr lang="en-US" altLang="en-US" sz="3200" b="1" dirty="0">
                <a:solidFill>
                  <a:srgbClr val="AFFFEA"/>
                </a:solidFill>
              </a:rPr>
              <a:t>, </a:t>
            </a:r>
            <a:r>
              <a:rPr lang="en-US" altLang="en-US" sz="3200" b="1" u="sng" dirty="0">
                <a:solidFill>
                  <a:srgbClr val="AFFFEA"/>
                </a:solidFill>
              </a:rPr>
              <a:t>and </a:t>
            </a:r>
            <a:br>
              <a:rPr lang="en-US" altLang="en-US" sz="3200" b="1" u="sng" dirty="0">
                <a:solidFill>
                  <a:srgbClr val="AFFFEA"/>
                </a:solidFill>
              </a:rPr>
            </a:br>
            <a:r>
              <a:rPr lang="en-US" altLang="en-US" sz="3200" b="1" u="sng" dirty="0">
                <a:solidFill>
                  <a:srgbClr val="AFFFEA"/>
                </a:solidFill>
              </a:rPr>
              <a:t>live ri</a:t>
            </a:r>
            <a:r>
              <a:rPr lang="en-US" altLang="en-US" sz="3200" b="1" dirty="0">
                <a:solidFill>
                  <a:srgbClr val="AFFFEA"/>
                </a:solidFill>
              </a:rPr>
              <a:t>g</a:t>
            </a:r>
            <a:r>
              <a:rPr lang="en-US" altLang="en-US" sz="3200" b="1" u="sng" dirty="0">
                <a:solidFill>
                  <a:srgbClr val="AFFFEA"/>
                </a:solidFill>
              </a:rPr>
              <a:t>hteousl</a:t>
            </a:r>
            <a:r>
              <a:rPr lang="en-US" altLang="en-US" sz="3200" b="1" dirty="0">
                <a:solidFill>
                  <a:srgbClr val="AFFFEA"/>
                </a:solidFill>
              </a:rPr>
              <a:t>y</a:t>
            </a:r>
            <a:r>
              <a:rPr lang="en-US" altLang="en-US" sz="3200" dirty="0"/>
              <a:t> </a:t>
            </a:r>
            <a:br>
              <a:rPr lang="en-US" altLang="en-US" sz="3200" dirty="0"/>
            </a:br>
            <a:r>
              <a:rPr lang="en-US" altLang="en-US" sz="3200" dirty="0"/>
              <a:t>as empowered by the indwelling </a:t>
            </a:r>
            <a:br>
              <a:rPr lang="en-US" altLang="en-US" sz="3200" dirty="0"/>
            </a:br>
            <a:r>
              <a:rPr lang="en-US" altLang="en-US" sz="3200" dirty="0"/>
              <a:t>of the </a:t>
            </a:r>
            <a:r>
              <a:rPr lang="en-US" altLang="en-US" sz="3200" dirty="0" err="1"/>
              <a:t>Ruach</a:t>
            </a:r>
            <a:r>
              <a:rPr lang="en-US" altLang="en-US" sz="3200" dirty="0"/>
              <a:t> Ha </a:t>
            </a:r>
            <a:r>
              <a:rPr lang="en-US" altLang="en-US" sz="3200" dirty="0" err="1"/>
              <a:t>Kodesh</a:t>
            </a:r>
            <a:r>
              <a:rPr lang="en-US" altLang="en-US" sz="3200" dirty="0"/>
              <a:t>. </a:t>
            </a:r>
          </a:p>
        </p:txBody>
      </p:sp>
      <p:sp>
        <p:nvSpPr>
          <p:cNvPr id="2" name="Rectangle 1"/>
          <p:cNvSpPr/>
          <p:nvPr/>
        </p:nvSpPr>
        <p:spPr>
          <a:xfrm>
            <a:off x="457200" y="381000"/>
            <a:ext cx="11277600" cy="5943600"/>
          </a:xfrm>
          <a:prstGeom prst="rect">
            <a:avLst/>
          </a:prstGeom>
          <a:noFill/>
          <a:ln w="57150">
            <a:prstDash val="lgDashDotDot"/>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5ACA0654-87C6-4AE8-91AE-F27A201992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4" name="Picture 5" descr="Paul-Writing-His-Epistle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10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8486" name="Text Box 6"/>
          <p:cNvSpPr txBox="1">
            <a:spLocks noChangeArrowheads="1"/>
          </p:cNvSpPr>
          <p:nvPr/>
        </p:nvSpPr>
        <p:spPr bwMode="auto">
          <a:xfrm>
            <a:off x="304800" y="228600"/>
            <a:ext cx="8534400" cy="523220"/>
          </a:xfrm>
          <a:prstGeom prst="rect">
            <a:avLst/>
          </a:prstGeom>
          <a:solidFill>
            <a:schemeClr val="accent2">
              <a:alpha val="58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dirty="0">
                <a:solidFill>
                  <a:srgbClr val="FFFF00"/>
                </a:solidFill>
              </a:rPr>
              <a:t>This is apparent in Paul’s writings of 2 Tim 3:16-17. </a:t>
            </a:r>
          </a:p>
        </p:txBody>
      </p:sp>
      <p:pic>
        <p:nvPicPr>
          <p:cNvPr id="2" name="Picture 1">
            <a:extLst>
              <a:ext uri="{FF2B5EF4-FFF2-40B4-BE49-F238E27FC236}">
                <a16:creationId xmlns:a16="http://schemas.microsoft.com/office/drawing/2014/main" xmlns="" id="{C9853800-0F03-48E4-BA1D-F677C058C3E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Text Box 6"/>
          <p:cNvSpPr txBox="1">
            <a:spLocks noChangeArrowheads="1"/>
          </p:cNvSpPr>
          <p:nvPr/>
        </p:nvSpPr>
        <p:spPr bwMode="auto">
          <a:xfrm>
            <a:off x="469900" y="1066800"/>
            <a:ext cx="5829300" cy="5016758"/>
          </a:xfrm>
          <a:prstGeom prst="rect">
            <a:avLst/>
          </a:prstGeom>
          <a:solidFill>
            <a:schemeClr val="accent2">
              <a:alpha val="58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t>“All scripture (is) given by inspiration of YAH, and (is) profitable for doctrine, </a:t>
            </a:r>
            <a:br>
              <a:rPr lang="en-US" altLang="en-US" sz="3200" b="1" dirty="0"/>
            </a:br>
            <a:r>
              <a:rPr lang="en-US" altLang="en-US" sz="3200" b="1" dirty="0"/>
              <a:t>for reproof, </a:t>
            </a:r>
            <a:br>
              <a:rPr lang="en-US" altLang="en-US" sz="3200" b="1" dirty="0"/>
            </a:br>
            <a:r>
              <a:rPr lang="en-US" altLang="en-US" sz="3200" b="1" dirty="0"/>
              <a:t>for correction, </a:t>
            </a:r>
            <a:br>
              <a:rPr lang="en-US" altLang="en-US" sz="3200" b="1" dirty="0"/>
            </a:br>
            <a:r>
              <a:rPr lang="en-US" altLang="en-US" sz="3200" b="1" dirty="0"/>
              <a:t>for instruction in righteousness: </a:t>
            </a:r>
            <a:br>
              <a:rPr lang="en-US" altLang="en-US" sz="3200" b="1" dirty="0"/>
            </a:br>
            <a:r>
              <a:rPr lang="en-US" altLang="en-US" sz="3200" b="1" dirty="0"/>
              <a:t>That the man of YAH may be perfect, thoroughly equipped for every good work.”</a:t>
            </a:r>
          </a:p>
        </p:txBody>
      </p:sp>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103</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4" descr="Torah"/>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924800" y="3165475"/>
            <a:ext cx="34290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3" name="Text Box 5"/>
          <p:cNvSpPr txBox="1">
            <a:spLocks noChangeArrowheads="1"/>
          </p:cNvSpPr>
          <p:nvPr/>
        </p:nvSpPr>
        <p:spPr bwMode="auto">
          <a:xfrm>
            <a:off x="1004501" y="4199427"/>
            <a:ext cx="6553200" cy="156966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dk1"/>
          </a:fillRef>
          <a:effectRef idx="1">
            <a:schemeClr val="dk1"/>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t>“Hereby we do know that we know him, </a:t>
            </a:r>
            <a:r>
              <a:rPr lang="en-US" altLang="en-US" sz="3200" b="1" dirty="0">
                <a:solidFill>
                  <a:srgbClr val="00FF99"/>
                </a:solidFill>
              </a:rPr>
              <a:t>if we keep </a:t>
            </a:r>
            <a:r>
              <a:rPr lang="en-US" altLang="en-US" sz="3200" b="1" dirty="0"/>
              <a:t>his commandments.”</a:t>
            </a:r>
          </a:p>
        </p:txBody>
      </p:sp>
      <p:sp>
        <p:nvSpPr>
          <p:cNvPr id="2" name="TextBox 1"/>
          <p:cNvSpPr txBox="1"/>
          <p:nvPr/>
        </p:nvSpPr>
        <p:spPr>
          <a:xfrm>
            <a:off x="838200" y="533400"/>
            <a:ext cx="10439400" cy="267765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a:r>
              <a:rPr lang="en-US" sz="2800" dirty="0"/>
              <a:t>There are </a:t>
            </a:r>
            <a:r>
              <a:rPr lang="en-US" sz="2800" b="1" u="sng" dirty="0"/>
              <a:t>not</a:t>
            </a:r>
            <a:r>
              <a:rPr lang="en-US" sz="2800" dirty="0"/>
              <a:t> two Torahs – one for the Jew and one for the Gentile. </a:t>
            </a:r>
            <a:r>
              <a:rPr lang="en-US" sz="2800" dirty="0" smtClean="0"/>
              <a:t> There </a:t>
            </a:r>
            <a:r>
              <a:rPr lang="en-US" sz="2800" dirty="0"/>
              <a:t>are </a:t>
            </a:r>
            <a:r>
              <a:rPr lang="en-US" sz="2800" b="1" u="sng" dirty="0"/>
              <a:t>not</a:t>
            </a:r>
            <a:r>
              <a:rPr lang="en-US" sz="2800" dirty="0"/>
              <a:t> two laws! </a:t>
            </a:r>
            <a:r>
              <a:rPr lang="en-US" sz="2800" dirty="0" smtClean="0"/>
              <a:t> There </a:t>
            </a:r>
            <a:r>
              <a:rPr lang="en-US" sz="2800" dirty="0"/>
              <a:t>are </a:t>
            </a:r>
            <a:r>
              <a:rPr lang="en-US" sz="2800" b="1" u="sng" dirty="0"/>
              <a:t>not</a:t>
            </a:r>
            <a:r>
              <a:rPr lang="en-US" sz="2800" dirty="0"/>
              <a:t> two ways of salvation. </a:t>
            </a:r>
            <a:r>
              <a:rPr lang="en-US" sz="2800" b="1" dirty="0">
                <a:solidFill>
                  <a:srgbClr val="00FF99"/>
                </a:solidFill>
              </a:rPr>
              <a:t>Only under one name is a person saved – Yahusha our Messiah</a:t>
            </a:r>
            <a:r>
              <a:rPr lang="en-US" sz="2800" dirty="0">
                <a:solidFill>
                  <a:srgbClr val="00FF99"/>
                </a:solidFill>
              </a:rPr>
              <a:t>. </a:t>
            </a:r>
            <a:r>
              <a:rPr lang="en-US" sz="2800" dirty="0" smtClean="0">
                <a:solidFill>
                  <a:srgbClr val="00FF99"/>
                </a:solidFill>
              </a:rPr>
              <a:t> </a:t>
            </a:r>
            <a:r>
              <a:rPr lang="en-US" sz="2800" dirty="0" smtClean="0"/>
              <a:t>Since </a:t>
            </a:r>
            <a:r>
              <a:rPr lang="en-US" sz="2800" dirty="0"/>
              <a:t>He is the same yesterday, today, and forever, neither His ways nor His Instructions change. </a:t>
            </a:r>
            <a:br>
              <a:rPr lang="en-US" sz="2800" dirty="0"/>
            </a:br>
            <a:r>
              <a:rPr lang="en-US" sz="2800" dirty="0"/>
              <a:t>The beloved apostle says in 1 John 2:5:</a:t>
            </a:r>
          </a:p>
        </p:txBody>
      </p:sp>
      <p:sp>
        <p:nvSpPr>
          <p:cNvPr id="3" name="Rectangle 2"/>
          <p:cNvSpPr/>
          <p:nvPr/>
        </p:nvSpPr>
        <p:spPr>
          <a:xfrm>
            <a:off x="304800" y="228600"/>
            <a:ext cx="11506200" cy="6324600"/>
          </a:xfrm>
          <a:prstGeom prst="rect">
            <a:avLst/>
          </a:prstGeom>
          <a:noFill/>
          <a:ln w="762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9EA5416A-E341-4FAC-8E78-BCEF108F16B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0533"/>
                                        </p:tgtEl>
                                        <p:attrNameLst>
                                          <p:attrName>style.visibility</p:attrName>
                                        </p:attrNameLst>
                                      </p:cBhvr>
                                      <p:to>
                                        <p:strVal val="visible"/>
                                      </p:to>
                                    </p:set>
                                    <p:animEffect transition="in" filter="barn(inVertical)">
                                      <p:cBhvr>
                                        <p:cTn id="7" dur="500"/>
                                        <p:tgtEl>
                                          <p:spTgt spid="150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3"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730" name="Picture 5" descr="danc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26" name="Text Box 6"/>
          <p:cNvSpPr txBox="1">
            <a:spLocks noChangeArrowheads="1"/>
          </p:cNvSpPr>
          <p:nvPr/>
        </p:nvSpPr>
        <p:spPr bwMode="auto">
          <a:xfrm>
            <a:off x="1600200" y="2209800"/>
            <a:ext cx="8991600" cy="1569660"/>
          </a:xfrm>
          <a:prstGeom prst="rect">
            <a:avLst/>
          </a:prstGeom>
          <a:solidFill>
            <a:schemeClr val="accent2">
              <a:alpha val="5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30000"/>
              </a:spcBef>
            </a:pPr>
            <a:r>
              <a:rPr lang="en-US" altLang="en-US" sz="3200" i="1" dirty="0">
                <a:solidFill>
                  <a:srgbClr val="FFFF00"/>
                </a:solidFill>
              </a:rPr>
              <a:t>Then He states in 1 John 2:6 …</a:t>
            </a:r>
            <a:r>
              <a:rPr lang="en-US" altLang="en-US" sz="3200" b="1" dirty="0">
                <a:solidFill>
                  <a:srgbClr val="FFFF00"/>
                </a:solidFill>
              </a:rPr>
              <a:t> </a:t>
            </a:r>
            <a:br>
              <a:rPr lang="en-US" altLang="en-US" sz="3200" b="1" dirty="0">
                <a:solidFill>
                  <a:srgbClr val="FFFF00"/>
                </a:solidFill>
              </a:rPr>
            </a:br>
            <a:r>
              <a:rPr lang="en-US" altLang="en-US" sz="3200" b="1" dirty="0">
                <a:solidFill>
                  <a:schemeClr val="bg1"/>
                </a:solidFill>
              </a:rPr>
              <a:t>“He that saith he abideth in him ought himself also so to walk, even as he walked!”</a:t>
            </a:r>
          </a:p>
        </p:txBody>
      </p:sp>
      <p:pic>
        <p:nvPicPr>
          <p:cNvPr id="2" name="Picture 1">
            <a:extLst>
              <a:ext uri="{FF2B5EF4-FFF2-40B4-BE49-F238E27FC236}">
                <a16:creationId xmlns:a16="http://schemas.microsoft.com/office/drawing/2014/main" xmlns="" id="{AA6CE6EF-7BF1-4EBC-8F39-BBBCFF63E30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251915"/>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0500" y="990600"/>
            <a:ext cx="3733800" cy="5047719"/>
          </a:xfrm>
          <a:prstGeom prst="rect">
            <a:avLst/>
          </a:prstGeom>
        </p:spPr>
      </p:pic>
      <p:sp>
        <p:nvSpPr>
          <p:cNvPr id="3" name="TextBox 2"/>
          <p:cNvSpPr txBox="1"/>
          <p:nvPr/>
        </p:nvSpPr>
        <p:spPr>
          <a:xfrm>
            <a:off x="883370" y="816092"/>
            <a:ext cx="6508030" cy="5078313"/>
          </a:xfrm>
          <a:prstGeom prst="rect">
            <a:avLst/>
          </a:prstGeom>
          <a:solidFill>
            <a:schemeClr val="dk1">
              <a:alpha val="42000"/>
            </a:schemeClr>
          </a:solidFill>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600" b="1" dirty="0">
                <a:solidFill>
                  <a:schemeClr val="bg1"/>
                </a:solidFill>
              </a:rPr>
              <a:t>The Word of YHVH became flesh and walked among us as a Rabbi and </a:t>
            </a:r>
            <a:br>
              <a:rPr lang="en-US" sz="3600" b="1" dirty="0">
                <a:solidFill>
                  <a:schemeClr val="bg1"/>
                </a:solidFill>
              </a:rPr>
            </a:br>
            <a:r>
              <a:rPr lang="en-US" sz="3600" b="1" dirty="0">
                <a:solidFill>
                  <a:schemeClr val="bg1"/>
                </a:solidFill>
              </a:rPr>
              <a:t>a Torah-keeping Hebrew. </a:t>
            </a:r>
            <a:br>
              <a:rPr lang="en-US" sz="3600" b="1" dirty="0">
                <a:solidFill>
                  <a:schemeClr val="bg1"/>
                </a:solidFill>
              </a:rPr>
            </a:br>
            <a:r>
              <a:rPr lang="en-US" sz="3600" b="1" dirty="0">
                <a:solidFill>
                  <a:schemeClr val="bg1"/>
                </a:solidFill>
              </a:rPr>
              <a:t>He ascended into heaven as a Torah-keeping Hebrew / Jew and </a:t>
            </a:r>
            <a:r>
              <a:rPr lang="en-US" sz="3600" b="1" u="sng" dirty="0">
                <a:solidFill>
                  <a:srgbClr val="FFFF00"/>
                </a:solidFill>
              </a:rPr>
              <a:t>He will return to earth as a Torah-keepin</a:t>
            </a:r>
            <a:r>
              <a:rPr lang="en-US" sz="3600" b="1" dirty="0">
                <a:solidFill>
                  <a:srgbClr val="FFFF00"/>
                </a:solidFill>
              </a:rPr>
              <a:t>g</a:t>
            </a:r>
            <a:r>
              <a:rPr lang="en-US" sz="3600" b="1" u="sng" dirty="0">
                <a:solidFill>
                  <a:srgbClr val="FFFF00"/>
                </a:solidFill>
              </a:rPr>
              <a:t> Hebrew / Jew</a:t>
            </a:r>
            <a:r>
              <a:rPr lang="en-US" sz="3600" b="1" dirty="0">
                <a:solidFill>
                  <a:srgbClr val="FFFF00"/>
                </a:solidFill>
              </a:rPr>
              <a:t>. </a:t>
            </a:r>
          </a:p>
        </p:txBody>
      </p:sp>
      <p:sp>
        <p:nvSpPr>
          <p:cNvPr id="4" name="Rectangle 3"/>
          <p:cNvSpPr/>
          <p:nvPr/>
        </p:nvSpPr>
        <p:spPr>
          <a:xfrm>
            <a:off x="457200" y="304800"/>
            <a:ext cx="11430000" cy="6324600"/>
          </a:xfrm>
          <a:prstGeom prst="rect">
            <a:avLst/>
          </a:prstGeom>
          <a:noFill/>
          <a:ln w="5715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9D0CD95E-86F5-47A4-A177-A3D4571701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Slide Number Placeholder 4">
            <a:extLst>
              <a:ext uri="{FF2B5EF4-FFF2-40B4-BE49-F238E27FC236}">
                <a16:creationId xmlns:a16="http://schemas.microsoft.com/office/drawing/2014/main" xmlns="" id="{AFEF18DC-3F3B-4F29-B4EC-15BA51F34BDE}"/>
              </a:ext>
            </a:extLst>
          </p:cNvPr>
          <p:cNvSpPr>
            <a:spLocks noGrp="1"/>
          </p:cNvSpPr>
          <p:nvPr>
            <p:ph type="sldNum" sz="quarter" idx="12"/>
          </p:nvPr>
        </p:nvSpPr>
        <p:spPr/>
        <p:txBody>
          <a:bodyPr/>
          <a:lstStyle/>
          <a:p>
            <a:fld id="{9F619688-F25A-4810-BA1D-89B5079AD14C}" type="slidenum">
              <a:rPr lang="en-US" altLang="en-US" smtClean="0"/>
              <a:pPr/>
              <a:t>106</a:t>
            </a:fld>
            <a:endParaRPr lang="en-US" altLang="en-US"/>
          </a:p>
        </p:txBody>
      </p:sp>
      <p:sp>
        <p:nvSpPr>
          <p:cNvPr id="7"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106</a:t>
            </a:fld>
            <a:endParaRPr lang="en-US" sz="1100" dirty="0">
              <a:solidFill>
                <a:srgbClr val="FFFFFF"/>
              </a:solidFill>
              <a:latin typeface="Gill Sans MT" panose="020B0502020104020203"/>
              <a:ea typeface="+mn-ea"/>
            </a:endParaRPr>
          </a:p>
        </p:txBody>
      </p:sp>
    </p:spTree>
    <p:extLst>
      <p:ext uri="{BB962C8B-B14F-4D97-AF65-F5344CB8AC3E}">
        <p14:creationId xmlns:p14="http://schemas.microsoft.com/office/powerpoint/2010/main" val="4131786479"/>
      </p:ext>
    </p:extLst>
  </p:cSld>
  <p:clrMapOvr>
    <a:masterClrMapping/>
  </p:clrMapOvr>
  <p:transition spd="slow">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t="-16000" b="-16000"/>
          </a:stretch>
        </a:blipFill>
        <a:effectLst/>
      </p:bgPr>
    </p:bg>
    <p:spTree>
      <p:nvGrpSpPr>
        <p:cNvPr id="1" name=""/>
        <p:cNvGrpSpPr/>
        <p:nvPr/>
      </p:nvGrpSpPr>
      <p:grpSpPr>
        <a:xfrm>
          <a:off x="0" y="0"/>
          <a:ext cx="0" cy="0"/>
          <a:chOff x="0" y="0"/>
          <a:chExt cx="0" cy="0"/>
        </a:xfrm>
      </p:grpSpPr>
      <p:sp>
        <p:nvSpPr>
          <p:cNvPr id="2" name="TextBox 1"/>
          <p:cNvSpPr txBox="1"/>
          <p:nvPr/>
        </p:nvSpPr>
        <p:spPr>
          <a:xfrm>
            <a:off x="838200" y="673470"/>
            <a:ext cx="10439400" cy="537070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rtlCol="0">
            <a:spAutoFit/>
            <a:sp3d extrusionH="57150">
              <a:bevelT w="38100" h="38100"/>
            </a:sp3d>
          </a:bodyPr>
          <a:lstStyle/>
          <a:p>
            <a:pPr algn="ctr" eaLnBrk="1" hangingPunct="1"/>
            <a:r>
              <a:rPr lang="en-US" altLang="en-US" sz="2800" b="1" dirty="0">
                <a:solidFill>
                  <a:schemeClr val="bg1"/>
                </a:solidFill>
              </a:rPr>
              <a:t> </a:t>
            </a:r>
            <a:r>
              <a:rPr lang="en-US" altLang="en-US" sz="2700" b="1" dirty="0">
                <a:solidFill>
                  <a:schemeClr val="bg1"/>
                </a:solidFill>
              </a:rPr>
              <a:t>During the last 2,000 years, people have looked at Scripture with ignorance and often through anti-Semitic lenses.  Especially Christians have missed the point of Acts 15:19-21.</a:t>
            </a:r>
          </a:p>
          <a:p>
            <a:pPr algn="ctr" eaLnBrk="1" hangingPunct="1"/>
            <a:endParaRPr lang="en-US" altLang="en-US" b="1" dirty="0">
              <a:solidFill>
                <a:schemeClr val="bg1"/>
              </a:solidFill>
            </a:endParaRPr>
          </a:p>
          <a:p>
            <a:pPr algn="ctr" eaLnBrk="1" hangingPunct="1"/>
            <a:r>
              <a:rPr lang="en-US" altLang="en-US" sz="2700" b="1" dirty="0">
                <a:solidFill>
                  <a:srgbClr val="FFFF00"/>
                </a:solidFill>
              </a:rPr>
              <a:t>These verses come to teach all who want to draw close to the Elohim of Abraham, Isaac and Jacob to learn that salvation is wrought </a:t>
            </a:r>
            <a:r>
              <a:rPr lang="en-US" altLang="en-US" sz="2700" b="1" u="sng" dirty="0">
                <a:solidFill>
                  <a:srgbClr val="FFFF00"/>
                </a:solidFill>
              </a:rPr>
              <a:t>throu</a:t>
            </a:r>
            <a:r>
              <a:rPr lang="en-US" altLang="en-US" sz="2700" b="1" dirty="0">
                <a:solidFill>
                  <a:srgbClr val="FFFF00"/>
                </a:solidFill>
              </a:rPr>
              <a:t>g</a:t>
            </a:r>
            <a:r>
              <a:rPr lang="en-US" altLang="en-US" sz="2700" b="1" u="sng" dirty="0">
                <a:solidFill>
                  <a:srgbClr val="FFFF00"/>
                </a:solidFill>
              </a:rPr>
              <a:t>h faith in Yahusha alone</a:t>
            </a:r>
            <a:r>
              <a:rPr lang="en-US" altLang="en-US" sz="2700" b="1" dirty="0">
                <a:solidFill>
                  <a:srgbClr val="FFFF00"/>
                </a:solidFill>
              </a:rPr>
              <a:t>.  </a:t>
            </a:r>
            <a:r>
              <a:rPr lang="en-US" altLang="en-US" sz="2700" b="1" dirty="0">
                <a:solidFill>
                  <a:schemeClr val="bg1"/>
                </a:solidFill>
              </a:rPr>
              <a:t>Further instruction </a:t>
            </a:r>
            <a:br>
              <a:rPr lang="en-US" altLang="en-US" sz="2700" b="1" dirty="0">
                <a:solidFill>
                  <a:schemeClr val="bg1"/>
                </a:solidFill>
              </a:rPr>
            </a:br>
            <a:r>
              <a:rPr lang="en-US" altLang="en-US" sz="2700" b="1" dirty="0">
                <a:solidFill>
                  <a:schemeClr val="bg1"/>
                </a:solidFill>
              </a:rPr>
              <a:t>comes by associating with like believers in the everlasting Covenant, who can continue to instruct them, </a:t>
            </a:r>
            <a:r>
              <a:rPr lang="en-US" altLang="en-US" sz="2400" b="1" dirty="0">
                <a:solidFill>
                  <a:srgbClr val="FFFF00"/>
                </a:solidFill>
              </a:rPr>
              <a:t>(as Paul, James, Peter, John and others did),</a:t>
            </a:r>
            <a:r>
              <a:rPr lang="en-US" altLang="en-US" sz="2700" b="1" dirty="0">
                <a:solidFill>
                  <a:schemeClr val="bg1"/>
                </a:solidFill>
              </a:rPr>
              <a:t> in the ways of righteousness – the royal Torah of YHVH.  </a:t>
            </a:r>
            <a:r>
              <a:rPr lang="en-US" altLang="en-US" sz="2700" b="1" dirty="0">
                <a:solidFill>
                  <a:srgbClr val="00FF99"/>
                </a:solidFill>
              </a:rPr>
              <a:t>Thankfully, the scribes of Judah did preserve the oracles of Elohim, (the Torah according to Romans 3:2) to be read and taught every Sabbath!</a:t>
            </a:r>
          </a:p>
        </p:txBody>
      </p:sp>
      <p:pic>
        <p:nvPicPr>
          <p:cNvPr id="3" name="Picture 2">
            <a:extLst>
              <a:ext uri="{FF2B5EF4-FFF2-40B4-BE49-F238E27FC236}">
                <a16:creationId xmlns:a16="http://schemas.microsoft.com/office/drawing/2014/main" xmlns="" id="{FE92F643-DB25-4C72-96E8-36DEC29B744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4051451162"/>
      </p:ext>
    </p:extLst>
  </p:cSld>
  <p:clrMapOvr>
    <a:masterClrMapping/>
  </p:clrMapOvr>
  <p:transition spd="slow">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8" name="Text Box 6"/>
          <p:cNvSpPr txBox="1">
            <a:spLocks noChangeArrowheads="1"/>
          </p:cNvSpPr>
          <p:nvPr/>
        </p:nvSpPr>
        <p:spPr bwMode="auto">
          <a:xfrm>
            <a:off x="863600" y="759410"/>
            <a:ext cx="10287000" cy="5262979"/>
          </a:xfrm>
          <a:prstGeom prst="rect">
            <a:avLst/>
          </a:prstGeom>
          <a:solidFill>
            <a:srgbClr val="D2D3D5"/>
          </a:solidFill>
          <a:ln/>
          <a:scene3d>
            <a:camera prst="orthographicFront"/>
            <a:lightRig rig="threePt" dir="t"/>
          </a:scene3d>
          <a:sp3d>
            <a:bevelT w="152400" h="50800" prst="softRound"/>
          </a:sp3d>
        </p:spPr>
        <p:style>
          <a:lnRef idx="3">
            <a:schemeClr val="lt1"/>
          </a:lnRef>
          <a:fillRef idx="1">
            <a:schemeClr val="dk1"/>
          </a:fillRef>
          <a:effectRef idx="1">
            <a:schemeClr val="dk1"/>
          </a:effectRef>
          <a:fontRef idx="minor">
            <a:schemeClr val="lt1"/>
          </a:fontRef>
        </p:style>
        <p:txBody>
          <a:bodyPr wrap="square">
            <a:spAutoFit/>
            <a:sp3d extrusionH="57150">
              <a:bevelT w="82550" h="38100" prst="coolSlant"/>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800" b="1" dirty="0">
                <a:solidFill>
                  <a:srgbClr val="002060"/>
                </a:solidFill>
              </a:rPr>
              <a:t>After stopping their idolatrous style of living, the next step for these who were “turning” to YHVH was to hear the instructions </a:t>
            </a:r>
            <a:br>
              <a:rPr lang="en-US" altLang="en-US" sz="4800" b="1" dirty="0">
                <a:solidFill>
                  <a:srgbClr val="002060"/>
                </a:solidFill>
              </a:rPr>
            </a:br>
            <a:r>
              <a:rPr lang="en-US" altLang="en-US" sz="4800" b="1" dirty="0">
                <a:solidFill>
                  <a:srgbClr val="002060"/>
                </a:solidFill>
              </a:rPr>
              <a:t>that are being read in the synagogues every Sabbath day. </a:t>
            </a:r>
            <a:br>
              <a:rPr lang="en-US" altLang="en-US" sz="4800" b="1" dirty="0">
                <a:solidFill>
                  <a:srgbClr val="002060"/>
                </a:solidFill>
              </a:rPr>
            </a:br>
            <a:r>
              <a:rPr lang="en-US" altLang="en-US" sz="4800" b="1" dirty="0">
                <a:solidFill>
                  <a:srgbClr val="002060"/>
                </a:solidFill>
              </a:rPr>
              <a:t>We read about that in Acts 15:21.</a:t>
            </a:r>
          </a:p>
        </p:txBody>
      </p:sp>
      <p:sp>
        <p:nvSpPr>
          <p:cNvPr id="3" name="Rectangle 2"/>
          <p:cNvSpPr/>
          <p:nvPr/>
        </p:nvSpPr>
        <p:spPr>
          <a:xfrm>
            <a:off x="304800" y="228600"/>
            <a:ext cx="11430000" cy="6324600"/>
          </a:xfrm>
          <a:prstGeom prst="rect">
            <a:avLst/>
          </a:prstGeom>
          <a:noFill/>
          <a:ln w="7620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8C196E43-2DCE-4FD7-AFC2-A2971A5810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pic>
        <p:nvPicPr>
          <p:cNvPr id="2" name="Picture 4" descr="Torah"/>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34100" y="609600"/>
            <a:ext cx="5284351"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051651" y="838200"/>
            <a:ext cx="4774049" cy="4524315"/>
          </a:xfrm>
          <a:prstGeom prst="rect">
            <a:avLst/>
          </a:prstGeom>
          <a:solidFill>
            <a:schemeClr val="accent2">
              <a:alpha val="46000"/>
            </a:schemeClr>
          </a:solidFill>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600" dirty="0">
                <a:solidFill>
                  <a:srgbClr val="FFFF00"/>
                </a:solidFill>
              </a:rPr>
              <a:t>Acts 15:21 </a:t>
            </a:r>
            <a:br>
              <a:rPr lang="en-US" sz="3600" dirty="0">
                <a:solidFill>
                  <a:srgbClr val="FFFF00"/>
                </a:solidFill>
              </a:rPr>
            </a:br>
            <a:r>
              <a:rPr lang="en-US" sz="3600" b="1" dirty="0">
                <a:solidFill>
                  <a:schemeClr val="bg1"/>
                </a:solidFill>
              </a:rPr>
              <a:t>“For Moses of old time hath in every city them that preach him, </a:t>
            </a:r>
            <a:br>
              <a:rPr lang="en-US" sz="3600" b="1" dirty="0">
                <a:solidFill>
                  <a:schemeClr val="bg1"/>
                </a:solidFill>
              </a:rPr>
            </a:br>
            <a:r>
              <a:rPr lang="en-US" sz="3600" b="1" dirty="0">
                <a:solidFill>
                  <a:schemeClr val="bg1"/>
                </a:solidFill>
              </a:rPr>
              <a:t>being read in the synagogues every Sabbath day.”</a:t>
            </a:r>
          </a:p>
        </p:txBody>
      </p:sp>
      <p:sp>
        <p:nvSpPr>
          <p:cNvPr id="5" name="Rectangle 4"/>
          <p:cNvSpPr/>
          <p:nvPr/>
        </p:nvSpPr>
        <p:spPr>
          <a:xfrm>
            <a:off x="533400" y="304800"/>
            <a:ext cx="11201400" cy="6096000"/>
          </a:xfrm>
          <a:prstGeom prst="rect">
            <a:avLst/>
          </a:prstGeom>
          <a:noFill/>
          <a:ln w="5715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829BCF66-CCF4-4FC1-8F3E-49CE6626A0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538549741"/>
      </p:ext>
    </p:extLst>
  </p:cSld>
  <p:clrMapOvr>
    <a:masterClrMapping/>
  </p:clrMapOvr>
  <p:transition spd="slow">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8" name="Text Box 6"/>
          <p:cNvSpPr txBox="1">
            <a:spLocks noChangeArrowheads="1"/>
          </p:cNvSpPr>
          <p:nvPr/>
        </p:nvSpPr>
        <p:spPr bwMode="auto">
          <a:xfrm>
            <a:off x="609600" y="499408"/>
            <a:ext cx="10972800" cy="184665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800" b="1" dirty="0"/>
              <a:t>Isn’t amazing that most of Christianity misses </a:t>
            </a:r>
            <a:br>
              <a:rPr lang="en-US" altLang="en-US" sz="3800" b="1" dirty="0"/>
            </a:br>
            <a:r>
              <a:rPr lang="en-US" altLang="en-US" sz="3800" b="1" dirty="0"/>
              <a:t>this blatant reference to the weekly Sabbath, </a:t>
            </a:r>
            <a:br>
              <a:rPr lang="en-US" altLang="en-US" sz="3800" b="1" dirty="0"/>
            </a:br>
            <a:r>
              <a:rPr lang="en-US" altLang="en-US" sz="3800" b="1" dirty="0" smtClean="0"/>
              <a:t>and </a:t>
            </a:r>
            <a:r>
              <a:rPr lang="en-US" altLang="en-US" sz="3800" b="1" dirty="0"/>
              <a:t>the yearly Feast days?</a:t>
            </a:r>
          </a:p>
        </p:txBody>
      </p:sp>
      <p:sp>
        <p:nvSpPr>
          <p:cNvPr id="2" name="Rectangle 1"/>
          <p:cNvSpPr/>
          <p:nvPr/>
        </p:nvSpPr>
        <p:spPr>
          <a:xfrm>
            <a:off x="381000" y="304800"/>
            <a:ext cx="11430000" cy="6248400"/>
          </a:xfrm>
          <a:prstGeom prst="rect">
            <a:avLst/>
          </a:prstGeom>
          <a:noFill/>
          <a:ln w="7620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8A6FCBF7-173F-445E-89F9-B41EA2970C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5" name="TextBox 4">
            <a:extLst>
              <a:ext uri="{FF2B5EF4-FFF2-40B4-BE49-F238E27FC236}">
                <a16:creationId xmlns:a16="http://schemas.microsoft.com/office/drawing/2014/main" xmlns="" id="{BFE4493D-8F75-48C8-ADF1-AAC32FCD144D}"/>
              </a:ext>
            </a:extLst>
          </p:cNvPr>
          <p:cNvSpPr txBox="1"/>
          <p:nvPr/>
        </p:nvSpPr>
        <p:spPr>
          <a:xfrm>
            <a:off x="736600" y="2699513"/>
            <a:ext cx="10744200" cy="1600200"/>
          </a:xfrm>
          <a:prstGeom prst="rect">
            <a:avLst/>
          </a:prstGeom>
          <a:solidFill>
            <a:schemeClr val="bg2"/>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p3d extrusionH="57150">
              <a:bevelT w="38100" h="38100"/>
            </a:sp3d>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3200" b="0" i="0" u="none" strike="noStrike" kern="1200" cap="none" spc="0" normalizeH="0" baseline="0" noProof="0" dirty="0">
                <a:ln>
                  <a:noFill/>
                </a:ln>
                <a:solidFill>
                  <a:srgbClr val="FFFFFF"/>
                </a:solidFill>
                <a:effectLst/>
                <a:uLnTx/>
                <a:uFillTx/>
                <a:latin typeface="Arial"/>
                <a:ea typeface="+mn-ea"/>
                <a:cs typeface="+mn-cs"/>
              </a:rPr>
              <a:t>The gentile converts were not required to get circumcised in order to be saved </a:t>
            </a:r>
            <a:r>
              <a:rPr kumimoji="0" lang="en-US" altLang="en-US" sz="3200" b="1" i="0" u="none" strike="noStrike" kern="1200" cap="none" spc="0" normalizeH="0" baseline="0" noProof="0" dirty="0">
                <a:ln>
                  <a:noFill/>
                </a:ln>
                <a:solidFill>
                  <a:srgbClr val="FFFFFF"/>
                </a:solidFill>
                <a:effectLst/>
                <a:uLnTx/>
                <a:uFillTx/>
                <a:latin typeface="Arial"/>
                <a:ea typeface="+mn-ea"/>
                <a:cs typeface="+mn-cs"/>
              </a:rPr>
              <a:t>but they were expected to learn and to study the Torah of Moses every Sabbath day</a:t>
            </a:r>
            <a:r>
              <a:rPr kumimoji="0" lang="en-US" altLang="en-US" sz="3200" b="0" i="0" u="none" strike="noStrike" kern="1200" cap="none" spc="0" normalizeH="0" baseline="0" noProof="0" dirty="0">
                <a:ln>
                  <a:noFill/>
                </a:ln>
                <a:solidFill>
                  <a:srgbClr val="FFFFFF"/>
                </a:solidFill>
                <a:effectLst/>
                <a:uLnTx/>
                <a:uFillTx/>
                <a:latin typeface="Arial"/>
                <a:ea typeface="+mn-ea"/>
                <a:cs typeface="+mn-cs"/>
              </a:rPr>
              <a:t>!</a:t>
            </a:r>
          </a:p>
        </p:txBody>
      </p:sp>
      <p:sp>
        <p:nvSpPr>
          <p:cNvPr id="6" name="TextBox 5">
            <a:extLst>
              <a:ext uri="{FF2B5EF4-FFF2-40B4-BE49-F238E27FC236}">
                <a16:creationId xmlns:a16="http://schemas.microsoft.com/office/drawing/2014/main" xmlns="" id="{2B71B15E-5904-4F27-8F41-70F44A8F1CB2}"/>
              </a:ext>
            </a:extLst>
          </p:cNvPr>
          <p:cNvSpPr txBox="1"/>
          <p:nvPr/>
        </p:nvSpPr>
        <p:spPr>
          <a:xfrm>
            <a:off x="736600" y="4669487"/>
            <a:ext cx="10744200" cy="1323439"/>
          </a:xfrm>
          <a:prstGeom prst="rect">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sp3d extrusionH="57150">
              <a:bevelT w="38100" h="38100"/>
            </a:sp3d>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US" altLang="en-US" sz="4000" b="1" i="0" u="none" strike="noStrike" kern="1200" cap="none" spc="0" normalizeH="0" baseline="0" noProof="0" dirty="0">
                <a:ln>
                  <a:noFill/>
                </a:ln>
                <a:solidFill>
                  <a:srgbClr val="FFFFFF"/>
                </a:solidFill>
                <a:effectLst/>
                <a:uLnTx/>
                <a:uFillTx/>
                <a:latin typeface="Arial" panose="020B0604020202020204" pitchFamily="34" charset="0"/>
                <a:ea typeface="ＭＳ Ｐゴシック" panose="020B0600070205080204" pitchFamily="34" charset="-128"/>
                <a:cs typeface="+mn-cs"/>
              </a:rPr>
              <a:t>Circumcision was/is an option but not </a:t>
            </a:r>
            <a:r>
              <a:rPr kumimoji="0" lang="en-US" altLang="en-US" sz="4000" b="1" i="0" u="none" strike="noStrike" kern="1200" cap="none" spc="0" normalizeH="0" baseline="0" noProof="0" dirty="0" smtClean="0">
                <a:ln>
                  <a:noFill/>
                </a:ln>
                <a:solidFill>
                  <a:srgbClr val="FFFFFF"/>
                </a:solidFill>
                <a:effectLst/>
                <a:uLnTx/>
                <a:uFillTx/>
                <a:latin typeface="Arial" panose="020B0604020202020204" pitchFamily="34" charset="0"/>
                <a:ea typeface="ＭＳ Ｐゴシック" panose="020B0600070205080204" pitchFamily="34" charset="-128"/>
                <a:cs typeface="+mn-cs"/>
              </a:rPr>
              <a:t/>
            </a:r>
            <a:br>
              <a:rPr kumimoji="0" lang="en-US" altLang="en-US" sz="4000" b="1" i="0" u="none" strike="noStrike" kern="1200" cap="none" spc="0" normalizeH="0" baseline="0" noProof="0" dirty="0" smtClean="0">
                <a:ln>
                  <a:noFill/>
                </a:ln>
                <a:solidFill>
                  <a:srgbClr val="FFFFFF"/>
                </a:solidFill>
                <a:effectLst/>
                <a:uLnTx/>
                <a:uFillTx/>
                <a:latin typeface="Arial" panose="020B0604020202020204" pitchFamily="34" charset="0"/>
                <a:ea typeface="ＭＳ Ｐゴシック" panose="020B0600070205080204" pitchFamily="34" charset="-128"/>
                <a:cs typeface="+mn-cs"/>
              </a:rPr>
            </a:br>
            <a:r>
              <a:rPr kumimoji="0" lang="en-US" altLang="en-US" sz="4000" b="1" i="0" u="none" strike="noStrike" kern="1200" cap="none" spc="0" normalizeH="0" baseline="0" noProof="0" dirty="0" smtClean="0">
                <a:ln>
                  <a:noFill/>
                </a:ln>
                <a:solidFill>
                  <a:srgbClr val="FFFFFF"/>
                </a:solidFill>
                <a:effectLst/>
                <a:uLnTx/>
                <a:uFillTx/>
                <a:latin typeface="Arial" panose="020B0604020202020204" pitchFamily="34" charset="0"/>
                <a:ea typeface="ＭＳ Ｐゴシック" panose="020B0600070205080204" pitchFamily="34" charset="-128"/>
                <a:cs typeface="+mn-cs"/>
              </a:rPr>
              <a:t>a </a:t>
            </a:r>
            <a:r>
              <a:rPr kumimoji="0" lang="en-US" altLang="en-US" sz="4000" b="1" i="0" u="none" strike="noStrike" kern="1200" cap="none" spc="0" normalizeH="0" baseline="0" noProof="0" dirty="0">
                <a:ln>
                  <a:noFill/>
                </a:ln>
                <a:solidFill>
                  <a:srgbClr val="FFFFFF"/>
                </a:solidFill>
                <a:effectLst/>
                <a:uLnTx/>
                <a:uFillTx/>
                <a:latin typeface="Arial" panose="020B0604020202020204" pitchFamily="34" charset="0"/>
                <a:ea typeface="ＭＳ Ｐゴシック" panose="020B0600070205080204" pitchFamily="34" charset="-128"/>
                <a:cs typeface="+mn-cs"/>
              </a:rPr>
              <a:t>requirement for salvation!</a:t>
            </a:r>
          </a:p>
        </p:txBody>
      </p:sp>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3395802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4" descr="WorshipMediaPro03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5400"/>
            <a:ext cx="12192000"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4019" name="Text Box 5"/>
          <p:cNvSpPr txBox="1">
            <a:spLocks noChangeArrowheads="1"/>
          </p:cNvSpPr>
          <p:nvPr/>
        </p:nvSpPr>
        <p:spPr bwMode="auto">
          <a:xfrm>
            <a:off x="1295400" y="990600"/>
            <a:ext cx="6248400" cy="4524315"/>
          </a:xfrm>
          <a:prstGeom prst="rect">
            <a:avLst/>
          </a:prstGeom>
          <a:solidFill>
            <a:srgbClr val="660033">
              <a:alpha val="44706"/>
            </a:srgb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bg1"/>
                </a:solidFill>
              </a:rPr>
              <a:t>When the apostles convened in Jerusalem, they never in their wildest imagination dreamed that Christians some 2,000 years later would attempt to use their meeting as an excuse (or justification) for NOT observing the weekly Sabbath, and the Annual Feast </a:t>
            </a:r>
            <a:r>
              <a:rPr lang="en-US" altLang="en-US" sz="3200" b="1" dirty="0" smtClean="0">
                <a:solidFill>
                  <a:schemeClr val="bg1"/>
                </a:solidFill>
              </a:rPr>
              <a:t>Days! </a:t>
            </a:r>
            <a:endParaRPr lang="en-US" altLang="en-US" sz="3200" b="1" dirty="0">
              <a:solidFill>
                <a:schemeClr val="bg1"/>
              </a:solidFill>
            </a:endParaRPr>
          </a:p>
        </p:txBody>
      </p:sp>
      <p:pic>
        <p:nvPicPr>
          <p:cNvPr id="2" name="Picture 1">
            <a:extLst>
              <a:ext uri="{FF2B5EF4-FFF2-40B4-BE49-F238E27FC236}">
                <a16:creationId xmlns:a16="http://schemas.microsoft.com/office/drawing/2014/main" xmlns="" id="{DBB74B14-81AC-45A7-BFA5-2B12E3D27C4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111</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4" descr="WorshipMediaPro03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25400"/>
            <a:ext cx="12115801" cy="688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4019" name="Text Box 5"/>
          <p:cNvSpPr txBox="1">
            <a:spLocks noChangeArrowheads="1"/>
          </p:cNvSpPr>
          <p:nvPr/>
        </p:nvSpPr>
        <p:spPr bwMode="auto">
          <a:xfrm>
            <a:off x="1295400" y="1295400"/>
            <a:ext cx="6248400" cy="4031873"/>
          </a:xfrm>
          <a:prstGeom prst="rect">
            <a:avLst/>
          </a:prstGeom>
          <a:solidFill>
            <a:srgbClr val="660033">
              <a:alpha val="47000"/>
            </a:srgb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200" b="1" dirty="0">
                <a:solidFill>
                  <a:schemeClr val="bg1"/>
                </a:solidFill>
              </a:rPr>
              <a:t>The apostles would cringe, </a:t>
            </a:r>
            <a:br>
              <a:rPr lang="en-US" altLang="en-US" sz="3200" b="1" dirty="0">
                <a:solidFill>
                  <a:schemeClr val="bg1"/>
                </a:solidFill>
              </a:rPr>
            </a:br>
            <a:r>
              <a:rPr lang="en-US" altLang="en-US" sz="3200" b="1" dirty="0">
                <a:solidFill>
                  <a:schemeClr val="bg1"/>
                </a:solidFill>
              </a:rPr>
              <a:t>if they knew how Christianity of the 21</a:t>
            </a:r>
            <a:r>
              <a:rPr lang="en-US" altLang="en-US" sz="3200" b="1" baseline="30000" dirty="0">
                <a:solidFill>
                  <a:schemeClr val="bg1"/>
                </a:solidFill>
              </a:rPr>
              <a:t>st</a:t>
            </a:r>
            <a:r>
              <a:rPr lang="en-US" altLang="en-US" sz="3200" b="1" dirty="0">
                <a:solidFill>
                  <a:schemeClr val="bg1"/>
                </a:solidFill>
              </a:rPr>
              <a:t> century abuses </a:t>
            </a:r>
            <a:br>
              <a:rPr lang="en-US" altLang="en-US" sz="3200" b="1" dirty="0">
                <a:solidFill>
                  <a:schemeClr val="bg1"/>
                </a:solidFill>
              </a:rPr>
            </a:br>
            <a:r>
              <a:rPr lang="en-US" altLang="en-US" sz="3200" b="1" dirty="0">
                <a:solidFill>
                  <a:schemeClr val="bg1"/>
                </a:solidFill>
              </a:rPr>
              <a:t>and twists this passage of Scripture to excuse their ignorance of, and disdain for, the observance of </a:t>
            </a:r>
            <a:br>
              <a:rPr lang="en-US" altLang="en-US" sz="3200" b="1" dirty="0">
                <a:solidFill>
                  <a:schemeClr val="bg1"/>
                </a:solidFill>
              </a:rPr>
            </a:br>
            <a:r>
              <a:rPr lang="en-US" altLang="en-US" sz="3200" b="1" dirty="0">
                <a:solidFill>
                  <a:schemeClr val="bg1"/>
                </a:solidFill>
              </a:rPr>
              <a:t>the Sabbath, and Feast days. </a:t>
            </a:r>
          </a:p>
        </p:txBody>
      </p:sp>
      <p:pic>
        <p:nvPicPr>
          <p:cNvPr id="2" name="Picture 1">
            <a:extLst>
              <a:ext uri="{FF2B5EF4-FFF2-40B4-BE49-F238E27FC236}">
                <a16:creationId xmlns:a16="http://schemas.microsoft.com/office/drawing/2014/main" xmlns="" id="{93ED3680-1F22-4380-9855-89B5C2A11A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112</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736618797"/>
      </p:ext>
    </p:extLst>
  </p:cSld>
  <p:clrMapOvr>
    <a:masterClrMapping/>
  </p:clrMapOvr>
  <p:transition spd="slow">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Picture 2" descr="WorshipMediaPro03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67" name="Text Box 3"/>
          <p:cNvSpPr txBox="1">
            <a:spLocks noChangeArrowheads="1"/>
          </p:cNvSpPr>
          <p:nvPr/>
        </p:nvSpPr>
        <p:spPr bwMode="auto">
          <a:xfrm>
            <a:off x="457200" y="381000"/>
            <a:ext cx="11049000" cy="2677656"/>
          </a:xfrm>
          <a:prstGeom prst="rect">
            <a:avLst/>
          </a:prstGeom>
          <a:solidFill>
            <a:srgbClr val="660033">
              <a:alpha val="39000"/>
            </a:srgbClr>
          </a:solidFill>
          <a:ln/>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dirty="0">
                <a:solidFill>
                  <a:schemeClr val="bg1"/>
                </a:solidFill>
              </a:rPr>
              <a:t>The privilege and duty of observing the festivals of Lev 23 gives Gentile </a:t>
            </a:r>
            <a:r>
              <a:rPr lang="en-US" altLang="en-US" sz="2800" b="1" dirty="0" smtClean="0">
                <a:solidFill>
                  <a:schemeClr val="bg1"/>
                </a:solidFill>
              </a:rPr>
              <a:t>believers, </a:t>
            </a:r>
            <a:r>
              <a:rPr lang="en-US" altLang="en-US" sz="2800" b="1" dirty="0">
                <a:solidFill>
                  <a:schemeClr val="bg1"/>
                </a:solidFill>
              </a:rPr>
              <a:t>as well as free born </a:t>
            </a:r>
            <a:r>
              <a:rPr lang="en-US" altLang="en-US" sz="2800" b="1" dirty="0" smtClean="0">
                <a:solidFill>
                  <a:schemeClr val="bg1"/>
                </a:solidFill>
              </a:rPr>
              <a:t>Jews, </a:t>
            </a:r>
            <a:r>
              <a:rPr lang="en-US" altLang="en-US" sz="2800" b="1" dirty="0">
                <a:solidFill>
                  <a:schemeClr val="bg1"/>
                </a:solidFill>
              </a:rPr>
              <a:t>the opportunity </a:t>
            </a:r>
            <a:br>
              <a:rPr lang="en-US" altLang="en-US" sz="2800" b="1" dirty="0">
                <a:solidFill>
                  <a:schemeClr val="bg1"/>
                </a:solidFill>
              </a:rPr>
            </a:br>
            <a:r>
              <a:rPr lang="en-US" altLang="en-US" sz="2800" b="1" dirty="0">
                <a:solidFill>
                  <a:schemeClr val="bg1"/>
                </a:solidFill>
              </a:rPr>
              <a:t>to associate, learn from and encourage one another. </a:t>
            </a:r>
            <a:br>
              <a:rPr lang="en-US" altLang="en-US" sz="2800" b="1" dirty="0">
                <a:solidFill>
                  <a:schemeClr val="bg1"/>
                </a:solidFill>
              </a:rPr>
            </a:br>
            <a:r>
              <a:rPr lang="en-US" altLang="en-US" sz="2800" b="1" dirty="0">
                <a:solidFill>
                  <a:schemeClr val="bg1"/>
                </a:solidFill>
              </a:rPr>
              <a:t>Not observing the feast days is </a:t>
            </a:r>
            <a:r>
              <a:rPr lang="en-US" altLang="en-US" sz="2800" b="1" dirty="0" smtClean="0">
                <a:solidFill>
                  <a:schemeClr val="bg1"/>
                </a:solidFill>
              </a:rPr>
              <a:t>comparable </a:t>
            </a:r>
            <a:r>
              <a:rPr lang="en-US" altLang="en-US" sz="2800" b="1" dirty="0">
                <a:solidFill>
                  <a:schemeClr val="bg1"/>
                </a:solidFill>
              </a:rPr>
              <a:t>to </a:t>
            </a:r>
            <a:br>
              <a:rPr lang="en-US" altLang="en-US" sz="2800" b="1" dirty="0">
                <a:solidFill>
                  <a:schemeClr val="bg1"/>
                </a:solidFill>
              </a:rPr>
            </a:br>
            <a:r>
              <a:rPr lang="en-US" altLang="en-US" sz="2800" b="1" dirty="0">
                <a:solidFill>
                  <a:schemeClr val="bg1"/>
                </a:solidFill>
              </a:rPr>
              <a:t>not observing the 7</a:t>
            </a:r>
            <a:r>
              <a:rPr lang="en-US" altLang="en-US" sz="2800" b="1" baseline="30000" dirty="0">
                <a:solidFill>
                  <a:schemeClr val="bg1"/>
                </a:solidFill>
              </a:rPr>
              <a:t>th</a:t>
            </a:r>
            <a:r>
              <a:rPr lang="en-US" altLang="en-US" sz="2800" b="1" dirty="0">
                <a:solidFill>
                  <a:schemeClr val="bg1"/>
                </a:solidFill>
              </a:rPr>
              <a:t> Day Sabbath, because </a:t>
            </a:r>
            <a:br>
              <a:rPr lang="en-US" altLang="en-US" sz="2800" b="1" dirty="0">
                <a:solidFill>
                  <a:schemeClr val="bg1"/>
                </a:solidFill>
              </a:rPr>
            </a:br>
            <a:r>
              <a:rPr lang="en-US" altLang="en-US" sz="2800" b="1" dirty="0">
                <a:solidFill>
                  <a:schemeClr val="bg1"/>
                </a:solidFill>
              </a:rPr>
              <a:t>the weekly Sabbath is the first feast day mentioned in Lev 23. </a:t>
            </a:r>
          </a:p>
        </p:txBody>
      </p:sp>
      <p:sp>
        <p:nvSpPr>
          <p:cNvPr id="2" name="TextBox 1"/>
          <p:cNvSpPr txBox="1"/>
          <p:nvPr/>
        </p:nvSpPr>
        <p:spPr>
          <a:xfrm>
            <a:off x="457200" y="3251200"/>
            <a:ext cx="7239000" cy="1815882"/>
          </a:xfrm>
          <a:prstGeom prst="rect">
            <a:avLst/>
          </a:prstGeom>
          <a:solidFill>
            <a:schemeClr val="accent2">
              <a:alpha val="56000"/>
            </a:schemeClr>
          </a:solidFill>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2800" b="1" dirty="0">
                <a:solidFill>
                  <a:schemeClr val="bg1"/>
                </a:solidFill>
              </a:rPr>
              <a:t>Non-observance of the feast days would be defined by the Scripture as sin. </a:t>
            </a:r>
            <a:br>
              <a:rPr lang="en-US" sz="2800" b="1" dirty="0">
                <a:solidFill>
                  <a:schemeClr val="bg1"/>
                </a:solidFill>
              </a:rPr>
            </a:br>
            <a:r>
              <a:rPr lang="en-US" sz="2800" b="1" dirty="0">
                <a:solidFill>
                  <a:schemeClr val="bg1"/>
                </a:solidFill>
              </a:rPr>
              <a:t>All of Yahuwah’s holy days </a:t>
            </a:r>
            <a:br>
              <a:rPr lang="en-US" sz="2800" b="1" dirty="0">
                <a:solidFill>
                  <a:schemeClr val="bg1"/>
                </a:solidFill>
              </a:rPr>
            </a:br>
            <a:r>
              <a:rPr lang="en-US" sz="2800" b="1" dirty="0">
                <a:solidFill>
                  <a:schemeClr val="bg1"/>
                </a:solidFill>
              </a:rPr>
              <a:t>are important to HIM.  </a:t>
            </a:r>
            <a:endParaRPr lang="en-US" sz="2800" b="1" dirty="0">
              <a:solidFill>
                <a:srgbClr val="FFFF00"/>
              </a:solidFill>
            </a:endParaRPr>
          </a:p>
        </p:txBody>
      </p:sp>
      <p:pic>
        <p:nvPicPr>
          <p:cNvPr id="3" name="Picture 2">
            <a:extLst>
              <a:ext uri="{FF2B5EF4-FFF2-40B4-BE49-F238E27FC236}">
                <a16:creationId xmlns:a16="http://schemas.microsoft.com/office/drawing/2014/main" xmlns="" id="{E718511C-BE2A-4EA9-B4E5-6B3B8D909E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4" name="Slide Number Placeholder 3">
            <a:extLst>
              <a:ext uri="{FF2B5EF4-FFF2-40B4-BE49-F238E27FC236}">
                <a16:creationId xmlns:a16="http://schemas.microsoft.com/office/drawing/2014/main" xmlns="" id="{C0772D67-F25F-40AC-BD5D-35044714D72D}"/>
              </a:ext>
            </a:extLst>
          </p:cNvPr>
          <p:cNvSpPr>
            <a:spLocks noGrp="1"/>
          </p:cNvSpPr>
          <p:nvPr>
            <p:ph type="sldNum" sz="quarter" idx="12"/>
          </p:nvPr>
        </p:nvSpPr>
        <p:spPr/>
        <p:txBody>
          <a:bodyPr/>
          <a:lstStyle/>
          <a:p>
            <a:fld id="{9F619688-F25A-4810-BA1D-89B5079AD14C}" type="slidenum">
              <a:rPr lang="en-US" altLang="en-US" smtClean="0"/>
              <a:pPr/>
              <a:t>113</a:t>
            </a:fld>
            <a:endParaRPr lang="en-US" altLang="en-US"/>
          </a:p>
        </p:txBody>
      </p:sp>
      <p:sp>
        <p:nvSpPr>
          <p:cNvPr id="7" name="TextBox 6"/>
          <p:cNvSpPr txBox="1"/>
          <p:nvPr/>
        </p:nvSpPr>
        <p:spPr>
          <a:xfrm>
            <a:off x="990600" y="5257800"/>
            <a:ext cx="6172200" cy="1077218"/>
          </a:xfrm>
          <a:prstGeom prst="rect">
            <a:avLst/>
          </a:prstGeom>
          <a:solidFill>
            <a:schemeClr val="accent2">
              <a:alpha val="56000"/>
            </a:schemeClr>
          </a:solidFill>
          <a:effectLst>
            <a:glow rad="228600">
              <a:schemeClr val="accent2">
                <a:satMod val="175000"/>
                <a:alpha val="40000"/>
              </a:schemeClr>
            </a:glow>
            <a:outerShdw blurRad="40000" dist="20000" dir="5400000" rotWithShape="0">
              <a:srgbClr val="000000">
                <a:alpha val="38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200" b="1" dirty="0">
                <a:solidFill>
                  <a:srgbClr val="FFFF00"/>
                </a:solidFill>
                <a:latin typeface="Aharoni" pitchFamily="2" charset="-79"/>
                <a:cs typeface="Aharoni" pitchFamily="2" charset="-79"/>
              </a:rPr>
              <a:t>The truly converted individual </a:t>
            </a:r>
            <a:br>
              <a:rPr lang="en-US" sz="3200" b="1" dirty="0">
                <a:solidFill>
                  <a:srgbClr val="FFFF00"/>
                </a:solidFill>
                <a:latin typeface="Aharoni" pitchFamily="2" charset="-79"/>
                <a:cs typeface="Aharoni" pitchFamily="2" charset="-79"/>
              </a:rPr>
            </a:br>
            <a:r>
              <a:rPr lang="en-US" sz="3200" b="1" dirty="0">
                <a:solidFill>
                  <a:srgbClr val="FFFF00"/>
                </a:solidFill>
                <a:latin typeface="Aharoni" pitchFamily="2" charset="-79"/>
                <a:cs typeface="Aharoni" pitchFamily="2" charset="-79"/>
              </a:rPr>
              <a:t>w</a:t>
            </a:r>
            <a:r>
              <a:rPr lang="en-US" sz="3200" b="1" dirty="0" smtClean="0">
                <a:solidFill>
                  <a:srgbClr val="FFFF00"/>
                </a:solidFill>
                <a:latin typeface="Aharoni" pitchFamily="2" charset="-79"/>
                <a:cs typeface="Aharoni" pitchFamily="2" charset="-79"/>
              </a:rPr>
              <a:t>ould </a:t>
            </a:r>
            <a:r>
              <a:rPr lang="en-US" sz="3200" b="1" dirty="0">
                <a:solidFill>
                  <a:srgbClr val="FFFF00"/>
                </a:solidFill>
                <a:latin typeface="Aharoni" pitchFamily="2" charset="-79"/>
                <a:cs typeface="Aharoni" pitchFamily="2" charset="-79"/>
              </a:rPr>
              <a:t>never forget this fact. </a:t>
            </a:r>
          </a:p>
        </p:txBody>
      </p:sp>
      <p:sp>
        <p:nvSpPr>
          <p:cNvPr id="8" name="Slide Number Placeholder 2">
            <a:extLst>
              <a:ext uri="{FF2B5EF4-FFF2-40B4-BE49-F238E27FC236}">
                <a16:creationId xmlns:a16="http://schemas.microsoft.com/office/drawing/2014/main" xmlns="" id="{DF764249-DE90-4DFC-98D8-6272D8EA47D7}"/>
              </a:ext>
            </a:extLst>
          </p:cNvPr>
          <p:cNvSpPr txBox="1">
            <a:spLocks/>
          </p:cNvSpPr>
          <p:nvPr/>
        </p:nvSpPr>
        <p:spPr bwMode="auto">
          <a:xfrm>
            <a:off x="11430000" y="6387063"/>
            <a:ext cx="594360" cy="318537"/>
          </a:xfrm>
          <a:prstGeom prst="ellipse">
            <a:avLst/>
          </a:prstGeom>
          <a:solidFill>
            <a:schemeClr val="accent2">
              <a:lumMod val="50000"/>
            </a:schemeClr>
          </a:solidFill>
          <a:ln w="9525">
            <a:noFill/>
            <a:miter lim="800000"/>
            <a:headEnd/>
            <a:tailEnd/>
          </a:ln>
          <a:effectLst/>
          <a:scene3d>
            <a:camera prst="orthographicFront"/>
            <a:lightRig rig="threePt" dir="t"/>
          </a:scene3d>
          <a:sp3d>
            <a:bevelT/>
          </a:sp3d>
        </p:spPr>
        <p:txBody>
          <a:bodyPr vert="horz" wrap="square" lIns="91440" tIns="45720" rIns="91440" bIns="45720" numCol="1" anchor="t" anchorCtr="0" compatLnSpc="1">
            <a:prstTxWarp prst="textNoShape">
              <a:avLst/>
            </a:prstTxWarp>
          </a:bodyPr>
          <a:lstStyle>
            <a:defPPr>
              <a:defRPr lang="en-US"/>
            </a:defPPr>
            <a:lvl1pPr algn="r" rtl="0" fontAlgn="base">
              <a:spcBef>
                <a:spcPct val="0"/>
              </a:spcBef>
              <a:spcAft>
                <a:spcPct val="0"/>
              </a:spcAft>
              <a:defRPr sz="1400" kern="1200">
                <a:solidFill>
                  <a:schemeClr val="tx1"/>
                </a:solidFill>
                <a:latin typeface="Arial" panose="020B060402020202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a:lstStyle>
          <a:p>
            <a:pPr algn="ctr" fontAlgn="auto">
              <a:spcBef>
                <a:spcPts val="0"/>
              </a:spcBef>
              <a:spcAft>
                <a:spcPts val="0"/>
              </a:spcAft>
              <a:defRPr/>
            </a:pPr>
            <a:fld id="{8DF20591-F663-4133-953F-754C5B0C3A53}" type="slidenum">
              <a:rPr lang="en-US" sz="1100" smtClean="0">
                <a:solidFill>
                  <a:srgbClr val="FFFFFF"/>
                </a:solidFill>
                <a:latin typeface="Gill Sans MT" panose="020B0502020104020203"/>
                <a:ea typeface="+mn-ea"/>
              </a:rPr>
              <a:pPr algn="ctr" fontAlgn="auto">
                <a:spcBef>
                  <a:spcPts val="0"/>
                </a:spcBef>
                <a:spcAft>
                  <a:spcPts val="0"/>
                </a:spcAft>
                <a:defRPr/>
              </a:pPr>
              <a:t>113</a:t>
            </a:fld>
            <a:endParaRPr lang="en-US" sz="1100" dirty="0">
              <a:solidFill>
                <a:srgbClr val="FFFFFF"/>
              </a:solidFill>
              <a:latin typeface="Gill Sans MT" panose="020B0502020104020203"/>
              <a:ea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1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bg>
      <p:bgPr>
        <a:blipFill>
          <a:blip r:embed="rId4">
            <a:extLst>
              <a:ext uri="{BEBA8EAE-BF5A-486C-A8C5-ECC9F3942E4B}">
                <a14:imgProps xmlns:a14="http://schemas.microsoft.com/office/drawing/2010/main">
                  <a14:imgLayer r:embed="rId5">
                    <a14:imgEffect>
                      <a14:artisticCrisscrossEtching/>
                    </a14:imgEffect>
                    <a14:imgEffect>
                      <a14:sharpenSoften amount="-50000"/>
                    </a14:imgEffect>
                  </a14:imgLayer>
                </a14:imgProps>
              </a:ext>
              <a:ext uri="{28A0092B-C50C-407E-A947-70E740481C1C}">
                <a14:useLocalDpi xmlns:a14="http://schemas.microsoft.com/office/drawing/2010/main"/>
              </a:ext>
            </a:extLst>
          </a:blip>
          <a:tile tx="0" ty="0" sx="100000" sy="100000" flip="none" algn="tl"/>
        </a:blipFill>
        <a:effectLst/>
      </p:bgPr>
    </p:bg>
    <p:spTree>
      <p:nvGrpSpPr>
        <p:cNvPr id="1" name=""/>
        <p:cNvGrpSpPr/>
        <p:nvPr/>
      </p:nvGrpSpPr>
      <p:grpSpPr>
        <a:xfrm>
          <a:off x="0" y="0"/>
          <a:ext cx="0" cy="0"/>
          <a:chOff x="0" y="0"/>
          <a:chExt cx="0" cy="0"/>
        </a:xfrm>
      </p:grpSpPr>
      <p:sp>
        <p:nvSpPr>
          <p:cNvPr id="218115" name="Text Box 6"/>
          <p:cNvSpPr txBox="1">
            <a:spLocks noChangeArrowheads="1"/>
          </p:cNvSpPr>
          <p:nvPr/>
        </p:nvSpPr>
        <p:spPr bwMode="auto">
          <a:xfrm>
            <a:off x="1295400" y="562943"/>
            <a:ext cx="9753600" cy="1938992"/>
          </a:xfrm>
          <a:prstGeom prst="rect">
            <a:avLst/>
          </a:prstGeom>
          <a:solidFill>
            <a:srgbClr val="660033">
              <a:alpha val="54000"/>
            </a:srgb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dk1"/>
          </a:fillRef>
          <a:effectRef idx="1">
            <a:schemeClr val="dk1"/>
          </a:effectRef>
          <a:fontRef idx="minor">
            <a:schemeClr val="lt1"/>
          </a:fontRef>
        </p:style>
        <p:txBody>
          <a:bodyPr wrap="square">
            <a:spAutoFit/>
            <a:scene3d>
              <a:camera prst="orthographicFront"/>
              <a:lightRig rig="threePt" dir="t"/>
            </a:scene3d>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4000" b="1" dirty="0">
                <a:solidFill>
                  <a:schemeClr val="bg1"/>
                </a:solidFill>
                <a:latin typeface="Segoe Print" pitchFamily="2" charset="0"/>
              </a:rPr>
              <a:t>Read Leviticus 23 and you will see </a:t>
            </a:r>
            <a:br>
              <a:rPr lang="en-US" altLang="en-US" sz="4000" b="1" dirty="0">
                <a:solidFill>
                  <a:schemeClr val="bg1"/>
                </a:solidFill>
                <a:latin typeface="Segoe Print" pitchFamily="2" charset="0"/>
              </a:rPr>
            </a:br>
            <a:r>
              <a:rPr lang="en-US" altLang="en-US" sz="4000" b="1" dirty="0">
                <a:solidFill>
                  <a:schemeClr val="bg1"/>
                </a:solidFill>
                <a:latin typeface="Segoe Print" pitchFamily="2" charset="0"/>
              </a:rPr>
              <a:t>that these holy convocations are all about worshipping our Creator!</a:t>
            </a:r>
          </a:p>
        </p:txBody>
      </p:sp>
      <p:sp>
        <p:nvSpPr>
          <p:cNvPr id="2" name="TextBox 1"/>
          <p:cNvSpPr txBox="1"/>
          <p:nvPr/>
        </p:nvSpPr>
        <p:spPr>
          <a:xfrm>
            <a:off x="990600" y="2828905"/>
            <a:ext cx="10363200" cy="3416320"/>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z="3600" dirty="0">
                <a:solidFill>
                  <a:schemeClr val="bg1"/>
                </a:solidFill>
              </a:rPr>
              <a:t>These are </a:t>
            </a:r>
            <a:r>
              <a:rPr lang="en-US" sz="3600" b="1" u="sng" dirty="0">
                <a:solidFill>
                  <a:schemeClr val="bg1"/>
                </a:solidFill>
              </a:rPr>
              <a:t>His</a:t>
            </a:r>
            <a:r>
              <a:rPr lang="en-US" sz="3600" dirty="0">
                <a:solidFill>
                  <a:schemeClr val="bg1"/>
                </a:solidFill>
              </a:rPr>
              <a:t> invitations! Not only that but they are all important to YHVH and His true Disciples. His followers will live in a way that shows enthusiasm and excitement for the opportunity </a:t>
            </a:r>
            <a:br>
              <a:rPr lang="en-US" sz="3600" dirty="0">
                <a:solidFill>
                  <a:schemeClr val="bg1"/>
                </a:solidFill>
              </a:rPr>
            </a:br>
            <a:r>
              <a:rPr lang="en-US" sz="3600" dirty="0">
                <a:solidFill>
                  <a:schemeClr val="bg1"/>
                </a:solidFill>
              </a:rPr>
              <a:t>to gather during these holy, festive occasions to meet with their Creator and Savior. </a:t>
            </a:r>
          </a:p>
        </p:txBody>
      </p:sp>
      <p:pic>
        <p:nvPicPr>
          <p:cNvPr id="3" name="Picture 2">
            <a:extLst>
              <a:ext uri="{FF2B5EF4-FFF2-40B4-BE49-F238E27FC236}">
                <a16:creationId xmlns:a16="http://schemas.microsoft.com/office/drawing/2014/main" xmlns="" id="{5540EC3E-FA9F-49BF-933A-F4D497ECE45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114</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ustDataLst>
      <p:tags r:id="rId1"/>
    </p:custData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E1F5FF"/>
        </a:solidFill>
        <a:effectLst/>
      </p:bgPr>
    </p:bg>
    <p:spTree>
      <p:nvGrpSpPr>
        <p:cNvPr id="1" name=""/>
        <p:cNvGrpSpPr/>
        <p:nvPr/>
      </p:nvGrpSpPr>
      <p:grpSpPr>
        <a:xfrm>
          <a:off x="0" y="0"/>
          <a:ext cx="0" cy="0"/>
          <a:chOff x="0" y="0"/>
          <a:chExt cx="0" cy="0"/>
        </a:xfrm>
      </p:grpSpPr>
      <p:sp>
        <p:nvSpPr>
          <p:cNvPr id="220163" name="Text Box 6"/>
          <p:cNvSpPr txBox="1">
            <a:spLocks noChangeArrowheads="1"/>
          </p:cNvSpPr>
          <p:nvPr/>
        </p:nvSpPr>
        <p:spPr bwMode="auto">
          <a:xfrm>
            <a:off x="533400" y="592634"/>
            <a:ext cx="6629400" cy="5693866"/>
          </a:xfrm>
          <a:prstGeom prst="rect">
            <a:avLst/>
          </a:prstGeom>
          <a:ln/>
          <a:effectLst>
            <a:glow rad="228600">
              <a:schemeClr val="accent2">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wrap="square">
            <a:spAutoFit/>
            <a:scene3d>
              <a:camera prst="orthographicFront"/>
              <a:lightRig rig="threePt" dir="t"/>
            </a:scene3d>
            <a:sp3d extrusionH="57150">
              <a:bevelT w="38100" h="38100" prst="angle"/>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2800" b="1" dirty="0">
                <a:solidFill>
                  <a:schemeClr val="accent1">
                    <a:lumMod val="50000"/>
                  </a:schemeClr>
                </a:solidFill>
              </a:rPr>
              <a:t>Yahuwah longs for modern </a:t>
            </a:r>
            <a:br>
              <a:rPr lang="en-US" altLang="en-US" sz="2800" b="1" dirty="0">
                <a:solidFill>
                  <a:schemeClr val="accent1">
                    <a:lumMod val="50000"/>
                  </a:schemeClr>
                </a:solidFill>
              </a:rPr>
            </a:br>
            <a:r>
              <a:rPr lang="en-US" altLang="en-US" sz="2800" b="1" dirty="0">
                <a:solidFill>
                  <a:schemeClr val="accent1">
                    <a:lumMod val="50000"/>
                  </a:schemeClr>
                </a:solidFill>
              </a:rPr>
              <a:t>Christians to purposefully </a:t>
            </a:r>
            <a:br>
              <a:rPr lang="en-US" altLang="en-US" sz="2800" b="1" dirty="0">
                <a:solidFill>
                  <a:schemeClr val="accent1">
                    <a:lumMod val="50000"/>
                  </a:schemeClr>
                </a:solidFill>
              </a:rPr>
            </a:br>
            <a:r>
              <a:rPr lang="en-US" altLang="en-US" sz="2800" b="1" dirty="0">
                <a:solidFill>
                  <a:schemeClr val="accent1">
                    <a:lumMod val="50000"/>
                  </a:schemeClr>
                </a:solidFill>
              </a:rPr>
              <a:t>clear away the rubble and debris of </a:t>
            </a:r>
            <a:br>
              <a:rPr lang="en-US" altLang="en-US" sz="2800" b="1" dirty="0">
                <a:solidFill>
                  <a:schemeClr val="accent1">
                    <a:lumMod val="50000"/>
                  </a:schemeClr>
                </a:solidFill>
              </a:rPr>
            </a:br>
            <a:r>
              <a:rPr lang="en-US" altLang="en-US" sz="2800" b="1" dirty="0" smtClean="0">
                <a:solidFill>
                  <a:schemeClr val="accent1">
                    <a:lumMod val="50000"/>
                  </a:schemeClr>
                </a:solidFill>
              </a:rPr>
              <a:t>anti-Semitism </a:t>
            </a:r>
            <a:r>
              <a:rPr lang="en-US" altLang="en-US" sz="2800" b="1" dirty="0">
                <a:solidFill>
                  <a:schemeClr val="accent1">
                    <a:lumMod val="50000"/>
                  </a:schemeClr>
                </a:solidFill>
              </a:rPr>
              <a:t>and Replacement Theology from artifacts like Acts 15 and other passages like them.  </a:t>
            </a:r>
            <a:br>
              <a:rPr lang="en-US" altLang="en-US" sz="2800" b="1" dirty="0">
                <a:solidFill>
                  <a:schemeClr val="accent1">
                    <a:lumMod val="50000"/>
                  </a:schemeClr>
                </a:solidFill>
              </a:rPr>
            </a:br>
            <a:r>
              <a:rPr lang="en-US" altLang="en-US" sz="2800" b="1" dirty="0">
                <a:solidFill>
                  <a:schemeClr val="accent1">
                    <a:lumMod val="25000"/>
                  </a:schemeClr>
                </a:solidFill>
              </a:rPr>
              <a:t>This “rubble” abrogates and destroys the Torah including the </a:t>
            </a:r>
            <a:r>
              <a:rPr lang="en-US" altLang="en-US" sz="2800" b="1" dirty="0" smtClean="0">
                <a:solidFill>
                  <a:schemeClr val="accent1">
                    <a:lumMod val="25000"/>
                  </a:schemeClr>
                </a:solidFill>
              </a:rPr>
              <a:t/>
            </a:r>
            <a:br>
              <a:rPr lang="en-US" altLang="en-US" sz="2800" b="1" dirty="0" smtClean="0">
                <a:solidFill>
                  <a:schemeClr val="accent1">
                    <a:lumMod val="25000"/>
                  </a:schemeClr>
                </a:solidFill>
              </a:rPr>
            </a:br>
            <a:r>
              <a:rPr lang="en-US" altLang="en-US" sz="2800" b="1" dirty="0" smtClean="0">
                <a:solidFill>
                  <a:schemeClr val="accent1">
                    <a:lumMod val="25000"/>
                  </a:schemeClr>
                </a:solidFill>
              </a:rPr>
              <a:t>weekly </a:t>
            </a:r>
            <a:r>
              <a:rPr lang="en-US" altLang="en-US" sz="2800" b="1" dirty="0">
                <a:solidFill>
                  <a:schemeClr val="accent1">
                    <a:lumMod val="25000"/>
                  </a:schemeClr>
                </a:solidFill>
              </a:rPr>
              <a:t>Sabbath, the feast days, etc.  </a:t>
            </a:r>
            <a:br>
              <a:rPr lang="en-US" altLang="en-US" sz="2800" b="1" dirty="0">
                <a:solidFill>
                  <a:schemeClr val="accent1">
                    <a:lumMod val="25000"/>
                  </a:schemeClr>
                </a:solidFill>
              </a:rPr>
            </a:br>
            <a:r>
              <a:rPr lang="en-US" altLang="en-US" sz="2800" b="1" dirty="0">
                <a:solidFill>
                  <a:schemeClr val="accent2"/>
                </a:solidFill>
              </a:rPr>
              <a:t>May they seek to understand and interpret these scriptural </a:t>
            </a:r>
            <a:r>
              <a:rPr lang="en-US" altLang="en-US" sz="2800" b="1" dirty="0" smtClean="0">
                <a:solidFill>
                  <a:schemeClr val="accent2"/>
                </a:solidFill>
              </a:rPr>
              <a:t>teachings </a:t>
            </a:r>
            <a:r>
              <a:rPr lang="en-US" altLang="en-US" sz="2800" b="1" dirty="0">
                <a:solidFill>
                  <a:schemeClr val="accent2"/>
                </a:solidFill>
              </a:rPr>
              <a:t/>
            </a:r>
            <a:br>
              <a:rPr lang="en-US" altLang="en-US" sz="2800" b="1" dirty="0">
                <a:solidFill>
                  <a:schemeClr val="accent2"/>
                </a:solidFill>
              </a:rPr>
            </a:br>
            <a:r>
              <a:rPr lang="en-US" altLang="en-US" sz="2800" b="1" dirty="0">
                <a:solidFill>
                  <a:schemeClr val="accent2"/>
                </a:solidFill>
              </a:rPr>
              <a:t>within their proper setting, </a:t>
            </a:r>
            <a:br>
              <a:rPr lang="en-US" altLang="en-US" sz="2800" b="1" dirty="0">
                <a:solidFill>
                  <a:schemeClr val="accent2"/>
                </a:solidFill>
              </a:rPr>
            </a:br>
            <a:r>
              <a:rPr lang="en-US" altLang="en-US" sz="2800" b="1" dirty="0">
                <a:solidFill>
                  <a:schemeClr val="accent2"/>
                </a:solidFill>
              </a:rPr>
              <a:t>the Everlasting Covenant. </a:t>
            </a:r>
          </a:p>
        </p:txBody>
      </p:sp>
      <p:sp>
        <p:nvSpPr>
          <p:cNvPr id="2" name="Rectangle 1"/>
          <p:cNvSpPr/>
          <p:nvPr/>
        </p:nvSpPr>
        <p:spPr>
          <a:xfrm>
            <a:off x="228600" y="152400"/>
            <a:ext cx="11658600" cy="6553200"/>
          </a:xfrm>
          <a:prstGeom prst="rect">
            <a:avLst/>
          </a:prstGeom>
          <a:noFill/>
          <a:ln w="76200">
            <a:solidFill>
              <a:srgbClr val="0D0D0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5" descr="Modern_Christianity_by_MyWhimsicalAlte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467600" y="579934"/>
            <a:ext cx="4175169" cy="5562600"/>
          </a:xfrm>
          <a:prstGeom prst="rect">
            <a:avLst/>
          </a:prstGeom>
          <a:noFill/>
          <a:ln>
            <a:noFill/>
          </a:ln>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xmlns="" id="{730E5788-917F-421B-BA3F-02F0BDEEFD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115</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1026" name="Picture 2" descr="http://blog.lifeassuranceministries.org/wp-content/uploads/2012/02/10-new-2-e1329596303874.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a:ext>
            </a:extLst>
          </a:blip>
          <a:srcRect/>
          <a:stretch>
            <a:fillRect/>
          </a:stretch>
        </p:blipFill>
        <p:spPr bwMode="auto">
          <a:xfrm>
            <a:off x="4991468" y="1181100"/>
            <a:ext cx="6104041" cy="4572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439400" y="990600"/>
            <a:ext cx="1419225" cy="1419225"/>
          </a:xfrm>
          <a:prstGeom prst="ellipse">
            <a:avLst/>
          </a:prstGeom>
          <a:ln w="63500" cap="rnd">
            <a:solidFill>
              <a:srgbClr val="73412B"/>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421652" y="2895600"/>
            <a:ext cx="1414395" cy="1414395"/>
          </a:xfrm>
          <a:prstGeom prst="ellipse">
            <a:avLst/>
          </a:prstGeom>
          <a:ln w="63500" cap="rnd">
            <a:solidFill>
              <a:srgbClr val="73412B"/>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421651" y="4763545"/>
            <a:ext cx="1414395" cy="1414395"/>
          </a:xfrm>
          <a:prstGeom prst="ellipse">
            <a:avLst/>
          </a:prstGeom>
          <a:ln w="63500" cap="rnd">
            <a:solidFill>
              <a:srgbClr val="73412B"/>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TextBox 5"/>
          <p:cNvSpPr txBox="1"/>
          <p:nvPr/>
        </p:nvSpPr>
        <p:spPr>
          <a:xfrm>
            <a:off x="520700" y="339390"/>
            <a:ext cx="9906000" cy="1323439"/>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n-US" sz="4000" b="1" dirty="0">
                <a:ln>
                  <a:solidFill>
                    <a:srgbClr val="002060"/>
                  </a:solidFill>
                </a:ln>
                <a:solidFill>
                  <a:srgbClr val="FFFF00"/>
                </a:solidFill>
                <a:latin typeface="Segoe Print" pitchFamily="2" charset="0"/>
              </a:rPr>
              <a:t>Believers should consider our Master’s warning in Matthew 5:17-18 </a:t>
            </a:r>
          </a:p>
        </p:txBody>
      </p:sp>
      <p:sp>
        <p:nvSpPr>
          <p:cNvPr id="7" name="TextBox 6"/>
          <p:cNvSpPr txBox="1"/>
          <p:nvPr/>
        </p:nvSpPr>
        <p:spPr>
          <a:xfrm>
            <a:off x="651338" y="1776735"/>
            <a:ext cx="5134438" cy="4401205"/>
          </a:xfrm>
          <a:prstGeom prst="rect">
            <a:avLst/>
          </a:prstGeom>
          <a:noFill/>
        </p:spPr>
        <p:txBody>
          <a:bodyPr wrap="square" rtlCol="0">
            <a:spAutoFit/>
            <a:scene3d>
              <a:camera prst="orthographicFront"/>
              <a:lightRig rig="threePt" dir="t"/>
            </a:scene3d>
            <a:sp3d extrusionH="57150">
              <a:bevelT w="38100" h="38100"/>
            </a:sp3d>
          </a:bodyPr>
          <a:lstStyle/>
          <a:p>
            <a:pPr algn="ctr"/>
            <a:r>
              <a:rPr lang="en-US" sz="2800" b="1" dirty="0">
                <a:solidFill>
                  <a:schemeClr val="bg1"/>
                </a:solidFill>
                <a:effectLst>
                  <a:glow rad="330200">
                    <a:schemeClr val="accent6">
                      <a:lumMod val="75000"/>
                      <a:alpha val="82000"/>
                    </a:schemeClr>
                  </a:glow>
                </a:effectLst>
              </a:rPr>
              <a:t>“Do not think that I came to abolish the Torah or the Prophets; I did not come to abolish but to fulfill. </a:t>
            </a:r>
            <a:br>
              <a:rPr lang="en-US" sz="2800" b="1" dirty="0">
                <a:solidFill>
                  <a:schemeClr val="bg1"/>
                </a:solidFill>
                <a:effectLst>
                  <a:glow rad="330200">
                    <a:schemeClr val="accent6">
                      <a:lumMod val="75000"/>
                      <a:alpha val="82000"/>
                    </a:schemeClr>
                  </a:glow>
                </a:effectLst>
              </a:rPr>
            </a:br>
            <a:r>
              <a:rPr lang="en-US" sz="2800" b="1" dirty="0">
                <a:solidFill>
                  <a:schemeClr val="bg1"/>
                </a:solidFill>
                <a:effectLst>
                  <a:glow rad="330200">
                    <a:schemeClr val="accent6">
                      <a:lumMod val="75000"/>
                      <a:alpha val="82000"/>
                    </a:schemeClr>
                  </a:glow>
                </a:effectLst>
              </a:rPr>
              <a:t>For truly I say to you, until heaven and earth pass away, not the smallest letter or stroke shall pass from the Torah until all is accomplished.” </a:t>
            </a:r>
          </a:p>
        </p:txBody>
      </p:sp>
      <p:sp>
        <p:nvSpPr>
          <p:cNvPr id="8" name="Rectangle 7"/>
          <p:cNvSpPr/>
          <p:nvPr/>
        </p:nvSpPr>
        <p:spPr>
          <a:xfrm>
            <a:off x="304800" y="228600"/>
            <a:ext cx="11734800" cy="6477000"/>
          </a:xfrm>
          <a:prstGeom prst="rect">
            <a:avLst/>
          </a:prstGeom>
          <a:noFill/>
          <a:ln w="7620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xmlns="" id="{1898AFEB-2576-4105-8E06-A455D4B028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12"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116</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750119427"/>
      </p:ext>
    </p:extLst>
  </p:cSld>
  <p:clrMapOvr>
    <a:masterClrMapping/>
  </p:clrMapOvr>
  <p:transition spd="slow">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Rae\Desktop\acts council modern.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220614" cy="68707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2400" y="76200"/>
            <a:ext cx="8839200" cy="1815882"/>
          </a:xfrm>
          <a:prstGeom prst="rect">
            <a:avLst/>
          </a:prstGeom>
          <a:noFill/>
          <a:ln>
            <a:noFill/>
          </a:ln>
          <a:effectLst>
            <a:outerShdw blurRad="44450" dist="27940" dir="5400000" algn="ctr">
              <a:srgbClr val="000000">
                <a:alpha val="32000"/>
              </a:srgbClr>
            </a:outerShdw>
          </a:effectLst>
        </p:spPr>
        <p:style>
          <a:lnRef idx="3">
            <a:schemeClr val="lt1"/>
          </a:lnRef>
          <a:fillRef idx="1">
            <a:schemeClr val="accent2"/>
          </a:fillRef>
          <a:effectRef idx="1">
            <a:schemeClr val="accent2"/>
          </a:effectRef>
          <a:fontRef idx="minor">
            <a:schemeClr val="lt1"/>
          </a:fontRef>
        </p:style>
        <p:txBody>
          <a:bodyPr wrap="square" rtlCol="0">
            <a:spAutoFit/>
            <a:sp3d extrusionH="57150">
              <a:bevelT w="82550" h="38100" prst="coolSlant"/>
            </a:sp3d>
          </a:bodyPr>
          <a:lstStyle/>
          <a:p>
            <a:pPr algn="ctr" eaLnBrk="1" hangingPunct="1"/>
            <a:r>
              <a:rPr lang="en-US" altLang="en-US" sz="2800" b="1" dirty="0">
                <a:solidFill>
                  <a:srgbClr val="660033"/>
                </a:solidFill>
                <a:latin typeface="Arial Rounded MT Bold" pitchFamily="34" charset="0"/>
              </a:rPr>
              <a:t>With these words in mind how could people ever accuse Paul, Peter, or the Jerusalem Council of doing away with the Torah, with the weekly Sabbath, and the yearly appointed Times?</a:t>
            </a:r>
            <a:endParaRPr lang="en-US" altLang="en-US" sz="3200" dirty="0">
              <a:solidFill>
                <a:srgbClr val="660033"/>
              </a:solidFill>
              <a:latin typeface="Arial Rounded MT Bold" pitchFamily="34" charset="0"/>
            </a:endParaRPr>
          </a:p>
        </p:txBody>
      </p:sp>
      <p:pic>
        <p:nvPicPr>
          <p:cNvPr id="3" name="Picture 2">
            <a:extLst>
              <a:ext uri="{FF2B5EF4-FFF2-40B4-BE49-F238E27FC236}">
                <a16:creationId xmlns:a16="http://schemas.microsoft.com/office/drawing/2014/main" xmlns="" id="{E4B8AC8D-4EAA-4ECF-A94E-96233E7A125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117</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53896372"/>
      </p:ext>
    </p:extLst>
  </p:cSld>
  <p:clrMapOvr>
    <a:masterClrMapping/>
  </p:clrMapOvr>
  <p:transition spd="slow">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4B8AC8D-4EAA-4ECF-A94E-96233E7A12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pic>
        <p:nvPicPr>
          <p:cNvPr id="1027" name="Picture 3" descr="C:\Users\Rae\Desktop\open my eyes.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464340" y="0"/>
            <a:ext cx="9727660" cy="6858000"/>
          </a:xfrm>
          <a:prstGeom prst="rect">
            <a:avLst/>
          </a:prstGeom>
          <a:noFill/>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5" name="Rectangle 4"/>
          <p:cNvSpPr/>
          <p:nvPr/>
        </p:nvSpPr>
        <p:spPr>
          <a:xfrm>
            <a:off x="0" y="0"/>
            <a:ext cx="2464340" cy="6858000"/>
          </a:xfrm>
          <a:prstGeom prst="rect">
            <a:avLst/>
          </a:prstGeom>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a:off x="-57150" y="457200"/>
            <a:ext cx="2578640" cy="6124754"/>
          </a:xfrm>
          <a:prstGeom prst="rect">
            <a:avLst/>
          </a:prstGeom>
          <a:noFill/>
          <a:ln>
            <a:noFill/>
          </a:ln>
          <a:effectLst>
            <a:outerShdw blurRad="44450" dist="27940" dir="5400000" algn="ctr">
              <a:srgbClr val="000000">
                <a:alpha val="32000"/>
              </a:srgbClr>
            </a:outerShdw>
          </a:effectLst>
        </p:spPr>
        <p:style>
          <a:lnRef idx="3">
            <a:schemeClr val="lt1"/>
          </a:lnRef>
          <a:fillRef idx="1">
            <a:schemeClr val="accent2"/>
          </a:fillRef>
          <a:effectRef idx="1">
            <a:schemeClr val="accent2"/>
          </a:effectRef>
          <a:fontRef idx="minor">
            <a:schemeClr val="lt1"/>
          </a:fontRef>
        </p:style>
        <p:txBody>
          <a:bodyPr wrap="square" rtlCol="0">
            <a:spAutoFit/>
            <a:scene3d>
              <a:camera prst="orthographicFront"/>
              <a:lightRig rig="threePt" dir="t"/>
            </a:scene3d>
            <a:sp3d extrusionH="57150">
              <a:bevelT w="38100" h="38100"/>
            </a:sp3d>
          </a:bodyPr>
          <a:lstStyle/>
          <a:p>
            <a:pPr algn="ctr" eaLnBrk="1" hangingPunct="1"/>
            <a:endParaRPr lang="en-US" altLang="en-US" sz="2800" b="1" dirty="0">
              <a:solidFill>
                <a:schemeClr val="bg1"/>
              </a:solidFill>
            </a:endParaRPr>
          </a:p>
          <a:p>
            <a:pPr algn="ctr" eaLnBrk="1" hangingPunct="1"/>
            <a:r>
              <a:rPr lang="en-US" altLang="en-US" sz="2800" b="1" dirty="0">
                <a:solidFill>
                  <a:schemeClr val="accent1">
                    <a:lumMod val="25000"/>
                  </a:schemeClr>
                </a:solidFill>
                <a:latin typeface="Arial Rounded MT Bold" pitchFamily="34" charset="0"/>
              </a:rPr>
              <a:t>It is time people mature past the days of Acts 15 </a:t>
            </a:r>
            <a:br>
              <a:rPr lang="en-US" altLang="en-US" sz="2800" b="1" dirty="0">
                <a:solidFill>
                  <a:schemeClr val="accent1">
                    <a:lumMod val="25000"/>
                  </a:schemeClr>
                </a:solidFill>
                <a:latin typeface="Arial Rounded MT Bold" pitchFamily="34" charset="0"/>
              </a:rPr>
            </a:br>
            <a:r>
              <a:rPr lang="en-US" altLang="en-US" sz="2800" b="1" dirty="0">
                <a:solidFill>
                  <a:schemeClr val="accent1">
                    <a:lumMod val="25000"/>
                  </a:schemeClr>
                </a:solidFill>
                <a:latin typeface="Arial Rounded MT Bold" pitchFamily="34" charset="0"/>
              </a:rPr>
              <a:t>and seek </a:t>
            </a:r>
            <a:br>
              <a:rPr lang="en-US" altLang="en-US" sz="2800" b="1" dirty="0">
                <a:solidFill>
                  <a:schemeClr val="accent1">
                    <a:lumMod val="25000"/>
                  </a:schemeClr>
                </a:solidFill>
                <a:latin typeface="Arial Rounded MT Bold" pitchFamily="34" charset="0"/>
              </a:rPr>
            </a:br>
            <a:r>
              <a:rPr lang="en-US" altLang="en-US" sz="2800" b="1" dirty="0">
                <a:solidFill>
                  <a:schemeClr val="accent1">
                    <a:lumMod val="25000"/>
                  </a:schemeClr>
                </a:solidFill>
                <a:latin typeface="Arial Rounded MT Bold" pitchFamily="34" charset="0"/>
              </a:rPr>
              <a:t>to study </a:t>
            </a:r>
            <a:br>
              <a:rPr lang="en-US" altLang="en-US" sz="2800" b="1" dirty="0">
                <a:solidFill>
                  <a:schemeClr val="accent1">
                    <a:lumMod val="25000"/>
                  </a:schemeClr>
                </a:solidFill>
                <a:latin typeface="Arial Rounded MT Bold" pitchFamily="34" charset="0"/>
              </a:rPr>
            </a:br>
            <a:r>
              <a:rPr lang="en-US" altLang="en-US" sz="2800" b="1" dirty="0">
                <a:solidFill>
                  <a:schemeClr val="accent1">
                    <a:lumMod val="25000"/>
                  </a:schemeClr>
                </a:solidFill>
                <a:latin typeface="Arial Rounded MT Bold" pitchFamily="34" charset="0"/>
              </a:rPr>
              <a:t>the Torah, petitioning YHVH </a:t>
            </a:r>
          </a:p>
          <a:p>
            <a:pPr algn="ctr" eaLnBrk="1" hangingPunct="1"/>
            <a:r>
              <a:rPr lang="en-US" altLang="en-US" sz="2800" b="1" dirty="0">
                <a:solidFill>
                  <a:schemeClr val="accent1">
                    <a:lumMod val="25000"/>
                  </a:schemeClr>
                </a:solidFill>
                <a:latin typeface="Arial Rounded MT Bold" pitchFamily="34" charset="0"/>
              </a:rPr>
              <a:t>as did </a:t>
            </a:r>
          </a:p>
          <a:p>
            <a:pPr algn="ctr" eaLnBrk="1" hangingPunct="1"/>
            <a:r>
              <a:rPr lang="en-US" altLang="en-US" sz="2800" b="1" dirty="0">
                <a:solidFill>
                  <a:schemeClr val="accent1">
                    <a:lumMod val="25000"/>
                  </a:schemeClr>
                </a:solidFill>
                <a:latin typeface="Arial Rounded MT Bold" pitchFamily="34" charset="0"/>
              </a:rPr>
              <a:t>King David.</a:t>
            </a:r>
            <a:endParaRPr lang="en-US" altLang="en-US" sz="2000" b="1" dirty="0">
              <a:solidFill>
                <a:schemeClr val="bg1"/>
              </a:solidFill>
            </a:endParaRPr>
          </a:p>
          <a:p>
            <a:pPr algn="ctr" eaLnBrk="1" hangingPunct="1"/>
            <a:r>
              <a:rPr lang="en-US" altLang="en-US" sz="2800" b="1" dirty="0">
                <a:solidFill>
                  <a:schemeClr val="bg1"/>
                </a:solidFill>
              </a:rPr>
              <a:t> </a:t>
            </a:r>
          </a:p>
        </p:txBody>
      </p:sp>
      <p:sp>
        <p:nvSpPr>
          <p:cNvPr id="9"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118</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484835568"/>
      </p:ext>
    </p:extLst>
  </p:cSld>
  <p:clrMapOvr>
    <a:masterClrMapping/>
  </p:clrMapOvr>
  <p:transition spd="slow">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00" y="0"/>
            <a:ext cx="12189178" cy="6858000"/>
          </a:xfrm>
          <a:prstGeom prst="rect">
            <a:avLst/>
          </a:prstGeom>
        </p:spPr>
      </p:pic>
      <p:sp>
        <p:nvSpPr>
          <p:cNvPr id="3" name="TextBox 2"/>
          <p:cNvSpPr txBox="1"/>
          <p:nvPr/>
        </p:nvSpPr>
        <p:spPr>
          <a:xfrm>
            <a:off x="304800" y="2286000"/>
            <a:ext cx="7848600" cy="584775"/>
          </a:xfrm>
          <a:prstGeom prst="rect">
            <a:avLst/>
          </a:prstGeom>
          <a:solidFill>
            <a:schemeClr val="accent1">
              <a:alpha val="39000"/>
            </a:schemeClr>
          </a:solidFill>
          <a:ln>
            <a:solidFill>
              <a:schemeClr val="accent1">
                <a:lumMod val="25000"/>
              </a:schemeClr>
            </a:solidFill>
          </a:ln>
          <a:effectLst>
            <a:glow rad="228600">
              <a:schemeClr val="accent3">
                <a:satMod val="175000"/>
                <a:alpha val="40000"/>
              </a:schemeClr>
            </a:glow>
            <a:outerShdw blurRad="40000" dist="20000" dir="5400000" rotWithShape="0">
              <a:srgbClr val="000000">
                <a:alpha val="38000"/>
              </a:srgbClr>
            </a:outerShdw>
          </a:effectLst>
        </p:spPr>
        <p:style>
          <a:lnRef idx="3">
            <a:schemeClr val="lt1"/>
          </a:lnRef>
          <a:fillRef idx="1">
            <a:schemeClr val="accent4"/>
          </a:fillRef>
          <a:effectRef idx="1">
            <a:schemeClr val="accent4"/>
          </a:effectRef>
          <a:fontRef idx="minor">
            <a:schemeClr val="lt1"/>
          </a:fontRef>
        </p:style>
        <p:txBody>
          <a:bodyPr wrap="square" rtlCol="0">
            <a:spAutoFit/>
            <a:scene3d>
              <a:camera prst="orthographicFront"/>
              <a:lightRig rig="threePt" dir="t"/>
            </a:scene3d>
            <a:sp3d extrusionH="57150">
              <a:bevelT w="38100" h="38100"/>
            </a:sp3d>
          </a:bodyPr>
          <a:lstStyle/>
          <a:p>
            <a:pPr algn="ctr"/>
            <a:r>
              <a:rPr lang="en-US" sz="3200" b="1" dirty="0">
                <a:solidFill>
                  <a:schemeClr val="accent1">
                    <a:lumMod val="25000"/>
                  </a:schemeClr>
                </a:solidFill>
                <a:latin typeface="Segoe Print" pitchFamily="2" charset="0"/>
              </a:rPr>
              <a:t>May this be our longing and desire!</a:t>
            </a:r>
          </a:p>
        </p:txBody>
      </p:sp>
      <p:pic>
        <p:nvPicPr>
          <p:cNvPr id="5" name="Picture 4">
            <a:extLst>
              <a:ext uri="{FF2B5EF4-FFF2-40B4-BE49-F238E27FC236}">
                <a16:creationId xmlns:a16="http://schemas.microsoft.com/office/drawing/2014/main" xmlns="" id="{40D51D5B-13BF-4F6E-AF5E-523E52A82F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sp>
        <p:nvSpPr>
          <p:cNvPr id="6" name="Rectangle 5"/>
          <p:cNvSpPr/>
          <p:nvPr/>
        </p:nvSpPr>
        <p:spPr>
          <a:xfrm>
            <a:off x="5867400" y="4343400"/>
            <a:ext cx="5315594" cy="1323439"/>
          </a:xfrm>
          <a:prstGeom prst="rect">
            <a:avLst/>
          </a:prstGeom>
          <a:solidFill>
            <a:schemeClr val="accent2">
              <a:alpha val="48000"/>
            </a:schemeClr>
          </a:solidFill>
          <a:ln>
            <a:noFill/>
          </a:ln>
          <a:effectLst>
            <a:outerShdw blurRad="44450" dist="27940" dir="5400000" algn="ctr">
              <a:srgbClr val="000000">
                <a:alpha val="32000"/>
              </a:srgbClr>
            </a:outerShdw>
          </a:effectLst>
          <a:scene3d>
            <a:camera prst="perspectiveHeroicExtremeLeftFacing"/>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lIns="91440" tIns="45720" rIns="91440" bIns="45720">
            <a:spAutoFit/>
            <a:sp3d extrusionH="57150">
              <a:bevelT h="25400" prst="softRound"/>
            </a:sp3d>
          </a:bodyPr>
          <a:lstStyle/>
          <a:p>
            <a:pPr algn="ctr"/>
            <a:r>
              <a:rPr lang="en-US" sz="8000" b="1" dirty="0">
                <a:ln w="22225">
                  <a:solidFill>
                    <a:schemeClr val="accent2"/>
                  </a:solidFill>
                  <a:prstDash val="solid"/>
                </a:ln>
                <a:solidFill>
                  <a:schemeClr val="accent2">
                    <a:lumMod val="40000"/>
                    <a:lumOff val="60000"/>
                  </a:schemeClr>
                </a:solidFill>
              </a:rPr>
              <a:t>SHALOM</a:t>
            </a:r>
            <a:endParaRPr lang="en-US" sz="8000" b="1" cap="none" spc="0" dirty="0">
              <a:ln w="22225">
                <a:solidFill>
                  <a:schemeClr val="accent2"/>
                </a:solidFill>
                <a:prstDash val="solid"/>
              </a:ln>
              <a:solidFill>
                <a:schemeClr val="accent2">
                  <a:lumMod val="40000"/>
                  <a:lumOff val="60000"/>
                </a:schemeClr>
              </a:solidFill>
              <a:effectLst/>
            </a:endParaRPr>
          </a:p>
        </p:txBody>
      </p:sp>
      <p:sp>
        <p:nvSpPr>
          <p:cNvPr id="7"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119</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7153182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02" name="Picture 5" descr="california-wallpaper-natur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0403" name="Text Box 6"/>
          <p:cNvSpPr txBox="1">
            <a:spLocks noChangeArrowheads="1"/>
          </p:cNvSpPr>
          <p:nvPr/>
        </p:nvSpPr>
        <p:spPr bwMode="auto">
          <a:xfrm>
            <a:off x="1219200" y="4860230"/>
            <a:ext cx="5105400" cy="1384995"/>
          </a:xfrm>
          <a:prstGeom prst="rect">
            <a:avLst/>
          </a:prstGeom>
          <a:solidFill>
            <a:schemeClr val="dk1">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dk1"/>
          </a:fillRef>
          <a:effectRef idx="1">
            <a:schemeClr val="dk1"/>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800" b="1" dirty="0">
                <a:solidFill>
                  <a:schemeClr val="bg1"/>
                </a:solidFill>
              </a:rPr>
              <a:t>Produced and Narrated </a:t>
            </a:r>
          </a:p>
          <a:p>
            <a:pPr algn="ctr" eaLnBrk="1" hangingPunct="1"/>
            <a:r>
              <a:rPr lang="en-US" altLang="en-US" sz="2800" b="1" dirty="0">
                <a:solidFill>
                  <a:schemeClr val="bg1"/>
                </a:solidFill>
              </a:rPr>
              <a:t>by Walter Tschoepe</a:t>
            </a:r>
          </a:p>
          <a:p>
            <a:pPr algn="ctr" eaLnBrk="1" hangingPunct="1"/>
            <a:r>
              <a:rPr lang="en-US" altLang="en-US" sz="2800" b="1" dirty="0">
                <a:solidFill>
                  <a:schemeClr val="bg1"/>
                </a:solidFill>
              </a:rPr>
              <a:t>Malachi4.4@Reagan.com</a:t>
            </a:r>
            <a:endParaRPr lang="en-US" altLang="en-US" sz="2800" dirty="0">
              <a:solidFill>
                <a:schemeClr val="bg1"/>
              </a:solidFill>
            </a:endParaRPr>
          </a:p>
        </p:txBody>
      </p:sp>
      <p:sp>
        <p:nvSpPr>
          <p:cNvPr id="230404" name="Text Box 7"/>
          <p:cNvSpPr txBox="1">
            <a:spLocks noChangeArrowheads="1"/>
          </p:cNvSpPr>
          <p:nvPr/>
        </p:nvSpPr>
        <p:spPr bwMode="auto">
          <a:xfrm>
            <a:off x="1219200" y="3187700"/>
            <a:ext cx="5105400" cy="1477328"/>
          </a:xfrm>
          <a:prstGeom prst="rect">
            <a:avLst/>
          </a:prstGeom>
          <a:solidFill>
            <a:schemeClr val="accent2">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wrap="square">
            <a:spAutoFit/>
            <a:sp3d extrusionH="57150">
              <a:bevelT w="38100" h="38100"/>
            </a:sp3d>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US" altLang="en-US" sz="3600" dirty="0">
                <a:solidFill>
                  <a:schemeClr val="bg1"/>
                </a:solidFill>
                <a:latin typeface="Harlow Solid Italic" panose="04030604020F02020D02" pitchFamily="82" charset="0"/>
              </a:rPr>
              <a:t>Supreme Provider </a:t>
            </a:r>
          </a:p>
          <a:p>
            <a:pPr algn="ctr" eaLnBrk="1" hangingPunct="1">
              <a:spcBef>
                <a:spcPct val="50000"/>
              </a:spcBef>
            </a:pPr>
            <a:r>
              <a:rPr lang="en-US" altLang="en-US" sz="3600" dirty="0">
                <a:solidFill>
                  <a:schemeClr val="bg1"/>
                </a:solidFill>
                <a:latin typeface="Harlow Solid Italic" panose="04030604020F02020D02" pitchFamily="82" charset="0"/>
              </a:rPr>
              <a:t>Yahusha Ha Mashiach</a:t>
            </a:r>
          </a:p>
        </p:txBody>
      </p:sp>
      <p:pic>
        <p:nvPicPr>
          <p:cNvPr id="2" name="Picture 1">
            <a:extLst>
              <a:ext uri="{FF2B5EF4-FFF2-40B4-BE49-F238E27FC236}">
                <a16:creationId xmlns:a16="http://schemas.microsoft.com/office/drawing/2014/main" xmlns="" id="{46663629-A177-4655-A096-DAF10AF7BC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339795"/>
            <a:ext cx="2103302" cy="518205"/>
          </a:xfrm>
          <a:prstGeom prst="rect">
            <a:avLst/>
          </a:prstGeom>
        </p:spPr>
      </p:pic>
      <p:pic>
        <p:nvPicPr>
          <p:cNvPr id="4" name="Picture 3">
            <a:extLst>
              <a:ext uri="{FF2B5EF4-FFF2-40B4-BE49-F238E27FC236}">
                <a16:creationId xmlns:a16="http://schemas.microsoft.com/office/drawing/2014/main" xmlns="" id="{B9E6A69E-D8D1-472A-BC9C-AED3782B33DE}"/>
              </a:ext>
            </a:extLst>
          </p:cNvPr>
          <p:cNvPicPr>
            <a:picLocks noChangeAspect="1"/>
          </p:cNvPicPr>
          <p:nvPr/>
        </p:nvPicPr>
        <p:blipFill>
          <a:blip r:embed="rId4" cstate="email">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8532195" y="381000"/>
            <a:ext cx="3054361" cy="4041998"/>
          </a:xfrm>
          <a:prstGeom prst="rect">
            <a:avLst/>
          </a:prstGeom>
        </p:spPr>
      </p:pic>
      <p:sp>
        <p:nvSpPr>
          <p:cNvPr id="8" name="Slide Number Placeholder 2">
            <a:extLst>
              <a:ext uri="{FF2B5EF4-FFF2-40B4-BE49-F238E27FC236}">
                <a16:creationId xmlns:a16="http://schemas.microsoft.com/office/drawing/2014/main" xmlns="" id="{DF764249-DE90-4DFC-98D8-6272D8EA47D7}"/>
              </a:ext>
            </a:extLst>
          </p:cNvPr>
          <p:cNvSpPr>
            <a:spLocks noGrp="1"/>
          </p:cNvSpPr>
          <p:nvPr>
            <p:ph type="sldNum" sz="quarter" idx="12"/>
          </p:nvPr>
        </p:nvSpPr>
        <p:spPr>
          <a:xfrm>
            <a:off x="11430000" y="6387063"/>
            <a:ext cx="594360" cy="318537"/>
          </a:xfrm>
          <a:prstGeom prst="ellipse">
            <a:avLst/>
          </a:prstGeom>
          <a:solidFill>
            <a:schemeClr val="accent2">
              <a:lumMod val="50000"/>
            </a:schemeClr>
          </a:solidFill>
          <a:scene3d>
            <a:camera prst="orthographicFront"/>
            <a:lightRig rig="threePt" dir="t"/>
          </a:scene3d>
          <a:sp3d>
            <a:bevelT/>
          </a:sp3d>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8DF20591-F663-4133-953F-754C5B0C3A53}" type="slidenum">
              <a:rPr kumimoji="0" lang="en-US" sz="1100" b="0" i="0" u="none" strike="noStrike" kern="1200" cap="none" spc="0" normalizeH="0" baseline="0" noProof="0" smtClean="0">
                <a:ln>
                  <a:noFill/>
                </a:ln>
                <a:solidFill>
                  <a:srgbClr val="FFFFFF"/>
                </a:solidFill>
                <a:effectLst/>
                <a:uLnTx/>
                <a:uFillTx/>
                <a:latin typeface="Gill Sans MT" panose="020B0502020104020203"/>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120</a:t>
            </a:fld>
            <a:endParaRPr kumimoji="0" lang="en-US" sz="1100" b="0" i="0" u="none" strike="noStrike" kern="1200" cap="none" spc="0" normalizeH="0" baseline="0" noProof="0" dirty="0">
              <a:ln>
                <a:noFill/>
              </a:ln>
              <a:solidFill>
                <a:srgbClr val="FFFFFF"/>
              </a:solidFill>
              <a:effectLst/>
              <a:uLnTx/>
              <a:uFillTx/>
              <a:latin typeface="Gill Sans MT" panose="020B0502020104020203"/>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5|2.8|3.2|3.4"/>
</p:tagLst>
</file>

<file path=ppt/tags/tag3.xml><?xml version="1.0" encoding="utf-8"?>
<p:tagLst xmlns:a="http://schemas.openxmlformats.org/drawingml/2006/main" xmlns:r="http://schemas.openxmlformats.org/officeDocument/2006/relationships" xmlns:p="http://schemas.openxmlformats.org/presentationml/2006/main">
  <p:tag name="TIMING" val="|5|2.8|3.2|3.4"/>
</p:tagLst>
</file>

<file path=ppt/tags/tag4.xml><?xml version="1.0" encoding="utf-8"?>
<p:tagLst xmlns:a="http://schemas.openxmlformats.org/drawingml/2006/main" xmlns:r="http://schemas.openxmlformats.org/officeDocument/2006/relationships" xmlns:p="http://schemas.openxmlformats.org/presentationml/2006/main">
  <p:tag name="TIMING" val="|4.7|7.8|11|10.2|6.8|10|14.5|21.1|5.4|3.8|3.8"/>
</p:tagLst>
</file>

<file path=ppt/tags/tag5.xml><?xml version="1.0" encoding="utf-8"?>
<p:tagLst xmlns:a="http://schemas.openxmlformats.org/drawingml/2006/main" xmlns:r="http://schemas.openxmlformats.org/officeDocument/2006/relationships" xmlns:p="http://schemas.openxmlformats.org/presentationml/2006/main">
  <p:tag name="TIMING" val="|16.1"/>
</p:tagLst>
</file>

<file path=ppt/tags/tag6.xml><?xml version="1.0" encoding="utf-8"?>
<p:tagLst xmlns:a="http://schemas.openxmlformats.org/drawingml/2006/main" xmlns:r="http://schemas.openxmlformats.org/officeDocument/2006/relationships" xmlns:p="http://schemas.openxmlformats.org/presentationml/2006/main">
  <p:tag name="TIMING" val="|15.6"/>
</p:tagLst>
</file>

<file path=ppt/tags/tag7.xml><?xml version="1.0" encoding="utf-8"?>
<p:tagLst xmlns:a="http://schemas.openxmlformats.org/drawingml/2006/main" xmlns:r="http://schemas.openxmlformats.org/officeDocument/2006/relationships" xmlns:p="http://schemas.openxmlformats.org/presentationml/2006/main">
  <p:tag name="TIMING" val="|15.7"/>
</p:tagLst>
</file>

<file path=ppt/tags/tag8.xml><?xml version="1.0" encoding="utf-8"?>
<p:tagLst xmlns:a="http://schemas.openxmlformats.org/drawingml/2006/main" xmlns:r="http://schemas.openxmlformats.org/officeDocument/2006/relationships" xmlns:p="http://schemas.openxmlformats.org/presentationml/2006/main">
  <p:tag name="TIMING" val="|14"/>
</p:tagLst>
</file>

<file path=ppt/tags/tag9.xml><?xml version="1.0" encoding="utf-8"?>
<p:tagLst xmlns:a="http://schemas.openxmlformats.org/drawingml/2006/main" xmlns:r="http://schemas.openxmlformats.org/officeDocument/2006/relationships" xmlns:p="http://schemas.openxmlformats.org/presentationml/2006/main">
  <p:tag name="TIMING" val="|10.8"/>
</p:tagLst>
</file>

<file path=ppt/tags/tag10.xml><?xml version="1.0" encoding="utf-8"?>
<p:tagLst xmlns:a="http://schemas.openxmlformats.org/drawingml/2006/main" xmlns:r="http://schemas.openxmlformats.org/officeDocument/2006/relationships" xmlns:p="http://schemas.openxmlformats.org/presentationml/2006/main">
  <p:tag name="TIMING" val="|12.9"/>
</p:tagLst>
</file>

<file path=ppt/tags/tag11.xml><?xml version="1.0" encoding="utf-8"?>
<p:tagLst xmlns:a="http://schemas.openxmlformats.org/drawingml/2006/main" xmlns:r="http://schemas.openxmlformats.org/officeDocument/2006/relationships" xmlns:p="http://schemas.openxmlformats.org/presentationml/2006/main">
  <p:tag name="TIMING" val="|8.4"/>
</p:tagLst>
</file>

<file path=ppt/tags/tag12.xml><?xml version="1.0" encoding="utf-8"?>
<p:tagLst xmlns:a="http://schemas.openxmlformats.org/drawingml/2006/main" xmlns:r="http://schemas.openxmlformats.org/officeDocument/2006/relationships" xmlns:p="http://schemas.openxmlformats.org/presentationml/2006/main">
  <p:tag name="TIMING" val="|18.2"/>
</p:tagLst>
</file>

<file path=ppt/tags/tag13.xml><?xml version="1.0" encoding="utf-8"?>
<p:tagLst xmlns:a="http://schemas.openxmlformats.org/drawingml/2006/main" xmlns:r="http://schemas.openxmlformats.org/officeDocument/2006/relationships" xmlns:p="http://schemas.openxmlformats.org/presentationml/2006/main">
  <p:tag name="TIMING" val="|7"/>
</p:tagLst>
</file>

<file path=ppt/tags/tag14.xml><?xml version="1.0" encoding="utf-8"?>
<p:tagLst xmlns:a="http://schemas.openxmlformats.org/drawingml/2006/main" xmlns:r="http://schemas.openxmlformats.org/officeDocument/2006/relationships" xmlns:p="http://schemas.openxmlformats.org/presentationml/2006/main">
  <p:tag name="TIMING" val="|5.1|4.1"/>
</p:tagLst>
</file>

<file path=ppt/tags/tag15.xml><?xml version="1.0" encoding="utf-8"?>
<p:tagLst xmlns:a="http://schemas.openxmlformats.org/drawingml/2006/main" xmlns:r="http://schemas.openxmlformats.org/officeDocument/2006/relationships" xmlns:p="http://schemas.openxmlformats.org/presentationml/2006/main">
  <p:tag name="TIMING" val="|3.7|7.4"/>
</p:tagLst>
</file>

<file path=ppt/tags/tag16.xml><?xml version="1.0" encoding="utf-8"?>
<p:tagLst xmlns:a="http://schemas.openxmlformats.org/drawingml/2006/main" xmlns:r="http://schemas.openxmlformats.org/officeDocument/2006/relationships" xmlns:p="http://schemas.openxmlformats.org/presentationml/2006/main">
  <p:tag name="TIMING" val="|4.1"/>
</p:tagLst>
</file>

<file path=ppt/tags/tag17.xml><?xml version="1.0" encoding="utf-8"?>
<p:tagLst xmlns:a="http://schemas.openxmlformats.org/drawingml/2006/main" xmlns:r="http://schemas.openxmlformats.org/officeDocument/2006/relationships" xmlns:p="http://schemas.openxmlformats.org/presentationml/2006/main">
  <p:tag name="TIMING" val="|9.9"/>
</p:tagLst>
</file>

<file path=ppt/tags/tag18.xml><?xml version="1.0" encoding="utf-8"?>
<p:tagLst xmlns:a="http://schemas.openxmlformats.org/drawingml/2006/main" xmlns:r="http://schemas.openxmlformats.org/officeDocument/2006/relationships" xmlns:p="http://schemas.openxmlformats.org/presentationml/2006/main">
  <p:tag name="TIMING" val="|3.2"/>
</p:tagLst>
</file>

<file path=ppt/tags/tag19.xml><?xml version="1.0" encoding="utf-8"?>
<p:tagLst xmlns:a="http://schemas.openxmlformats.org/drawingml/2006/main" xmlns:r="http://schemas.openxmlformats.org/officeDocument/2006/relationships" xmlns:p="http://schemas.openxmlformats.org/presentationml/2006/main">
  <p:tag name="TIMING" val="|8.9"/>
</p:tagLst>
</file>

<file path=ppt/tags/tag20.xml><?xml version="1.0" encoding="utf-8"?>
<p:tagLst xmlns:a="http://schemas.openxmlformats.org/drawingml/2006/main" xmlns:r="http://schemas.openxmlformats.org/officeDocument/2006/relationships" xmlns:p="http://schemas.openxmlformats.org/presentationml/2006/main">
  <p:tag name="TIMING" val="|6.3|6.4"/>
</p:tagLst>
</file>

<file path=ppt/tags/tag21.xml><?xml version="1.0" encoding="utf-8"?>
<p:tagLst xmlns:a="http://schemas.openxmlformats.org/drawingml/2006/main" xmlns:r="http://schemas.openxmlformats.org/officeDocument/2006/relationships" xmlns:p="http://schemas.openxmlformats.org/presentationml/2006/main">
  <p:tag name="TIMING" val="|18.3"/>
</p:tagLst>
</file>

<file path=ppt/tags/tag22.xml><?xml version="1.0" encoding="utf-8"?>
<p:tagLst xmlns:a="http://schemas.openxmlformats.org/drawingml/2006/main" xmlns:r="http://schemas.openxmlformats.org/officeDocument/2006/relationships" xmlns:p="http://schemas.openxmlformats.org/presentationml/2006/main">
  <p:tag name="TIMING" val="|10.5"/>
</p:tagLst>
</file>

<file path=ppt/tags/tag23.xml><?xml version="1.0" encoding="utf-8"?>
<p:tagLst xmlns:a="http://schemas.openxmlformats.org/drawingml/2006/main" xmlns:r="http://schemas.openxmlformats.org/officeDocument/2006/relationships" xmlns:p="http://schemas.openxmlformats.org/presentationml/2006/main">
  <p:tag name="TIMING" val="|10.8"/>
</p:tagLst>
</file>

<file path=ppt/tags/tag24.xml><?xml version="1.0" encoding="utf-8"?>
<p:tagLst xmlns:a="http://schemas.openxmlformats.org/drawingml/2006/main" xmlns:r="http://schemas.openxmlformats.org/officeDocument/2006/relationships" xmlns:p="http://schemas.openxmlformats.org/presentationml/2006/main">
  <p:tag name="TIMING" val="|3.7"/>
</p:tagLst>
</file>

<file path=ppt/tags/tag25.xml><?xml version="1.0" encoding="utf-8"?>
<p:tagLst xmlns:a="http://schemas.openxmlformats.org/drawingml/2006/main" xmlns:r="http://schemas.openxmlformats.org/officeDocument/2006/relationships" xmlns:p="http://schemas.openxmlformats.org/presentationml/2006/main">
  <p:tag name="TIMING" val="|5.1|15.7|21.3"/>
</p:tagLst>
</file>

<file path=ppt/tags/tag26.xml><?xml version="1.0" encoding="utf-8"?>
<p:tagLst xmlns:a="http://schemas.openxmlformats.org/drawingml/2006/main" xmlns:r="http://schemas.openxmlformats.org/officeDocument/2006/relationships" xmlns:p="http://schemas.openxmlformats.org/presentationml/2006/main">
  <p:tag name="TIMING" val="|19.7"/>
</p:tagLst>
</file>

<file path=ppt/tags/tag27.xml><?xml version="1.0" encoding="utf-8"?>
<p:tagLst xmlns:a="http://schemas.openxmlformats.org/drawingml/2006/main" xmlns:r="http://schemas.openxmlformats.org/officeDocument/2006/relationships" xmlns:p="http://schemas.openxmlformats.org/presentationml/2006/main">
  <p:tag name="TIMING" val="|4.3|3.5|4.2|4|4.4"/>
</p:tagLst>
</file>

<file path=ppt/tags/tag28.xml><?xml version="1.0" encoding="utf-8"?>
<p:tagLst xmlns:a="http://schemas.openxmlformats.org/drawingml/2006/main" xmlns:r="http://schemas.openxmlformats.org/officeDocument/2006/relationships" xmlns:p="http://schemas.openxmlformats.org/presentationml/2006/main">
  <p:tag name="TIMING" val="|28.2"/>
</p:tagLst>
</file>

<file path=ppt/tags/tag29.xml><?xml version="1.0" encoding="utf-8"?>
<p:tagLst xmlns:a="http://schemas.openxmlformats.org/drawingml/2006/main" xmlns:r="http://schemas.openxmlformats.org/officeDocument/2006/relationships" xmlns:p="http://schemas.openxmlformats.org/presentationml/2006/main">
  <p:tag name="TIMING" val="|10.6"/>
</p:tagLst>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1.jpeg"/></Relationships>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rbit">
  <a:themeElements>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fontScheme name="Orbi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Orbit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Orbit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Orbit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Orbit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bit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Orbit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Orbit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Orbit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Orbit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E4E49EB0-FB00-41F5-9359-4843D783A23D}"/>
    </a:ext>
  </a:extLst>
</a:theme>
</file>

<file path=ppt/theme/theme4.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D9D01AC2-EE7D-4E49-99EE-8E62E4E7E8A7}"/>
    </a:ext>
  </a:extLst>
</a:theme>
</file>

<file path=ppt/theme/theme5.xml><?xml version="1.0" encoding="utf-8"?>
<a:theme xmlns:a="http://schemas.openxmlformats.org/drawingml/2006/main" name="1_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90E45F77-AEFC-46EF-A7C1-5B338C297B02}"/>
    </a:ext>
  </a:extLst>
</a:theme>
</file>

<file path=ppt/theme/theme6.xml><?xml version="1.0" encoding="utf-8"?>
<a:theme xmlns:a="http://schemas.openxmlformats.org/drawingml/2006/main" name="1_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ppt/theme/theme7.xml><?xml version="1.0" encoding="utf-8"?>
<a:theme xmlns:a="http://schemas.openxmlformats.org/drawingml/2006/main" name="2_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039A4B3-0617-4CFC-B614-27363ECC28AC}"/>
    </a:ext>
  </a:extLst>
</a:theme>
</file>

<file path=ppt/theme/theme8.xml><?xml version="1.0" encoding="utf-8"?>
<a:theme xmlns:a="http://schemas.openxmlformats.org/drawingml/2006/main" name="3_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ppt/theme/theme9.xml><?xml version="1.0" encoding="utf-8"?>
<a:theme xmlns:a="http://schemas.openxmlformats.org/drawingml/2006/main" name="2_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446C221D-F63F-4DD8-B509-CFE168687BF2}"/>
    </a:ext>
  </a:extLst>
</a:theme>
</file>

<file path=ppt/theme/theme10.xml><?xml version="1.0" encoding="utf-8"?>
<a:theme xmlns:a="http://schemas.openxmlformats.org/drawingml/2006/main" name="2_Parcel">
  <a:themeElements>
    <a:clrScheme name="Parcel">
      <a:dk1>
        <a:srgbClr val="000000"/>
      </a:dk1>
      <a:lt1>
        <a:srgbClr val="FFFFFF"/>
      </a:lt1>
      <a:dk2>
        <a:srgbClr val="635D4D"/>
      </a:dk2>
      <a:lt2>
        <a:srgbClr val="D8D6BA"/>
      </a:lt2>
      <a:accent1>
        <a:srgbClr val="9CBEBD"/>
      </a:accent1>
      <a:accent2>
        <a:srgbClr val="D2CB6C"/>
      </a:accent2>
      <a:accent3>
        <a:srgbClr val="9D9A93"/>
      </a:accent3>
      <a:accent4>
        <a:srgbClr val="C89F5D"/>
      </a:accent4>
      <a:accent5>
        <a:srgbClr val="A9A57C"/>
      </a:accent5>
      <a:accent6>
        <a:srgbClr val="95A39D"/>
      </a:accent6>
      <a:hlink>
        <a:srgbClr val="D25814"/>
      </a:hlink>
      <a:folHlink>
        <a:srgbClr val="849A0A"/>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xmlns="" name="Parcel" id="{8BEC4385-4EB9-4D53-BFB5-0EA123736B6D}" vid="{0BDC4BB7-8AF9-46FD-8C32-AB93AC9C4100}"/>
    </a:ext>
  </a:ext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10346</TotalTime>
  <Words>3643</Words>
  <Application>Microsoft Office PowerPoint</Application>
  <PresentationFormat>Custom</PresentationFormat>
  <Paragraphs>438</Paragraphs>
  <Slides>120</Slides>
  <Notes>88</Notes>
  <HiddenSlides>0</HiddenSlides>
  <MMClips>0</MMClips>
  <ScaleCrop>false</ScaleCrop>
  <HeadingPairs>
    <vt:vector size="4" baseType="variant">
      <vt:variant>
        <vt:lpstr>Theme</vt:lpstr>
      </vt:variant>
      <vt:variant>
        <vt:i4>10</vt:i4>
      </vt:variant>
      <vt:variant>
        <vt:lpstr>Slide Titles</vt:lpstr>
      </vt:variant>
      <vt:variant>
        <vt:i4>120</vt:i4>
      </vt:variant>
    </vt:vector>
  </HeadingPairs>
  <TitlesOfParts>
    <vt:vector size="130" baseType="lpstr">
      <vt:lpstr>Default Design</vt:lpstr>
      <vt:lpstr>Orbit</vt:lpstr>
      <vt:lpstr>Organic</vt:lpstr>
      <vt:lpstr>Basis</vt:lpstr>
      <vt:lpstr>1_Basis</vt:lpstr>
      <vt:lpstr>1_Organic</vt:lpstr>
      <vt:lpstr>2_Organic</vt:lpstr>
      <vt:lpstr>3_Organic</vt:lpstr>
      <vt:lpstr>2_Basis</vt:lpstr>
      <vt:lpstr>2_Parcel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Walter Tschoepe</dc:creator>
  <cp:lastModifiedBy>Rae</cp:lastModifiedBy>
  <cp:revision>385</cp:revision>
  <dcterms:created xsi:type="dcterms:W3CDTF">2011-03-03T17:54:19Z</dcterms:created>
  <dcterms:modified xsi:type="dcterms:W3CDTF">2021-10-10T15:02:00Z</dcterms:modified>
</cp:coreProperties>
</file>