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7" r:id="rId5"/>
    <p:sldMasterId id="2147483729" r:id="rId6"/>
    <p:sldMasterId id="2147483743" r:id="rId7"/>
    <p:sldMasterId id="2147483755" r:id="rId8"/>
    <p:sldMasterId id="2147483767" r:id="rId9"/>
    <p:sldMasterId id="2147483780" r:id="rId10"/>
  </p:sldMasterIdLst>
  <p:notesMasterIdLst>
    <p:notesMasterId r:id="rId110"/>
  </p:notesMasterIdLst>
  <p:sldIdLst>
    <p:sldId id="258" r:id="rId11"/>
    <p:sldId id="420" r:id="rId12"/>
    <p:sldId id="375" r:id="rId13"/>
    <p:sldId id="423" r:id="rId14"/>
    <p:sldId id="424" r:id="rId15"/>
    <p:sldId id="654" r:id="rId16"/>
    <p:sldId id="655" r:id="rId17"/>
    <p:sldId id="656" r:id="rId18"/>
    <p:sldId id="672" r:id="rId19"/>
    <p:sldId id="673" r:id="rId20"/>
    <p:sldId id="657" r:id="rId21"/>
    <p:sldId id="260" r:id="rId22"/>
    <p:sldId id="658" r:id="rId23"/>
    <p:sldId id="659" r:id="rId24"/>
    <p:sldId id="660" r:id="rId25"/>
    <p:sldId id="652" r:id="rId26"/>
    <p:sldId id="261" r:id="rId27"/>
    <p:sldId id="376" r:id="rId28"/>
    <p:sldId id="377" r:id="rId29"/>
    <p:sldId id="257" r:id="rId30"/>
    <p:sldId id="378" r:id="rId31"/>
    <p:sldId id="670" r:id="rId32"/>
    <p:sldId id="671" r:id="rId33"/>
    <p:sldId id="381" r:id="rId34"/>
    <p:sldId id="259" r:id="rId35"/>
    <p:sldId id="383" r:id="rId36"/>
    <p:sldId id="379" r:id="rId37"/>
    <p:sldId id="382" r:id="rId38"/>
    <p:sldId id="384" r:id="rId39"/>
    <p:sldId id="425" r:id="rId40"/>
    <p:sldId id="385" r:id="rId41"/>
    <p:sldId id="674" r:id="rId42"/>
    <p:sldId id="675" r:id="rId43"/>
    <p:sldId id="386" r:id="rId44"/>
    <p:sldId id="680" r:id="rId45"/>
    <p:sldId id="380" r:id="rId46"/>
    <p:sldId id="387" r:id="rId47"/>
    <p:sldId id="392" r:id="rId48"/>
    <p:sldId id="398" r:id="rId49"/>
    <p:sldId id="679" r:id="rId50"/>
    <p:sldId id="401" r:id="rId51"/>
    <p:sldId id="400" r:id="rId52"/>
    <p:sldId id="388" r:id="rId53"/>
    <p:sldId id="661" r:id="rId54"/>
    <p:sldId id="389" r:id="rId55"/>
    <p:sldId id="436" r:id="rId56"/>
    <p:sldId id="397" r:id="rId57"/>
    <p:sldId id="664" r:id="rId58"/>
    <p:sldId id="665" r:id="rId59"/>
    <p:sldId id="390" r:id="rId60"/>
    <p:sldId id="391" r:id="rId61"/>
    <p:sldId id="404" r:id="rId62"/>
    <p:sldId id="402" r:id="rId63"/>
    <p:sldId id="403" r:id="rId64"/>
    <p:sldId id="407" r:id="rId65"/>
    <p:sldId id="405" r:id="rId66"/>
    <p:sldId id="406" r:id="rId67"/>
    <p:sldId id="681" r:id="rId68"/>
    <p:sldId id="651" r:id="rId69"/>
    <p:sldId id="408" r:id="rId70"/>
    <p:sldId id="409" r:id="rId71"/>
    <p:sldId id="411" r:id="rId72"/>
    <p:sldId id="682" r:id="rId73"/>
    <p:sldId id="328" r:id="rId74"/>
    <p:sldId id="666" r:id="rId75"/>
    <p:sldId id="684" r:id="rId76"/>
    <p:sldId id="412" r:id="rId77"/>
    <p:sldId id="413" r:id="rId78"/>
    <p:sldId id="667" r:id="rId79"/>
    <p:sldId id="668" r:id="rId80"/>
    <p:sldId id="414" r:id="rId81"/>
    <p:sldId id="416" r:id="rId82"/>
    <p:sldId id="647" r:id="rId83"/>
    <p:sldId id="648" r:id="rId84"/>
    <p:sldId id="649" r:id="rId85"/>
    <p:sldId id="662" r:id="rId86"/>
    <p:sldId id="415" r:id="rId87"/>
    <p:sldId id="417" r:id="rId88"/>
    <p:sldId id="650" r:id="rId89"/>
    <p:sldId id="418" r:id="rId90"/>
    <p:sldId id="419" r:id="rId91"/>
    <p:sldId id="422" r:id="rId92"/>
    <p:sldId id="685" r:id="rId93"/>
    <p:sldId id="427" r:id="rId94"/>
    <p:sldId id="678" r:id="rId95"/>
    <p:sldId id="428" r:id="rId96"/>
    <p:sldId id="638" r:id="rId97"/>
    <p:sldId id="429" r:id="rId98"/>
    <p:sldId id="430" r:id="rId99"/>
    <p:sldId id="642" r:id="rId100"/>
    <p:sldId id="616" r:id="rId101"/>
    <p:sldId id="643" r:id="rId102"/>
    <p:sldId id="327" r:id="rId103"/>
    <p:sldId id="333" r:id="rId104"/>
    <p:sldId id="636" r:id="rId105"/>
    <p:sldId id="644" r:id="rId106"/>
    <p:sldId id="669" r:id="rId107"/>
    <p:sldId id="421" r:id="rId108"/>
    <p:sldId id="355"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er Tschoepe" initials="WT" lastIdx="1" clrIdx="0">
    <p:extLst>
      <p:ext uri="{19B8F6BF-5375-455C-9EA6-DF929625EA0E}">
        <p15:presenceInfo xmlns:p15="http://schemas.microsoft.com/office/powerpoint/2012/main" xmlns="" userId="4c76373fdb8bf0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00CC"/>
    <a:srgbClr val="F7DDC9"/>
    <a:srgbClr val="9CD7C9"/>
    <a:srgbClr val="090B0A"/>
    <a:srgbClr val="020202"/>
    <a:srgbClr val="4F87D1"/>
    <a:srgbClr val="336699"/>
    <a:srgbClr val="3333FF"/>
    <a:srgbClr val="03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2844" autoAdjust="0"/>
  </p:normalViewPr>
  <p:slideViewPr>
    <p:cSldViewPr snapToGrid="0">
      <p:cViewPr varScale="1">
        <p:scale>
          <a:sx n="91" d="100"/>
          <a:sy n="91" d="100"/>
        </p:scale>
        <p:origin x="-114" y="-576"/>
      </p:cViewPr>
      <p:guideLst>
        <p:guide orient="horz" pos="2160"/>
        <p:guide pos="3840"/>
      </p:guideLst>
    </p:cSldViewPr>
  </p:slideViewPr>
  <p:notesTextViewPr>
    <p:cViewPr>
      <p:scale>
        <a:sx n="200" d="100"/>
        <a:sy n="2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BA5A9-C0B2-4491-AF1E-F6A1CA8D53D6}"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9E91A-1F2F-4E08-92C6-819604B8B7B7}" type="slidenum">
              <a:rPr lang="en-US" smtClean="0"/>
              <a:t>‹#›</a:t>
            </a:fld>
            <a:endParaRPr lang="en-US"/>
          </a:p>
        </p:txBody>
      </p:sp>
    </p:spTree>
    <p:extLst>
      <p:ext uri="{BB962C8B-B14F-4D97-AF65-F5344CB8AC3E}">
        <p14:creationId xmlns:p14="http://schemas.microsoft.com/office/powerpoint/2010/main" val="3634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a:t>
            </a:fld>
            <a:endParaRPr lang="en-US"/>
          </a:p>
        </p:txBody>
      </p:sp>
    </p:spTree>
    <p:extLst>
      <p:ext uri="{BB962C8B-B14F-4D97-AF65-F5344CB8AC3E}">
        <p14:creationId xmlns:p14="http://schemas.microsoft.com/office/powerpoint/2010/main" val="355242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16</a:t>
            </a:fld>
            <a:endParaRPr lang="en-US"/>
          </a:p>
        </p:txBody>
      </p:sp>
    </p:spTree>
    <p:extLst>
      <p:ext uri="{BB962C8B-B14F-4D97-AF65-F5344CB8AC3E}">
        <p14:creationId xmlns:p14="http://schemas.microsoft.com/office/powerpoint/2010/main" val="60558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17</a:t>
            </a:fld>
            <a:endParaRPr lang="en-US"/>
          </a:p>
        </p:txBody>
      </p:sp>
    </p:spTree>
    <p:extLst>
      <p:ext uri="{BB962C8B-B14F-4D97-AF65-F5344CB8AC3E}">
        <p14:creationId xmlns:p14="http://schemas.microsoft.com/office/powerpoint/2010/main" val="203401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18</a:t>
            </a:fld>
            <a:endParaRPr lang="en-US"/>
          </a:p>
        </p:txBody>
      </p:sp>
    </p:spTree>
    <p:extLst>
      <p:ext uri="{BB962C8B-B14F-4D97-AF65-F5344CB8AC3E}">
        <p14:creationId xmlns:p14="http://schemas.microsoft.com/office/powerpoint/2010/main" val="335283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19</a:t>
            </a:fld>
            <a:endParaRPr lang="en-US"/>
          </a:p>
        </p:txBody>
      </p:sp>
    </p:spTree>
    <p:extLst>
      <p:ext uri="{BB962C8B-B14F-4D97-AF65-F5344CB8AC3E}">
        <p14:creationId xmlns:p14="http://schemas.microsoft.com/office/powerpoint/2010/main" val="371252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21</a:t>
            </a:fld>
            <a:endParaRPr lang="en-US"/>
          </a:p>
        </p:txBody>
      </p:sp>
    </p:spTree>
    <p:extLst>
      <p:ext uri="{BB962C8B-B14F-4D97-AF65-F5344CB8AC3E}">
        <p14:creationId xmlns:p14="http://schemas.microsoft.com/office/powerpoint/2010/main" val="354317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22</a:t>
            </a:fld>
            <a:endParaRPr lang="en-US"/>
          </a:p>
        </p:txBody>
      </p:sp>
    </p:spTree>
    <p:extLst>
      <p:ext uri="{BB962C8B-B14F-4D97-AF65-F5344CB8AC3E}">
        <p14:creationId xmlns:p14="http://schemas.microsoft.com/office/powerpoint/2010/main" val="1613876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23</a:t>
            </a:fld>
            <a:endParaRPr lang="en-US"/>
          </a:p>
        </p:txBody>
      </p:sp>
    </p:spTree>
    <p:extLst>
      <p:ext uri="{BB962C8B-B14F-4D97-AF65-F5344CB8AC3E}">
        <p14:creationId xmlns:p14="http://schemas.microsoft.com/office/powerpoint/2010/main" val="44951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24</a:t>
            </a:fld>
            <a:endParaRPr lang="en-US"/>
          </a:p>
        </p:txBody>
      </p:sp>
    </p:spTree>
    <p:extLst>
      <p:ext uri="{BB962C8B-B14F-4D97-AF65-F5344CB8AC3E}">
        <p14:creationId xmlns:p14="http://schemas.microsoft.com/office/powerpoint/2010/main" val="473356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25</a:t>
            </a:fld>
            <a:endParaRPr lang="en-US"/>
          </a:p>
        </p:txBody>
      </p:sp>
    </p:spTree>
    <p:extLst>
      <p:ext uri="{BB962C8B-B14F-4D97-AF65-F5344CB8AC3E}">
        <p14:creationId xmlns:p14="http://schemas.microsoft.com/office/powerpoint/2010/main" val="185453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7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5</a:t>
            </a:fld>
            <a:endParaRPr lang="en-US"/>
          </a:p>
        </p:txBody>
      </p:sp>
    </p:spTree>
    <p:extLst>
      <p:ext uri="{BB962C8B-B14F-4D97-AF65-F5344CB8AC3E}">
        <p14:creationId xmlns:p14="http://schemas.microsoft.com/office/powerpoint/2010/main" val="36248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95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14:26</a:t>
            </a:r>
          </a:p>
        </p:txBody>
      </p:sp>
      <p:sp>
        <p:nvSpPr>
          <p:cNvPr id="4" name="Slide Number Placeholder 3"/>
          <p:cNvSpPr>
            <a:spLocks noGrp="1"/>
          </p:cNvSpPr>
          <p:nvPr>
            <p:ph type="sldNum" sz="quarter" idx="5"/>
          </p:nvPr>
        </p:nvSpPr>
        <p:spPr/>
        <p:txBody>
          <a:bodyPr/>
          <a:lstStyle/>
          <a:p>
            <a:fld id="{E759E91A-1F2F-4E08-92C6-819604B8B7B7}" type="slidenum">
              <a:rPr lang="en-US" smtClean="0"/>
              <a:t>31</a:t>
            </a:fld>
            <a:endParaRPr lang="en-US"/>
          </a:p>
        </p:txBody>
      </p:sp>
    </p:spTree>
    <p:extLst>
      <p:ext uri="{BB962C8B-B14F-4D97-AF65-F5344CB8AC3E}">
        <p14:creationId xmlns:p14="http://schemas.microsoft.com/office/powerpoint/2010/main" val="1317693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02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70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34</a:t>
            </a:fld>
            <a:endParaRPr lang="en-US"/>
          </a:p>
        </p:txBody>
      </p:sp>
    </p:spTree>
    <p:extLst>
      <p:ext uri="{BB962C8B-B14F-4D97-AF65-F5344CB8AC3E}">
        <p14:creationId xmlns:p14="http://schemas.microsoft.com/office/powerpoint/2010/main" val="616584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35</a:t>
            </a:fld>
            <a:endParaRPr lang="en-US"/>
          </a:p>
        </p:txBody>
      </p:sp>
    </p:spTree>
    <p:extLst>
      <p:ext uri="{BB962C8B-B14F-4D97-AF65-F5344CB8AC3E}">
        <p14:creationId xmlns:p14="http://schemas.microsoft.com/office/powerpoint/2010/main" val="616584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5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39</a:t>
            </a:fld>
            <a:endParaRPr lang="en-US"/>
          </a:p>
        </p:txBody>
      </p:sp>
    </p:spTree>
    <p:extLst>
      <p:ext uri="{BB962C8B-B14F-4D97-AF65-F5344CB8AC3E}">
        <p14:creationId xmlns:p14="http://schemas.microsoft.com/office/powerpoint/2010/main" val="2867493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87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8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6</a:t>
            </a:fld>
            <a:endParaRPr lang="en-US"/>
          </a:p>
        </p:txBody>
      </p:sp>
    </p:spTree>
    <p:extLst>
      <p:ext uri="{BB962C8B-B14F-4D97-AF65-F5344CB8AC3E}">
        <p14:creationId xmlns:p14="http://schemas.microsoft.com/office/powerpoint/2010/main" val="2797879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36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24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xmlns="" id="{E8950822-F851-4E06-846B-4DDBC2526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solidFill>
                  <a:schemeClr val="tx1"/>
                </a:solidFill>
                <a:latin typeface="Tahoma" panose="020B0604030504040204" pitchFamily="34" charset="0"/>
                <a:ea typeface="ＭＳ Ｐゴシック" panose="020B0600070205080204" pitchFamily="34" charset="-128"/>
              </a:defRPr>
            </a:lvl1pPr>
            <a:lvl2pPr marL="37931725" indent="-37474525" algn="ctr">
              <a:defRPr>
                <a:solidFill>
                  <a:schemeClr val="tx1"/>
                </a:solidFill>
                <a:latin typeface="Tahoma" panose="020B0604030504040204" pitchFamily="34" charset="0"/>
                <a:ea typeface="ＭＳ Ｐゴシック" panose="020B0600070205080204" pitchFamily="34" charset="-128"/>
              </a:defRPr>
            </a:lvl2pPr>
            <a:lvl3pPr marL="1143000" indent="-228600" algn="ctr">
              <a:defRPr>
                <a:solidFill>
                  <a:schemeClr val="tx1"/>
                </a:solidFill>
                <a:latin typeface="Tahoma" panose="020B0604030504040204" pitchFamily="34" charset="0"/>
                <a:ea typeface="ＭＳ Ｐゴシック" panose="020B0600070205080204" pitchFamily="34" charset="-128"/>
              </a:defRPr>
            </a:lvl3pPr>
            <a:lvl4pPr marL="1600200" indent="-228600" algn="ctr">
              <a:defRPr>
                <a:solidFill>
                  <a:schemeClr val="tx1"/>
                </a:solidFill>
                <a:latin typeface="Tahoma" panose="020B0604030504040204" pitchFamily="34" charset="0"/>
                <a:ea typeface="ＭＳ Ｐゴシック" panose="020B0600070205080204" pitchFamily="34" charset="-128"/>
              </a:defRPr>
            </a:lvl4pPr>
            <a:lvl5pPr marL="2057400" indent="-228600" algn="ctr">
              <a:defRPr>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838489-1ED1-44C8-BC83-92D3849455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8003" name="Rectangle 2">
            <a:extLst>
              <a:ext uri="{FF2B5EF4-FFF2-40B4-BE49-F238E27FC236}">
                <a16:creationId xmlns:a16="http://schemas.microsoft.com/office/drawing/2014/main" xmlns="" id="{65831C7C-3C5D-4953-96B1-3ADFCB8F66C3}"/>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xmlns="" id="{58CB3EDC-FD38-4F1B-A652-C4960640D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xmlns="" id="{6FAE1B2D-4384-472D-B13C-F8CD2BE19B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278F7-64CF-4347-9926-A614EAFCFF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xmlns="" id="{50CDAB86-4A8D-4531-877D-7C43D28B228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xmlns="" id="{DE60C446-6524-45CC-AAFD-B0BCC5FB9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DA 311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xmlns="" id="{6FAE1B2D-4384-472D-B13C-F8CD2BE19B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278F7-64CF-4347-9926-A614EAFCFF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xmlns="" id="{50CDAB86-4A8D-4531-877D-7C43D28B228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xmlns="" id="{DE60C446-6524-45CC-AAFD-B0BCC5FB9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DA 311</a:t>
            </a:r>
          </a:p>
        </p:txBody>
      </p:sp>
    </p:spTree>
    <p:extLst>
      <p:ext uri="{BB962C8B-B14F-4D97-AF65-F5344CB8AC3E}">
        <p14:creationId xmlns:p14="http://schemas.microsoft.com/office/powerpoint/2010/main" val="65128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D489FC-1E4D-4512-8CD9-BFB9AE5EFA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528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50</a:t>
            </a:fld>
            <a:endParaRPr lang="en-US"/>
          </a:p>
        </p:txBody>
      </p:sp>
    </p:spTree>
    <p:extLst>
      <p:ext uri="{BB962C8B-B14F-4D97-AF65-F5344CB8AC3E}">
        <p14:creationId xmlns:p14="http://schemas.microsoft.com/office/powerpoint/2010/main" val="2164397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350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0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91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107" charset="0"/>
                <a:ea typeface="ＭＳ Ｐゴシック" pitchFamily="-107" charset="-128"/>
              </a:defRPr>
            </a:lvl1pPr>
            <a:lvl2pPr marL="37931725" indent="-37474525">
              <a:defRPr sz="2400">
                <a:solidFill>
                  <a:schemeClr val="tx1"/>
                </a:solidFill>
                <a:latin typeface="Tahoma" pitchFamily="-107" charset="0"/>
                <a:ea typeface="ＭＳ Ｐゴシック" pitchFamily="-107" charset="-128"/>
              </a:defRPr>
            </a:lvl2pPr>
            <a:lvl3pPr>
              <a:defRPr sz="2400">
                <a:solidFill>
                  <a:schemeClr val="tx1"/>
                </a:solidFill>
                <a:latin typeface="Tahoma" pitchFamily="-107" charset="0"/>
                <a:ea typeface="ＭＳ Ｐゴシック" pitchFamily="-107" charset="-128"/>
              </a:defRPr>
            </a:lvl3pPr>
            <a:lvl4pPr>
              <a:defRPr sz="2400">
                <a:solidFill>
                  <a:schemeClr val="tx1"/>
                </a:solidFill>
                <a:latin typeface="Tahoma" pitchFamily="-107" charset="0"/>
                <a:ea typeface="ＭＳ Ｐゴシック" pitchFamily="-107" charset="-128"/>
              </a:defRPr>
            </a:lvl4pPr>
            <a:lvl5pPr>
              <a:defRPr sz="2400">
                <a:solidFill>
                  <a:schemeClr val="tx1"/>
                </a:solidFill>
                <a:latin typeface="Tahoma" pitchFamily="-107" charset="0"/>
                <a:ea typeface="ＭＳ Ｐゴシック" pitchFamily="-107" charset="-128"/>
              </a:defRPr>
            </a:lvl5pPr>
            <a:lvl6pPr marL="457200" eaLnBrk="0" fontAlgn="base" hangingPunct="0">
              <a:spcBef>
                <a:spcPct val="0"/>
              </a:spcBef>
              <a:spcAft>
                <a:spcPct val="0"/>
              </a:spcAft>
              <a:defRPr sz="2400">
                <a:solidFill>
                  <a:schemeClr val="tx1"/>
                </a:solidFill>
                <a:latin typeface="Tahoma" pitchFamily="-107" charset="0"/>
                <a:ea typeface="ＭＳ Ｐゴシック" pitchFamily="-107" charset="-128"/>
              </a:defRPr>
            </a:lvl6pPr>
            <a:lvl7pPr marL="914400" eaLnBrk="0" fontAlgn="base" hangingPunct="0">
              <a:spcBef>
                <a:spcPct val="0"/>
              </a:spcBef>
              <a:spcAft>
                <a:spcPct val="0"/>
              </a:spcAft>
              <a:defRPr sz="2400">
                <a:solidFill>
                  <a:schemeClr val="tx1"/>
                </a:solidFill>
                <a:latin typeface="Tahoma" pitchFamily="-107" charset="0"/>
                <a:ea typeface="ＭＳ Ｐゴシック" pitchFamily="-107" charset="-128"/>
              </a:defRPr>
            </a:lvl7pPr>
            <a:lvl8pPr marL="1371600" eaLnBrk="0" fontAlgn="base" hangingPunct="0">
              <a:spcBef>
                <a:spcPct val="0"/>
              </a:spcBef>
              <a:spcAft>
                <a:spcPct val="0"/>
              </a:spcAft>
              <a:defRPr sz="2400">
                <a:solidFill>
                  <a:schemeClr val="tx1"/>
                </a:solidFill>
                <a:latin typeface="Tahoma" pitchFamily="-107" charset="0"/>
                <a:ea typeface="ＭＳ Ｐゴシック" pitchFamily="-107" charset="-128"/>
              </a:defRPr>
            </a:lvl8pPr>
            <a:lvl9pPr marL="1828800" eaLnBrk="0" fontAlgn="base" hangingPunct="0">
              <a:spcBef>
                <a:spcPct val="0"/>
              </a:spcBef>
              <a:spcAft>
                <a:spcPct val="0"/>
              </a:spcAft>
              <a:defRPr sz="2400">
                <a:solidFill>
                  <a:schemeClr val="tx1"/>
                </a:solidFill>
                <a:latin typeface="Tahoma" pitchFamily="-107" charset="0"/>
                <a:ea typeface="ＭＳ Ｐゴシック" pitchFamily="-107"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84F5F-2CE7-4820-B679-7D877C56E76A}"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0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692785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56</a:t>
            </a:fld>
            <a:endParaRPr lang="en-US"/>
          </a:p>
        </p:txBody>
      </p:sp>
    </p:spTree>
    <p:extLst>
      <p:ext uri="{BB962C8B-B14F-4D97-AF65-F5344CB8AC3E}">
        <p14:creationId xmlns:p14="http://schemas.microsoft.com/office/powerpoint/2010/main" val="546190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49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49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90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60</a:t>
            </a:fld>
            <a:endParaRPr lang="en-US"/>
          </a:p>
        </p:txBody>
      </p:sp>
    </p:spTree>
    <p:extLst>
      <p:ext uri="{BB962C8B-B14F-4D97-AF65-F5344CB8AC3E}">
        <p14:creationId xmlns:p14="http://schemas.microsoft.com/office/powerpoint/2010/main" val="69416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61</a:t>
            </a:fld>
            <a:endParaRPr lang="en-US"/>
          </a:p>
        </p:txBody>
      </p:sp>
    </p:spTree>
    <p:extLst>
      <p:ext uri="{BB962C8B-B14F-4D97-AF65-F5344CB8AC3E}">
        <p14:creationId xmlns:p14="http://schemas.microsoft.com/office/powerpoint/2010/main" val="3848696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868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868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ndParaRPr>
          </a:p>
        </p:txBody>
      </p:sp>
    </p:spTree>
    <p:extLst>
      <p:ext uri="{BB962C8B-B14F-4D97-AF65-F5344CB8AC3E}">
        <p14:creationId xmlns:p14="http://schemas.microsoft.com/office/powerpoint/2010/main" val="3485391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66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107" charset="0"/>
                <a:ea typeface="ＭＳ Ｐゴシック" pitchFamily="-107" charset="-128"/>
              </a:defRPr>
            </a:lvl1pPr>
            <a:lvl2pPr marL="37931725" indent="-37474525">
              <a:defRPr sz="2400">
                <a:solidFill>
                  <a:schemeClr val="tx1"/>
                </a:solidFill>
                <a:latin typeface="Tahoma" pitchFamily="-107" charset="0"/>
                <a:ea typeface="ＭＳ Ｐゴシック" pitchFamily="-107" charset="-128"/>
              </a:defRPr>
            </a:lvl2pPr>
            <a:lvl3pPr>
              <a:defRPr sz="2400">
                <a:solidFill>
                  <a:schemeClr val="tx1"/>
                </a:solidFill>
                <a:latin typeface="Tahoma" pitchFamily="-107" charset="0"/>
                <a:ea typeface="ＭＳ Ｐゴシック" pitchFamily="-107" charset="-128"/>
              </a:defRPr>
            </a:lvl3pPr>
            <a:lvl4pPr>
              <a:defRPr sz="2400">
                <a:solidFill>
                  <a:schemeClr val="tx1"/>
                </a:solidFill>
                <a:latin typeface="Tahoma" pitchFamily="-107" charset="0"/>
                <a:ea typeface="ＭＳ Ｐゴシック" pitchFamily="-107" charset="-128"/>
              </a:defRPr>
            </a:lvl4pPr>
            <a:lvl5pPr>
              <a:defRPr sz="2400">
                <a:solidFill>
                  <a:schemeClr val="tx1"/>
                </a:solidFill>
                <a:latin typeface="Tahoma" pitchFamily="-107" charset="0"/>
                <a:ea typeface="ＭＳ Ｐゴシック" pitchFamily="-107" charset="-128"/>
              </a:defRPr>
            </a:lvl5pPr>
            <a:lvl6pPr marL="457200" eaLnBrk="0" fontAlgn="base" hangingPunct="0">
              <a:spcBef>
                <a:spcPct val="0"/>
              </a:spcBef>
              <a:spcAft>
                <a:spcPct val="0"/>
              </a:spcAft>
              <a:defRPr sz="2400">
                <a:solidFill>
                  <a:schemeClr val="tx1"/>
                </a:solidFill>
                <a:latin typeface="Tahoma" pitchFamily="-107" charset="0"/>
                <a:ea typeface="ＭＳ Ｐゴシック" pitchFamily="-107" charset="-128"/>
              </a:defRPr>
            </a:lvl6pPr>
            <a:lvl7pPr marL="914400" eaLnBrk="0" fontAlgn="base" hangingPunct="0">
              <a:spcBef>
                <a:spcPct val="0"/>
              </a:spcBef>
              <a:spcAft>
                <a:spcPct val="0"/>
              </a:spcAft>
              <a:defRPr sz="2400">
                <a:solidFill>
                  <a:schemeClr val="tx1"/>
                </a:solidFill>
                <a:latin typeface="Tahoma" pitchFamily="-107" charset="0"/>
                <a:ea typeface="ＭＳ Ｐゴシック" pitchFamily="-107" charset="-128"/>
              </a:defRPr>
            </a:lvl7pPr>
            <a:lvl8pPr marL="1371600" eaLnBrk="0" fontAlgn="base" hangingPunct="0">
              <a:spcBef>
                <a:spcPct val="0"/>
              </a:spcBef>
              <a:spcAft>
                <a:spcPct val="0"/>
              </a:spcAft>
              <a:defRPr sz="2400">
                <a:solidFill>
                  <a:schemeClr val="tx1"/>
                </a:solidFill>
                <a:latin typeface="Tahoma" pitchFamily="-107" charset="0"/>
                <a:ea typeface="ＭＳ Ｐゴシック" pitchFamily="-107" charset="-128"/>
              </a:defRPr>
            </a:lvl8pPr>
            <a:lvl9pPr marL="1828800" eaLnBrk="0" fontAlgn="base" hangingPunct="0">
              <a:spcBef>
                <a:spcPct val="0"/>
              </a:spcBef>
              <a:spcAft>
                <a:spcPct val="0"/>
              </a:spcAft>
              <a:defRPr sz="2400">
                <a:solidFill>
                  <a:schemeClr val="tx1"/>
                </a:solidFill>
                <a:latin typeface="Tahoma" pitchFamily="-107" charset="0"/>
                <a:ea typeface="ＭＳ Ｐゴシック" pitchFamily="-107"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C11E94-1E56-413F-8912-DDBD1B3733DD}"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0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4186213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663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67</a:t>
            </a:fld>
            <a:endParaRPr lang="en-US"/>
          </a:p>
        </p:txBody>
      </p:sp>
    </p:spTree>
    <p:extLst>
      <p:ext uri="{BB962C8B-B14F-4D97-AF65-F5344CB8AC3E}">
        <p14:creationId xmlns:p14="http://schemas.microsoft.com/office/powerpoint/2010/main" val="3927945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639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71</a:t>
            </a:fld>
            <a:endParaRPr lang="en-US"/>
          </a:p>
        </p:txBody>
      </p:sp>
    </p:spTree>
    <p:extLst>
      <p:ext uri="{BB962C8B-B14F-4D97-AF65-F5344CB8AC3E}">
        <p14:creationId xmlns:p14="http://schemas.microsoft.com/office/powerpoint/2010/main" val="2134166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81</a:t>
            </a:fld>
            <a:endParaRPr lang="en-US"/>
          </a:p>
        </p:txBody>
      </p:sp>
    </p:spTree>
    <p:extLst>
      <p:ext uri="{BB962C8B-B14F-4D97-AF65-F5344CB8AC3E}">
        <p14:creationId xmlns:p14="http://schemas.microsoft.com/office/powerpoint/2010/main" val="275475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82</a:t>
            </a:fld>
            <a:endParaRPr lang="en-US"/>
          </a:p>
        </p:txBody>
      </p:sp>
    </p:spTree>
    <p:extLst>
      <p:ext uri="{BB962C8B-B14F-4D97-AF65-F5344CB8AC3E}">
        <p14:creationId xmlns:p14="http://schemas.microsoft.com/office/powerpoint/2010/main" val="2181412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83</a:t>
            </a:fld>
            <a:endParaRPr lang="en-US"/>
          </a:p>
        </p:txBody>
      </p:sp>
    </p:spTree>
    <p:extLst>
      <p:ext uri="{BB962C8B-B14F-4D97-AF65-F5344CB8AC3E}">
        <p14:creationId xmlns:p14="http://schemas.microsoft.com/office/powerpoint/2010/main" val="2181412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85</a:t>
            </a:fld>
            <a:endParaRPr lang="en-US"/>
          </a:p>
        </p:txBody>
      </p:sp>
    </p:spTree>
    <p:extLst>
      <p:ext uri="{BB962C8B-B14F-4D97-AF65-F5344CB8AC3E}">
        <p14:creationId xmlns:p14="http://schemas.microsoft.com/office/powerpoint/2010/main" val="3408601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90</a:t>
            </a:fld>
            <a:endParaRPr lang="en-US"/>
          </a:p>
        </p:txBody>
      </p:sp>
    </p:spTree>
    <p:extLst>
      <p:ext uri="{BB962C8B-B14F-4D97-AF65-F5344CB8AC3E}">
        <p14:creationId xmlns:p14="http://schemas.microsoft.com/office/powerpoint/2010/main" val="2604308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7FFE5-6825-45D4-91B7-C5AFBA8CC9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89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9</a:t>
            </a:fld>
            <a:endParaRPr lang="en-US"/>
          </a:p>
        </p:txBody>
      </p:sp>
    </p:spTree>
    <p:extLst>
      <p:ext uri="{BB962C8B-B14F-4D97-AF65-F5344CB8AC3E}">
        <p14:creationId xmlns:p14="http://schemas.microsoft.com/office/powerpoint/2010/main" val="3321586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39159-1433-45AB-80A1-61616AD489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73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become part of Israel, a spiritual Israelite!</a:t>
            </a:r>
          </a:p>
        </p:txBody>
      </p:sp>
      <p:sp>
        <p:nvSpPr>
          <p:cNvPr id="4" name="Slide Number Placeholder 3"/>
          <p:cNvSpPr>
            <a:spLocks noGrp="1"/>
          </p:cNvSpPr>
          <p:nvPr>
            <p:ph type="sldNum" sz="quarter" idx="5"/>
          </p:nvPr>
        </p:nvSpPr>
        <p:spPr/>
        <p:txBody>
          <a:bodyPr/>
          <a:lstStyle/>
          <a:p>
            <a:fld id="{E759E91A-1F2F-4E08-92C6-819604B8B7B7}" type="slidenum">
              <a:rPr lang="en-US" smtClean="0"/>
              <a:t>10</a:t>
            </a:fld>
            <a:endParaRPr lang="en-US"/>
          </a:p>
        </p:txBody>
      </p:sp>
    </p:spTree>
    <p:extLst>
      <p:ext uri="{BB962C8B-B14F-4D97-AF65-F5344CB8AC3E}">
        <p14:creationId xmlns:p14="http://schemas.microsoft.com/office/powerpoint/2010/main" val="205865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12</a:t>
            </a:fld>
            <a:endParaRPr lang="en-US"/>
          </a:p>
        </p:txBody>
      </p:sp>
    </p:spTree>
    <p:extLst>
      <p:ext uri="{BB962C8B-B14F-4D97-AF65-F5344CB8AC3E}">
        <p14:creationId xmlns:p14="http://schemas.microsoft.com/office/powerpoint/2010/main" val="243750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9E91A-1F2F-4E08-92C6-819604B8B7B7}" type="slidenum">
              <a:rPr lang="en-US" smtClean="0"/>
              <a:t>13</a:t>
            </a:fld>
            <a:endParaRPr lang="en-US"/>
          </a:p>
        </p:txBody>
      </p:sp>
    </p:spTree>
    <p:extLst>
      <p:ext uri="{BB962C8B-B14F-4D97-AF65-F5344CB8AC3E}">
        <p14:creationId xmlns:p14="http://schemas.microsoft.com/office/powerpoint/2010/main" val="373962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EEE537-A862-4BAD-8C01-67DDCE50F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FF9788-D61B-4A55-A20E-DF76E0716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B172DD5-D03E-4C6D-ADC0-DE6157CFB8D4}"/>
              </a:ext>
            </a:extLst>
          </p:cNvPr>
          <p:cNvSpPr>
            <a:spLocks noGrp="1"/>
          </p:cNvSpPr>
          <p:nvPr>
            <p:ph type="dt" sz="half" idx="10"/>
          </p:nvPr>
        </p:nvSpPr>
        <p:spPr/>
        <p:txBody>
          <a:bodyPr/>
          <a:lstStyle/>
          <a:p>
            <a:fld id="{26FA175B-47B7-4AA2-B72E-B3C17434E080}" type="datetime1">
              <a:rPr lang="en-US" smtClean="0"/>
              <a:t>11/8/2020</a:t>
            </a:fld>
            <a:endParaRPr lang="en-US"/>
          </a:p>
        </p:txBody>
      </p:sp>
      <p:sp>
        <p:nvSpPr>
          <p:cNvPr id="5" name="Footer Placeholder 4">
            <a:extLst>
              <a:ext uri="{FF2B5EF4-FFF2-40B4-BE49-F238E27FC236}">
                <a16:creationId xmlns:a16="http://schemas.microsoft.com/office/drawing/2014/main" xmlns="" id="{F8D0088E-C928-4A1D-885E-772A37062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DD18F9-A418-492A-89E0-91F50F1E3E7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91094994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BCC03-E5B9-4213-B1DA-4C4D7BAA0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8F9D557-87D7-4F08-8EF9-0E857EACD8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9E8A32-8C33-4802-88B5-54D3096A9844}"/>
              </a:ext>
            </a:extLst>
          </p:cNvPr>
          <p:cNvSpPr>
            <a:spLocks noGrp="1"/>
          </p:cNvSpPr>
          <p:nvPr>
            <p:ph type="dt" sz="half" idx="10"/>
          </p:nvPr>
        </p:nvSpPr>
        <p:spPr/>
        <p:txBody>
          <a:bodyPr/>
          <a:lstStyle/>
          <a:p>
            <a:fld id="{2B499453-D49C-4677-A618-B03049B91F3E}" type="datetime1">
              <a:rPr lang="en-US" smtClean="0"/>
              <a:t>11/8/2020</a:t>
            </a:fld>
            <a:endParaRPr lang="en-US"/>
          </a:p>
        </p:txBody>
      </p:sp>
      <p:sp>
        <p:nvSpPr>
          <p:cNvPr id="5" name="Footer Placeholder 4">
            <a:extLst>
              <a:ext uri="{FF2B5EF4-FFF2-40B4-BE49-F238E27FC236}">
                <a16:creationId xmlns:a16="http://schemas.microsoft.com/office/drawing/2014/main" xmlns="" id="{829529DC-3601-40CF-9AF7-1B9927100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BEA125-AA01-49A1-8CEE-E7562E0A245A}"/>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643581446"/>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30806E9-E39F-4D3A-A360-22D91A347421}" type="datetime1">
              <a:rPr lang="en-US" smtClean="0">
                <a:solidFill>
                  <a:srgbClr val="000000"/>
                </a:solidFill>
              </a:rPr>
              <a:t>11/8/2020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D29623-CAEB-48A4-9DBB-01363B2367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1109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A3F32D75-921B-484F-9164-71C4AD622062}" type="datetime1">
              <a:rPr lang="en-US" smtClean="0">
                <a:solidFill>
                  <a:srgbClr val="000000"/>
                </a:solidFill>
              </a:rPr>
              <a:t>11/8/2020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DD4695-5355-43E9-853E-FBE2ED83B3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6345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0BED5368-5F22-43C1-BB1B-D316660314EC}" type="datetime1">
              <a:rPr lang="en-US" smtClean="0">
                <a:solidFill>
                  <a:srgbClr val="000000"/>
                </a:solidFill>
              </a:rPr>
              <a:t>11/8/2020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8A7E5B-86FB-4573-A698-1144ABBA3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784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0319AAE5-1239-4BE1-B111-0E98E1D71B00}" type="datetime1">
              <a:rPr lang="en-US" smtClean="0">
                <a:solidFill>
                  <a:srgbClr val="000000"/>
                </a:solidFill>
              </a:rPr>
              <a:t>11/8/2020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B9682E-D23A-46F3-9E72-56B054D4F3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33559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F450652-E5B0-4C03-BA82-2B38DAF3FE64}" type="datetime1">
              <a:rPr lang="en-US" smtClean="0">
                <a:solidFill>
                  <a:srgbClr val="000000"/>
                </a:solidFill>
              </a:rPr>
              <a:t>11/8/2020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6361487-166B-4C9A-B88C-641B3AD84F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0197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6CCAF7F-5AB1-4EC5-88EF-42C24B0ED3FA}" type="datetime1">
              <a:rPr lang="en-US" smtClean="0">
                <a:solidFill>
                  <a:srgbClr val="000000"/>
                </a:solidFill>
              </a:rPr>
              <a:t>11/8/2020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28C1D8-B57D-4560-B48B-D4A2CE055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059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B5EC14-5292-4C57-9B3E-BC6569071536}" type="datetime1">
              <a:rPr lang="en-US" smtClean="0">
                <a:solidFill>
                  <a:srgbClr val="000000"/>
                </a:solidFill>
              </a:rPr>
              <a:t>11/8/2020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1E0027-5CBF-4599-AFE0-EF3C4DA129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1572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C5E80B6-528A-42F8-8AAA-2B431D082EDF}" type="datetime1">
              <a:rPr lang="en-US" smtClean="0">
                <a:solidFill>
                  <a:srgbClr val="000000"/>
                </a:solidFill>
              </a:rPr>
              <a:t>11/8/2020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0BC398-91A8-4393-893E-F4B4DFE342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7983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B5C0EFF-8C1D-4756-B6D9-8161F948D5B2}" type="datetime1">
              <a:rPr lang="en-US" smtClean="0">
                <a:solidFill>
                  <a:srgbClr val="000000"/>
                </a:solidFill>
              </a:rPr>
              <a:t>11/8/2020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49B473-2516-43EC-8BD3-8C05DA2BF9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545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DDD24577-9E6C-4296-9722-FFE9EB345654}" type="datetime1">
              <a:rPr lang="en-US" smtClean="0">
                <a:solidFill>
                  <a:srgbClr val="000000"/>
                </a:solidFill>
              </a:rPr>
              <a:t>11/8/2020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E54553-B5F4-445A-98CB-1C1BF83D50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80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BABB30-D516-4C16-8A60-2CE87E8D2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DCC30BD-1E04-4658-97DA-0D5AC37B37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4DB596-514D-4113-AE7D-96543E67815A}"/>
              </a:ext>
            </a:extLst>
          </p:cNvPr>
          <p:cNvSpPr>
            <a:spLocks noGrp="1"/>
          </p:cNvSpPr>
          <p:nvPr>
            <p:ph type="dt" sz="half" idx="10"/>
          </p:nvPr>
        </p:nvSpPr>
        <p:spPr/>
        <p:txBody>
          <a:bodyPr/>
          <a:lstStyle/>
          <a:p>
            <a:fld id="{D304A05A-1819-4616-B12A-E6A7030996B4}" type="datetime1">
              <a:rPr lang="en-US" smtClean="0"/>
              <a:t>11/8/2020</a:t>
            </a:fld>
            <a:endParaRPr lang="en-US"/>
          </a:p>
        </p:txBody>
      </p:sp>
      <p:sp>
        <p:nvSpPr>
          <p:cNvPr id="5" name="Footer Placeholder 4">
            <a:extLst>
              <a:ext uri="{FF2B5EF4-FFF2-40B4-BE49-F238E27FC236}">
                <a16:creationId xmlns:a16="http://schemas.microsoft.com/office/drawing/2014/main" xmlns="" id="{61A96283-5F7D-4D52-9DF2-7856B6DB1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57875-1B46-49EA-AFF0-BC46909685B0}"/>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108521006"/>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558369D-5382-4FBD-A82C-E1A7F1DC701D}" type="datetime1">
              <a:rPr lang="en-US" smtClean="0">
                <a:solidFill>
                  <a:srgbClr val="000000"/>
                </a:solidFill>
              </a:rPr>
              <a:t>11/8/2020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A9B9FB-A961-47D0-85DF-D6A6956F24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7308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23410E60-926B-4443-B604-1269E6892653}" type="datetime1">
              <a:rPr lang="en-US" smtClean="0"/>
              <a:t>11/8/2020</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63C8A3B-DC56-43EF-BDE4-29B9BE5887D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569568"/>
      </p:ext>
    </p:extLst>
  </p:cSld>
  <p:clrMapOvr>
    <a:masterClrMapping/>
  </p:clrMapOvr>
  <p:transition spd="slow">
    <p:wheel spokes="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8CB25-C143-4D25-976E-08302425AF8D}"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2476560254"/>
      </p:ext>
    </p:extLst>
  </p:cSld>
  <p:clrMapOvr>
    <a:masterClrMapping/>
  </p:clrMapOvr>
  <p:transition spd="slow">
    <p:wheel spokes="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7CB28F-D8AE-4C3A-AA5E-E99E2F558FF8}"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A3B-DC56-43EF-BDE4-29B9BE5887D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535456"/>
      </p:ext>
    </p:extLst>
  </p:cSld>
  <p:clrMapOvr>
    <a:masterClrMapping/>
  </p:clrMapOvr>
  <p:transition spd="slow">
    <p:wheel spokes="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50E52C-014F-4F18-B662-8E5F4D981849}"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3618470640"/>
      </p:ext>
    </p:extLst>
  </p:cSld>
  <p:clrMapOvr>
    <a:masterClrMapping/>
  </p:clrMapOvr>
  <p:transition spd="slow">
    <p:wheel spokes="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3121D4-574A-4200-8430-12B7E7AC441B}" type="datetime1">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2609484897"/>
      </p:ext>
    </p:extLst>
  </p:cSld>
  <p:clrMapOvr>
    <a:masterClrMapping/>
  </p:clrMapOvr>
  <p:transition spd="slow">
    <p:wheel spokes="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EF559A-3F19-4530-9BC6-C3157891B722}"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839126180"/>
      </p:ext>
    </p:extLst>
  </p:cSld>
  <p:clrMapOvr>
    <a:masterClrMapping/>
  </p:clrMapOvr>
  <p:transition spd="slow">
    <p:wheel spokes="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C5229-E661-45AC-B147-C4C8D35DE8B3}" type="datetime1">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2593669665"/>
      </p:ext>
    </p:extLst>
  </p:cSld>
  <p:clrMapOvr>
    <a:masterClrMapping/>
  </p:clrMapOvr>
  <p:transition spd="slow">
    <p:wheel spokes="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79E62-DD2C-4EE4-8C78-CF9B1D66EE54}"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715151771"/>
      </p:ext>
    </p:extLst>
  </p:cSld>
  <p:clrMapOvr>
    <a:masterClrMapping/>
  </p:clrMapOvr>
  <p:transition spd="slow">
    <p:wheel spokes="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14B03-32EB-4020-AF2B-254D7E312E03}"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2813229666"/>
      </p:ext>
    </p:extLst>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9FB2A5B6-4755-44E1-9728-70CEE4D92D24}"/>
              </a:ext>
            </a:extLst>
          </p:cNvPr>
          <p:cNvSpPr>
            <a:spLocks noGrp="1" noChangeArrowheads="1"/>
          </p:cNvSpPr>
          <p:nvPr>
            <p:ph type="dt" sz="half" idx="10"/>
          </p:nvPr>
        </p:nvSpPr>
        <p:spPr>
          <a:ln/>
        </p:spPr>
        <p:txBody>
          <a:bodyPr/>
          <a:lstStyle>
            <a:lvl1pPr>
              <a:defRPr/>
            </a:lvl1pPr>
          </a:lstStyle>
          <a:p>
            <a:fld id="{89A1D8FC-1C93-4CFB-B530-FF9EBBA70310}" type="datetime1">
              <a:rPr lang="en-US" altLang="en-US" smtClean="0"/>
              <a:t>11/8/2020</a:t>
            </a:fld>
            <a:endParaRPr lang="en-US" altLang="en-US"/>
          </a:p>
        </p:txBody>
      </p:sp>
      <p:sp>
        <p:nvSpPr>
          <p:cNvPr id="5" name="Rectangle 5">
            <a:extLst>
              <a:ext uri="{FF2B5EF4-FFF2-40B4-BE49-F238E27FC236}">
                <a16:creationId xmlns:a16="http://schemas.microsoft.com/office/drawing/2014/main" xmlns="" id="{51BDCD16-4215-4D84-A85D-F2CFE83091E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5C4FB102-0534-40EB-A210-93FE1D6F003D}"/>
              </a:ext>
            </a:extLst>
          </p:cNvPr>
          <p:cNvSpPr>
            <a:spLocks noGrp="1" noChangeArrowheads="1"/>
          </p:cNvSpPr>
          <p:nvPr>
            <p:ph type="sldNum" sz="quarter" idx="12"/>
          </p:nvPr>
        </p:nvSpPr>
        <p:spPr>
          <a:ln/>
        </p:spPr>
        <p:txBody>
          <a:bodyPr/>
          <a:lstStyle>
            <a:lvl1pPr>
              <a:defRPr/>
            </a:lvl1pPr>
          </a:lstStyle>
          <a:p>
            <a:fld id="{7FD91D6E-5C59-4AB0-A13C-E338E9899E2E}" type="slidenum">
              <a:rPr lang="en-US" altLang="en-US"/>
              <a:pPr/>
              <a:t>‹#›</a:t>
            </a:fld>
            <a:endParaRPr lang="en-US" altLang="en-US"/>
          </a:p>
        </p:txBody>
      </p:sp>
    </p:spTree>
    <p:extLst>
      <p:ext uri="{BB962C8B-B14F-4D97-AF65-F5344CB8AC3E}">
        <p14:creationId xmlns:p14="http://schemas.microsoft.com/office/powerpoint/2010/main" val="19201940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10A985-3822-4E7B-9438-25BAC30D87E5}"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56414954"/>
      </p:ext>
    </p:extLst>
  </p:cSld>
  <p:clrMapOvr>
    <a:masterClrMapping/>
  </p:clrMapOvr>
  <p:transition spd="slow">
    <p:wheel spokes="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FC85D9-9985-4B9F-BBEE-48EF116705F0}"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A3B-DC56-43EF-BDE4-29B9BE5887D7}" type="slidenum">
              <a:rPr lang="en-US" smtClean="0"/>
              <a:t>‹#›</a:t>
            </a:fld>
            <a:endParaRPr lang="en-US"/>
          </a:p>
        </p:txBody>
      </p:sp>
    </p:spTree>
    <p:extLst>
      <p:ext uri="{BB962C8B-B14F-4D97-AF65-F5344CB8AC3E}">
        <p14:creationId xmlns:p14="http://schemas.microsoft.com/office/powerpoint/2010/main" val="3308367673"/>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62E2165-F6F9-4BAA-8E26-2CE8972B7E10}"/>
              </a:ext>
            </a:extLst>
          </p:cNvPr>
          <p:cNvSpPr>
            <a:spLocks noGrp="1" noChangeArrowheads="1"/>
          </p:cNvSpPr>
          <p:nvPr>
            <p:ph type="dt" sz="half" idx="10"/>
          </p:nvPr>
        </p:nvSpPr>
        <p:spPr>
          <a:ln/>
        </p:spPr>
        <p:txBody>
          <a:bodyPr/>
          <a:lstStyle>
            <a:lvl1pPr>
              <a:defRPr/>
            </a:lvl1pPr>
          </a:lstStyle>
          <a:p>
            <a:fld id="{83B6B0E1-50A2-4FA0-B5B4-751B8C8CD183}" type="datetime1">
              <a:rPr lang="en-US" altLang="en-US" smtClean="0"/>
              <a:t>11/8/2020</a:t>
            </a:fld>
            <a:endParaRPr lang="en-US" altLang="en-US"/>
          </a:p>
        </p:txBody>
      </p:sp>
      <p:sp>
        <p:nvSpPr>
          <p:cNvPr id="5" name="Rectangle 5">
            <a:extLst>
              <a:ext uri="{FF2B5EF4-FFF2-40B4-BE49-F238E27FC236}">
                <a16:creationId xmlns:a16="http://schemas.microsoft.com/office/drawing/2014/main" xmlns="" id="{BB609957-594A-420E-955A-5D18B00199EC}"/>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0551E9A0-5C3C-4076-9F02-7F133226A4AF}"/>
              </a:ext>
            </a:extLst>
          </p:cNvPr>
          <p:cNvSpPr>
            <a:spLocks noGrp="1" noChangeArrowheads="1"/>
          </p:cNvSpPr>
          <p:nvPr>
            <p:ph type="sldNum" sz="quarter" idx="12"/>
          </p:nvPr>
        </p:nvSpPr>
        <p:spPr>
          <a:ln/>
        </p:spPr>
        <p:txBody>
          <a:bodyPr/>
          <a:lstStyle>
            <a:lvl1pPr>
              <a:defRPr/>
            </a:lvl1pPr>
          </a:lstStyle>
          <a:p>
            <a:fld id="{DC3BCC08-4BC4-4861-9F9D-2F901D3B26BE}" type="slidenum">
              <a:rPr lang="en-US" altLang="en-US"/>
              <a:pPr/>
              <a:t>‹#›</a:t>
            </a:fld>
            <a:endParaRPr lang="en-US" altLang="en-US"/>
          </a:p>
        </p:txBody>
      </p:sp>
    </p:spTree>
    <p:extLst>
      <p:ext uri="{BB962C8B-B14F-4D97-AF65-F5344CB8AC3E}">
        <p14:creationId xmlns:p14="http://schemas.microsoft.com/office/powerpoint/2010/main" val="311949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4B7951BA-D1CA-478E-9425-2E18A7758890}"/>
              </a:ext>
            </a:extLst>
          </p:cNvPr>
          <p:cNvSpPr>
            <a:spLocks noGrp="1" noChangeArrowheads="1"/>
          </p:cNvSpPr>
          <p:nvPr>
            <p:ph type="dt" sz="half" idx="10"/>
          </p:nvPr>
        </p:nvSpPr>
        <p:spPr>
          <a:ln/>
        </p:spPr>
        <p:txBody>
          <a:bodyPr/>
          <a:lstStyle>
            <a:lvl1pPr>
              <a:defRPr/>
            </a:lvl1pPr>
          </a:lstStyle>
          <a:p>
            <a:fld id="{C9D265B5-9BB7-4807-9086-8B35479F8009}" type="datetime1">
              <a:rPr lang="en-US" altLang="en-US" smtClean="0"/>
              <a:t>11/8/2020</a:t>
            </a:fld>
            <a:endParaRPr lang="en-US" altLang="en-US"/>
          </a:p>
        </p:txBody>
      </p:sp>
      <p:sp>
        <p:nvSpPr>
          <p:cNvPr id="5" name="Rectangle 5">
            <a:extLst>
              <a:ext uri="{FF2B5EF4-FFF2-40B4-BE49-F238E27FC236}">
                <a16:creationId xmlns:a16="http://schemas.microsoft.com/office/drawing/2014/main" xmlns="" id="{5E8EC004-A8A8-4D83-938F-A56A96ACC7A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1EF705AD-5643-4201-8F40-A756927CEFDA}"/>
              </a:ext>
            </a:extLst>
          </p:cNvPr>
          <p:cNvSpPr>
            <a:spLocks noGrp="1" noChangeArrowheads="1"/>
          </p:cNvSpPr>
          <p:nvPr>
            <p:ph type="sldNum" sz="quarter" idx="12"/>
          </p:nvPr>
        </p:nvSpPr>
        <p:spPr>
          <a:ln/>
        </p:spPr>
        <p:txBody>
          <a:bodyPr/>
          <a:lstStyle>
            <a:lvl1pPr>
              <a:defRPr/>
            </a:lvl1pPr>
          </a:lstStyle>
          <a:p>
            <a:fld id="{75CA1EB2-A463-4475-986B-41FE27F3D609}" type="slidenum">
              <a:rPr lang="en-US" altLang="en-US"/>
              <a:pPr/>
              <a:t>‹#›</a:t>
            </a:fld>
            <a:endParaRPr lang="en-US" altLang="en-US"/>
          </a:p>
        </p:txBody>
      </p:sp>
    </p:spTree>
    <p:extLst>
      <p:ext uri="{BB962C8B-B14F-4D97-AF65-F5344CB8AC3E}">
        <p14:creationId xmlns:p14="http://schemas.microsoft.com/office/powerpoint/2010/main" val="394492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5F0B112-930A-4E50-A778-E02747857AFA}"/>
              </a:ext>
            </a:extLst>
          </p:cNvPr>
          <p:cNvSpPr>
            <a:spLocks noGrp="1" noChangeArrowheads="1"/>
          </p:cNvSpPr>
          <p:nvPr>
            <p:ph type="dt" sz="half" idx="10"/>
          </p:nvPr>
        </p:nvSpPr>
        <p:spPr>
          <a:ln/>
        </p:spPr>
        <p:txBody>
          <a:bodyPr/>
          <a:lstStyle>
            <a:lvl1pPr>
              <a:defRPr/>
            </a:lvl1pPr>
          </a:lstStyle>
          <a:p>
            <a:fld id="{C3039B74-C608-4477-BA6F-8832D3497CBD}" type="datetime1">
              <a:rPr lang="en-US" altLang="en-US" smtClean="0"/>
              <a:t>11/8/2020</a:t>
            </a:fld>
            <a:endParaRPr lang="en-US" altLang="en-US"/>
          </a:p>
        </p:txBody>
      </p:sp>
      <p:sp>
        <p:nvSpPr>
          <p:cNvPr id="6" name="Rectangle 5">
            <a:extLst>
              <a:ext uri="{FF2B5EF4-FFF2-40B4-BE49-F238E27FC236}">
                <a16:creationId xmlns:a16="http://schemas.microsoft.com/office/drawing/2014/main" xmlns="" id="{E9B399EE-3924-48DA-B40F-035BAD13236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83643A15-0428-444C-8A3C-5B8CB6857A3F}"/>
              </a:ext>
            </a:extLst>
          </p:cNvPr>
          <p:cNvSpPr>
            <a:spLocks noGrp="1" noChangeArrowheads="1"/>
          </p:cNvSpPr>
          <p:nvPr>
            <p:ph type="sldNum" sz="quarter" idx="12"/>
          </p:nvPr>
        </p:nvSpPr>
        <p:spPr>
          <a:ln/>
        </p:spPr>
        <p:txBody>
          <a:bodyPr/>
          <a:lstStyle>
            <a:lvl1pPr>
              <a:defRPr/>
            </a:lvl1pPr>
          </a:lstStyle>
          <a:p>
            <a:fld id="{86CAE082-E1BF-4625-A831-135C71981F0D}" type="slidenum">
              <a:rPr lang="en-US" altLang="en-US"/>
              <a:pPr/>
              <a:t>‹#›</a:t>
            </a:fld>
            <a:endParaRPr lang="en-US" altLang="en-US"/>
          </a:p>
        </p:txBody>
      </p:sp>
    </p:spTree>
    <p:extLst>
      <p:ext uri="{BB962C8B-B14F-4D97-AF65-F5344CB8AC3E}">
        <p14:creationId xmlns:p14="http://schemas.microsoft.com/office/powerpoint/2010/main" val="373382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06FC621D-BD3A-424C-AE00-2B94D4FD4F41}"/>
              </a:ext>
            </a:extLst>
          </p:cNvPr>
          <p:cNvSpPr>
            <a:spLocks noGrp="1" noChangeArrowheads="1"/>
          </p:cNvSpPr>
          <p:nvPr>
            <p:ph type="dt" sz="half" idx="10"/>
          </p:nvPr>
        </p:nvSpPr>
        <p:spPr>
          <a:ln/>
        </p:spPr>
        <p:txBody>
          <a:bodyPr/>
          <a:lstStyle>
            <a:lvl1pPr>
              <a:defRPr/>
            </a:lvl1pPr>
          </a:lstStyle>
          <a:p>
            <a:fld id="{4F38EACA-9CD5-4EDF-B150-2F91BD72A815}" type="datetime1">
              <a:rPr lang="en-US" altLang="en-US" smtClean="0"/>
              <a:t>11/8/2020</a:t>
            </a:fld>
            <a:endParaRPr lang="en-US" altLang="en-US"/>
          </a:p>
        </p:txBody>
      </p:sp>
      <p:sp>
        <p:nvSpPr>
          <p:cNvPr id="8" name="Rectangle 5">
            <a:extLst>
              <a:ext uri="{FF2B5EF4-FFF2-40B4-BE49-F238E27FC236}">
                <a16:creationId xmlns:a16="http://schemas.microsoft.com/office/drawing/2014/main" xmlns="" id="{E36D9A0B-C340-4A24-A9BA-C0EBBA59BD6E}"/>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xmlns="" id="{F9F9E3B1-1A4C-48CD-957D-E0CECDB57C7D}"/>
              </a:ext>
            </a:extLst>
          </p:cNvPr>
          <p:cNvSpPr>
            <a:spLocks noGrp="1" noChangeArrowheads="1"/>
          </p:cNvSpPr>
          <p:nvPr>
            <p:ph type="sldNum" sz="quarter" idx="12"/>
          </p:nvPr>
        </p:nvSpPr>
        <p:spPr>
          <a:ln/>
        </p:spPr>
        <p:txBody>
          <a:bodyPr/>
          <a:lstStyle>
            <a:lvl1pPr>
              <a:defRPr/>
            </a:lvl1pPr>
          </a:lstStyle>
          <a:p>
            <a:fld id="{8E9B89F3-D24F-4026-A8B7-D06A75FA4EFF}" type="slidenum">
              <a:rPr lang="en-US" altLang="en-US"/>
              <a:pPr/>
              <a:t>‹#›</a:t>
            </a:fld>
            <a:endParaRPr lang="en-US" altLang="en-US"/>
          </a:p>
        </p:txBody>
      </p:sp>
    </p:spTree>
    <p:extLst>
      <p:ext uri="{BB962C8B-B14F-4D97-AF65-F5344CB8AC3E}">
        <p14:creationId xmlns:p14="http://schemas.microsoft.com/office/powerpoint/2010/main" val="165660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5B814D6B-3EEB-47BA-B522-FB67EA16E913}"/>
              </a:ext>
            </a:extLst>
          </p:cNvPr>
          <p:cNvSpPr>
            <a:spLocks noGrp="1" noChangeArrowheads="1"/>
          </p:cNvSpPr>
          <p:nvPr>
            <p:ph type="dt" sz="half" idx="10"/>
          </p:nvPr>
        </p:nvSpPr>
        <p:spPr>
          <a:ln/>
        </p:spPr>
        <p:txBody>
          <a:bodyPr/>
          <a:lstStyle>
            <a:lvl1pPr>
              <a:defRPr/>
            </a:lvl1pPr>
          </a:lstStyle>
          <a:p>
            <a:fld id="{C5FA97E4-83BF-4182-804A-669914FF768D}" type="datetime1">
              <a:rPr lang="en-US" altLang="en-US" smtClean="0"/>
              <a:t>11/8/2020</a:t>
            </a:fld>
            <a:endParaRPr lang="en-US" altLang="en-US"/>
          </a:p>
        </p:txBody>
      </p:sp>
      <p:sp>
        <p:nvSpPr>
          <p:cNvPr id="4" name="Rectangle 5">
            <a:extLst>
              <a:ext uri="{FF2B5EF4-FFF2-40B4-BE49-F238E27FC236}">
                <a16:creationId xmlns:a16="http://schemas.microsoft.com/office/drawing/2014/main" xmlns="" id="{0A0E09B4-7900-44AC-87BF-3DD22E5B831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xmlns="" id="{59E6CEC9-1C1F-4B57-A50C-D411A64CF382}"/>
              </a:ext>
            </a:extLst>
          </p:cNvPr>
          <p:cNvSpPr>
            <a:spLocks noGrp="1" noChangeArrowheads="1"/>
          </p:cNvSpPr>
          <p:nvPr>
            <p:ph type="sldNum" sz="quarter" idx="12"/>
          </p:nvPr>
        </p:nvSpPr>
        <p:spPr>
          <a:ln/>
        </p:spPr>
        <p:txBody>
          <a:bodyPr/>
          <a:lstStyle>
            <a:lvl1pPr>
              <a:defRPr/>
            </a:lvl1pPr>
          </a:lstStyle>
          <a:p>
            <a:fld id="{4BDC4D65-2D01-4243-BA65-9324D3FDE4C4}" type="slidenum">
              <a:rPr lang="en-US" altLang="en-US"/>
              <a:pPr/>
              <a:t>‹#›</a:t>
            </a:fld>
            <a:endParaRPr lang="en-US" altLang="en-US"/>
          </a:p>
        </p:txBody>
      </p:sp>
    </p:spTree>
    <p:extLst>
      <p:ext uri="{BB962C8B-B14F-4D97-AF65-F5344CB8AC3E}">
        <p14:creationId xmlns:p14="http://schemas.microsoft.com/office/powerpoint/2010/main" val="4068024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5C1EEEF-5DC3-4D56-A2CD-7659B8B8165E}"/>
              </a:ext>
            </a:extLst>
          </p:cNvPr>
          <p:cNvSpPr>
            <a:spLocks noGrp="1" noChangeArrowheads="1"/>
          </p:cNvSpPr>
          <p:nvPr>
            <p:ph type="dt" sz="half" idx="10"/>
          </p:nvPr>
        </p:nvSpPr>
        <p:spPr>
          <a:ln/>
        </p:spPr>
        <p:txBody>
          <a:bodyPr/>
          <a:lstStyle>
            <a:lvl1pPr>
              <a:defRPr/>
            </a:lvl1pPr>
          </a:lstStyle>
          <a:p>
            <a:fld id="{106794C7-7EBB-45E3-B44B-CFE58FD0F1DE}" type="datetime1">
              <a:rPr lang="en-US" altLang="en-US" smtClean="0"/>
              <a:t>11/8/2020</a:t>
            </a:fld>
            <a:endParaRPr lang="en-US" altLang="en-US"/>
          </a:p>
        </p:txBody>
      </p:sp>
      <p:sp>
        <p:nvSpPr>
          <p:cNvPr id="3" name="Rectangle 5">
            <a:extLst>
              <a:ext uri="{FF2B5EF4-FFF2-40B4-BE49-F238E27FC236}">
                <a16:creationId xmlns:a16="http://schemas.microsoft.com/office/drawing/2014/main" xmlns="" id="{B2F5068E-25ED-41E9-9C2F-5494E8EAE4DA}"/>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xmlns="" id="{F528891D-10B3-417A-90CF-80AEB76C7977}"/>
              </a:ext>
            </a:extLst>
          </p:cNvPr>
          <p:cNvSpPr>
            <a:spLocks noGrp="1" noChangeArrowheads="1"/>
          </p:cNvSpPr>
          <p:nvPr>
            <p:ph type="sldNum" sz="quarter" idx="12"/>
          </p:nvPr>
        </p:nvSpPr>
        <p:spPr>
          <a:ln/>
        </p:spPr>
        <p:txBody>
          <a:bodyPr/>
          <a:lstStyle>
            <a:lvl1pPr>
              <a:defRPr/>
            </a:lvl1pPr>
          </a:lstStyle>
          <a:p>
            <a:fld id="{7E17DC48-3BB9-4809-944A-D605631DE719}" type="slidenum">
              <a:rPr lang="en-US" altLang="en-US"/>
              <a:pPr/>
              <a:t>‹#›</a:t>
            </a:fld>
            <a:endParaRPr lang="en-US" altLang="en-US"/>
          </a:p>
        </p:txBody>
      </p:sp>
    </p:spTree>
    <p:extLst>
      <p:ext uri="{BB962C8B-B14F-4D97-AF65-F5344CB8AC3E}">
        <p14:creationId xmlns:p14="http://schemas.microsoft.com/office/powerpoint/2010/main" val="197196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2ECCB61-FAD1-4128-BAC6-8EAB6D55883D}"/>
              </a:ext>
            </a:extLst>
          </p:cNvPr>
          <p:cNvSpPr>
            <a:spLocks noGrp="1" noChangeArrowheads="1"/>
          </p:cNvSpPr>
          <p:nvPr>
            <p:ph type="dt" sz="half" idx="10"/>
          </p:nvPr>
        </p:nvSpPr>
        <p:spPr>
          <a:ln/>
        </p:spPr>
        <p:txBody>
          <a:bodyPr/>
          <a:lstStyle>
            <a:lvl1pPr>
              <a:defRPr/>
            </a:lvl1pPr>
          </a:lstStyle>
          <a:p>
            <a:fld id="{527B3AAE-F958-4624-A5A0-E48D67D13435}" type="datetime1">
              <a:rPr lang="en-US" altLang="en-US" smtClean="0"/>
              <a:t>11/8/2020</a:t>
            </a:fld>
            <a:endParaRPr lang="en-US" altLang="en-US"/>
          </a:p>
        </p:txBody>
      </p:sp>
      <p:sp>
        <p:nvSpPr>
          <p:cNvPr id="6" name="Rectangle 5">
            <a:extLst>
              <a:ext uri="{FF2B5EF4-FFF2-40B4-BE49-F238E27FC236}">
                <a16:creationId xmlns:a16="http://schemas.microsoft.com/office/drawing/2014/main" xmlns="" id="{C3895025-2CA7-43E4-9FCD-DFF2C9DF1789}"/>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C1F0817B-205C-4C34-94B2-BFB8BC18D20A}"/>
              </a:ext>
            </a:extLst>
          </p:cNvPr>
          <p:cNvSpPr>
            <a:spLocks noGrp="1" noChangeArrowheads="1"/>
          </p:cNvSpPr>
          <p:nvPr>
            <p:ph type="sldNum" sz="quarter" idx="12"/>
          </p:nvPr>
        </p:nvSpPr>
        <p:spPr>
          <a:ln/>
        </p:spPr>
        <p:txBody>
          <a:bodyPr/>
          <a:lstStyle>
            <a:lvl1pPr>
              <a:defRPr/>
            </a:lvl1pPr>
          </a:lstStyle>
          <a:p>
            <a:fld id="{ABF5814F-C0A5-4200-BFB3-8BF5BAFAB350}" type="slidenum">
              <a:rPr lang="en-US" altLang="en-US"/>
              <a:pPr/>
              <a:t>‹#›</a:t>
            </a:fld>
            <a:endParaRPr lang="en-US" altLang="en-US"/>
          </a:p>
        </p:txBody>
      </p:sp>
    </p:spTree>
    <p:extLst>
      <p:ext uri="{BB962C8B-B14F-4D97-AF65-F5344CB8AC3E}">
        <p14:creationId xmlns:p14="http://schemas.microsoft.com/office/powerpoint/2010/main" val="149715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38667-DF8E-4123-8EBF-35BC13EB5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7DF6BA-10CB-4F69-9A23-1341A217D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03765B-44E4-4F2B-A589-56B0FE8F321F}"/>
              </a:ext>
            </a:extLst>
          </p:cNvPr>
          <p:cNvSpPr>
            <a:spLocks noGrp="1"/>
          </p:cNvSpPr>
          <p:nvPr>
            <p:ph type="dt" sz="half" idx="10"/>
          </p:nvPr>
        </p:nvSpPr>
        <p:spPr/>
        <p:txBody>
          <a:bodyPr/>
          <a:lstStyle/>
          <a:p>
            <a:fld id="{6F4B9FFB-6E2F-4582-B084-FCE1BDA70449}" type="datetime1">
              <a:rPr lang="en-US" smtClean="0"/>
              <a:t>11/8/2020</a:t>
            </a:fld>
            <a:endParaRPr lang="en-US"/>
          </a:p>
        </p:txBody>
      </p:sp>
      <p:sp>
        <p:nvSpPr>
          <p:cNvPr id="5" name="Footer Placeholder 4">
            <a:extLst>
              <a:ext uri="{FF2B5EF4-FFF2-40B4-BE49-F238E27FC236}">
                <a16:creationId xmlns:a16="http://schemas.microsoft.com/office/drawing/2014/main" xmlns="" id="{122203F1-F6E6-4E7F-BA1C-BD22D3D49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1C4115-FC53-4D4B-B7C6-3B51162DAFB7}"/>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1223073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98EBC4E-99F9-4FEC-8FE4-8DE03CF722BE}"/>
              </a:ext>
            </a:extLst>
          </p:cNvPr>
          <p:cNvSpPr>
            <a:spLocks noGrp="1" noChangeArrowheads="1"/>
          </p:cNvSpPr>
          <p:nvPr>
            <p:ph type="dt" sz="half" idx="10"/>
          </p:nvPr>
        </p:nvSpPr>
        <p:spPr>
          <a:ln/>
        </p:spPr>
        <p:txBody>
          <a:bodyPr/>
          <a:lstStyle>
            <a:lvl1pPr>
              <a:defRPr/>
            </a:lvl1pPr>
          </a:lstStyle>
          <a:p>
            <a:fld id="{5CCB3FA3-9131-4A04-A994-A55BE92CABEB}" type="datetime1">
              <a:rPr lang="en-US" altLang="en-US" smtClean="0"/>
              <a:t>11/8/2020</a:t>
            </a:fld>
            <a:endParaRPr lang="en-US" altLang="en-US"/>
          </a:p>
        </p:txBody>
      </p:sp>
      <p:sp>
        <p:nvSpPr>
          <p:cNvPr id="6" name="Rectangle 5">
            <a:extLst>
              <a:ext uri="{FF2B5EF4-FFF2-40B4-BE49-F238E27FC236}">
                <a16:creationId xmlns:a16="http://schemas.microsoft.com/office/drawing/2014/main" xmlns="" id="{E07489CB-F3B1-48BD-95E7-5D9003C712F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81162489-F7CD-46C9-B191-CB04255C8EB7}"/>
              </a:ext>
            </a:extLst>
          </p:cNvPr>
          <p:cNvSpPr>
            <a:spLocks noGrp="1" noChangeArrowheads="1"/>
          </p:cNvSpPr>
          <p:nvPr>
            <p:ph type="sldNum" sz="quarter" idx="12"/>
          </p:nvPr>
        </p:nvSpPr>
        <p:spPr>
          <a:ln/>
        </p:spPr>
        <p:txBody>
          <a:bodyPr/>
          <a:lstStyle>
            <a:lvl1pPr>
              <a:defRPr/>
            </a:lvl1pPr>
          </a:lstStyle>
          <a:p>
            <a:fld id="{570781B8-B7AC-4D9A-9E2E-AA09A73D690A}" type="slidenum">
              <a:rPr lang="en-US" altLang="en-US"/>
              <a:pPr/>
              <a:t>‹#›</a:t>
            </a:fld>
            <a:endParaRPr lang="en-US" altLang="en-US"/>
          </a:p>
        </p:txBody>
      </p:sp>
    </p:spTree>
    <p:extLst>
      <p:ext uri="{BB962C8B-B14F-4D97-AF65-F5344CB8AC3E}">
        <p14:creationId xmlns:p14="http://schemas.microsoft.com/office/powerpoint/2010/main" val="3985196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30DD6B8-A697-493A-8D06-886C530FE86E}"/>
              </a:ext>
            </a:extLst>
          </p:cNvPr>
          <p:cNvSpPr>
            <a:spLocks noGrp="1" noChangeArrowheads="1"/>
          </p:cNvSpPr>
          <p:nvPr>
            <p:ph type="dt" sz="half" idx="10"/>
          </p:nvPr>
        </p:nvSpPr>
        <p:spPr>
          <a:ln/>
        </p:spPr>
        <p:txBody>
          <a:bodyPr/>
          <a:lstStyle>
            <a:lvl1pPr>
              <a:defRPr/>
            </a:lvl1pPr>
          </a:lstStyle>
          <a:p>
            <a:fld id="{7BFA9A83-350F-4E89-A69E-822EEA26B9CC}" type="datetime1">
              <a:rPr lang="en-US" altLang="en-US" smtClean="0"/>
              <a:t>11/8/2020</a:t>
            </a:fld>
            <a:endParaRPr lang="en-US" altLang="en-US"/>
          </a:p>
        </p:txBody>
      </p:sp>
      <p:sp>
        <p:nvSpPr>
          <p:cNvPr id="5" name="Rectangle 5">
            <a:extLst>
              <a:ext uri="{FF2B5EF4-FFF2-40B4-BE49-F238E27FC236}">
                <a16:creationId xmlns:a16="http://schemas.microsoft.com/office/drawing/2014/main" xmlns="" id="{2F8225E7-F2BA-4767-885D-E39C00DE8D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21682121-BEF0-4F9E-85B2-6EEF134782B6}"/>
              </a:ext>
            </a:extLst>
          </p:cNvPr>
          <p:cNvSpPr>
            <a:spLocks noGrp="1" noChangeArrowheads="1"/>
          </p:cNvSpPr>
          <p:nvPr>
            <p:ph type="sldNum" sz="quarter" idx="12"/>
          </p:nvPr>
        </p:nvSpPr>
        <p:spPr>
          <a:ln/>
        </p:spPr>
        <p:txBody>
          <a:bodyPr/>
          <a:lstStyle>
            <a:lvl1pPr>
              <a:defRPr/>
            </a:lvl1pPr>
          </a:lstStyle>
          <a:p>
            <a:fld id="{3D1E9ADC-6668-4BDE-91AB-4E97FFC03BDA}" type="slidenum">
              <a:rPr lang="en-US" altLang="en-US"/>
              <a:pPr/>
              <a:t>‹#›</a:t>
            </a:fld>
            <a:endParaRPr lang="en-US" altLang="en-US"/>
          </a:p>
        </p:txBody>
      </p:sp>
    </p:spTree>
    <p:extLst>
      <p:ext uri="{BB962C8B-B14F-4D97-AF65-F5344CB8AC3E}">
        <p14:creationId xmlns:p14="http://schemas.microsoft.com/office/powerpoint/2010/main" val="1358252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3008276-9FAC-435E-9145-1CDC07FE1890}"/>
              </a:ext>
            </a:extLst>
          </p:cNvPr>
          <p:cNvSpPr>
            <a:spLocks noGrp="1" noChangeArrowheads="1"/>
          </p:cNvSpPr>
          <p:nvPr>
            <p:ph type="dt" sz="half" idx="10"/>
          </p:nvPr>
        </p:nvSpPr>
        <p:spPr>
          <a:ln/>
        </p:spPr>
        <p:txBody>
          <a:bodyPr/>
          <a:lstStyle>
            <a:lvl1pPr>
              <a:defRPr/>
            </a:lvl1pPr>
          </a:lstStyle>
          <a:p>
            <a:fld id="{04AD43CA-0D9F-4F00-B61D-6AAFDF217925}" type="datetime1">
              <a:rPr lang="en-US" altLang="en-US" smtClean="0"/>
              <a:t>11/8/2020</a:t>
            </a:fld>
            <a:endParaRPr lang="en-US" altLang="en-US"/>
          </a:p>
        </p:txBody>
      </p:sp>
      <p:sp>
        <p:nvSpPr>
          <p:cNvPr id="5" name="Rectangle 5">
            <a:extLst>
              <a:ext uri="{FF2B5EF4-FFF2-40B4-BE49-F238E27FC236}">
                <a16:creationId xmlns:a16="http://schemas.microsoft.com/office/drawing/2014/main" xmlns="" id="{ED9DF3E9-7817-4022-8779-13F2A53D2A6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A9B67362-737A-45C0-A722-71200C4AA55D}"/>
              </a:ext>
            </a:extLst>
          </p:cNvPr>
          <p:cNvSpPr>
            <a:spLocks noGrp="1" noChangeArrowheads="1"/>
          </p:cNvSpPr>
          <p:nvPr>
            <p:ph type="sldNum" sz="quarter" idx="12"/>
          </p:nvPr>
        </p:nvSpPr>
        <p:spPr>
          <a:ln/>
        </p:spPr>
        <p:txBody>
          <a:bodyPr/>
          <a:lstStyle>
            <a:lvl1pPr>
              <a:defRPr/>
            </a:lvl1pPr>
          </a:lstStyle>
          <a:p>
            <a:fld id="{34B5F469-5CA8-43B9-94DC-AEC4CB1B7012}" type="slidenum">
              <a:rPr lang="en-US" altLang="en-US"/>
              <a:pPr/>
              <a:t>‹#›</a:t>
            </a:fld>
            <a:endParaRPr lang="en-US" altLang="en-US"/>
          </a:p>
        </p:txBody>
      </p:sp>
    </p:spTree>
    <p:extLst>
      <p:ext uri="{BB962C8B-B14F-4D97-AF65-F5344CB8AC3E}">
        <p14:creationId xmlns:p14="http://schemas.microsoft.com/office/powerpoint/2010/main" val="3787215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6A8FC86F-FD96-4408-8C32-AD2A1A2EBE2D}"/>
              </a:ext>
            </a:extLst>
          </p:cNvPr>
          <p:cNvSpPr>
            <a:spLocks noGrp="1" noChangeArrowheads="1"/>
          </p:cNvSpPr>
          <p:nvPr>
            <p:ph type="dt" sz="half" idx="10"/>
          </p:nvPr>
        </p:nvSpPr>
        <p:spPr>
          <a:ln/>
        </p:spPr>
        <p:txBody>
          <a:bodyPr/>
          <a:lstStyle>
            <a:lvl1pPr>
              <a:defRPr/>
            </a:lvl1pPr>
          </a:lstStyle>
          <a:p>
            <a:fld id="{B1F993D6-D268-4866-BFF0-FB941E7E958C}" type="datetime1">
              <a:rPr lang="en-US" altLang="en-US" smtClean="0"/>
              <a:t>11/8/2020</a:t>
            </a:fld>
            <a:endParaRPr lang="en-US" altLang="en-US"/>
          </a:p>
        </p:txBody>
      </p:sp>
      <p:sp>
        <p:nvSpPr>
          <p:cNvPr id="6" name="Rectangle 5">
            <a:extLst>
              <a:ext uri="{FF2B5EF4-FFF2-40B4-BE49-F238E27FC236}">
                <a16:creationId xmlns:a16="http://schemas.microsoft.com/office/drawing/2014/main" xmlns="" id="{6F98ED30-84A2-4561-9341-F6192AC9907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691D2917-7468-4327-AFA1-06FB51EAA124}"/>
              </a:ext>
            </a:extLst>
          </p:cNvPr>
          <p:cNvSpPr>
            <a:spLocks noGrp="1" noChangeArrowheads="1"/>
          </p:cNvSpPr>
          <p:nvPr>
            <p:ph type="sldNum" sz="quarter" idx="12"/>
          </p:nvPr>
        </p:nvSpPr>
        <p:spPr>
          <a:ln/>
        </p:spPr>
        <p:txBody>
          <a:bodyPr/>
          <a:lstStyle>
            <a:lvl1pPr>
              <a:defRPr/>
            </a:lvl1pPr>
          </a:lstStyle>
          <a:p>
            <a:fld id="{86F11A00-C336-4609-BA53-C21F47963586}" type="slidenum">
              <a:rPr lang="en-US" altLang="en-US"/>
              <a:pPr/>
              <a:t>‹#›</a:t>
            </a:fld>
            <a:endParaRPr lang="en-US" altLang="en-US"/>
          </a:p>
        </p:txBody>
      </p:sp>
    </p:spTree>
    <p:extLst>
      <p:ext uri="{BB962C8B-B14F-4D97-AF65-F5344CB8AC3E}">
        <p14:creationId xmlns:p14="http://schemas.microsoft.com/office/powerpoint/2010/main" val="1038315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50E01A8E-0ECE-4DDB-A618-12C7F5B3AE72}"/>
              </a:ext>
            </a:extLst>
          </p:cNvPr>
          <p:cNvSpPr>
            <a:spLocks noGrp="1" noChangeArrowheads="1"/>
          </p:cNvSpPr>
          <p:nvPr>
            <p:ph type="dt" sz="half" idx="10"/>
          </p:nvPr>
        </p:nvSpPr>
        <p:spPr>
          <a:ln/>
        </p:spPr>
        <p:txBody>
          <a:bodyPr/>
          <a:lstStyle>
            <a:lvl1pPr>
              <a:defRPr/>
            </a:lvl1pPr>
          </a:lstStyle>
          <a:p>
            <a:fld id="{71636532-7274-4E86-A5D1-EF4D52873C32}" type="datetime1">
              <a:rPr lang="en-US" altLang="en-US" smtClean="0"/>
              <a:t>11/8/2020</a:t>
            </a:fld>
            <a:endParaRPr lang="en-US" altLang="en-US"/>
          </a:p>
        </p:txBody>
      </p:sp>
      <p:sp>
        <p:nvSpPr>
          <p:cNvPr id="4" name="Rectangle 5">
            <a:extLst>
              <a:ext uri="{FF2B5EF4-FFF2-40B4-BE49-F238E27FC236}">
                <a16:creationId xmlns:a16="http://schemas.microsoft.com/office/drawing/2014/main" xmlns="" id="{08F7D92D-C89B-4E18-9A29-74B6E83659B7}"/>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xmlns="" id="{590D865B-1173-4950-9FEE-30B8CB160081}"/>
              </a:ext>
            </a:extLst>
          </p:cNvPr>
          <p:cNvSpPr>
            <a:spLocks noGrp="1" noChangeArrowheads="1"/>
          </p:cNvSpPr>
          <p:nvPr>
            <p:ph type="sldNum" sz="quarter" idx="12"/>
          </p:nvPr>
        </p:nvSpPr>
        <p:spPr>
          <a:ln/>
        </p:spPr>
        <p:txBody>
          <a:bodyPr/>
          <a:lstStyle>
            <a:lvl1pPr>
              <a:defRPr/>
            </a:lvl1pPr>
          </a:lstStyle>
          <a:p>
            <a:fld id="{F9527C1B-F9EC-4073-B481-3845DED11EFD}" type="slidenum">
              <a:rPr lang="en-US" altLang="en-US"/>
              <a:pPr/>
              <a:t>‹#›</a:t>
            </a:fld>
            <a:endParaRPr lang="en-US" altLang="en-US"/>
          </a:p>
        </p:txBody>
      </p:sp>
    </p:spTree>
    <p:extLst>
      <p:ext uri="{BB962C8B-B14F-4D97-AF65-F5344CB8AC3E}">
        <p14:creationId xmlns:p14="http://schemas.microsoft.com/office/powerpoint/2010/main" val="2432702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8EBA2B0E-E9DA-43AA-A479-AE0D0F53B2CD}" type="datetime1">
              <a:rPr lang="en-US" smtClean="0"/>
              <a:t>11/8/2020</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9D5ED56-F22B-4CEE-9432-0849DA49BD71}" type="slidenum">
              <a:rPr lang="en-US" smtClean="0"/>
              <a:pPr/>
              <a:t>‹#›</a:t>
            </a:fld>
            <a:endParaRPr lang="en-US"/>
          </a:p>
        </p:txBody>
      </p:sp>
      <p:cxnSp>
        <p:nvCxnSpPr>
          <p:cNvPr id="8" name="Straight Connector 7"/>
          <p:cNvCxnSpPr/>
          <p:nvPr/>
        </p:nvCxnSpPr>
        <p:spPr>
          <a:xfrm>
            <a:off x="1978661"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87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CF063-BCB5-4B93-A44B-24FB317CFA2B}"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13457-4304-4F09-A896-ED91297EC5DC}" type="slidenum">
              <a:rPr lang="en-US" smtClean="0"/>
              <a:pPr/>
              <a:t>‹#›</a:t>
            </a:fld>
            <a:endParaRPr lang="en-US"/>
          </a:p>
        </p:txBody>
      </p:sp>
    </p:spTree>
    <p:extLst>
      <p:ext uri="{BB962C8B-B14F-4D97-AF65-F5344CB8AC3E}">
        <p14:creationId xmlns:p14="http://schemas.microsoft.com/office/powerpoint/2010/main" val="663122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E7E2AE-E8E8-4601-A25D-60DAC1BB0E03}"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A9369-3A71-4E19-AB2F-4BA5C319432B}" type="slidenum">
              <a:rPr lang="en-US" smtClean="0"/>
              <a:pPr/>
              <a:t>‹#›</a:t>
            </a:fld>
            <a:endParaRPr lang="en-US"/>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01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BE02FF-A951-4A1C-9658-1A713CA12A59}"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45A0D-B370-4AEE-BEC5-5FD1DE498FEF}" type="slidenum">
              <a:rPr lang="en-US" smtClean="0"/>
              <a:pPr/>
              <a:t>‹#›</a:t>
            </a:fld>
            <a:endParaRPr lang="en-US"/>
          </a:p>
        </p:txBody>
      </p:sp>
    </p:spTree>
    <p:extLst>
      <p:ext uri="{BB962C8B-B14F-4D97-AF65-F5344CB8AC3E}">
        <p14:creationId xmlns:p14="http://schemas.microsoft.com/office/powerpoint/2010/main" val="1301904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C75E6-58ED-4431-AD07-7B9F5C807EC2}" type="datetime1">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C3ED8-7C48-461A-AE2E-1C421258F99C}" type="slidenum">
              <a:rPr lang="en-US" smtClean="0"/>
              <a:pPr/>
              <a:t>‹#›</a:t>
            </a:fld>
            <a:endParaRPr lang="en-US"/>
          </a:p>
        </p:txBody>
      </p:sp>
    </p:spTree>
    <p:extLst>
      <p:ext uri="{BB962C8B-B14F-4D97-AF65-F5344CB8AC3E}">
        <p14:creationId xmlns:p14="http://schemas.microsoft.com/office/powerpoint/2010/main" val="403562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FC4D6B-D7F3-40F8-9188-4355B0106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0663123-ACB1-43EC-9F35-DB78AA0E0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50A468E-0F5D-4B6A-9BEA-083DAEBF876E}"/>
              </a:ext>
            </a:extLst>
          </p:cNvPr>
          <p:cNvSpPr>
            <a:spLocks noGrp="1"/>
          </p:cNvSpPr>
          <p:nvPr>
            <p:ph type="dt" sz="half" idx="10"/>
          </p:nvPr>
        </p:nvSpPr>
        <p:spPr/>
        <p:txBody>
          <a:bodyPr/>
          <a:lstStyle/>
          <a:p>
            <a:fld id="{97353C5C-07BA-4253-AE28-AA69472B3DE3}" type="datetime1">
              <a:rPr lang="en-US" smtClean="0"/>
              <a:t>11/8/2020</a:t>
            </a:fld>
            <a:endParaRPr lang="en-US"/>
          </a:p>
        </p:txBody>
      </p:sp>
      <p:sp>
        <p:nvSpPr>
          <p:cNvPr id="5" name="Footer Placeholder 4">
            <a:extLst>
              <a:ext uri="{FF2B5EF4-FFF2-40B4-BE49-F238E27FC236}">
                <a16:creationId xmlns:a16="http://schemas.microsoft.com/office/drawing/2014/main" xmlns="" id="{1356F8F0-F11F-43F1-B046-FBBD81E7C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43F110-D34B-4958-B39E-FCCA865944FE}"/>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4087569391"/>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DA16E-A746-4E5E-BE71-BD3E8F8C2620}"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D5803-1230-468F-AEF4-35601BC7F1F3}" type="slidenum">
              <a:rPr lang="en-US" smtClean="0"/>
              <a:pPr/>
              <a:t>‹#›</a:t>
            </a:fld>
            <a:endParaRPr lang="en-US"/>
          </a:p>
        </p:txBody>
      </p:sp>
    </p:spTree>
    <p:extLst>
      <p:ext uri="{BB962C8B-B14F-4D97-AF65-F5344CB8AC3E}">
        <p14:creationId xmlns:p14="http://schemas.microsoft.com/office/powerpoint/2010/main" val="377918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1D0F5-2134-4DEA-97E3-7A62A7821515}" type="datetime1">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EB572-E32F-4049-B8F0-5A122E988825}" type="slidenum">
              <a:rPr lang="en-US" smtClean="0"/>
              <a:pPr/>
              <a:t>‹#›</a:t>
            </a:fld>
            <a:endParaRPr lang="en-US"/>
          </a:p>
        </p:txBody>
      </p:sp>
    </p:spTree>
    <p:extLst>
      <p:ext uri="{BB962C8B-B14F-4D97-AF65-F5344CB8AC3E}">
        <p14:creationId xmlns:p14="http://schemas.microsoft.com/office/powerpoint/2010/main" val="3943926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2F51BEA-E5ED-40E4-8309-69630443C29C}"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117FB-84D3-469A-A83A-F18AA980D686}" type="slidenum">
              <a:rPr lang="en-US" smtClean="0"/>
              <a:pPr/>
              <a:t>‹#›</a:t>
            </a:fld>
            <a:endParaRPr lang="en-US"/>
          </a:p>
        </p:txBody>
      </p:sp>
    </p:spTree>
    <p:extLst>
      <p:ext uri="{BB962C8B-B14F-4D97-AF65-F5344CB8AC3E}">
        <p14:creationId xmlns:p14="http://schemas.microsoft.com/office/powerpoint/2010/main" val="946755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588696-0719-458E-8E20-BC133504FAC3}"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0AC63-78E1-4FCD-B185-79D4ADCB3F40}" type="slidenum">
              <a:rPr lang="en-US" smtClean="0"/>
              <a:pPr/>
              <a:t>‹#›</a:t>
            </a:fld>
            <a:endParaRPr lang="en-US"/>
          </a:p>
        </p:txBody>
      </p:sp>
    </p:spTree>
    <p:extLst>
      <p:ext uri="{BB962C8B-B14F-4D97-AF65-F5344CB8AC3E}">
        <p14:creationId xmlns:p14="http://schemas.microsoft.com/office/powerpoint/2010/main" val="3748256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DE3C85-A32C-44EB-9570-08CFB610D86C}"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40E40-BE95-4CEA-857E-51F591AF3424}" type="slidenum">
              <a:rPr lang="en-US" smtClean="0"/>
              <a:pPr/>
              <a:t>‹#›</a:t>
            </a:fld>
            <a:endParaRPr lang="en-US"/>
          </a:p>
        </p:txBody>
      </p:sp>
    </p:spTree>
    <p:extLst>
      <p:ext uri="{BB962C8B-B14F-4D97-AF65-F5344CB8AC3E}">
        <p14:creationId xmlns:p14="http://schemas.microsoft.com/office/powerpoint/2010/main" val="334980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9E0081-1D2B-4926-A89A-E937B7FBB8F3}"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CF0F-BC7F-435C-9B66-E4F38E4087D7}" type="slidenum">
              <a:rPr lang="en-US" smtClean="0"/>
              <a:pPr/>
              <a:t>‹#›</a:t>
            </a:fld>
            <a:endParaRPr lang="en-US"/>
          </a:p>
        </p:txBody>
      </p:sp>
    </p:spTree>
    <p:extLst>
      <p:ext uri="{BB962C8B-B14F-4D97-AF65-F5344CB8AC3E}">
        <p14:creationId xmlns:p14="http://schemas.microsoft.com/office/powerpoint/2010/main" val="150363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0F5E68-89BC-448B-B8A1-BE90C10CBBC4}"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40375084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143A7-771D-42CF-A836-1E4A4BA19A64}"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93990017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ED1D6-5DD9-4852-988B-55325C3E6313}"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12026736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1C706F-C75E-4C41-A4C6-3C034590A179}"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2100027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C2702-69B8-4E9D-8C8C-75F72FD08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96FAB7-F918-4F73-AB3A-951F7B4D2F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B964493-6A59-422C-8ABF-2EEF2D787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7F64B47-EAF9-493B-813B-87421E5B1B4D}"/>
              </a:ext>
            </a:extLst>
          </p:cNvPr>
          <p:cNvSpPr>
            <a:spLocks noGrp="1"/>
          </p:cNvSpPr>
          <p:nvPr>
            <p:ph type="dt" sz="half" idx="10"/>
          </p:nvPr>
        </p:nvSpPr>
        <p:spPr/>
        <p:txBody>
          <a:bodyPr/>
          <a:lstStyle/>
          <a:p>
            <a:fld id="{5EA086F9-2601-460B-8328-D89B50EE56AD}" type="datetime1">
              <a:rPr lang="en-US" smtClean="0"/>
              <a:t>11/8/2020</a:t>
            </a:fld>
            <a:endParaRPr lang="en-US"/>
          </a:p>
        </p:txBody>
      </p:sp>
      <p:sp>
        <p:nvSpPr>
          <p:cNvPr id="6" name="Footer Placeholder 5">
            <a:extLst>
              <a:ext uri="{FF2B5EF4-FFF2-40B4-BE49-F238E27FC236}">
                <a16:creationId xmlns:a16="http://schemas.microsoft.com/office/drawing/2014/main" xmlns="" id="{66A94A12-C189-4377-94F1-28C130D7B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2CC62F-6B30-4EE2-958A-948C78DBFCC5}"/>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112886595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167D16-459D-4099-AB21-F9F3D5340FAE}" type="datetime1">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1573403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46E4A6-1584-43C9-9B73-A3CE0158F6C1}"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54568172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001A4-CF73-4FC5-8AA7-0759A700E96F}" type="datetime1">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86461445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58D649-5CCF-4A26-9369-6A81A564000A}"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83946194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5FFD0A-60CB-40AA-A069-E1EEA77F9E45}"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8804410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4BA50-5122-4FAB-9FC0-4C54CA292B90}"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58953525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1AD8A-CAA1-42BC-AB4C-0CB195AAD4CB}"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20555259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B4D505-E893-4651-855F-30F662DA3844}"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4127645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A7A447-35FF-4BD7-9414-079277D50594}"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63604670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E9475E-BFAB-408D-845A-EA0A572FBF63}"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53380731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9FFFB-3A51-4AB1-8E8E-6FFD737D2B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7B754DE-8871-461E-919F-2E678AC90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53DD8CA-6995-49CF-8A8C-E86334DA9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912FCC-6C69-4ED8-B49E-AC11ED4F0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E123EDA-4C07-4115-B108-EEB75E1F9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2317E1-456D-47DF-B2FA-25E0E4143615}"/>
              </a:ext>
            </a:extLst>
          </p:cNvPr>
          <p:cNvSpPr>
            <a:spLocks noGrp="1"/>
          </p:cNvSpPr>
          <p:nvPr>
            <p:ph type="dt" sz="half" idx="10"/>
          </p:nvPr>
        </p:nvSpPr>
        <p:spPr/>
        <p:txBody>
          <a:bodyPr/>
          <a:lstStyle/>
          <a:p>
            <a:fld id="{48FA4430-DE39-4319-BE80-4822BCD489C1}" type="datetime1">
              <a:rPr lang="en-US" smtClean="0"/>
              <a:t>11/8/2020</a:t>
            </a:fld>
            <a:endParaRPr lang="en-US"/>
          </a:p>
        </p:txBody>
      </p:sp>
      <p:sp>
        <p:nvSpPr>
          <p:cNvPr id="8" name="Footer Placeholder 7">
            <a:extLst>
              <a:ext uri="{FF2B5EF4-FFF2-40B4-BE49-F238E27FC236}">
                <a16:creationId xmlns:a16="http://schemas.microsoft.com/office/drawing/2014/main" xmlns="" id="{36D52552-0D4D-45F4-AA62-1F9EC6DA4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0CA65B-AFC8-45FE-80D8-FE78C5F0CCC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53467889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D13A57D-0E00-4859-A556-593CCA617E64}"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93330474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B4AF8A-64D8-4E5A-8A4E-A1BBF105553A}"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65089794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8B422-FB23-4542-B850-397941A215C0}"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48577432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8CC71D9-1FA6-48B3-8BAF-60C9CA21756A}" type="datetime1">
              <a:rPr lang="en-US" smtClean="0"/>
              <a:t>11/8/2020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9D5ED56-F22B-4CEE-9432-0849DA49BD71}" type="slidenum">
              <a:rPr lang="en-US" smtClean="0"/>
              <a:pPr/>
              <a:t>‹#›</a:t>
            </a:fld>
            <a:endParaRPr lang="en-US"/>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899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4FD81-6F1B-43B4-AA9F-24C6B9DFD081}"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13457-4304-4F09-A896-ED91297EC5DC}" type="slidenum">
              <a:rPr lang="en-US" smtClean="0"/>
              <a:pPr/>
              <a:t>‹#›</a:t>
            </a:fld>
            <a:endParaRPr lang="en-US"/>
          </a:p>
        </p:txBody>
      </p:sp>
    </p:spTree>
    <p:extLst>
      <p:ext uri="{BB962C8B-B14F-4D97-AF65-F5344CB8AC3E}">
        <p14:creationId xmlns:p14="http://schemas.microsoft.com/office/powerpoint/2010/main" val="3485339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1D32C1-B78A-45AC-8424-B3CACF90304E}"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A9369-3A71-4E19-AB2F-4BA5C319432B}" type="slidenum">
              <a:rPr lang="en-US" smtClean="0"/>
              <a:pPr/>
              <a:t>‹#›</a:t>
            </a:fld>
            <a:endParaRPr lang="en-US"/>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63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01498B-322E-4945-968C-2787943CAD91}"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45A0D-B370-4AEE-BEC5-5FD1DE498FEF}" type="slidenum">
              <a:rPr lang="en-US" smtClean="0"/>
              <a:pPr/>
              <a:t>‹#›</a:t>
            </a:fld>
            <a:endParaRPr lang="en-US"/>
          </a:p>
        </p:txBody>
      </p:sp>
    </p:spTree>
    <p:extLst>
      <p:ext uri="{BB962C8B-B14F-4D97-AF65-F5344CB8AC3E}">
        <p14:creationId xmlns:p14="http://schemas.microsoft.com/office/powerpoint/2010/main" val="3304369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71EE5-0AA5-489F-BCB9-F4B4FE56F5D0}" type="datetime1">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C3ED8-7C48-461A-AE2E-1C421258F99C}" type="slidenum">
              <a:rPr lang="en-US" smtClean="0"/>
              <a:pPr/>
              <a:t>‹#›</a:t>
            </a:fld>
            <a:endParaRPr lang="en-US"/>
          </a:p>
        </p:txBody>
      </p:sp>
    </p:spTree>
    <p:extLst>
      <p:ext uri="{BB962C8B-B14F-4D97-AF65-F5344CB8AC3E}">
        <p14:creationId xmlns:p14="http://schemas.microsoft.com/office/powerpoint/2010/main" val="1038593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9F4AD9-5D38-456B-BFEB-6BA139A14D6E}"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D5803-1230-468F-AEF4-35601BC7F1F3}" type="slidenum">
              <a:rPr lang="en-US" smtClean="0"/>
              <a:pPr/>
              <a:t>‹#›</a:t>
            </a:fld>
            <a:endParaRPr lang="en-US"/>
          </a:p>
        </p:txBody>
      </p:sp>
    </p:spTree>
    <p:extLst>
      <p:ext uri="{BB962C8B-B14F-4D97-AF65-F5344CB8AC3E}">
        <p14:creationId xmlns:p14="http://schemas.microsoft.com/office/powerpoint/2010/main" val="2218498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A9BED-619F-4D6E-B512-4800452F5A51}" type="datetime1">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EB572-E32F-4049-B8F0-5A122E988825}" type="slidenum">
              <a:rPr lang="en-US" smtClean="0"/>
              <a:pPr/>
              <a:t>‹#›</a:t>
            </a:fld>
            <a:endParaRPr lang="en-US"/>
          </a:p>
        </p:txBody>
      </p:sp>
    </p:spTree>
    <p:extLst>
      <p:ext uri="{BB962C8B-B14F-4D97-AF65-F5344CB8AC3E}">
        <p14:creationId xmlns:p14="http://schemas.microsoft.com/office/powerpoint/2010/main" val="253554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64E97-AB42-412E-9DC1-E201A4F2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D4117F5-6D3A-4BDE-84E8-9939D6872BAD}"/>
              </a:ext>
            </a:extLst>
          </p:cNvPr>
          <p:cNvSpPr>
            <a:spLocks noGrp="1"/>
          </p:cNvSpPr>
          <p:nvPr>
            <p:ph type="dt" sz="half" idx="10"/>
          </p:nvPr>
        </p:nvSpPr>
        <p:spPr/>
        <p:txBody>
          <a:bodyPr/>
          <a:lstStyle/>
          <a:p>
            <a:fld id="{E322E5EB-0B36-4C3F-A51E-BF21AD093D8E}" type="datetime1">
              <a:rPr lang="en-US" smtClean="0"/>
              <a:t>11/8/2020</a:t>
            </a:fld>
            <a:endParaRPr lang="en-US"/>
          </a:p>
        </p:txBody>
      </p:sp>
      <p:sp>
        <p:nvSpPr>
          <p:cNvPr id="4" name="Footer Placeholder 3">
            <a:extLst>
              <a:ext uri="{FF2B5EF4-FFF2-40B4-BE49-F238E27FC236}">
                <a16:creationId xmlns:a16="http://schemas.microsoft.com/office/drawing/2014/main" xmlns="" id="{97C9ED11-69D3-43DE-B8B2-4CD3374D5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1FBE346-42A5-4D60-A8FA-D59C4E6F53C8}"/>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99999532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358DC28-2A9D-4594-93AF-592578CF1EFC}"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117FB-84D3-469A-A83A-F18AA980D686}" type="slidenum">
              <a:rPr lang="en-US" smtClean="0"/>
              <a:pPr/>
              <a:t>‹#›</a:t>
            </a:fld>
            <a:endParaRPr lang="en-US"/>
          </a:p>
        </p:txBody>
      </p:sp>
    </p:spTree>
    <p:extLst>
      <p:ext uri="{BB962C8B-B14F-4D97-AF65-F5344CB8AC3E}">
        <p14:creationId xmlns:p14="http://schemas.microsoft.com/office/powerpoint/2010/main" val="3672748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CC349F9-7128-4CAE-986A-B0A84C261043}"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0AC63-78E1-4FCD-B185-79D4ADCB3F40}" type="slidenum">
              <a:rPr lang="en-US" smtClean="0"/>
              <a:pPr/>
              <a:t>‹#›</a:t>
            </a:fld>
            <a:endParaRPr lang="en-US"/>
          </a:p>
        </p:txBody>
      </p:sp>
    </p:spTree>
    <p:extLst>
      <p:ext uri="{BB962C8B-B14F-4D97-AF65-F5344CB8AC3E}">
        <p14:creationId xmlns:p14="http://schemas.microsoft.com/office/powerpoint/2010/main" val="1128595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2A46B-B575-45E1-89A3-003CD2E68CE3}"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40E40-BE95-4CEA-857E-51F591AF3424}" type="slidenum">
              <a:rPr lang="en-US" smtClean="0"/>
              <a:pPr/>
              <a:t>‹#›</a:t>
            </a:fld>
            <a:endParaRPr lang="en-US"/>
          </a:p>
        </p:txBody>
      </p:sp>
    </p:spTree>
    <p:extLst>
      <p:ext uri="{BB962C8B-B14F-4D97-AF65-F5344CB8AC3E}">
        <p14:creationId xmlns:p14="http://schemas.microsoft.com/office/powerpoint/2010/main" val="2743133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F1B5FC-B4F8-4F77-8BF2-808718C9E8D1}"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CF0F-BC7F-435C-9B66-E4F38E4087D7}" type="slidenum">
              <a:rPr lang="en-US" smtClean="0"/>
              <a:pPr/>
              <a:t>‹#›</a:t>
            </a:fld>
            <a:endParaRPr lang="en-US"/>
          </a:p>
        </p:txBody>
      </p:sp>
    </p:spTree>
    <p:extLst>
      <p:ext uri="{BB962C8B-B14F-4D97-AF65-F5344CB8AC3E}">
        <p14:creationId xmlns:p14="http://schemas.microsoft.com/office/powerpoint/2010/main" val="758282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844A89C-7B60-4775-A320-B5DB29B6E635}" type="slidenum">
              <a:rPr lang="en-US"/>
              <a:pPr/>
              <a:t>‹#›</a:t>
            </a:fld>
            <a:endParaRPr lang="en-US"/>
          </a:p>
        </p:txBody>
      </p:sp>
    </p:spTree>
    <p:extLst>
      <p:ext uri="{BB962C8B-B14F-4D97-AF65-F5344CB8AC3E}">
        <p14:creationId xmlns:p14="http://schemas.microsoft.com/office/powerpoint/2010/main" val="191473518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35E074E-98B5-49E3-B486-6139837B7444}" type="slidenum">
              <a:rPr lang="en-US"/>
              <a:pPr/>
              <a:t>‹#›</a:t>
            </a:fld>
            <a:endParaRPr lang="en-US"/>
          </a:p>
        </p:txBody>
      </p:sp>
    </p:spTree>
    <p:extLst>
      <p:ext uri="{BB962C8B-B14F-4D97-AF65-F5344CB8AC3E}">
        <p14:creationId xmlns:p14="http://schemas.microsoft.com/office/powerpoint/2010/main" val="66508805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68397E-3ABB-4AE3-A3D2-A98B00067DB9}" type="slidenum">
              <a:rPr lang="en-US"/>
              <a:pPr/>
              <a:t>‹#›</a:t>
            </a:fld>
            <a:endParaRPr lang="en-US"/>
          </a:p>
        </p:txBody>
      </p:sp>
    </p:spTree>
    <p:extLst>
      <p:ext uri="{BB962C8B-B14F-4D97-AF65-F5344CB8AC3E}">
        <p14:creationId xmlns:p14="http://schemas.microsoft.com/office/powerpoint/2010/main" val="3418864574"/>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98F83CA-319B-4341-9C40-3EC9AD47BA63}" type="slidenum">
              <a:rPr lang="en-US"/>
              <a:pPr/>
              <a:t>‹#›</a:t>
            </a:fld>
            <a:endParaRPr lang="en-US"/>
          </a:p>
        </p:txBody>
      </p:sp>
    </p:spTree>
    <p:extLst>
      <p:ext uri="{BB962C8B-B14F-4D97-AF65-F5344CB8AC3E}">
        <p14:creationId xmlns:p14="http://schemas.microsoft.com/office/powerpoint/2010/main" val="187934845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3DA3135-22B1-4F47-8F1A-43B25D607A39}" type="slidenum">
              <a:rPr lang="en-US"/>
              <a:pPr/>
              <a:t>‹#›</a:t>
            </a:fld>
            <a:endParaRPr lang="en-US"/>
          </a:p>
        </p:txBody>
      </p:sp>
    </p:spTree>
    <p:extLst>
      <p:ext uri="{BB962C8B-B14F-4D97-AF65-F5344CB8AC3E}">
        <p14:creationId xmlns:p14="http://schemas.microsoft.com/office/powerpoint/2010/main" val="268746067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3B18116-8EA5-40BE-86C5-831D7D80B910}" type="slidenum">
              <a:rPr lang="en-US"/>
              <a:pPr/>
              <a:t>‹#›</a:t>
            </a:fld>
            <a:endParaRPr lang="en-US"/>
          </a:p>
        </p:txBody>
      </p:sp>
    </p:spTree>
    <p:extLst>
      <p:ext uri="{BB962C8B-B14F-4D97-AF65-F5344CB8AC3E}">
        <p14:creationId xmlns:p14="http://schemas.microsoft.com/office/powerpoint/2010/main" val="96977573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C97B01-8A31-4320-AA17-EC10DCD211C4}"/>
              </a:ext>
            </a:extLst>
          </p:cNvPr>
          <p:cNvSpPr>
            <a:spLocks noGrp="1"/>
          </p:cNvSpPr>
          <p:nvPr>
            <p:ph type="dt" sz="half" idx="10"/>
          </p:nvPr>
        </p:nvSpPr>
        <p:spPr/>
        <p:txBody>
          <a:bodyPr/>
          <a:lstStyle/>
          <a:p>
            <a:fld id="{B15B27E0-AFCA-4748-8CB3-092358B3B315}" type="datetime1">
              <a:rPr lang="en-US" smtClean="0"/>
              <a:t>11/8/2020</a:t>
            </a:fld>
            <a:endParaRPr lang="en-US"/>
          </a:p>
        </p:txBody>
      </p:sp>
      <p:sp>
        <p:nvSpPr>
          <p:cNvPr id="3" name="Footer Placeholder 2">
            <a:extLst>
              <a:ext uri="{FF2B5EF4-FFF2-40B4-BE49-F238E27FC236}">
                <a16:creationId xmlns:a16="http://schemas.microsoft.com/office/drawing/2014/main" xmlns="" id="{10588BF7-0421-42B7-A73F-C99BDDD82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2035497-06D9-4B56-B3FD-52D539B1F50A}"/>
              </a:ext>
            </a:extLst>
          </p:cNvPr>
          <p:cNvSpPr>
            <a:spLocks noGrp="1"/>
          </p:cNvSpPr>
          <p:nvPr>
            <p:ph type="sldNum" sz="quarter" idx="12"/>
          </p:nvPr>
        </p:nvSpPr>
        <p:spPr>
          <a:xfrm>
            <a:off x="9336741" y="6356350"/>
            <a:ext cx="2743200" cy="365125"/>
          </a:xfrm>
        </p:spPr>
        <p:txBody>
          <a:bodyPr/>
          <a:lstStyle>
            <a:lvl1pPr>
              <a:defRPr>
                <a:solidFill>
                  <a:schemeClr val="tx1"/>
                </a:solidFill>
              </a:defRPr>
            </a:lvl1pPr>
          </a:lstStyle>
          <a:p>
            <a:fld id="{43E892F8-B361-4A69-A9B3-4ECEFF53BB19}" type="slidenum">
              <a:rPr lang="en-US" smtClean="0"/>
              <a:pPr/>
              <a:t>‹#›</a:t>
            </a:fld>
            <a:endParaRPr lang="en-US" dirty="0"/>
          </a:p>
        </p:txBody>
      </p:sp>
    </p:spTree>
    <p:extLst>
      <p:ext uri="{BB962C8B-B14F-4D97-AF65-F5344CB8AC3E}">
        <p14:creationId xmlns:p14="http://schemas.microsoft.com/office/powerpoint/2010/main" val="299225760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E291367-FA88-4506-9340-D1510162F732}" type="slidenum">
              <a:rPr lang="en-US"/>
              <a:pPr/>
              <a:t>‹#›</a:t>
            </a:fld>
            <a:endParaRPr lang="en-US"/>
          </a:p>
        </p:txBody>
      </p:sp>
    </p:spTree>
    <p:extLst>
      <p:ext uri="{BB962C8B-B14F-4D97-AF65-F5344CB8AC3E}">
        <p14:creationId xmlns:p14="http://schemas.microsoft.com/office/powerpoint/2010/main" val="34407094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2F153CF-551F-49D9-8B46-E7072715E558}" type="slidenum">
              <a:rPr lang="en-US"/>
              <a:pPr/>
              <a:t>‹#›</a:t>
            </a:fld>
            <a:endParaRPr lang="en-US"/>
          </a:p>
        </p:txBody>
      </p:sp>
    </p:spTree>
    <p:extLst>
      <p:ext uri="{BB962C8B-B14F-4D97-AF65-F5344CB8AC3E}">
        <p14:creationId xmlns:p14="http://schemas.microsoft.com/office/powerpoint/2010/main" val="139250818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8407B6D-ADE8-43E6-B773-C8B4F9E11477}" type="slidenum">
              <a:rPr lang="en-US"/>
              <a:pPr/>
              <a:t>‹#›</a:t>
            </a:fld>
            <a:endParaRPr lang="en-US"/>
          </a:p>
        </p:txBody>
      </p:sp>
    </p:spTree>
    <p:extLst>
      <p:ext uri="{BB962C8B-B14F-4D97-AF65-F5344CB8AC3E}">
        <p14:creationId xmlns:p14="http://schemas.microsoft.com/office/powerpoint/2010/main" val="59768230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1CDF2-F279-41BE-AD9A-7BA7AFD8FD12}" type="slidenum">
              <a:rPr lang="en-US"/>
              <a:pPr/>
              <a:t>‹#›</a:t>
            </a:fld>
            <a:endParaRPr lang="en-US"/>
          </a:p>
        </p:txBody>
      </p:sp>
    </p:spTree>
    <p:extLst>
      <p:ext uri="{BB962C8B-B14F-4D97-AF65-F5344CB8AC3E}">
        <p14:creationId xmlns:p14="http://schemas.microsoft.com/office/powerpoint/2010/main" val="311858328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7B76C4A-0DD0-49C2-AB4F-D0A952886CE4}" type="slidenum">
              <a:rPr lang="en-US"/>
              <a:pPr/>
              <a:t>‹#›</a:t>
            </a:fld>
            <a:endParaRPr lang="en-US"/>
          </a:p>
        </p:txBody>
      </p:sp>
    </p:spTree>
    <p:extLst>
      <p:ext uri="{BB962C8B-B14F-4D97-AF65-F5344CB8AC3E}">
        <p14:creationId xmlns:p14="http://schemas.microsoft.com/office/powerpoint/2010/main" val="282873514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972F05-87AA-4D62-AFB2-7E7DCEDAC022}" type="slidenum">
              <a:rPr lang="en-US"/>
              <a:pPr/>
              <a:t>‹#›</a:t>
            </a:fld>
            <a:endParaRPr lang="en-US"/>
          </a:p>
        </p:txBody>
      </p:sp>
    </p:spTree>
    <p:extLst>
      <p:ext uri="{BB962C8B-B14F-4D97-AF65-F5344CB8AC3E}">
        <p14:creationId xmlns:p14="http://schemas.microsoft.com/office/powerpoint/2010/main" val="51435346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DADAC00-B93C-4687-BFCF-66B69B6AFE5E}" type="slidenum">
              <a:rPr lang="en-US"/>
              <a:pPr/>
              <a:t>‹#›</a:t>
            </a:fld>
            <a:endParaRPr lang="en-US"/>
          </a:p>
        </p:txBody>
      </p:sp>
    </p:spTree>
    <p:extLst>
      <p:ext uri="{BB962C8B-B14F-4D97-AF65-F5344CB8AC3E}">
        <p14:creationId xmlns:p14="http://schemas.microsoft.com/office/powerpoint/2010/main" val="2509211491"/>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A6546CA-AAD7-44C0-837B-BFB76231D611}"/>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xmlns="" id="{92D3CB96-E244-49B6-9098-B94BE2948104}"/>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6" name="Oval 4">
              <a:extLst>
                <a:ext uri="{FF2B5EF4-FFF2-40B4-BE49-F238E27FC236}">
                  <a16:creationId xmlns:a16="http://schemas.microsoft.com/office/drawing/2014/main" xmlns="" id="{5FA77BD5-48A3-4594-AD8E-3F51D6EF9FE2}"/>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7" name="Rectangle 5">
              <a:extLst>
                <a:ext uri="{FF2B5EF4-FFF2-40B4-BE49-F238E27FC236}">
                  <a16:creationId xmlns:a16="http://schemas.microsoft.com/office/drawing/2014/main" xmlns="" id="{A958229F-C828-470E-A518-2284BBC0DA5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8" name="Freeform 6">
              <a:extLst>
                <a:ext uri="{FF2B5EF4-FFF2-40B4-BE49-F238E27FC236}">
                  <a16:creationId xmlns:a16="http://schemas.microsoft.com/office/drawing/2014/main" xmlns="" id="{AD928940-BB18-483B-B20F-2C33A33E60AB}"/>
                </a:ext>
              </a:extLst>
            </p:cNvPr>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9" name="Rectangle 7">
              <a:extLst>
                <a:ext uri="{FF2B5EF4-FFF2-40B4-BE49-F238E27FC236}">
                  <a16:creationId xmlns:a16="http://schemas.microsoft.com/office/drawing/2014/main" xmlns="" id="{F12128B7-388D-40A6-934A-A90680C32693}"/>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0" name="Rectangle 8">
              <a:extLst>
                <a:ext uri="{FF2B5EF4-FFF2-40B4-BE49-F238E27FC236}">
                  <a16:creationId xmlns:a16="http://schemas.microsoft.com/office/drawing/2014/main" xmlns="" id="{ADC5FA78-EF3C-4E7F-9855-E0182C63A9B6}"/>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1" name="Rectangle 9">
              <a:extLst>
                <a:ext uri="{FF2B5EF4-FFF2-40B4-BE49-F238E27FC236}">
                  <a16:creationId xmlns:a16="http://schemas.microsoft.com/office/drawing/2014/main" xmlns="" id="{6B79D155-3A9D-4065-8F48-87ABFCFC8949}"/>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2" name="Rectangle 10">
              <a:extLst>
                <a:ext uri="{FF2B5EF4-FFF2-40B4-BE49-F238E27FC236}">
                  <a16:creationId xmlns:a16="http://schemas.microsoft.com/office/drawing/2014/main" xmlns="" id="{309059D3-8C48-4CCF-8CF6-73163C670DE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3" name="Rectangle 11">
              <a:extLst>
                <a:ext uri="{FF2B5EF4-FFF2-40B4-BE49-F238E27FC236}">
                  <a16:creationId xmlns:a16="http://schemas.microsoft.com/office/drawing/2014/main" xmlns="" id="{5F666313-931A-4A74-8B78-B0E197D67784}"/>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4" name="Freeform 12">
              <a:extLst>
                <a:ext uri="{FF2B5EF4-FFF2-40B4-BE49-F238E27FC236}">
                  <a16:creationId xmlns:a16="http://schemas.microsoft.com/office/drawing/2014/main" xmlns="" id="{AFD1C469-34C2-4727-BFE2-2C1CCDE38736}"/>
                </a:ext>
              </a:extLst>
            </p:cNvPr>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5" name="Freeform 13">
              <a:extLst>
                <a:ext uri="{FF2B5EF4-FFF2-40B4-BE49-F238E27FC236}">
                  <a16:creationId xmlns:a16="http://schemas.microsoft.com/office/drawing/2014/main" xmlns="" id="{37CC1D25-55D4-47AD-8C58-ECE328DFCFD0}"/>
                </a:ext>
              </a:extLst>
            </p:cNvPr>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6" name="Freeform 14">
              <a:extLst>
                <a:ext uri="{FF2B5EF4-FFF2-40B4-BE49-F238E27FC236}">
                  <a16:creationId xmlns:a16="http://schemas.microsoft.com/office/drawing/2014/main" xmlns="" id="{3B8DCC7B-0996-4F5B-BD10-F6502E0CF9B3}"/>
                </a:ext>
              </a:extLst>
            </p:cNvPr>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7" name="Freeform 15">
              <a:extLst>
                <a:ext uri="{FF2B5EF4-FFF2-40B4-BE49-F238E27FC236}">
                  <a16:creationId xmlns:a16="http://schemas.microsoft.com/office/drawing/2014/main" xmlns="" id="{4955DD6D-DE42-4037-8FD6-85F9F8EDD37E}"/>
                </a:ext>
              </a:extLst>
            </p:cNvPr>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8" name="Freeform 16">
              <a:extLst>
                <a:ext uri="{FF2B5EF4-FFF2-40B4-BE49-F238E27FC236}">
                  <a16:creationId xmlns:a16="http://schemas.microsoft.com/office/drawing/2014/main" xmlns="" id="{C30FFE81-7CB3-42C6-82FA-DE6DF0928FD0}"/>
                </a:ext>
              </a:extLst>
            </p:cNvPr>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19" name="Freeform 17">
              <a:extLst>
                <a:ext uri="{FF2B5EF4-FFF2-40B4-BE49-F238E27FC236}">
                  <a16:creationId xmlns:a16="http://schemas.microsoft.com/office/drawing/2014/main" xmlns="" id="{0CB24AC6-997F-4B2B-9D49-9E76FE206EB3}"/>
                </a:ext>
              </a:extLst>
            </p:cNvPr>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0" name="Freeform 18">
              <a:extLst>
                <a:ext uri="{FF2B5EF4-FFF2-40B4-BE49-F238E27FC236}">
                  <a16:creationId xmlns:a16="http://schemas.microsoft.com/office/drawing/2014/main" xmlns="" id="{AB528700-FE31-4E5A-9A16-883C2B737F0F}"/>
                </a:ext>
              </a:extLst>
            </p:cNvPr>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1" name="Freeform 19">
              <a:extLst>
                <a:ext uri="{FF2B5EF4-FFF2-40B4-BE49-F238E27FC236}">
                  <a16:creationId xmlns:a16="http://schemas.microsoft.com/office/drawing/2014/main" xmlns="" id="{5408751E-0A4A-467E-99A1-9F97AFADD8B8}"/>
                </a:ext>
              </a:extLst>
            </p:cNvPr>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2" name="Freeform 20">
              <a:extLst>
                <a:ext uri="{FF2B5EF4-FFF2-40B4-BE49-F238E27FC236}">
                  <a16:creationId xmlns:a16="http://schemas.microsoft.com/office/drawing/2014/main" xmlns="" id="{E5BD5470-1149-414A-A85D-0F2420B2596B}"/>
                </a:ext>
              </a:extLst>
            </p:cNvPr>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3" name="Freeform 21">
              <a:extLst>
                <a:ext uri="{FF2B5EF4-FFF2-40B4-BE49-F238E27FC236}">
                  <a16:creationId xmlns:a16="http://schemas.microsoft.com/office/drawing/2014/main" xmlns="" id="{67169A9C-CB98-49F8-81F8-D3E552C47285}"/>
                </a:ext>
              </a:extLst>
            </p:cNvPr>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4" name="Freeform 22">
              <a:extLst>
                <a:ext uri="{FF2B5EF4-FFF2-40B4-BE49-F238E27FC236}">
                  <a16:creationId xmlns:a16="http://schemas.microsoft.com/office/drawing/2014/main" xmlns="" id="{81BFD6C8-FF86-4934-A7CC-BC434E94CC7F}"/>
                </a:ext>
              </a:extLst>
            </p:cNvPr>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5" name="Freeform 23">
              <a:extLst>
                <a:ext uri="{FF2B5EF4-FFF2-40B4-BE49-F238E27FC236}">
                  <a16:creationId xmlns:a16="http://schemas.microsoft.com/office/drawing/2014/main" xmlns="" id="{1663673C-419C-4EF4-B74A-1EBD4A9B9783}"/>
                </a:ext>
              </a:extLst>
            </p:cNvPr>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6" name="Freeform 24">
              <a:extLst>
                <a:ext uri="{FF2B5EF4-FFF2-40B4-BE49-F238E27FC236}">
                  <a16:creationId xmlns:a16="http://schemas.microsoft.com/office/drawing/2014/main" xmlns="" id="{BE6CD7C3-1624-4F8F-AB28-848FD2DAC79F}"/>
                </a:ext>
              </a:extLst>
            </p:cNvPr>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7" name="Freeform 25">
              <a:extLst>
                <a:ext uri="{FF2B5EF4-FFF2-40B4-BE49-F238E27FC236}">
                  <a16:creationId xmlns:a16="http://schemas.microsoft.com/office/drawing/2014/main" xmlns="" id="{E72953C1-890B-4149-BC71-67D9053554FC}"/>
                </a:ext>
              </a:extLst>
            </p:cNvPr>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8" name="Freeform 26">
              <a:extLst>
                <a:ext uri="{FF2B5EF4-FFF2-40B4-BE49-F238E27FC236}">
                  <a16:creationId xmlns:a16="http://schemas.microsoft.com/office/drawing/2014/main" xmlns="" id="{72AF6CAB-9401-4446-9A75-1B550670756B}"/>
                </a:ext>
              </a:extLst>
            </p:cNvPr>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29" name="Oval 27">
              <a:extLst>
                <a:ext uri="{FF2B5EF4-FFF2-40B4-BE49-F238E27FC236}">
                  <a16:creationId xmlns:a16="http://schemas.microsoft.com/office/drawing/2014/main" xmlns="" id="{0F5C453C-A271-4F67-A536-FE4961C12F50}"/>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0" name="Oval 28">
              <a:extLst>
                <a:ext uri="{FF2B5EF4-FFF2-40B4-BE49-F238E27FC236}">
                  <a16:creationId xmlns:a16="http://schemas.microsoft.com/office/drawing/2014/main" xmlns="" id="{E7F0C05F-E7A8-49C8-94E9-0FB4399CA553}"/>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1" name="Oval 29">
              <a:extLst>
                <a:ext uri="{FF2B5EF4-FFF2-40B4-BE49-F238E27FC236}">
                  <a16:creationId xmlns:a16="http://schemas.microsoft.com/office/drawing/2014/main" xmlns="" id="{03432DC7-302F-47C2-BF58-2479175E24ED}"/>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2" name="Freeform 30">
              <a:extLst>
                <a:ext uri="{FF2B5EF4-FFF2-40B4-BE49-F238E27FC236}">
                  <a16:creationId xmlns:a16="http://schemas.microsoft.com/office/drawing/2014/main" xmlns="" id="{B84EB2CD-D987-4818-B86E-99F20C75C8A5}"/>
                </a:ext>
              </a:extLst>
            </p:cNvPr>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3" name="Freeform 31">
              <a:extLst>
                <a:ext uri="{FF2B5EF4-FFF2-40B4-BE49-F238E27FC236}">
                  <a16:creationId xmlns:a16="http://schemas.microsoft.com/office/drawing/2014/main" xmlns="" id="{4428A453-5A27-4B12-A81F-221A023DC6D1}"/>
                </a:ext>
              </a:extLst>
            </p:cNvPr>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4" name="Rectangle 32">
              <a:extLst>
                <a:ext uri="{FF2B5EF4-FFF2-40B4-BE49-F238E27FC236}">
                  <a16:creationId xmlns:a16="http://schemas.microsoft.com/office/drawing/2014/main" xmlns="" id="{D272238A-B5F5-4007-9E70-B05E524D3C20}"/>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5" name="Rectangle 33">
              <a:extLst>
                <a:ext uri="{FF2B5EF4-FFF2-40B4-BE49-F238E27FC236}">
                  <a16:creationId xmlns:a16="http://schemas.microsoft.com/office/drawing/2014/main" xmlns="" id="{1C4AA077-5BF5-4B4F-9986-131C8BA7874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6" name="AutoShape 34">
              <a:extLst>
                <a:ext uri="{FF2B5EF4-FFF2-40B4-BE49-F238E27FC236}">
                  <a16:creationId xmlns:a16="http://schemas.microsoft.com/office/drawing/2014/main" xmlns="" id="{5385DB06-85A8-4392-955A-A346B0FF711C}"/>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7" name="Freeform 35">
              <a:extLst>
                <a:ext uri="{FF2B5EF4-FFF2-40B4-BE49-F238E27FC236}">
                  <a16:creationId xmlns:a16="http://schemas.microsoft.com/office/drawing/2014/main" xmlns="" id="{C55CD041-129F-40C2-9A42-C3B18BED46FA}"/>
                </a:ext>
              </a:extLst>
            </p:cNvPr>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38" name="Freeform 36">
              <a:extLst>
                <a:ext uri="{FF2B5EF4-FFF2-40B4-BE49-F238E27FC236}">
                  <a16:creationId xmlns:a16="http://schemas.microsoft.com/office/drawing/2014/main" xmlns="" id="{EEDEE710-5F0A-40C3-8C05-F7921C83DB50}"/>
                </a:ext>
              </a:extLst>
            </p:cNvPr>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grpSp>
      <p:sp>
        <p:nvSpPr>
          <p:cNvPr id="5159" name="Rectangle 39"/>
          <p:cNvSpPr>
            <a:spLocks noGrp="1" noChangeArrowheads="1"/>
          </p:cNvSpPr>
          <p:nvPr>
            <p:ph type="subTitle" idx="1"/>
          </p:nvPr>
        </p:nvSpPr>
        <p:spPr>
          <a:xfrm>
            <a:off x="1828800" y="3886200"/>
            <a:ext cx="8534400" cy="1752600"/>
          </a:xfrm>
        </p:spPr>
        <p:txBody>
          <a:bodyPr/>
          <a:lstStyle>
            <a:lvl1pPr marL="0" indent="0" algn="ctr">
              <a:buFont typeface="Wingdings" pitchFamily="-111" charset="2"/>
              <a:buNone/>
              <a:defRPr/>
            </a:lvl1pPr>
          </a:lstStyle>
          <a:p>
            <a:r>
              <a:rPr lang="en-US"/>
              <a:t>Click to edit Master subtitle style</a:t>
            </a:r>
          </a:p>
        </p:txBody>
      </p:sp>
      <p:sp>
        <p:nvSpPr>
          <p:cNvPr id="5160" name="Rectangle 40"/>
          <p:cNvSpPr>
            <a:spLocks noGrp="1" noChangeArrowheads="1"/>
          </p:cNvSpPr>
          <p:nvPr>
            <p:ph type="ctrTitle"/>
          </p:nvPr>
        </p:nvSpPr>
        <p:spPr>
          <a:xfrm>
            <a:off x="914400" y="1768476"/>
            <a:ext cx="10363200" cy="1736725"/>
          </a:xfrm>
        </p:spPr>
        <p:txBody>
          <a:bodyPr anchor="b" anchorCtr="1"/>
          <a:lstStyle>
            <a:lvl1pPr>
              <a:defRPr sz="5400"/>
            </a:lvl1pPr>
          </a:lstStyle>
          <a:p>
            <a:r>
              <a:rPr lang="en-US"/>
              <a:t>Click to edit Master title style</a:t>
            </a:r>
          </a:p>
        </p:txBody>
      </p:sp>
      <p:sp>
        <p:nvSpPr>
          <p:cNvPr id="39" name="Rectangle 37">
            <a:extLst>
              <a:ext uri="{FF2B5EF4-FFF2-40B4-BE49-F238E27FC236}">
                <a16:creationId xmlns:a16="http://schemas.microsoft.com/office/drawing/2014/main" xmlns="" id="{F5AB7BE1-6F54-4AE5-A490-5B5AEDC7A672}"/>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xmlns="" id="{4B041702-379B-4520-A1D8-747A58A9DB4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xmlns="" id="{2B89E474-5509-4BB2-BE1D-7ED9617F55EF}"/>
              </a:ext>
            </a:extLst>
          </p:cNvPr>
          <p:cNvSpPr>
            <a:spLocks noGrp="1" noChangeArrowheads="1"/>
          </p:cNvSpPr>
          <p:nvPr>
            <p:ph type="sldNum" sz="quarter" idx="12"/>
          </p:nvPr>
        </p:nvSpPr>
        <p:spPr/>
        <p:txBody>
          <a:bodyPr/>
          <a:lstStyle>
            <a:lvl1pPr>
              <a:defRPr smtClean="0"/>
            </a:lvl1pPr>
          </a:lstStyle>
          <a:p>
            <a:pPr>
              <a:defRPr/>
            </a:pPr>
            <a:fld id="{B4FC1787-6639-4CAD-A0F4-ADA3B79A9DA7}" type="slidenum">
              <a:rPr lang="en-US" altLang="en-US"/>
              <a:pPr>
                <a:defRPr/>
              </a:pPr>
              <a:t>‹#›</a:t>
            </a:fld>
            <a:endParaRPr lang="en-US" altLang="en-US"/>
          </a:p>
        </p:txBody>
      </p:sp>
    </p:spTree>
    <p:extLst>
      <p:ext uri="{BB962C8B-B14F-4D97-AF65-F5344CB8AC3E}">
        <p14:creationId xmlns:p14="http://schemas.microsoft.com/office/powerpoint/2010/main" val="1919326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xmlns="" id="{D0B14CAC-A059-43B5-B66A-476CA60237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xmlns="" id="{7BCFCAC6-623F-4069-807C-B80F6850FC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F0A883CB-6638-4C4C-9989-6FDA971A2A0E}"/>
              </a:ext>
            </a:extLst>
          </p:cNvPr>
          <p:cNvSpPr>
            <a:spLocks noGrp="1" noChangeArrowheads="1"/>
          </p:cNvSpPr>
          <p:nvPr>
            <p:ph type="sldNum" sz="quarter" idx="12"/>
          </p:nvPr>
        </p:nvSpPr>
        <p:spPr>
          <a:ln/>
        </p:spPr>
        <p:txBody>
          <a:bodyPr/>
          <a:lstStyle>
            <a:lvl1pPr>
              <a:defRPr/>
            </a:lvl1pPr>
          </a:lstStyle>
          <a:p>
            <a:pPr>
              <a:defRPr/>
            </a:pPr>
            <a:fld id="{FCDF9B2C-C5F6-4207-8376-A207B3413748}" type="slidenum">
              <a:rPr lang="en-US" altLang="en-US"/>
              <a:pPr>
                <a:defRPr/>
              </a:pPr>
              <a:t>‹#›</a:t>
            </a:fld>
            <a:endParaRPr lang="en-US" altLang="en-US"/>
          </a:p>
        </p:txBody>
      </p:sp>
    </p:spTree>
    <p:extLst>
      <p:ext uri="{BB962C8B-B14F-4D97-AF65-F5344CB8AC3E}">
        <p14:creationId xmlns:p14="http://schemas.microsoft.com/office/powerpoint/2010/main" val="18172380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xmlns="" id="{49A76402-E20D-47B6-8C52-1EBBFC6A9F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xmlns="" id="{974D0DF0-F061-4975-BE44-F528387B30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A08DCC23-6235-4454-A25C-20F94A133459}"/>
              </a:ext>
            </a:extLst>
          </p:cNvPr>
          <p:cNvSpPr>
            <a:spLocks noGrp="1" noChangeArrowheads="1"/>
          </p:cNvSpPr>
          <p:nvPr>
            <p:ph type="sldNum" sz="quarter" idx="12"/>
          </p:nvPr>
        </p:nvSpPr>
        <p:spPr>
          <a:ln/>
        </p:spPr>
        <p:txBody>
          <a:bodyPr/>
          <a:lstStyle>
            <a:lvl1pPr>
              <a:defRPr/>
            </a:lvl1pPr>
          </a:lstStyle>
          <a:p>
            <a:pPr>
              <a:defRPr/>
            </a:pPr>
            <a:fld id="{EEC1AA21-B4B0-4372-91C2-BF4F958EFBDB}" type="slidenum">
              <a:rPr lang="en-US" altLang="en-US"/>
              <a:pPr>
                <a:defRPr/>
              </a:pPr>
              <a:t>‹#›</a:t>
            </a:fld>
            <a:endParaRPr lang="en-US" altLang="en-US"/>
          </a:p>
        </p:txBody>
      </p:sp>
    </p:spTree>
    <p:extLst>
      <p:ext uri="{BB962C8B-B14F-4D97-AF65-F5344CB8AC3E}">
        <p14:creationId xmlns:p14="http://schemas.microsoft.com/office/powerpoint/2010/main" val="64024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A372A-FEFC-4967-B5E8-58E88DCE1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843D5F-35ED-4560-B5EA-DCEBE66D4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4ACD048-5A47-4171-A6B4-EC5BBECFE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3E7ECF-0BB8-4F76-A85D-7AB5616FF2D0}"/>
              </a:ext>
            </a:extLst>
          </p:cNvPr>
          <p:cNvSpPr>
            <a:spLocks noGrp="1"/>
          </p:cNvSpPr>
          <p:nvPr>
            <p:ph type="dt" sz="half" idx="10"/>
          </p:nvPr>
        </p:nvSpPr>
        <p:spPr/>
        <p:txBody>
          <a:bodyPr/>
          <a:lstStyle/>
          <a:p>
            <a:fld id="{CA610A43-772E-429A-A163-7F129F537119}" type="datetime1">
              <a:rPr lang="en-US" smtClean="0"/>
              <a:t>11/8/2020</a:t>
            </a:fld>
            <a:endParaRPr lang="en-US"/>
          </a:p>
        </p:txBody>
      </p:sp>
      <p:sp>
        <p:nvSpPr>
          <p:cNvPr id="6" name="Footer Placeholder 5">
            <a:extLst>
              <a:ext uri="{FF2B5EF4-FFF2-40B4-BE49-F238E27FC236}">
                <a16:creationId xmlns:a16="http://schemas.microsoft.com/office/drawing/2014/main" xmlns="" id="{47E9DA59-BA77-4D52-9680-BAA5568604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782CBE-34C6-4DC2-81D1-B06D4CBF4AB0}"/>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933196081"/>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xmlns="" id="{584E4774-9755-4DB6-86B3-DABB0BAC38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xmlns="" id="{17853018-EF04-4E8F-9AC9-20133C42D5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xmlns="" id="{999A9A6A-964C-4EC6-B704-2ABA006DFD6F}"/>
              </a:ext>
            </a:extLst>
          </p:cNvPr>
          <p:cNvSpPr>
            <a:spLocks noGrp="1" noChangeArrowheads="1"/>
          </p:cNvSpPr>
          <p:nvPr>
            <p:ph type="sldNum" sz="quarter" idx="12"/>
          </p:nvPr>
        </p:nvSpPr>
        <p:spPr>
          <a:ln/>
        </p:spPr>
        <p:txBody>
          <a:bodyPr/>
          <a:lstStyle>
            <a:lvl1pPr>
              <a:defRPr/>
            </a:lvl1pPr>
          </a:lstStyle>
          <a:p>
            <a:pPr>
              <a:defRPr/>
            </a:pPr>
            <a:fld id="{D8A7045C-C71C-47F7-BA32-AD4E8B66FBB4}" type="slidenum">
              <a:rPr lang="en-US" altLang="en-US"/>
              <a:pPr>
                <a:defRPr/>
              </a:pPr>
              <a:t>‹#›</a:t>
            </a:fld>
            <a:endParaRPr lang="en-US" altLang="en-US"/>
          </a:p>
        </p:txBody>
      </p:sp>
    </p:spTree>
    <p:extLst>
      <p:ext uri="{BB962C8B-B14F-4D97-AF65-F5344CB8AC3E}">
        <p14:creationId xmlns:p14="http://schemas.microsoft.com/office/powerpoint/2010/main" val="339584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xmlns="" id="{0B341A1A-2424-434C-86AB-03891DAB15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xmlns="" id="{BD69C92E-CBAB-4896-A613-2B03A5369F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xmlns="" id="{13B7BBEA-88C0-49D3-B259-916B2D37E53F}"/>
              </a:ext>
            </a:extLst>
          </p:cNvPr>
          <p:cNvSpPr>
            <a:spLocks noGrp="1" noChangeArrowheads="1"/>
          </p:cNvSpPr>
          <p:nvPr>
            <p:ph type="sldNum" sz="quarter" idx="12"/>
          </p:nvPr>
        </p:nvSpPr>
        <p:spPr>
          <a:ln/>
        </p:spPr>
        <p:txBody>
          <a:bodyPr/>
          <a:lstStyle>
            <a:lvl1pPr>
              <a:defRPr/>
            </a:lvl1pPr>
          </a:lstStyle>
          <a:p>
            <a:pPr>
              <a:defRPr/>
            </a:pPr>
            <a:fld id="{70F5D92C-1116-43CF-9A82-4DC54803B5FD}" type="slidenum">
              <a:rPr lang="en-US" altLang="en-US"/>
              <a:pPr>
                <a:defRPr/>
              </a:pPr>
              <a:t>‹#›</a:t>
            </a:fld>
            <a:endParaRPr lang="en-US" altLang="en-US"/>
          </a:p>
        </p:txBody>
      </p:sp>
    </p:spTree>
    <p:extLst>
      <p:ext uri="{BB962C8B-B14F-4D97-AF65-F5344CB8AC3E}">
        <p14:creationId xmlns:p14="http://schemas.microsoft.com/office/powerpoint/2010/main" val="4642433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xmlns="" id="{6E70CE4A-2D5A-45D5-A2FF-82B633C8C3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xmlns="" id="{DBAC9991-A6C3-4D6D-B4AC-56ECD4923A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xmlns="" id="{04B701D6-B0F8-48DB-A0D2-2039B17B8B99}"/>
              </a:ext>
            </a:extLst>
          </p:cNvPr>
          <p:cNvSpPr>
            <a:spLocks noGrp="1" noChangeArrowheads="1"/>
          </p:cNvSpPr>
          <p:nvPr>
            <p:ph type="sldNum" sz="quarter" idx="12"/>
          </p:nvPr>
        </p:nvSpPr>
        <p:spPr>
          <a:ln/>
        </p:spPr>
        <p:txBody>
          <a:bodyPr/>
          <a:lstStyle>
            <a:lvl1pPr>
              <a:defRPr/>
            </a:lvl1pPr>
          </a:lstStyle>
          <a:p>
            <a:pPr>
              <a:defRPr/>
            </a:pPr>
            <a:fld id="{EDFABA5F-665B-479F-982D-FCA80BD09BEB}" type="slidenum">
              <a:rPr lang="en-US" altLang="en-US"/>
              <a:pPr>
                <a:defRPr/>
              </a:pPr>
              <a:t>‹#›</a:t>
            </a:fld>
            <a:endParaRPr lang="en-US" altLang="en-US"/>
          </a:p>
        </p:txBody>
      </p:sp>
    </p:spTree>
    <p:extLst>
      <p:ext uri="{BB962C8B-B14F-4D97-AF65-F5344CB8AC3E}">
        <p14:creationId xmlns:p14="http://schemas.microsoft.com/office/powerpoint/2010/main" val="1995782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xmlns="" id="{25FF5C82-2F40-4E2F-A07C-2FB0451C98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xmlns="" id="{BB015553-5C63-43F1-BF68-2053CF9F7E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xmlns="" id="{3B5A1AA4-71C5-496D-B91B-26DDFABFE0AE}"/>
              </a:ext>
            </a:extLst>
          </p:cNvPr>
          <p:cNvSpPr>
            <a:spLocks noGrp="1" noChangeArrowheads="1"/>
          </p:cNvSpPr>
          <p:nvPr>
            <p:ph type="sldNum" sz="quarter" idx="12"/>
          </p:nvPr>
        </p:nvSpPr>
        <p:spPr>
          <a:ln/>
        </p:spPr>
        <p:txBody>
          <a:bodyPr/>
          <a:lstStyle>
            <a:lvl1pPr>
              <a:defRPr/>
            </a:lvl1pPr>
          </a:lstStyle>
          <a:p>
            <a:pPr>
              <a:defRPr/>
            </a:pPr>
            <a:fld id="{46A8479E-BBE4-4274-A460-9E616CC6B68B}" type="slidenum">
              <a:rPr lang="en-US" altLang="en-US"/>
              <a:pPr>
                <a:defRPr/>
              </a:pPr>
              <a:t>‹#›</a:t>
            </a:fld>
            <a:endParaRPr lang="en-US" altLang="en-US"/>
          </a:p>
        </p:txBody>
      </p:sp>
    </p:spTree>
    <p:extLst>
      <p:ext uri="{BB962C8B-B14F-4D97-AF65-F5344CB8AC3E}">
        <p14:creationId xmlns:p14="http://schemas.microsoft.com/office/powerpoint/2010/main" val="3847989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xmlns="" id="{824AA5F6-A01B-4277-8238-6C1E234E11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xmlns="" id="{406D9EBC-167D-492B-B439-B86D00A49D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xmlns="" id="{0B8AD0CD-F58B-4C0A-BFD0-3FB03E6CA024}"/>
              </a:ext>
            </a:extLst>
          </p:cNvPr>
          <p:cNvSpPr>
            <a:spLocks noGrp="1" noChangeArrowheads="1"/>
          </p:cNvSpPr>
          <p:nvPr>
            <p:ph type="sldNum" sz="quarter" idx="12"/>
          </p:nvPr>
        </p:nvSpPr>
        <p:spPr>
          <a:ln/>
        </p:spPr>
        <p:txBody>
          <a:bodyPr/>
          <a:lstStyle>
            <a:lvl1pPr>
              <a:defRPr/>
            </a:lvl1pPr>
          </a:lstStyle>
          <a:p>
            <a:pPr>
              <a:defRPr/>
            </a:pPr>
            <a:fld id="{7500DE6D-B2B2-40A9-9274-943AE5FBC62E}" type="slidenum">
              <a:rPr lang="en-US" altLang="en-US"/>
              <a:pPr>
                <a:defRPr/>
              </a:pPr>
              <a:t>‹#›</a:t>
            </a:fld>
            <a:endParaRPr lang="en-US" altLang="en-US"/>
          </a:p>
        </p:txBody>
      </p:sp>
    </p:spTree>
    <p:extLst>
      <p:ext uri="{BB962C8B-B14F-4D97-AF65-F5344CB8AC3E}">
        <p14:creationId xmlns:p14="http://schemas.microsoft.com/office/powerpoint/2010/main" val="2443103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xmlns="" id="{6A4F820D-6310-4388-9604-0CF99DDAC2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xmlns="" id="{E54E0BA3-8804-4F54-9836-19EBB11828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xmlns="" id="{E63E4D33-A24E-4B13-BE4D-34DC2055552C}"/>
              </a:ext>
            </a:extLst>
          </p:cNvPr>
          <p:cNvSpPr>
            <a:spLocks noGrp="1" noChangeArrowheads="1"/>
          </p:cNvSpPr>
          <p:nvPr>
            <p:ph type="sldNum" sz="quarter" idx="12"/>
          </p:nvPr>
        </p:nvSpPr>
        <p:spPr>
          <a:ln/>
        </p:spPr>
        <p:txBody>
          <a:bodyPr/>
          <a:lstStyle>
            <a:lvl1pPr>
              <a:defRPr/>
            </a:lvl1pPr>
          </a:lstStyle>
          <a:p>
            <a:pPr>
              <a:defRPr/>
            </a:pPr>
            <a:fld id="{A7A6989C-4F4C-46A7-8D12-0DC8E80E6E79}" type="slidenum">
              <a:rPr lang="en-US" altLang="en-US"/>
              <a:pPr>
                <a:defRPr/>
              </a:pPr>
              <a:t>‹#›</a:t>
            </a:fld>
            <a:endParaRPr lang="en-US" altLang="en-US"/>
          </a:p>
        </p:txBody>
      </p:sp>
    </p:spTree>
    <p:extLst>
      <p:ext uri="{BB962C8B-B14F-4D97-AF65-F5344CB8AC3E}">
        <p14:creationId xmlns:p14="http://schemas.microsoft.com/office/powerpoint/2010/main" val="377325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xmlns="" id="{F15B8A60-C787-42B3-AE44-27B0492C01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xmlns="" id="{4C9B6AAF-7874-421D-BAF5-FE9EC70543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EB24B643-2084-4B2F-BF99-C9B790A07CB5}"/>
              </a:ext>
            </a:extLst>
          </p:cNvPr>
          <p:cNvSpPr>
            <a:spLocks noGrp="1" noChangeArrowheads="1"/>
          </p:cNvSpPr>
          <p:nvPr>
            <p:ph type="sldNum" sz="quarter" idx="12"/>
          </p:nvPr>
        </p:nvSpPr>
        <p:spPr>
          <a:ln/>
        </p:spPr>
        <p:txBody>
          <a:bodyPr/>
          <a:lstStyle>
            <a:lvl1pPr>
              <a:defRPr/>
            </a:lvl1pPr>
          </a:lstStyle>
          <a:p>
            <a:pPr>
              <a:defRPr/>
            </a:pPr>
            <a:fld id="{BEC6FC44-5564-42E3-85B6-F64CBC089A0F}" type="slidenum">
              <a:rPr lang="en-US" altLang="en-US"/>
              <a:pPr>
                <a:defRPr/>
              </a:pPr>
              <a:t>‹#›</a:t>
            </a:fld>
            <a:endParaRPr lang="en-US" altLang="en-US"/>
          </a:p>
        </p:txBody>
      </p:sp>
    </p:spTree>
    <p:extLst>
      <p:ext uri="{BB962C8B-B14F-4D97-AF65-F5344CB8AC3E}">
        <p14:creationId xmlns:p14="http://schemas.microsoft.com/office/powerpoint/2010/main" val="1056114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xmlns="" id="{9108ED2C-1F88-442D-8424-EEB3C9214C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xmlns="" id="{B98579E1-5775-486E-A3EE-696FD35727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C004EA68-43C9-4B73-AE6A-3926916A6483}"/>
              </a:ext>
            </a:extLst>
          </p:cNvPr>
          <p:cNvSpPr>
            <a:spLocks noGrp="1" noChangeArrowheads="1"/>
          </p:cNvSpPr>
          <p:nvPr>
            <p:ph type="sldNum" sz="quarter" idx="12"/>
          </p:nvPr>
        </p:nvSpPr>
        <p:spPr>
          <a:ln/>
        </p:spPr>
        <p:txBody>
          <a:bodyPr/>
          <a:lstStyle>
            <a:lvl1pPr>
              <a:defRPr/>
            </a:lvl1pPr>
          </a:lstStyle>
          <a:p>
            <a:pPr>
              <a:defRPr/>
            </a:pPr>
            <a:fld id="{103D9A1E-1FA9-4EDB-B1CD-B1C03DEC5FDA}" type="slidenum">
              <a:rPr lang="en-US" altLang="en-US"/>
              <a:pPr>
                <a:defRPr/>
              </a:pPr>
              <a:t>‹#›</a:t>
            </a:fld>
            <a:endParaRPr lang="en-US" altLang="en-US"/>
          </a:p>
        </p:txBody>
      </p:sp>
    </p:spTree>
    <p:extLst>
      <p:ext uri="{BB962C8B-B14F-4D97-AF65-F5344CB8AC3E}">
        <p14:creationId xmlns:p14="http://schemas.microsoft.com/office/powerpoint/2010/main" val="2714328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71454008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8961501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62519-EA62-4C63-B7E8-2A154BC6A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6E427DC-1609-4C83-8DF7-23269FD31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D713A65-8305-4D76-B85F-A8D150F97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D7B2E5-357F-4FEB-B344-C2D463F53919}"/>
              </a:ext>
            </a:extLst>
          </p:cNvPr>
          <p:cNvSpPr>
            <a:spLocks noGrp="1"/>
          </p:cNvSpPr>
          <p:nvPr>
            <p:ph type="dt" sz="half" idx="10"/>
          </p:nvPr>
        </p:nvSpPr>
        <p:spPr/>
        <p:txBody>
          <a:bodyPr/>
          <a:lstStyle/>
          <a:p>
            <a:fld id="{7020E363-B38D-4A0E-988D-51609C8D4ED5}" type="datetime1">
              <a:rPr lang="en-US" smtClean="0"/>
              <a:t>11/8/2020</a:t>
            </a:fld>
            <a:endParaRPr lang="en-US"/>
          </a:p>
        </p:txBody>
      </p:sp>
      <p:sp>
        <p:nvSpPr>
          <p:cNvPr id="6" name="Footer Placeholder 5">
            <a:extLst>
              <a:ext uri="{FF2B5EF4-FFF2-40B4-BE49-F238E27FC236}">
                <a16:creationId xmlns:a16="http://schemas.microsoft.com/office/drawing/2014/main" xmlns="" id="{6751EB0A-5E7B-4B5B-868C-9CCBA9776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1805F5-BB04-4D01-A601-395D991A6CC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1473752816"/>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103571258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1271581721"/>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514076251"/>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389239145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6084118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981840173"/>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59139863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745483972"/>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994580154"/>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FB4231B-DFC4-499E-AD1D-815BCAA6C26F}" type="datetime1">
              <a:rPr lang="en-US" smtClean="0">
                <a:solidFill>
                  <a:srgbClr val="000000"/>
                </a:solidFill>
              </a:rPr>
              <a:t>11/8/2020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F4711B-C2A7-4FF7-9EF2-5E6900BC4F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667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4129A23-264B-491F-A4BE-C85DE7EB6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EE3D11-020E-4A59-A999-52F901D72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7F945C-B2E1-4039-8A6E-A328FA5CA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289D2-B2FE-40AE-8610-797F20407A0F}" type="datetime1">
              <a:rPr lang="en-US" smtClean="0"/>
              <a:t>11/8/2020</a:t>
            </a:fld>
            <a:endParaRPr lang="en-US"/>
          </a:p>
        </p:txBody>
      </p:sp>
      <p:sp>
        <p:nvSpPr>
          <p:cNvPr id="5" name="Footer Placeholder 4">
            <a:extLst>
              <a:ext uri="{FF2B5EF4-FFF2-40B4-BE49-F238E27FC236}">
                <a16:creationId xmlns:a16="http://schemas.microsoft.com/office/drawing/2014/main" xmlns="" id="{9084DCF5-E6FA-47F4-86CA-6A89138889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8337E4E-4151-4800-BDC6-86DE0D1CA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892F8-B361-4A69-A9B3-4ECEFF53BB19}" type="slidenum">
              <a:rPr lang="en-US" smtClean="0"/>
              <a:t>‹#›</a:t>
            </a:fld>
            <a:endParaRPr lang="en-US"/>
          </a:p>
        </p:txBody>
      </p:sp>
    </p:spTree>
    <p:extLst>
      <p:ext uri="{BB962C8B-B14F-4D97-AF65-F5344CB8AC3E}">
        <p14:creationId xmlns:p14="http://schemas.microsoft.com/office/powerpoint/2010/main" val="2379517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B115913-6626-4208-80A6-7BEAE4953983}" type="datetime1">
              <a:rPr lang="en-US" smtClean="0"/>
              <a:t>11/8/2020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63C8A3B-DC56-43EF-BDE4-29B9BE5887D7}" type="slidenum">
              <a:rPr lang="en-US" smtClean="0"/>
              <a:t>‹#›</a:t>
            </a:fld>
            <a:endParaRPr lang="en-US"/>
          </a:p>
        </p:txBody>
      </p:sp>
    </p:spTree>
    <p:extLst>
      <p:ext uri="{BB962C8B-B14F-4D97-AF65-F5344CB8AC3E}">
        <p14:creationId xmlns:p14="http://schemas.microsoft.com/office/powerpoint/2010/main" val="191411843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wheel spokes="1"/>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0BA5778C-8A19-4257-A633-C3BEC02E65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xmlns="" id="{34417471-B28E-48F9-8585-8DC13E6D7E5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xmlns="" id="{AC51131F-2A12-4314-964C-5BE23B0382B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anose="020B0604020202020204" pitchFamily="34" charset="0"/>
              </a:defRPr>
            </a:lvl1pPr>
          </a:lstStyle>
          <a:p>
            <a:fld id="{31C74A06-59E1-48F2-801D-C685935D901D}" type="datetime1">
              <a:rPr lang="en-US" altLang="en-US" smtClean="0"/>
              <a:t>11/8/2020</a:t>
            </a:fld>
            <a:endParaRPr lang="en-US" altLang="en-US"/>
          </a:p>
        </p:txBody>
      </p:sp>
      <p:sp>
        <p:nvSpPr>
          <p:cNvPr id="143365" name="Rectangle 5">
            <a:extLst>
              <a:ext uri="{FF2B5EF4-FFF2-40B4-BE49-F238E27FC236}">
                <a16:creationId xmlns:a16="http://schemas.microsoft.com/office/drawing/2014/main" xmlns="" id="{00EF738A-77B9-4993-B243-6D54334A9D0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endParaRPr lang="en-US" altLang="en-US"/>
          </a:p>
        </p:txBody>
      </p:sp>
      <p:sp>
        <p:nvSpPr>
          <p:cNvPr id="143366" name="Rectangle 6">
            <a:extLst>
              <a:ext uri="{FF2B5EF4-FFF2-40B4-BE49-F238E27FC236}">
                <a16:creationId xmlns:a16="http://schemas.microsoft.com/office/drawing/2014/main" xmlns="" id="{389D5668-8063-46FF-AEF6-7D3F068819A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B8247C14-7161-49C6-95BC-43393401580E}" type="slidenum">
              <a:rPr lang="en-US" altLang="en-US"/>
              <a:pPr/>
              <a:t>‹#›</a:t>
            </a:fld>
            <a:endParaRPr lang="en-US" altLang="en-US"/>
          </a:p>
        </p:txBody>
      </p:sp>
    </p:spTree>
    <p:extLst>
      <p:ext uri="{BB962C8B-B14F-4D97-AF65-F5344CB8AC3E}">
        <p14:creationId xmlns:p14="http://schemas.microsoft.com/office/powerpoint/2010/main" val="1652964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accent1"/>
                </a:solidFill>
              </a:defRPr>
            </a:lvl1pPr>
          </a:lstStyle>
          <a:p>
            <a:fld id="{DF81AD25-8CD0-4E2E-A392-5F0E429EB362}" type="datetime1">
              <a:rPr lang="en-US" smtClean="0"/>
              <a:t>11/8/2020</a:t>
            </a:fld>
            <a:endParaRPr lang="en-US"/>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accent1"/>
                </a:solidFill>
              </a:defRPr>
            </a:lvl1pPr>
          </a:lstStyle>
          <a:p>
            <a:fld id="{A9F32CC2-2DFF-4208-8AE8-F730AB07D60C}" type="slidenum">
              <a:rPr lang="en-US" smtClean="0"/>
              <a:pPr/>
              <a:t>‹#›</a:t>
            </a:fld>
            <a:endParaRPr lang="en-US"/>
          </a:p>
        </p:txBody>
      </p:sp>
    </p:spTree>
    <p:extLst>
      <p:ext uri="{BB962C8B-B14F-4D97-AF65-F5344CB8AC3E}">
        <p14:creationId xmlns:p14="http://schemas.microsoft.com/office/powerpoint/2010/main" val="22335888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828663D-0679-40E3-8E0C-910E802082E3}" type="datetime1">
              <a:rPr lang="en-US" smtClean="0"/>
              <a:t>11/8/2020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2602673-6227-473F-AF8E-951CD6C0BF06}" type="slidenum">
              <a:rPr lang="en-US" smtClean="0"/>
              <a:t>‹#›</a:t>
            </a:fld>
            <a:endParaRPr lang="en-US"/>
          </a:p>
        </p:txBody>
      </p:sp>
    </p:spTree>
    <p:extLst>
      <p:ext uri="{BB962C8B-B14F-4D97-AF65-F5344CB8AC3E}">
        <p14:creationId xmlns:p14="http://schemas.microsoft.com/office/powerpoint/2010/main" val="374123301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ransition spd="slow">
    <p:fade/>
  </p:transition>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accent1"/>
                </a:solidFill>
              </a:defRPr>
            </a:lvl1pPr>
          </a:lstStyle>
          <a:p>
            <a:fld id="{24A0EA92-F802-417E-B544-BD0EACB2E757}" type="datetime1">
              <a:rPr lang="en-US" smtClean="0"/>
              <a:t>11/8/2020</a:t>
            </a:fld>
            <a:endParaRPr lang="en-US"/>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accent1"/>
                </a:solidFill>
              </a:defRPr>
            </a:lvl1pPr>
          </a:lstStyle>
          <a:p>
            <a:fld id="{A9F32CC2-2DFF-4208-8AE8-F730AB07D60C}" type="slidenum">
              <a:rPr lang="en-US" smtClean="0"/>
              <a:pPr/>
              <a:t>‹#›</a:t>
            </a:fld>
            <a:endParaRPr lang="en-US"/>
          </a:p>
        </p:txBody>
      </p:sp>
    </p:spTree>
    <p:extLst>
      <p:ext uri="{BB962C8B-B14F-4D97-AF65-F5344CB8AC3E}">
        <p14:creationId xmlns:p14="http://schemas.microsoft.com/office/powerpoint/2010/main" val="249747363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endParaRPr lang="en-US"/>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endParaRPr lang="en-US"/>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fld id="{A298B07A-AE71-466E-B0D0-F41DC7321C08}" type="slidenum">
              <a:rPr lang="en-US"/>
              <a:pPr/>
              <a:t>‹#›</a:t>
            </a:fld>
            <a:endParaRPr lang="en-US"/>
          </a:p>
        </p:txBody>
      </p:sp>
    </p:spTree>
    <p:extLst>
      <p:ext uri="{BB962C8B-B14F-4D97-AF65-F5344CB8AC3E}">
        <p14:creationId xmlns:p14="http://schemas.microsoft.com/office/powerpoint/2010/main" val="29637955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8A7F1D9D-ECF6-46AF-8C01-0CD100DA9A00}"/>
              </a:ext>
            </a:extLst>
          </p:cNvPr>
          <p:cNvGrpSpPr>
            <a:grpSpLocks/>
          </p:cNvGrpSpPr>
          <p:nvPr/>
        </p:nvGrpSpPr>
        <p:grpSpPr bwMode="auto">
          <a:xfrm>
            <a:off x="5067300" y="1789114"/>
            <a:ext cx="7120467" cy="5056187"/>
            <a:chOff x="2394" y="1127"/>
            <a:chExt cx="3364" cy="3185"/>
          </a:xfrm>
        </p:grpSpPr>
        <p:sp>
          <p:nvSpPr>
            <p:cNvPr id="4099" name="Rectangle 3">
              <a:extLst>
                <a:ext uri="{FF2B5EF4-FFF2-40B4-BE49-F238E27FC236}">
                  <a16:creationId xmlns:a16="http://schemas.microsoft.com/office/drawing/2014/main" xmlns="" id="{1F4B61CF-9243-45E3-AA1E-9BB7639D6A1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0" name="Oval 4">
              <a:extLst>
                <a:ext uri="{FF2B5EF4-FFF2-40B4-BE49-F238E27FC236}">
                  <a16:creationId xmlns:a16="http://schemas.microsoft.com/office/drawing/2014/main" xmlns="" id="{7002B8C8-29D2-43A8-8988-180F93B1598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1" name="Rectangle 5">
              <a:extLst>
                <a:ext uri="{FF2B5EF4-FFF2-40B4-BE49-F238E27FC236}">
                  <a16:creationId xmlns:a16="http://schemas.microsoft.com/office/drawing/2014/main" xmlns="" id="{E68B2A68-8F27-4E63-A6AD-C4A949FDA48F}"/>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2" name="Freeform 6">
              <a:extLst>
                <a:ext uri="{FF2B5EF4-FFF2-40B4-BE49-F238E27FC236}">
                  <a16:creationId xmlns:a16="http://schemas.microsoft.com/office/drawing/2014/main" xmlns="" id="{EC2A8037-28D4-496B-B7F8-0E7B485F4277}"/>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3" name="Rectangle 7">
              <a:extLst>
                <a:ext uri="{FF2B5EF4-FFF2-40B4-BE49-F238E27FC236}">
                  <a16:creationId xmlns:a16="http://schemas.microsoft.com/office/drawing/2014/main" xmlns="" id="{26E550D8-93EF-49DB-BDD5-476434F0B7D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4" name="Rectangle 8">
              <a:extLst>
                <a:ext uri="{FF2B5EF4-FFF2-40B4-BE49-F238E27FC236}">
                  <a16:creationId xmlns:a16="http://schemas.microsoft.com/office/drawing/2014/main" xmlns="" id="{C9D29A75-052B-4628-BA9F-D3002E442526}"/>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5" name="Rectangle 9">
              <a:extLst>
                <a:ext uri="{FF2B5EF4-FFF2-40B4-BE49-F238E27FC236}">
                  <a16:creationId xmlns:a16="http://schemas.microsoft.com/office/drawing/2014/main" xmlns="" id="{54A3C7BB-5F13-4F13-8D98-2832255BED63}"/>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6" name="Rectangle 10">
              <a:extLst>
                <a:ext uri="{FF2B5EF4-FFF2-40B4-BE49-F238E27FC236}">
                  <a16:creationId xmlns:a16="http://schemas.microsoft.com/office/drawing/2014/main" xmlns="" id="{4F17294D-F6A3-41A0-B35F-C2AEB63A2E0C}"/>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7" name="Rectangle 11">
              <a:extLst>
                <a:ext uri="{FF2B5EF4-FFF2-40B4-BE49-F238E27FC236}">
                  <a16:creationId xmlns:a16="http://schemas.microsoft.com/office/drawing/2014/main" xmlns="" id="{95EC9B69-E05D-4EA7-A0D0-A6296B34357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8" name="Freeform 12">
              <a:extLst>
                <a:ext uri="{FF2B5EF4-FFF2-40B4-BE49-F238E27FC236}">
                  <a16:creationId xmlns:a16="http://schemas.microsoft.com/office/drawing/2014/main" xmlns="" id="{A0625C9C-2447-45CA-83C8-0275319479A4}"/>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09" name="Freeform 13">
              <a:extLst>
                <a:ext uri="{FF2B5EF4-FFF2-40B4-BE49-F238E27FC236}">
                  <a16:creationId xmlns:a16="http://schemas.microsoft.com/office/drawing/2014/main" xmlns="" id="{337EA0C1-A6F3-40FE-B9C3-49861280C201}"/>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0" name="Freeform 14">
              <a:extLst>
                <a:ext uri="{FF2B5EF4-FFF2-40B4-BE49-F238E27FC236}">
                  <a16:creationId xmlns:a16="http://schemas.microsoft.com/office/drawing/2014/main" xmlns="" id="{AE48743D-3552-490A-8EC4-0850BB5841A2}"/>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1" name="Freeform 15">
              <a:extLst>
                <a:ext uri="{FF2B5EF4-FFF2-40B4-BE49-F238E27FC236}">
                  <a16:creationId xmlns:a16="http://schemas.microsoft.com/office/drawing/2014/main" xmlns="" id="{26C5C3C1-692B-45B3-B78E-4E6829875699}"/>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2" name="Freeform 16">
              <a:extLst>
                <a:ext uri="{FF2B5EF4-FFF2-40B4-BE49-F238E27FC236}">
                  <a16:creationId xmlns:a16="http://schemas.microsoft.com/office/drawing/2014/main" xmlns="" id="{A556C283-CCE4-4C95-A805-925AA1B9891E}"/>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3" name="Freeform 17">
              <a:extLst>
                <a:ext uri="{FF2B5EF4-FFF2-40B4-BE49-F238E27FC236}">
                  <a16:creationId xmlns:a16="http://schemas.microsoft.com/office/drawing/2014/main" xmlns="" id="{7FFE74E9-CB31-4855-91EC-4BA64ABF0D2B}"/>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4" name="Freeform 18">
              <a:extLst>
                <a:ext uri="{FF2B5EF4-FFF2-40B4-BE49-F238E27FC236}">
                  <a16:creationId xmlns:a16="http://schemas.microsoft.com/office/drawing/2014/main" xmlns="" id="{DA5CA65D-235C-4C2B-A968-C786812C8C88}"/>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5" name="Freeform 19">
              <a:extLst>
                <a:ext uri="{FF2B5EF4-FFF2-40B4-BE49-F238E27FC236}">
                  <a16:creationId xmlns:a16="http://schemas.microsoft.com/office/drawing/2014/main" xmlns="" id="{41392C67-95C7-47D4-A1DC-3C1A9C818453}"/>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6" name="Freeform 20">
              <a:extLst>
                <a:ext uri="{FF2B5EF4-FFF2-40B4-BE49-F238E27FC236}">
                  <a16:creationId xmlns:a16="http://schemas.microsoft.com/office/drawing/2014/main" xmlns="" id="{301CD1CD-FF57-43C0-822C-2FE04889C306}"/>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7" name="Freeform 21">
              <a:extLst>
                <a:ext uri="{FF2B5EF4-FFF2-40B4-BE49-F238E27FC236}">
                  <a16:creationId xmlns:a16="http://schemas.microsoft.com/office/drawing/2014/main" xmlns="" id="{54180D96-4EBB-446D-86C1-80C26F1940AA}"/>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8" name="Freeform 22">
              <a:extLst>
                <a:ext uri="{FF2B5EF4-FFF2-40B4-BE49-F238E27FC236}">
                  <a16:creationId xmlns:a16="http://schemas.microsoft.com/office/drawing/2014/main" xmlns="" id="{26000D50-D813-4190-9CFC-0436E084522D}"/>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19" name="Freeform 23">
              <a:extLst>
                <a:ext uri="{FF2B5EF4-FFF2-40B4-BE49-F238E27FC236}">
                  <a16:creationId xmlns:a16="http://schemas.microsoft.com/office/drawing/2014/main" xmlns="" id="{B6A66DF5-F363-4A16-9162-55A10864CC47}"/>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0" name="Freeform 24">
              <a:extLst>
                <a:ext uri="{FF2B5EF4-FFF2-40B4-BE49-F238E27FC236}">
                  <a16:creationId xmlns:a16="http://schemas.microsoft.com/office/drawing/2014/main" xmlns="" id="{D0F8CEE9-5A2D-4958-90AD-C83F8C4643A4}"/>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1" name="Freeform 25">
              <a:extLst>
                <a:ext uri="{FF2B5EF4-FFF2-40B4-BE49-F238E27FC236}">
                  <a16:creationId xmlns:a16="http://schemas.microsoft.com/office/drawing/2014/main" xmlns="" id="{9FD35C25-F357-4490-87CB-25E57B043D34}"/>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2" name="Freeform 26">
              <a:extLst>
                <a:ext uri="{FF2B5EF4-FFF2-40B4-BE49-F238E27FC236}">
                  <a16:creationId xmlns:a16="http://schemas.microsoft.com/office/drawing/2014/main" xmlns="" id="{8E480459-BC75-4A9B-9C8A-B10FFD5D4010}"/>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3" name="Oval 27">
              <a:extLst>
                <a:ext uri="{FF2B5EF4-FFF2-40B4-BE49-F238E27FC236}">
                  <a16:creationId xmlns:a16="http://schemas.microsoft.com/office/drawing/2014/main" xmlns="" id="{15DE7E1D-FAB4-4AE3-AE43-EC7EA6DD0F16}"/>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4" name="Oval 28">
              <a:extLst>
                <a:ext uri="{FF2B5EF4-FFF2-40B4-BE49-F238E27FC236}">
                  <a16:creationId xmlns:a16="http://schemas.microsoft.com/office/drawing/2014/main" xmlns="" id="{D4BFE818-B5EF-4074-B9F8-CB027E6A73C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5" name="Oval 29">
              <a:extLst>
                <a:ext uri="{FF2B5EF4-FFF2-40B4-BE49-F238E27FC236}">
                  <a16:creationId xmlns:a16="http://schemas.microsoft.com/office/drawing/2014/main" xmlns="" id="{1E479212-C568-42AB-A5F7-36F7186F1606}"/>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6" name="Freeform 30">
              <a:extLst>
                <a:ext uri="{FF2B5EF4-FFF2-40B4-BE49-F238E27FC236}">
                  <a16:creationId xmlns:a16="http://schemas.microsoft.com/office/drawing/2014/main" xmlns="" id="{C7DFE592-CB2F-4ACC-AAAB-0131EE39124C}"/>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7" name="Freeform 31">
              <a:extLst>
                <a:ext uri="{FF2B5EF4-FFF2-40B4-BE49-F238E27FC236}">
                  <a16:creationId xmlns:a16="http://schemas.microsoft.com/office/drawing/2014/main" xmlns="" id="{2E3BD0F6-C6F0-4037-A4B3-A76A366AAC16}"/>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8" name="Rectangle 32">
              <a:extLst>
                <a:ext uri="{FF2B5EF4-FFF2-40B4-BE49-F238E27FC236}">
                  <a16:creationId xmlns:a16="http://schemas.microsoft.com/office/drawing/2014/main" xmlns="" id="{FEC40A4C-F628-4C58-AF45-A86D749E4A2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29" name="Rectangle 33">
              <a:extLst>
                <a:ext uri="{FF2B5EF4-FFF2-40B4-BE49-F238E27FC236}">
                  <a16:creationId xmlns:a16="http://schemas.microsoft.com/office/drawing/2014/main" xmlns="" id="{F2D931E5-0976-413B-AF69-EE66835AD8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30" name="AutoShape 34">
              <a:extLst>
                <a:ext uri="{FF2B5EF4-FFF2-40B4-BE49-F238E27FC236}">
                  <a16:creationId xmlns:a16="http://schemas.microsoft.com/office/drawing/2014/main" xmlns="" id="{92BDC5E5-4DD6-47FB-A476-16FDC08BDBCB}"/>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31" name="Freeform 35">
              <a:extLst>
                <a:ext uri="{FF2B5EF4-FFF2-40B4-BE49-F238E27FC236}">
                  <a16:creationId xmlns:a16="http://schemas.microsoft.com/office/drawing/2014/main" xmlns="" id="{201C33BA-1990-4CA0-BC77-9B5D273F5598}"/>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sp>
          <p:nvSpPr>
            <p:cNvPr id="4132" name="Freeform 36">
              <a:extLst>
                <a:ext uri="{FF2B5EF4-FFF2-40B4-BE49-F238E27FC236}">
                  <a16:creationId xmlns:a16="http://schemas.microsoft.com/office/drawing/2014/main" xmlns="" id="{073C81FF-BBE0-433A-BCA7-F2E7C30AD4B3}"/>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endParaRPr lang="en-US" altLang="en-US" sz="1800"/>
            </a:p>
          </p:txBody>
        </p:sp>
      </p:grpSp>
      <p:sp>
        <p:nvSpPr>
          <p:cNvPr id="4133" name="Rectangle 37">
            <a:extLst>
              <a:ext uri="{FF2B5EF4-FFF2-40B4-BE49-F238E27FC236}">
                <a16:creationId xmlns:a16="http://schemas.microsoft.com/office/drawing/2014/main" xmlns="" id="{76408901-9619-4366-97AB-D53A6E1800D1}"/>
              </a:ext>
            </a:extLst>
          </p:cNvPr>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34" name="Rectangle 38">
            <a:extLst>
              <a:ext uri="{FF2B5EF4-FFF2-40B4-BE49-F238E27FC236}">
                <a16:creationId xmlns:a16="http://schemas.microsoft.com/office/drawing/2014/main" xmlns="" id="{35C73A42-92D6-4AC9-ACAA-89CC99379637}"/>
              </a:ext>
            </a:extLst>
          </p:cNvPr>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35" name="Rectangle 39">
            <a:extLst>
              <a:ext uri="{FF2B5EF4-FFF2-40B4-BE49-F238E27FC236}">
                <a16:creationId xmlns:a16="http://schemas.microsoft.com/office/drawing/2014/main" xmlns="" id="{FA54903D-B3F4-43E9-A57A-735E28A32E86}"/>
              </a:ext>
            </a:extLst>
          </p:cNvPr>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ltLang="en-US"/>
          </a:p>
        </p:txBody>
      </p:sp>
      <p:sp>
        <p:nvSpPr>
          <p:cNvPr id="4136" name="Rectangle 40">
            <a:extLst>
              <a:ext uri="{FF2B5EF4-FFF2-40B4-BE49-F238E27FC236}">
                <a16:creationId xmlns:a16="http://schemas.microsoft.com/office/drawing/2014/main" xmlns="" id="{98B0CCE6-BC76-4DB6-82A2-DA8DF81C0601}"/>
              </a:ext>
            </a:extLst>
          </p:cNvPr>
          <p:cNvSpPr>
            <a:spLocks noGrp="1" noChangeArrowheads="1"/>
          </p:cNvSpPr>
          <p:nvPr>
            <p:ph type="ftr" sz="quarter" idx="3"/>
          </p:nvPr>
        </p:nvSpPr>
        <p:spPr bwMode="auto">
          <a:xfrm>
            <a:off x="4165600"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4137" name="Rectangle 41">
            <a:extLst>
              <a:ext uri="{FF2B5EF4-FFF2-40B4-BE49-F238E27FC236}">
                <a16:creationId xmlns:a16="http://schemas.microsoft.com/office/drawing/2014/main" xmlns="" id="{FACC3DAE-F9F9-4F76-8868-9657A81F48AC}"/>
              </a:ext>
            </a:extLst>
          </p:cNvPr>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B095CAD-0990-401F-B09E-65A551F8D461}" type="slidenum">
              <a:rPr lang="en-US" altLang="en-US"/>
              <a:pPr>
                <a:defRPr/>
              </a:pPr>
              <a:t>‹#›</a:t>
            </a:fld>
            <a:endParaRPr lang="en-US" altLang="en-US"/>
          </a:p>
        </p:txBody>
      </p:sp>
    </p:spTree>
    <p:extLst>
      <p:ext uri="{BB962C8B-B14F-4D97-AF65-F5344CB8AC3E}">
        <p14:creationId xmlns:p14="http://schemas.microsoft.com/office/powerpoint/2010/main" val="2815352236"/>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C699CB88-5E1A-4FAC-892A-60949ACB1F6F}" type="datetimeFigureOut">
              <a:rPr lang="en-US" smtClean="0"/>
              <a:pPr eaLnBrk="1" latinLnBrk="0" hangingPunct="1"/>
              <a:t>11/8/2020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54393193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0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pPr>
            <a:fld id="{E6DE2A0E-DD6A-4B35-91AE-57CD83DC75BE}" type="datetime1">
              <a:rPr lang="en-US" smtClean="0">
                <a:solidFill>
                  <a:srgbClr val="000000"/>
                </a:solidFill>
                <a:ea typeface="ＭＳ Ｐゴシック" pitchFamily="-111" charset="-128"/>
              </a:rPr>
              <a:t>11/8/2020</a:t>
            </a:fld>
            <a:endParaRPr lang="en-US">
              <a:solidFill>
                <a:srgbClr val="000000"/>
              </a:solidFill>
              <a:ea typeface="ＭＳ Ｐゴシック" pitchFamily="-111" charset="-128"/>
            </a:endParaRPr>
          </a:p>
        </p:txBody>
      </p:sp>
      <p:sp>
        <p:nvSpPr>
          <p:cNvPr id="280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lgn="ctr" fontAlgn="base">
              <a:spcBef>
                <a:spcPct val="0"/>
              </a:spcBef>
              <a:spcAft>
                <a:spcPct val="0"/>
              </a:spcAft>
            </a:pPr>
            <a:endParaRPr lang="en-US">
              <a:solidFill>
                <a:srgbClr val="000000"/>
              </a:solidFill>
              <a:ea typeface="ＭＳ Ｐゴシック" pitchFamily="-111" charset="-128"/>
            </a:endParaRPr>
          </a:p>
        </p:txBody>
      </p:sp>
      <p:sp>
        <p:nvSpPr>
          <p:cNvPr id="280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pPr>
            <a:fld id="{2ADC4DFB-D5B3-4E28-8973-8A8E5D3A1F12}" type="slidenum">
              <a:rPr lang="en-US" smtClean="0">
                <a:solidFill>
                  <a:srgbClr val="000000"/>
                </a:solidFill>
                <a:ea typeface="ＭＳ Ｐゴシック" pitchFamily="-111" charset="-128"/>
              </a:rPr>
              <a:pPr fontAlgn="base">
                <a:spcBef>
                  <a:spcPct val="0"/>
                </a:spcBef>
                <a:spcAft>
                  <a:spcPct val="0"/>
                </a:spcAft>
              </a:pPr>
              <a:t>‹#›</a:t>
            </a:fld>
            <a:endParaRPr lang="en-US">
              <a:solidFill>
                <a:srgbClr val="000000"/>
              </a:solidFill>
              <a:ea typeface="ＭＳ Ｐゴシック" pitchFamily="-111" charset="-128"/>
            </a:endParaRPr>
          </a:p>
        </p:txBody>
      </p:sp>
    </p:spTree>
    <p:extLst>
      <p:ext uri="{BB962C8B-B14F-4D97-AF65-F5344CB8AC3E}">
        <p14:creationId xmlns:p14="http://schemas.microsoft.com/office/powerpoint/2010/main" val="21763639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0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jpeg"/><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gif"/><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gif"/><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1.xml"/><Relationship Id="rId1" Type="http://schemas.openxmlformats.org/officeDocument/2006/relationships/tags" Target="../tags/tag2.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xmlns="" id="{EC9084B7-90D2-4F28-B930-6F77A2F81FB7}"/>
              </a:ext>
            </a:extLst>
          </p:cNvPr>
          <p:cNvSpPr/>
          <p:nvPr/>
        </p:nvSpPr>
        <p:spPr>
          <a:xfrm>
            <a:off x="773300" y="1720840"/>
            <a:ext cx="6734939" cy="34163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 SET-APART</a:t>
            </a:r>
          </a:p>
          <a:p>
            <a:pPr algn="ctr"/>
            <a:r>
              <a:rPr lang="en-US" sz="72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PEOPLE, CALLED</a:t>
            </a:r>
          </a:p>
          <a:p>
            <a:pPr algn="ctr"/>
            <a:r>
              <a:rPr lang="en-US" sz="72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HIS BRIDE!</a:t>
            </a:r>
            <a:endParaRPr lang="en-US" sz="72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endParaRPr>
          </a:p>
        </p:txBody>
      </p:sp>
      <p:pic>
        <p:nvPicPr>
          <p:cNvPr id="4" name="Picture 3">
            <a:extLst>
              <a:ext uri="{FF2B5EF4-FFF2-40B4-BE49-F238E27FC236}">
                <a16:creationId xmlns:a16="http://schemas.microsoft.com/office/drawing/2014/main" xmlns="" id="{2E79FBE8-5A5C-49C8-A1A3-9563295FE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42628F12-31C6-4F77-895F-CE4F64B42374}"/>
              </a:ext>
            </a:extLst>
          </p:cNvPr>
          <p:cNvSpPr>
            <a:spLocks noGrp="1"/>
          </p:cNvSpPr>
          <p:nvPr>
            <p:ph type="sldNum" sz="quarter" idx="12"/>
          </p:nvPr>
        </p:nvSpPr>
        <p:spPr/>
        <p:txBody>
          <a:bodyPr/>
          <a:lstStyle/>
          <a:p>
            <a:fld id="{43E892F8-B361-4A69-A9B3-4ECEFF53BB19}" type="slidenum">
              <a:rPr lang="en-US" smtClean="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113883230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7E9EC1-5638-45C3-A21B-9AF2821E2F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xmlns="" id="{340307B4-A7F1-4B21-B813-659321ED5A6B}"/>
              </a:ext>
            </a:extLst>
          </p:cNvPr>
          <p:cNvSpPr txBox="1"/>
          <p:nvPr/>
        </p:nvSpPr>
        <p:spPr>
          <a:xfrm>
            <a:off x="802640" y="4278362"/>
            <a:ext cx="10779760" cy="156966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dirty="0"/>
              <a:t>Did you notice, there is </a:t>
            </a:r>
            <a:r>
              <a:rPr lang="en-US" sz="3200" b="1" dirty="0">
                <a:solidFill>
                  <a:srgbClr val="FF0000"/>
                </a:solidFill>
              </a:rPr>
              <a:t>not one gate </a:t>
            </a:r>
            <a:r>
              <a:rPr lang="en-US" sz="3200" dirty="0"/>
              <a:t>called Christianity, nor Lutheran, Catholic, Mormons, Yehovah Witnesses, Seventh-Day-Adventists, etc.</a:t>
            </a:r>
          </a:p>
        </p:txBody>
      </p:sp>
      <p:pic>
        <p:nvPicPr>
          <p:cNvPr id="5" name="Picture 4">
            <a:extLst>
              <a:ext uri="{FF2B5EF4-FFF2-40B4-BE49-F238E27FC236}">
                <a16:creationId xmlns:a16="http://schemas.microsoft.com/office/drawing/2014/main" xmlns="" id="{94240162-89F6-4796-B6C1-1893EC1206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19836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D7C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E06EC6-E0B6-4A77-AE8E-1925C4BAAB60}"/>
              </a:ext>
            </a:extLst>
          </p:cNvPr>
          <p:cNvSpPr>
            <a:spLocks noGrp="1"/>
          </p:cNvSpPr>
          <p:nvPr>
            <p:ph type="title"/>
          </p:nvPr>
        </p:nvSpPr>
        <p:spPr>
          <a:xfrm>
            <a:off x="756356" y="3942079"/>
            <a:ext cx="10541564" cy="1813597"/>
          </a:xfrm>
        </p:spPr>
        <p:txBody>
          <a:bodyPr wrap="square" anchor="b">
            <a:noAutofit/>
            <a:scene3d>
              <a:camera prst="orthographicFront"/>
              <a:lightRig rig="threePt" dir="t"/>
            </a:scene3d>
            <a:sp3d extrusionH="57150">
              <a:bevelT w="38100" h="38100"/>
            </a:sp3d>
          </a:bodyPr>
          <a:lstStyle/>
          <a:p>
            <a:pPr algn="ctr"/>
            <a:r>
              <a:rPr lang="en-US" sz="5400" dirty="0">
                <a:solidFill>
                  <a:schemeClr val="accent1">
                    <a:lumMod val="25000"/>
                  </a:schemeClr>
                </a:solidFill>
              </a:rPr>
              <a:t>Only those who are set-apart will receive the key to Paradise!</a:t>
            </a:r>
          </a:p>
        </p:txBody>
      </p:sp>
      <p:pic>
        <p:nvPicPr>
          <p:cNvPr id="2" name="Picture 1">
            <a:extLst>
              <a:ext uri="{FF2B5EF4-FFF2-40B4-BE49-F238E27FC236}">
                <a16:creationId xmlns:a16="http://schemas.microsoft.com/office/drawing/2014/main" xmlns="" id="{9E262C34-077F-48B0-AA00-662D3A753A2B}"/>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1666241" y="760650"/>
            <a:ext cx="8707120" cy="3181429"/>
          </a:xfrm>
          <a:prstGeom prst="rect">
            <a:avLst/>
          </a:prstGeom>
          <a:noFill/>
          <a:scene3d>
            <a:camera prst="orthographicFront"/>
            <a:lightRig rig="threePt" dir="t"/>
          </a:scene3d>
          <a:sp3d>
            <a:bevelT w="152400" h="50800" prst="softRound"/>
          </a:sp3d>
        </p:spPr>
      </p:pic>
      <p:pic>
        <p:nvPicPr>
          <p:cNvPr id="3" name="Picture 2">
            <a:extLst>
              <a:ext uri="{FF2B5EF4-FFF2-40B4-BE49-F238E27FC236}">
                <a16:creationId xmlns:a16="http://schemas.microsoft.com/office/drawing/2014/main" xmlns="" id="{933F4189-510F-4171-ADAA-FB02D0D8E2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t>11</a:t>
            </a:fld>
            <a:endParaRPr lang="en-US" dirty="0"/>
          </a:p>
        </p:txBody>
      </p:sp>
    </p:spTree>
    <p:extLst>
      <p:ext uri="{BB962C8B-B14F-4D97-AF65-F5344CB8AC3E}">
        <p14:creationId xmlns:p14="http://schemas.microsoft.com/office/powerpoint/2010/main" val="166346872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792941" y="1967062"/>
            <a:ext cx="8478819" cy="280076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dirty="0" smtClean="0">
                <a:solidFill>
                  <a:srgbClr val="3333FF"/>
                </a:solidFill>
                <a:latin typeface="Arial" panose="020B0604020202020204" pitchFamily="34" charset="0"/>
                <a:cs typeface="Arial" panose="020B0604020202020204" pitchFamily="34" charset="0"/>
              </a:rPr>
              <a:t>1 Peter </a:t>
            </a:r>
            <a:r>
              <a:rPr lang="en-US" sz="4400" dirty="0">
                <a:solidFill>
                  <a:srgbClr val="3333FF"/>
                </a:solidFill>
                <a:latin typeface="Arial" panose="020B0604020202020204" pitchFamily="34" charset="0"/>
                <a:cs typeface="Arial" panose="020B0604020202020204" pitchFamily="34" charset="0"/>
              </a:rPr>
              <a:t>1:16 quotes the words of YHVH from Leviticus 11:44-45: “</a:t>
            </a:r>
            <a:r>
              <a:rPr lang="en-US" sz="4400" b="1" dirty="0">
                <a:solidFill>
                  <a:srgbClr val="3333FF"/>
                </a:solidFill>
                <a:latin typeface="Arial" panose="020B0604020202020204" pitchFamily="34" charset="0"/>
                <a:cs typeface="Arial" panose="020B0604020202020204" pitchFamily="34" charset="0"/>
              </a:rPr>
              <a:t>Be ye set apart </a:t>
            </a:r>
            <a:r>
              <a:rPr lang="en-US" sz="4400" b="1" dirty="0" smtClean="0">
                <a:solidFill>
                  <a:srgbClr val="3333FF"/>
                </a:solidFill>
                <a:latin typeface="Arial" panose="020B0604020202020204" pitchFamily="34" charset="0"/>
                <a:cs typeface="Arial" panose="020B0604020202020204" pitchFamily="34" charset="0"/>
              </a:rPr>
              <a:t/>
            </a:r>
            <a:br>
              <a:rPr lang="en-US" sz="4400" b="1" dirty="0" smtClean="0">
                <a:solidFill>
                  <a:srgbClr val="3333FF"/>
                </a:solidFill>
                <a:latin typeface="Arial" panose="020B0604020202020204" pitchFamily="34" charset="0"/>
                <a:cs typeface="Arial" panose="020B0604020202020204" pitchFamily="34" charset="0"/>
              </a:rPr>
            </a:br>
            <a:r>
              <a:rPr lang="en-US" sz="4400" b="1" dirty="0" smtClean="0">
                <a:solidFill>
                  <a:srgbClr val="FF0000"/>
                </a:solidFill>
                <a:latin typeface="Arial" panose="020B0604020202020204" pitchFamily="34" charset="0"/>
                <a:cs typeface="Arial" panose="020B0604020202020204" pitchFamily="34" charset="0"/>
              </a:rPr>
              <a:t>for </a:t>
            </a:r>
            <a:r>
              <a:rPr lang="en-US" sz="4400" b="1" dirty="0">
                <a:solidFill>
                  <a:srgbClr val="FF0000"/>
                </a:solidFill>
                <a:latin typeface="Arial" panose="020B0604020202020204" pitchFamily="34" charset="0"/>
                <a:cs typeface="Arial" panose="020B0604020202020204" pitchFamily="34" charset="0"/>
              </a:rPr>
              <a:t>I am set apart.</a:t>
            </a:r>
            <a:r>
              <a:rPr lang="en-US" sz="4400" b="1" dirty="0">
                <a:solidFill>
                  <a:srgbClr val="3333FF"/>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xmlns=""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a16="http://schemas.microsoft.com/office/drawing/2014/main" xmlns="" id="{ABCDABCC-820E-4EFB-9ED2-6375DC94EE1F}"/>
              </a:ext>
            </a:extLst>
          </p:cNvPr>
          <p:cNvSpPr>
            <a:spLocks noGrp="1"/>
          </p:cNvSpPr>
          <p:nvPr>
            <p:ph type="sldNum" sz="quarter" idx="12"/>
          </p:nvPr>
        </p:nvSpPr>
        <p:spPr/>
        <p:txBody>
          <a:bodyPr/>
          <a:lstStyle/>
          <a:p>
            <a:fld id="{43E892F8-B361-4A69-A9B3-4ECEFF53BB19}" type="slidenum">
              <a:rPr lang="en-US" smtClean="0"/>
              <a:t>12</a:t>
            </a:fld>
            <a:endParaRPr lang="en-US"/>
          </a:p>
        </p:txBody>
      </p:sp>
    </p:spTree>
    <p:extLst>
      <p:ext uri="{BB962C8B-B14F-4D97-AF65-F5344CB8AC3E}">
        <p14:creationId xmlns:p14="http://schemas.microsoft.com/office/powerpoint/2010/main" val="328915979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667435" y="1967061"/>
            <a:ext cx="8725050" cy="313932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dirty="0">
                <a:solidFill>
                  <a:srgbClr val="3333FF"/>
                </a:solidFill>
                <a:latin typeface="Arial" panose="020B0604020202020204" pitchFamily="34" charset="0"/>
                <a:cs typeface="Arial" panose="020B0604020202020204" pitchFamily="34" charset="0"/>
              </a:rPr>
              <a:t>As Yahuwah is, so must His followers be!</a:t>
            </a:r>
            <a:r>
              <a:rPr lang="en-US" sz="6600" b="1" dirty="0">
                <a:solidFill>
                  <a:srgbClr val="3333FF"/>
                </a:solidFill>
                <a:latin typeface="Arial" panose="020B0604020202020204" pitchFamily="34" charset="0"/>
                <a:cs typeface="Arial" panose="020B0604020202020204" pitchFamily="34" charset="0"/>
              </a:rPr>
              <a:t> Be set-part!</a:t>
            </a:r>
          </a:p>
        </p:txBody>
      </p:sp>
      <p:pic>
        <p:nvPicPr>
          <p:cNvPr id="4" name="Picture 3">
            <a:extLst>
              <a:ext uri="{FF2B5EF4-FFF2-40B4-BE49-F238E27FC236}">
                <a16:creationId xmlns:a16="http://schemas.microsoft.com/office/drawing/2014/main" xmlns=""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a16="http://schemas.microsoft.com/office/drawing/2014/main" xmlns="" id="{ABCDABCC-820E-4EFB-9ED2-6375DC94EE1F}"/>
              </a:ext>
            </a:extLst>
          </p:cNvPr>
          <p:cNvSpPr>
            <a:spLocks noGrp="1"/>
          </p:cNvSpPr>
          <p:nvPr>
            <p:ph type="sldNum" sz="quarter" idx="12"/>
          </p:nvPr>
        </p:nvSpPr>
        <p:spPr/>
        <p:txBody>
          <a:bodyPr/>
          <a:lstStyle/>
          <a:p>
            <a:fld id="{43E892F8-B361-4A69-A9B3-4ECEFF53BB19}" type="slidenum">
              <a:rPr lang="en-US" smtClean="0"/>
              <a:t>13</a:t>
            </a:fld>
            <a:endParaRPr lang="en-US"/>
          </a:p>
        </p:txBody>
      </p:sp>
    </p:spTree>
    <p:extLst>
      <p:ext uri="{BB962C8B-B14F-4D97-AF65-F5344CB8AC3E}">
        <p14:creationId xmlns:p14="http://schemas.microsoft.com/office/powerpoint/2010/main" val="279719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0818D97E-6383-47F9-B8FA-6A57E2BE40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7179" y="1898683"/>
            <a:ext cx="6067569" cy="3019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6" name="Group 35">
            <a:extLst>
              <a:ext uri="{FF2B5EF4-FFF2-40B4-BE49-F238E27FC236}">
                <a16:creationId xmlns:a16="http://schemas.microsoft.com/office/drawing/2014/main" xmlns=""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5029199"/>
            <a:ext cx="12228128" cy="1828800"/>
            <a:chOff x="-305" y="2987478"/>
            <a:chExt cx="12188952" cy="1828800"/>
          </a:xfrm>
        </p:grpSpPr>
        <p:sp>
          <p:nvSpPr>
            <p:cNvPr id="37" name="Freeform: Shape 36">
              <a:extLst>
                <a:ext uri="{FF2B5EF4-FFF2-40B4-BE49-F238E27FC236}">
                  <a16:creationId xmlns:a16="http://schemas.microsoft.com/office/drawing/2014/main" xmlns=""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0" name="Freeform: Shape 39">
              <a:extLst>
                <a:ext uri="{FF2B5EF4-FFF2-40B4-BE49-F238E27FC236}">
                  <a16:creationId xmlns:a16="http://schemas.microsoft.com/office/drawing/2014/main" xmlns=""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xmlns="" id="{812CA4DA-5F79-42E6-9DCA-7402F39F09D0}"/>
              </a:ext>
            </a:extLst>
          </p:cNvPr>
          <p:cNvSpPr txBox="1"/>
          <p:nvPr/>
        </p:nvSpPr>
        <p:spPr>
          <a:xfrm>
            <a:off x="7019364" y="619711"/>
            <a:ext cx="4401671" cy="5509200"/>
          </a:xfrm>
          <a:prstGeom prst="rect">
            <a:avLst/>
          </a:prstGeom>
          <a:noFill/>
        </p:spPr>
        <p:txBody>
          <a:bodyPr wrap="square" rtlCol="0">
            <a:spAutoFit/>
          </a:bodyPr>
          <a:lstStyle/>
          <a:p>
            <a:pPr algn="ctr"/>
            <a:r>
              <a:rPr lang="en-US" sz="3200" dirty="0"/>
              <a:t>In John 15:20 Yahusha said: </a:t>
            </a:r>
            <a:r>
              <a:rPr lang="en-US" sz="3200" b="1" dirty="0"/>
              <a:t>“Remember the word that I said unto you, The servant is not greater than his lord. </a:t>
            </a:r>
            <a:r>
              <a:rPr lang="en-US" sz="3200" b="1" dirty="0" smtClean="0"/>
              <a:t/>
            </a:r>
            <a:br>
              <a:rPr lang="en-US" sz="3200" b="1" dirty="0" smtClean="0"/>
            </a:br>
            <a:r>
              <a:rPr lang="en-US" sz="3200" b="1" dirty="0" smtClean="0">
                <a:solidFill>
                  <a:srgbClr val="FF0000"/>
                </a:solidFill>
              </a:rPr>
              <a:t>If </a:t>
            </a:r>
            <a:r>
              <a:rPr lang="en-US" sz="3200" b="1" dirty="0">
                <a:solidFill>
                  <a:srgbClr val="FF0000"/>
                </a:solidFill>
              </a:rPr>
              <a:t>they have persecuted me, they will also persecute </a:t>
            </a:r>
            <a:r>
              <a:rPr lang="en-US" sz="3200" b="1" dirty="0" smtClean="0">
                <a:solidFill>
                  <a:srgbClr val="FF0000"/>
                </a:solidFill>
              </a:rPr>
              <a:t>you;</a:t>
            </a:r>
            <a:r>
              <a:rPr lang="en-US" sz="3200" b="1" dirty="0" smtClean="0"/>
              <a:t> </a:t>
            </a:r>
            <a:r>
              <a:rPr lang="en-US" sz="3200" b="1" dirty="0"/>
              <a:t>if they have kept my saying, they will keep yours also.” </a:t>
            </a:r>
            <a:r>
              <a:rPr lang="en-US" sz="2800" dirty="0"/>
              <a:t>(KJV) </a:t>
            </a:r>
          </a:p>
        </p:txBody>
      </p:sp>
      <p:sp>
        <p:nvSpPr>
          <p:cNvPr id="6" name="Rectangle 5">
            <a:extLst>
              <a:ext uri="{FF2B5EF4-FFF2-40B4-BE49-F238E27FC236}">
                <a16:creationId xmlns:a16="http://schemas.microsoft.com/office/drawing/2014/main" xmlns="" id="{74DE3AF1-EE30-4116-8A19-82B39AEA2F46}"/>
              </a:ext>
            </a:extLst>
          </p:cNvPr>
          <p:cNvSpPr/>
          <p:nvPr/>
        </p:nvSpPr>
        <p:spPr>
          <a:xfrm>
            <a:off x="447040" y="304800"/>
            <a:ext cx="11318240" cy="620776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a:extLst>
              <a:ext uri="{FF2B5EF4-FFF2-40B4-BE49-F238E27FC236}">
                <a16:creationId xmlns:a16="http://schemas.microsoft.com/office/drawing/2014/main" xmlns="" id="{CE50CCCE-123D-463D-9AD6-991CE0B704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13"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435356" y="6481860"/>
            <a:ext cx="2743200" cy="365125"/>
          </a:xfrm>
        </p:spPr>
        <p:txBody>
          <a:bodyPr/>
          <a:lstStyle/>
          <a:p>
            <a:fld id="{43E892F8-B361-4A69-A9B3-4ECEFF53BB19}" type="slidenum">
              <a:rPr lang="en-US" smtClean="0"/>
              <a:t>14</a:t>
            </a:fld>
            <a:endParaRPr lang="en-US" dirty="0"/>
          </a:p>
        </p:txBody>
      </p:sp>
    </p:spTree>
    <p:extLst>
      <p:ext uri="{BB962C8B-B14F-4D97-AF65-F5344CB8AC3E}">
        <p14:creationId xmlns:p14="http://schemas.microsoft.com/office/powerpoint/2010/main" val="417975839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8CB6BB11-DB69-4D42-A003-7521071AAC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989" r="-1" b="-1"/>
          <a:stretch/>
        </p:blipFill>
        <p:spPr>
          <a:xfrm>
            <a:off x="838200" y="754148"/>
            <a:ext cx="10515600" cy="4995575"/>
          </a:xfrm>
          <a:prstGeom prst="rect">
            <a:avLst/>
          </a:prstGeom>
          <a:scene3d>
            <a:camera prst="orthographicFront"/>
            <a:lightRig rig="threePt" dir="t"/>
          </a:scene3d>
          <a:sp3d>
            <a:bevelT/>
          </a:sp3d>
        </p:spPr>
      </p:pic>
      <p:cxnSp>
        <p:nvCxnSpPr>
          <p:cNvPr id="14" name="Straight Connector 13">
            <a:extLst>
              <a:ext uri="{FF2B5EF4-FFF2-40B4-BE49-F238E27FC236}">
                <a16:creationId xmlns:a16="http://schemas.microsoft.com/office/drawing/2014/main" xmlns=""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xmlns="" id="{06854A2B-19A2-48EC-9AB5-B2B91C12F8E6}"/>
              </a:ext>
            </a:extLst>
          </p:cNvPr>
          <p:cNvSpPr>
            <a:spLocks noGrp="1"/>
          </p:cNvSpPr>
          <p:nvPr>
            <p:ph type="sldNum" sz="quarter" idx="12"/>
          </p:nvPr>
        </p:nvSpPr>
        <p:spPr>
          <a:xfrm>
            <a:off x="8610599" y="6492240"/>
            <a:ext cx="3581399" cy="365125"/>
          </a:xfrm>
        </p:spPr>
        <p:txBody>
          <a:bodyPr>
            <a:normAutofit/>
          </a:bodyPr>
          <a:lstStyle/>
          <a:p>
            <a:pPr>
              <a:spcAft>
                <a:spcPts val="600"/>
              </a:spcAft>
            </a:pPr>
            <a:fld id="{43E892F8-B361-4A69-A9B3-4ECEFF53BB19}" type="slidenum">
              <a:rPr lang="en-US" smtClean="0"/>
              <a:pPr>
                <a:spcAft>
                  <a:spcPts val="600"/>
                </a:spcAft>
              </a:pPr>
              <a:t>15</a:t>
            </a:fld>
            <a:endParaRPr lang="en-US" dirty="0"/>
          </a:p>
        </p:txBody>
      </p:sp>
      <p:sp>
        <p:nvSpPr>
          <p:cNvPr id="4" name="Rectangle 3">
            <a:extLst>
              <a:ext uri="{FF2B5EF4-FFF2-40B4-BE49-F238E27FC236}">
                <a16:creationId xmlns:a16="http://schemas.microsoft.com/office/drawing/2014/main" xmlns="" id="{3D56CC79-1251-4B63-8916-CD408747482C}"/>
              </a:ext>
            </a:extLst>
          </p:cNvPr>
          <p:cNvSpPr/>
          <p:nvPr/>
        </p:nvSpPr>
        <p:spPr>
          <a:xfrm>
            <a:off x="1292328" y="1079391"/>
            <a:ext cx="7168950" cy="76944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400" b="1" cap="none" spc="0" dirty="0">
                <a:ln w="13462">
                  <a:solidFill>
                    <a:schemeClr val="bg1"/>
                  </a:solidFill>
                  <a:prstDash val="solid"/>
                </a:ln>
                <a:effectLst>
                  <a:outerShdw dist="38100" dir="2700000" algn="bl" rotWithShape="0">
                    <a:schemeClr val="accent5"/>
                  </a:outerShdw>
                </a:effectLst>
                <a:latin typeface="Arial Black" panose="020B0A04020102020204" pitchFamily="34" charset="0"/>
              </a:rPr>
              <a:t>HIS PEOPLE MUST BE </a:t>
            </a:r>
          </a:p>
        </p:txBody>
      </p:sp>
      <p:sp>
        <p:nvSpPr>
          <p:cNvPr id="5" name="Rectangle 4">
            <a:extLst>
              <a:ext uri="{FF2B5EF4-FFF2-40B4-BE49-F238E27FC236}">
                <a16:creationId xmlns:a16="http://schemas.microsoft.com/office/drawing/2014/main" xmlns="" id="{9337585B-1A86-44A2-B1F3-A1081ADD657D}"/>
              </a:ext>
            </a:extLst>
          </p:cNvPr>
          <p:cNvSpPr/>
          <p:nvPr/>
        </p:nvSpPr>
        <p:spPr>
          <a:xfrm>
            <a:off x="1420345" y="4944408"/>
            <a:ext cx="4907113"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Which means </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xmlns="" id="{3AD1DB9E-12BA-4F00-A941-A94C37A392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Tree>
    <p:extLst>
      <p:ext uri="{BB962C8B-B14F-4D97-AF65-F5344CB8AC3E}">
        <p14:creationId xmlns:p14="http://schemas.microsoft.com/office/powerpoint/2010/main" val="109255216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798320" y="1715115"/>
            <a:ext cx="8585200" cy="403187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a:latin typeface="Arial" panose="020B0604020202020204" pitchFamily="34" charset="0"/>
                <a:cs typeface="Arial" panose="020B0604020202020204" pitchFamily="34" charset="0"/>
              </a:rPr>
              <a:t>They must </a:t>
            </a:r>
            <a:r>
              <a:rPr lang="en-US" sz="4800" b="1" dirty="0">
                <a:solidFill>
                  <a:srgbClr val="3333FF"/>
                </a:solidFill>
                <a:latin typeface="Arial" panose="020B0604020202020204" pitchFamily="34" charset="0"/>
                <a:cs typeface="Arial" panose="020B0604020202020204" pitchFamily="34" charset="0"/>
              </a:rPr>
              <a:t>“… have no fellowship with the unfruitful works of darkness, </a:t>
            </a:r>
            <a:r>
              <a:rPr lang="en-US" sz="4800" b="1" dirty="0" smtClean="0">
                <a:solidFill>
                  <a:srgbClr val="3333FF"/>
                </a:solidFill>
                <a:latin typeface="Arial" panose="020B0604020202020204" pitchFamily="34" charset="0"/>
                <a:cs typeface="Arial" panose="020B0604020202020204" pitchFamily="34" charset="0"/>
              </a:rPr>
              <a:t/>
            </a:r>
            <a:br>
              <a:rPr lang="en-US" sz="4800" b="1" dirty="0" smtClean="0">
                <a:solidFill>
                  <a:srgbClr val="3333FF"/>
                </a:solidFill>
                <a:latin typeface="Arial" panose="020B0604020202020204" pitchFamily="34" charset="0"/>
                <a:cs typeface="Arial" panose="020B0604020202020204" pitchFamily="34" charset="0"/>
              </a:rPr>
            </a:br>
            <a:r>
              <a:rPr lang="en-US" sz="4800" b="1" dirty="0" smtClean="0">
                <a:solidFill>
                  <a:srgbClr val="3333FF"/>
                </a:solidFill>
                <a:latin typeface="Arial" panose="020B0604020202020204" pitchFamily="34" charset="0"/>
                <a:cs typeface="Arial" panose="020B0604020202020204" pitchFamily="34" charset="0"/>
              </a:rPr>
              <a:t>but </a:t>
            </a:r>
            <a:r>
              <a:rPr lang="en-US" sz="4800" b="1" dirty="0">
                <a:solidFill>
                  <a:srgbClr val="3333FF"/>
                </a:solidFill>
                <a:latin typeface="Arial" panose="020B0604020202020204" pitchFamily="34" charset="0"/>
                <a:cs typeface="Arial" panose="020B0604020202020204" pitchFamily="34" charset="0"/>
              </a:rPr>
              <a:t>rather reprove them.” </a:t>
            </a:r>
          </a:p>
          <a:p>
            <a:pPr algn="ctr"/>
            <a:r>
              <a:rPr lang="en-US" sz="3200" b="1" dirty="0">
                <a:latin typeface="Arial" panose="020B0604020202020204" pitchFamily="34" charset="0"/>
                <a:cs typeface="Arial" panose="020B0604020202020204" pitchFamily="34" charset="0"/>
              </a:rPr>
              <a:t>Ephesians 5:11 (KJV) </a:t>
            </a:r>
          </a:p>
          <a:p>
            <a:pPr algn="ct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a16="http://schemas.microsoft.com/office/drawing/2014/main" xmlns="" id="{ABCDABCC-820E-4EFB-9ED2-6375DC94EE1F}"/>
              </a:ext>
            </a:extLst>
          </p:cNvPr>
          <p:cNvSpPr>
            <a:spLocks noGrp="1"/>
          </p:cNvSpPr>
          <p:nvPr>
            <p:ph type="sldNum" sz="quarter" idx="12"/>
          </p:nvPr>
        </p:nvSpPr>
        <p:spPr/>
        <p:txBody>
          <a:bodyPr/>
          <a:lstStyle/>
          <a:p>
            <a:fld id="{43E892F8-B361-4A69-A9B3-4ECEFF53BB19}" type="slidenum">
              <a:rPr lang="en-US"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852299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326640" y="2000518"/>
            <a:ext cx="7447280" cy="310854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atin typeface="Arial" panose="020B0604020202020204" pitchFamily="34" charset="0"/>
                <a:cs typeface="Arial" panose="020B0604020202020204" pitchFamily="34" charset="0"/>
              </a:rPr>
              <a:t>“Thus said </a:t>
            </a:r>
            <a:r>
              <a:rPr lang="he-IL" sz="3600" b="1" dirty="0">
                <a:solidFill>
                  <a:srgbClr val="3333FF"/>
                </a:solidFill>
                <a:latin typeface="Arial" panose="020B0604020202020204" pitchFamily="34" charset="0"/>
                <a:cs typeface="Arial" panose="020B0604020202020204" pitchFamily="34" charset="0"/>
              </a:rPr>
              <a:t>יהוה</a:t>
            </a:r>
            <a:r>
              <a:rPr lang="en-US" sz="3200" b="1" dirty="0">
                <a:latin typeface="Arial" panose="020B0604020202020204" pitchFamily="34" charset="0"/>
                <a:cs typeface="Arial" panose="020B0604020202020204" pitchFamily="34" charset="0"/>
              </a:rPr>
              <a:t> (Yahuwah) Do not learn the way of the nations, and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do </a:t>
            </a:r>
            <a:r>
              <a:rPr lang="en-US" sz="3200" b="1" dirty="0">
                <a:latin typeface="Arial" panose="020B0604020202020204" pitchFamily="34" charset="0"/>
                <a:cs typeface="Arial" panose="020B0604020202020204" pitchFamily="34" charset="0"/>
              </a:rPr>
              <a:t>not be awed by the signs of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the </a:t>
            </a:r>
            <a:r>
              <a:rPr lang="en-US" sz="3200" b="1" dirty="0">
                <a:latin typeface="Arial" panose="020B0604020202020204" pitchFamily="34" charset="0"/>
                <a:cs typeface="Arial" panose="020B0604020202020204" pitchFamily="34" charset="0"/>
              </a:rPr>
              <a:t>heavens, for the nations are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awed </a:t>
            </a:r>
            <a:r>
              <a:rPr lang="en-US" sz="3200" b="1" dirty="0">
                <a:latin typeface="Arial" panose="020B0604020202020204" pitchFamily="34" charset="0"/>
                <a:cs typeface="Arial" panose="020B0604020202020204" pitchFamily="34" charset="0"/>
              </a:rPr>
              <a:t>by them.”</a:t>
            </a:r>
          </a:p>
          <a:p>
            <a:pPr algn="ctr"/>
            <a:r>
              <a:rPr lang="en-US" sz="3200" dirty="0">
                <a:latin typeface="Arial" panose="020B0604020202020204" pitchFamily="34" charset="0"/>
                <a:cs typeface="Arial" panose="020B0604020202020204" pitchFamily="34" charset="0"/>
              </a:rPr>
              <a:t>Jeremiah 10:2 </a:t>
            </a:r>
            <a:r>
              <a:rPr lang="en-US" sz="2800" dirty="0">
                <a:latin typeface="Arial" panose="020B0604020202020204" pitchFamily="34" charset="0"/>
                <a:cs typeface="Arial" panose="020B0604020202020204" pitchFamily="34" charset="0"/>
              </a:rPr>
              <a:t>(The Scriptures)</a:t>
            </a:r>
          </a:p>
        </p:txBody>
      </p:sp>
      <p:pic>
        <p:nvPicPr>
          <p:cNvPr id="4" name="Picture 3">
            <a:extLst>
              <a:ext uri="{FF2B5EF4-FFF2-40B4-BE49-F238E27FC236}">
                <a16:creationId xmlns:a16="http://schemas.microsoft.com/office/drawing/2014/main" xmlns="" id="{9C89C286-7B0B-4C53-9D00-009486DB25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89141"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17</a:t>
            </a:fld>
            <a:endParaRPr lang="en-US" dirty="0">
              <a:solidFill>
                <a:schemeClr val="bg1"/>
              </a:solidFill>
            </a:endParaRPr>
          </a:p>
        </p:txBody>
      </p:sp>
    </p:spTree>
    <p:extLst>
      <p:ext uri="{BB962C8B-B14F-4D97-AF65-F5344CB8AC3E}">
        <p14:creationId xmlns:p14="http://schemas.microsoft.com/office/powerpoint/2010/main" val="113903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60880" y="1798449"/>
            <a:ext cx="8371840"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atin typeface="Arial" panose="020B0604020202020204" pitchFamily="34" charset="0"/>
                <a:cs typeface="Arial" panose="020B0604020202020204" pitchFamily="34" charset="0"/>
              </a:rPr>
              <a:t>“Now therefore, if ye will </a:t>
            </a:r>
            <a:r>
              <a:rPr lang="en-US" sz="3200" b="1" u="sng" dirty="0">
                <a:latin typeface="Arial" panose="020B0604020202020204" pitchFamily="34" charset="0"/>
                <a:cs typeface="Arial" panose="020B0604020202020204" pitchFamily="34" charset="0"/>
              </a:rPr>
              <a:t>obey</a:t>
            </a:r>
            <a:r>
              <a:rPr lang="en-US" sz="3200" b="1" dirty="0">
                <a:latin typeface="Arial" panose="020B0604020202020204" pitchFamily="34" charset="0"/>
                <a:cs typeface="Arial" panose="020B0604020202020204" pitchFamily="34" charset="0"/>
              </a:rPr>
              <a:t> my voice indeed, and </a:t>
            </a:r>
            <a:r>
              <a:rPr lang="en-US" sz="3200" b="1" u="sng" dirty="0">
                <a:latin typeface="Arial" panose="020B0604020202020204" pitchFamily="34" charset="0"/>
                <a:cs typeface="Arial" panose="020B0604020202020204" pitchFamily="34" charset="0"/>
              </a:rPr>
              <a:t>keep</a:t>
            </a:r>
            <a:r>
              <a:rPr lang="en-US" sz="3200" b="1" dirty="0">
                <a:latin typeface="Arial" panose="020B0604020202020204" pitchFamily="34" charset="0"/>
                <a:cs typeface="Arial" panose="020B0604020202020204" pitchFamily="34" charset="0"/>
              </a:rPr>
              <a:t> my covenant,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solidFill>
                  <a:srgbClr val="FF0000"/>
                </a:solidFill>
                <a:latin typeface="Arial" panose="020B0604020202020204" pitchFamily="34" charset="0"/>
                <a:cs typeface="Arial" panose="020B0604020202020204" pitchFamily="34" charset="0"/>
              </a:rPr>
              <a:t>then</a:t>
            </a:r>
            <a:r>
              <a:rPr lang="en-US" sz="3200" b="1" dirty="0" smtClean="0">
                <a:latin typeface="Arial" panose="020B0604020202020204" pitchFamily="34" charset="0"/>
                <a:cs typeface="Arial" panose="020B0604020202020204" pitchFamily="34" charset="0"/>
              </a:rPr>
              <a:t> ye </a:t>
            </a:r>
            <a:r>
              <a:rPr lang="en-US" sz="3200" b="1" dirty="0">
                <a:latin typeface="Arial" panose="020B0604020202020204" pitchFamily="34" charset="0"/>
                <a:cs typeface="Arial" panose="020B0604020202020204" pitchFamily="34" charset="0"/>
              </a:rPr>
              <a:t>shall be </a:t>
            </a:r>
            <a:r>
              <a:rPr lang="en-US" sz="3200" b="1" dirty="0">
                <a:solidFill>
                  <a:srgbClr val="3333FF"/>
                </a:solidFill>
                <a:latin typeface="Arial" panose="020B0604020202020204" pitchFamily="34" charset="0"/>
                <a:cs typeface="Arial" panose="020B0604020202020204" pitchFamily="34" charset="0"/>
              </a:rPr>
              <a:t>a peculiar treasure </a:t>
            </a:r>
            <a:r>
              <a:rPr lang="en-US" sz="3200" b="1" dirty="0" smtClean="0">
                <a:solidFill>
                  <a:srgbClr val="3333FF"/>
                </a:solidFill>
                <a:latin typeface="Arial" panose="020B0604020202020204" pitchFamily="34" charset="0"/>
                <a:cs typeface="Arial" panose="020B0604020202020204" pitchFamily="34" charset="0"/>
              </a:rPr>
              <a:t/>
            </a:r>
            <a:br>
              <a:rPr lang="en-US" sz="3200" b="1" dirty="0" smtClean="0">
                <a:solidFill>
                  <a:srgbClr val="3333FF"/>
                </a:solidFill>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unto </a:t>
            </a:r>
            <a:r>
              <a:rPr lang="en-US" sz="3200" b="1" dirty="0">
                <a:latin typeface="Arial" panose="020B0604020202020204" pitchFamily="34" charset="0"/>
                <a:cs typeface="Arial" panose="020B0604020202020204" pitchFamily="34" charset="0"/>
              </a:rPr>
              <a:t>me above all people: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for </a:t>
            </a:r>
            <a:r>
              <a:rPr lang="en-US" sz="3200" b="1" dirty="0">
                <a:latin typeface="Arial" panose="020B0604020202020204" pitchFamily="34" charset="0"/>
                <a:cs typeface="Arial" panose="020B0604020202020204" pitchFamily="34" charset="0"/>
              </a:rPr>
              <a:t>all the earth </a:t>
            </a:r>
            <a:r>
              <a:rPr lang="en-US" sz="3200" b="1" dirty="0" smtClean="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is] mine.” </a:t>
            </a:r>
            <a:r>
              <a:rPr lang="en-US" sz="2800" dirty="0">
                <a:latin typeface="Arial" panose="020B0604020202020204" pitchFamily="34" charset="0"/>
                <a:cs typeface="Arial" panose="020B0604020202020204" pitchFamily="34" charset="0"/>
              </a:rPr>
              <a:t>Exodus 19:5</a:t>
            </a:r>
          </a:p>
        </p:txBody>
      </p:sp>
      <p:pic>
        <p:nvPicPr>
          <p:cNvPr id="4" name="Picture 3">
            <a:extLst>
              <a:ext uri="{FF2B5EF4-FFF2-40B4-BE49-F238E27FC236}">
                <a16:creationId xmlns:a16="http://schemas.microsoft.com/office/drawing/2014/main" xmlns="" id="{A541CDF9-27AF-4D5B-9C34-CC9BE9DA56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6" name="Rectangle 5">
            <a:extLst>
              <a:ext uri="{FF2B5EF4-FFF2-40B4-BE49-F238E27FC236}">
                <a16:creationId xmlns:a16="http://schemas.microsoft.com/office/drawing/2014/main" xmlns="" id="{B70282D1-F205-44AD-ACC8-6C72EC175FDC}"/>
              </a:ext>
            </a:extLst>
          </p:cNvPr>
          <p:cNvSpPr/>
          <p:nvPr/>
        </p:nvSpPr>
        <p:spPr>
          <a:xfrm>
            <a:off x="2910677" y="4265166"/>
            <a:ext cx="6045309" cy="92333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There is a condition!</a:t>
            </a:r>
          </a:p>
        </p:txBody>
      </p:sp>
      <p:sp>
        <p:nvSpPr>
          <p:cNvPr id="8" name="Oval 7">
            <a:extLst>
              <a:ext uri="{FF2B5EF4-FFF2-40B4-BE49-F238E27FC236}">
                <a16:creationId xmlns:a16="http://schemas.microsoft.com/office/drawing/2014/main" xmlns="" id="{0D4933B1-98C8-4C82-B05B-F3290E5C49B7}"/>
              </a:ext>
            </a:extLst>
          </p:cNvPr>
          <p:cNvSpPr/>
          <p:nvPr/>
        </p:nvSpPr>
        <p:spPr>
          <a:xfrm>
            <a:off x="5420106" y="1800004"/>
            <a:ext cx="401574" cy="592306"/>
          </a:xfrm>
          <a:prstGeom prst="ellipse">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14160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306320" y="2182505"/>
            <a:ext cx="7447280" cy="249299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atin typeface="Arial" panose="020B0604020202020204" pitchFamily="34" charset="0"/>
                <a:cs typeface="Arial" panose="020B0604020202020204" pitchFamily="34" charset="0"/>
              </a:rPr>
              <a:t>“Who gave himself for us, that he might redeem us from all iniquity, and purify unto himself </a:t>
            </a:r>
            <a:r>
              <a:rPr lang="en-US" sz="3200" b="1" dirty="0">
                <a:solidFill>
                  <a:srgbClr val="3333FF"/>
                </a:solidFill>
                <a:latin typeface="Arial" panose="020B0604020202020204" pitchFamily="34" charset="0"/>
                <a:cs typeface="Arial" panose="020B0604020202020204" pitchFamily="34" charset="0"/>
              </a:rPr>
              <a:t>a peculiar </a:t>
            </a:r>
            <a:r>
              <a:rPr lang="en-US" sz="3200" b="1" dirty="0" smtClean="0">
                <a:solidFill>
                  <a:srgbClr val="3333FF"/>
                </a:solidFill>
                <a:latin typeface="Arial" panose="020B0604020202020204" pitchFamily="34" charset="0"/>
                <a:cs typeface="Arial" panose="020B0604020202020204" pitchFamily="34" charset="0"/>
              </a:rPr>
              <a:t>people,</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zealous of </a:t>
            </a:r>
            <a:r>
              <a:rPr lang="en-US" sz="3200" b="1" u="sng" dirty="0">
                <a:latin typeface="Arial" panose="020B0604020202020204" pitchFamily="34" charset="0"/>
                <a:cs typeface="Arial" panose="020B0604020202020204" pitchFamily="34" charset="0"/>
              </a:rPr>
              <a:t>good work</a:t>
            </a:r>
            <a:r>
              <a:rPr lang="en-US" sz="3200" b="1" dirty="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Titus 2:14</a:t>
            </a:r>
          </a:p>
        </p:txBody>
      </p:sp>
      <p:pic>
        <p:nvPicPr>
          <p:cNvPr id="4" name="Picture 3">
            <a:extLst>
              <a:ext uri="{FF2B5EF4-FFF2-40B4-BE49-F238E27FC236}">
                <a16:creationId xmlns:a16="http://schemas.microsoft.com/office/drawing/2014/main" xmlns="" id="{170807F2-A0B9-4F45-9C3E-A8D369B734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38014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xmlns="" id="{0963B095-DF60-46F1-BE70-848696D7CB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2" name="Picture 1">
            <a:extLst>
              <a:ext uri="{FF2B5EF4-FFF2-40B4-BE49-F238E27FC236}">
                <a16:creationId xmlns:a16="http://schemas.microsoft.com/office/drawing/2014/main" xmlns="" id="{5D9BE204-51CA-49AD-A7F1-85C91302F1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8" name="Picture 7">
            <a:extLst>
              <a:ext uri="{FF2B5EF4-FFF2-40B4-BE49-F238E27FC236}">
                <a16:creationId xmlns:a16="http://schemas.microsoft.com/office/drawing/2014/main" xmlns="" id="{6271F0D9-811D-45C1-A56D-DAF8DACA92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4481" y="774065"/>
            <a:ext cx="6688476" cy="5445760"/>
          </a:xfrm>
          <a:prstGeom prst="rect">
            <a:avLst/>
          </a:prstGeom>
        </p:spPr>
      </p:pic>
      <p:sp>
        <p:nvSpPr>
          <p:cNvPr id="5" name="Rectangle 4"/>
          <p:cNvSpPr/>
          <p:nvPr/>
        </p:nvSpPr>
        <p:spPr>
          <a:xfrm>
            <a:off x="5531026" y="234115"/>
            <a:ext cx="4479111"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smtClean="0">
                <a:ln w="1905"/>
                <a:solidFill>
                  <a:schemeClr val="accent2">
                    <a:lumMod val="40000"/>
                    <a:lumOff val="60000"/>
                  </a:schemeClr>
                </a:solidFill>
                <a:effectLst>
                  <a:innerShdw blurRad="69850" dist="43180" dir="5400000">
                    <a:srgbClr val="000000">
                      <a:alpha val="65000"/>
                    </a:srgbClr>
                  </a:innerShdw>
                </a:effectLst>
                <a:latin typeface="Segoe Print" pitchFamily="2" charset="0"/>
              </a:rPr>
              <a:t>A TEACHING FROM:</a:t>
            </a:r>
            <a:endPar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28502882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220" y="1698769"/>
            <a:ext cx="4286992" cy="3769832"/>
          </a:xfrm>
          <a:prstGeom prst="rect">
            <a:avLst/>
          </a:prstGeom>
        </p:spPr>
      </p:pic>
      <p:pic>
        <p:nvPicPr>
          <p:cNvPr id="3" name="Picture 2"/>
          <p:cNvPicPr>
            <a:picLocks noChangeAspect="1"/>
          </p:cNvPicPr>
          <p:nvPr/>
        </p:nvPicPr>
        <p:blipFill>
          <a:blip r:embed="rId3"/>
          <a:stretch>
            <a:fillRect/>
          </a:stretch>
        </p:blipFill>
        <p:spPr>
          <a:xfrm>
            <a:off x="6475262" y="1447768"/>
            <a:ext cx="3954482" cy="4020833"/>
          </a:xfrm>
          <a:prstGeom prst="rect">
            <a:avLst/>
          </a:prstGeom>
        </p:spPr>
      </p:pic>
      <p:sp>
        <p:nvSpPr>
          <p:cNvPr id="4" name="TextBox 3"/>
          <p:cNvSpPr txBox="1"/>
          <p:nvPr/>
        </p:nvSpPr>
        <p:spPr>
          <a:xfrm>
            <a:off x="1302220" y="662075"/>
            <a:ext cx="91275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Are you a sheep or a goat?</a:t>
            </a:r>
          </a:p>
        </p:txBody>
      </p:sp>
      <p:sp>
        <p:nvSpPr>
          <p:cNvPr id="5" name="Rectangle 4"/>
          <p:cNvSpPr/>
          <p:nvPr/>
        </p:nvSpPr>
        <p:spPr>
          <a:xfrm>
            <a:off x="296562" y="214184"/>
            <a:ext cx="11557687" cy="63513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p:cNvSpPr txBox="1"/>
          <p:nvPr/>
        </p:nvSpPr>
        <p:spPr>
          <a:xfrm>
            <a:off x="1302220" y="5191079"/>
            <a:ext cx="9785910" cy="95410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softRound"/>
          </a:sp3d>
        </p:spPr>
        <p:style>
          <a:lnRef idx="1">
            <a:schemeClr val="accent2"/>
          </a:lnRef>
          <a:fillRef idx="2">
            <a:schemeClr val="accent2"/>
          </a:fillRef>
          <a:effectRef idx="1">
            <a:schemeClr val="accent2"/>
          </a:effectRef>
          <a:fontRef idx="minor">
            <a:schemeClr val="dk1"/>
          </a:fontRef>
        </p:style>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stated in this verse “zealous of good work!”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yourself the question “Am I a sheep or a </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goat?</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0957A685-1B7E-4096-B3D3-4D39981C73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02" y="6258609"/>
            <a:ext cx="2944623" cy="731583"/>
          </a:xfrm>
          <a:prstGeom prst="rect">
            <a:avLst/>
          </a:prstGeom>
        </p:spPr>
      </p:pic>
      <p:sp>
        <p:nvSpPr>
          <p:cNvPr id="7" name="Slide Number Placeholder 6">
            <a:extLst>
              <a:ext uri="{FF2B5EF4-FFF2-40B4-BE49-F238E27FC236}">
                <a16:creationId xmlns:a16="http://schemas.microsoft.com/office/drawing/2014/main" xmlns="" id="{65D34A49-AA4F-44A6-AEDF-2C1AEA656DDD}"/>
              </a:ext>
            </a:extLst>
          </p:cNvPr>
          <p:cNvSpPr>
            <a:spLocks noGrp="1"/>
          </p:cNvSpPr>
          <p:nvPr>
            <p:ph type="sldNum" sz="quarter" idx="12"/>
          </p:nvPr>
        </p:nvSpPr>
        <p:spPr>
          <a:xfrm>
            <a:off x="10148032" y="6237535"/>
            <a:ext cx="170621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C8A3B-DC56-43EF-BDE4-29B9BE5887D7}" type="slidenum">
              <a:rPr kumimoji="0" lang="en-US" sz="1200" b="0" i="0" u="none" strike="noStrike" kern="1200" cap="none" spc="0" normalizeH="0" baseline="0" noProof="0" smtClean="0">
                <a:ln>
                  <a:noFill/>
                </a:ln>
                <a:solidFill>
                  <a:schemeClr val="tx1"/>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85405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306320" y="1881218"/>
            <a:ext cx="7660640" cy="34778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atin typeface="Arial" panose="020B0604020202020204" pitchFamily="34" charset="0"/>
                <a:cs typeface="Arial" panose="020B0604020202020204" pitchFamily="34" charset="0"/>
              </a:rPr>
              <a:t>“But ye [are] a</a:t>
            </a:r>
            <a:r>
              <a:rPr lang="en-US" sz="3200" b="1" dirty="0">
                <a:solidFill>
                  <a:srgbClr val="3333FF"/>
                </a:solidFill>
                <a:latin typeface="Arial" panose="020B0604020202020204" pitchFamily="34" charset="0"/>
                <a:cs typeface="Arial" panose="020B0604020202020204" pitchFamily="34" charset="0"/>
              </a:rPr>
              <a:t> chosen </a:t>
            </a:r>
            <a:r>
              <a:rPr lang="en-US" sz="3200" b="1" dirty="0" smtClean="0">
                <a:solidFill>
                  <a:srgbClr val="3333FF"/>
                </a:solidFill>
                <a:latin typeface="Arial" panose="020B0604020202020204" pitchFamily="34" charset="0"/>
                <a:cs typeface="Arial" panose="020B0604020202020204" pitchFamily="34" charset="0"/>
              </a:rPr>
              <a:t>generation,</a:t>
            </a:r>
            <a:r>
              <a:rPr lang="en-US" sz="3200" b="1" dirty="0" smtClean="0">
                <a:latin typeface="Arial" panose="020B0604020202020204" pitchFamily="34" charset="0"/>
                <a:cs typeface="Arial" panose="020B0604020202020204" pitchFamily="34" charset="0"/>
              </a:rPr>
              <a:t>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 </a:t>
            </a:r>
            <a:r>
              <a:rPr lang="en-US" sz="3200" b="1" dirty="0">
                <a:solidFill>
                  <a:srgbClr val="3333FF"/>
                </a:solidFill>
                <a:latin typeface="Arial" panose="020B0604020202020204" pitchFamily="34" charset="0"/>
                <a:cs typeface="Arial" panose="020B0604020202020204" pitchFamily="34" charset="0"/>
              </a:rPr>
              <a:t>royal priesthood</a:t>
            </a:r>
            <a:r>
              <a:rPr lang="en-US" sz="3200" b="1" dirty="0">
                <a:latin typeface="Arial" panose="020B0604020202020204" pitchFamily="34" charset="0"/>
                <a:cs typeface="Arial" panose="020B0604020202020204" pitchFamily="34" charset="0"/>
              </a:rPr>
              <a:t>, a</a:t>
            </a:r>
            <a:r>
              <a:rPr lang="en-US" sz="3200" b="1" dirty="0">
                <a:solidFill>
                  <a:srgbClr val="3333FF"/>
                </a:solidFill>
                <a:latin typeface="Arial" panose="020B0604020202020204" pitchFamily="34" charset="0"/>
                <a:cs typeface="Arial" panose="020B0604020202020204" pitchFamily="34" charset="0"/>
              </a:rPr>
              <a:t> holy (set-apart) </a:t>
            </a:r>
            <a:r>
              <a:rPr lang="en-US" sz="3200" b="1" dirty="0" smtClean="0">
                <a:solidFill>
                  <a:srgbClr val="3333FF"/>
                </a:solidFill>
                <a:latin typeface="Arial" panose="020B0604020202020204" pitchFamily="34" charset="0"/>
                <a:cs typeface="Arial" panose="020B0604020202020204" pitchFamily="34" charset="0"/>
              </a:rPr>
              <a:t>nation,</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a </a:t>
            </a:r>
            <a:r>
              <a:rPr lang="en-US" sz="3200" b="1" dirty="0">
                <a:solidFill>
                  <a:srgbClr val="3333FF"/>
                </a:solidFill>
                <a:latin typeface="Arial" panose="020B0604020202020204" pitchFamily="34" charset="0"/>
                <a:cs typeface="Arial" panose="020B0604020202020204" pitchFamily="34" charset="0"/>
              </a:rPr>
              <a:t>peculiar </a:t>
            </a:r>
            <a:r>
              <a:rPr lang="en-US" sz="3200" b="1" dirty="0" smtClean="0">
                <a:solidFill>
                  <a:srgbClr val="3333FF"/>
                </a:solidFill>
                <a:latin typeface="Arial" panose="020B0604020202020204" pitchFamily="34" charset="0"/>
                <a:cs typeface="Arial" panose="020B0604020202020204" pitchFamily="34" charset="0"/>
              </a:rPr>
              <a:t>people;</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that ye should show forth the praises of him who hath called you out of darkness into his marvelous light.”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1Peter </a:t>
            </a:r>
            <a:r>
              <a:rPr lang="en-US" sz="2800" dirty="0">
                <a:latin typeface="Arial" panose="020B0604020202020204" pitchFamily="34" charset="0"/>
                <a:cs typeface="Arial" panose="020B0604020202020204" pitchFamily="34" charset="0"/>
              </a:rPr>
              <a:t>2:9 (KJV)</a:t>
            </a:r>
          </a:p>
        </p:txBody>
      </p:sp>
      <p:pic>
        <p:nvPicPr>
          <p:cNvPr id="4" name="Picture 3">
            <a:extLst>
              <a:ext uri="{FF2B5EF4-FFF2-40B4-BE49-F238E27FC236}">
                <a16:creationId xmlns:a16="http://schemas.microsoft.com/office/drawing/2014/main" xmlns="" id="{E4D4689A-7F22-484B-A81E-7D10F54020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114247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199640" y="1738978"/>
            <a:ext cx="7660640" cy="38472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atin typeface="Arial" panose="020B0604020202020204" pitchFamily="34" charset="0"/>
                <a:cs typeface="Arial" panose="020B0604020202020204" pitchFamily="34" charset="0"/>
              </a:rPr>
              <a:t>“But you are </a:t>
            </a:r>
            <a:r>
              <a:rPr lang="en-US" sz="3200" b="1" dirty="0">
                <a:solidFill>
                  <a:srgbClr val="FF0000"/>
                </a:solidFill>
                <a:latin typeface="Arial" panose="020B0604020202020204" pitchFamily="34" charset="0"/>
                <a:cs typeface="Arial" panose="020B0604020202020204" pitchFamily="34" charset="0"/>
              </a:rPr>
              <a:t>YAH’s chosen </a:t>
            </a:r>
            <a:r>
              <a:rPr lang="en-US" sz="3200" b="1" dirty="0">
                <a:latin typeface="Arial" panose="020B0604020202020204" pitchFamily="34" charset="0"/>
                <a:cs typeface="Arial" panose="020B0604020202020204" pitchFamily="34" charset="0"/>
              </a:rPr>
              <a:t>and </a:t>
            </a:r>
            <a:r>
              <a:rPr lang="en-US" sz="3200" b="1" dirty="0">
                <a:solidFill>
                  <a:srgbClr val="FF0000"/>
                </a:solidFill>
                <a:latin typeface="Arial" panose="020B0604020202020204" pitchFamily="34" charset="0"/>
                <a:cs typeface="Arial" panose="020B0604020202020204" pitchFamily="34" charset="0"/>
              </a:rPr>
              <a:t>special </a:t>
            </a:r>
            <a:r>
              <a:rPr lang="en-US" sz="3200" b="1" dirty="0" smtClean="0">
                <a:solidFill>
                  <a:srgbClr val="FF0000"/>
                </a:solidFill>
                <a:latin typeface="Arial" panose="020B0604020202020204" pitchFamily="34" charset="0"/>
                <a:cs typeface="Arial" panose="020B0604020202020204" pitchFamily="34" charset="0"/>
              </a:rPr>
              <a:t>people.</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You are a group of </a:t>
            </a:r>
            <a:r>
              <a:rPr lang="en-US" sz="3200" b="1" dirty="0">
                <a:solidFill>
                  <a:srgbClr val="FF0000"/>
                </a:solidFill>
                <a:latin typeface="Arial" panose="020B0604020202020204" pitchFamily="34" charset="0"/>
                <a:cs typeface="Arial" panose="020B0604020202020204" pitchFamily="34" charset="0"/>
              </a:rPr>
              <a:t>royal priests and a holy </a:t>
            </a:r>
            <a:r>
              <a:rPr lang="en-US" sz="3200" b="1" dirty="0" smtClean="0">
                <a:solidFill>
                  <a:srgbClr val="FF0000"/>
                </a:solidFill>
                <a:latin typeface="Arial" panose="020B0604020202020204" pitchFamily="34" charset="0"/>
                <a:cs typeface="Arial" panose="020B0604020202020204" pitchFamily="34" charset="0"/>
              </a:rPr>
              <a:t>nation.</a:t>
            </a:r>
            <a:r>
              <a:rPr lang="en-US" sz="3200" b="1" dirty="0" smtClean="0">
                <a:latin typeface="Arial" panose="020B0604020202020204" pitchFamily="34" charset="0"/>
                <a:cs typeface="Arial" panose="020B0604020202020204" pitchFamily="34" charset="0"/>
              </a:rPr>
              <a:t>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YAH </a:t>
            </a:r>
            <a:r>
              <a:rPr lang="en-US" sz="3200" b="1" dirty="0">
                <a:latin typeface="Arial" panose="020B0604020202020204" pitchFamily="34" charset="0"/>
                <a:cs typeface="Arial" panose="020B0604020202020204" pitchFamily="34" charset="0"/>
              </a:rPr>
              <a:t>has brought you out of darkness into his marvelous light. </a:t>
            </a:r>
            <a:r>
              <a:rPr lang="en-US" sz="3200" b="1" dirty="0">
                <a:solidFill>
                  <a:srgbClr val="FF0000"/>
                </a:solidFill>
                <a:highlight>
                  <a:srgbClr val="FFFF00"/>
                </a:highlight>
                <a:latin typeface="Arial" panose="020B0604020202020204" pitchFamily="34" charset="0"/>
                <a:cs typeface="Arial" panose="020B0604020202020204" pitchFamily="34" charset="0"/>
              </a:rPr>
              <a:t>Now you must tell all the wonderful things </a:t>
            </a:r>
            <a:r>
              <a:rPr lang="en-US" sz="3200" b="1" dirty="0" smtClean="0">
                <a:solidFill>
                  <a:srgbClr val="FF0000"/>
                </a:solidFill>
                <a:highlight>
                  <a:srgbClr val="FFFF00"/>
                </a:highlight>
                <a:latin typeface="Arial" panose="020B0604020202020204" pitchFamily="34" charset="0"/>
                <a:cs typeface="Arial" panose="020B0604020202020204" pitchFamily="34" charset="0"/>
              </a:rPr>
              <a:t/>
            </a:r>
            <a:br>
              <a:rPr lang="en-US" sz="3200" b="1" dirty="0" smtClean="0">
                <a:solidFill>
                  <a:srgbClr val="FF0000"/>
                </a:solidFill>
                <a:highlight>
                  <a:srgbClr val="FFFF00"/>
                </a:highlight>
                <a:latin typeface="Arial" panose="020B0604020202020204" pitchFamily="34" charset="0"/>
                <a:cs typeface="Arial" panose="020B0604020202020204" pitchFamily="34" charset="0"/>
              </a:rPr>
            </a:br>
            <a:r>
              <a:rPr lang="en-US" sz="3200" b="1" dirty="0" smtClean="0">
                <a:solidFill>
                  <a:srgbClr val="FF0000"/>
                </a:solidFill>
                <a:highlight>
                  <a:srgbClr val="FFFF00"/>
                </a:highlight>
                <a:latin typeface="Arial" panose="020B0604020202020204" pitchFamily="34" charset="0"/>
                <a:cs typeface="Arial" panose="020B0604020202020204" pitchFamily="34" charset="0"/>
              </a:rPr>
              <a:t>that </a:t>
            </a:r>
            <a:r>
              <a:rPr lang="en-US" sz="3200" b="1" dirty="0">
                <a:solidFill>
                  <a:srgbClr val="FF0000"/>
                </a:solidFill>
                <a:highlight>
                  <a:srgbClr val="FFFF00"/>
                </a:highlight>
                <a:latin typeface="Arial" panose="020B0604020202020204" pitchFamily="34" charset="0"/>
                <a:cs typeface="Arial" panose="020B0604020202020204" pitchFamily="34" charset="0"/>
              </a:rPr>
              <a:t>he has done</a:t>
            </a:r>
            <a:r>
              <a:rPr lang="en-US" sz="3200" b="1" dirty="0" smtClean="0">
                <a:solidFill>
                  <a:srgbClr val="FF0000"/>
                </a:solidFill>
                <a:highlight>
                  <a:srgbClr val="FFFF00"/>
                </a:highlight>
                <a:latin typeface="Arial" panose="020B0604020202020204" pitchFamily="34" charset="0"/>
                <a:cs typeface="Arial" panose="020B0604020202020204" pitchFamily="34" charset="0"/>
              </a:rPr>
              <a:t>.</a:t>
            </a:r>
            <a:r>
              <a:rPr lang="en-US" sz="3200" b="1"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1Peter 2:9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ontemporary </a:t>
            </a:r>
            <a:r>
              <a:rPr lang="en-US" sz="2000" dirty="0">
                <a:latin typeface="Arial" panose="020B0604020202020204" pitchFamily="34" charset="0"/>
                <a:cs typeface="Arial" panose="020B0604020202020204" pitchFamily="34" charset="0"/>
              </a:rPr>
              <a:t>English Version)</a:t>
            </a:r>
          </a:p>
        </p:txBody>
      </p:sp>
      <p:pic>
        <p:nvPicPr>
          <p:cNvPr id="4" name="Picture 3">
            <a:extLst>
              <a:ext uri="{FF2B5EF4-FFF2-40B4-BE49-F238E27FC236}">
                <a16:creationId xmlns:a16="http://schemas.microsoft.com/office/drawing/2014/main" xmlns="" id="{E4D4689A-7F22-484B-A81E-7D10F54020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5" name="Slide Number Placeholder 4">
            <a:extLst>
              <a:ext uri="{FF2B5EF4-FFF2-40B4-BE49-F238E27FC236}">
                <a16:creationId xmlns:a16="http://schemas.microsoft.com/office/drawing/2014/main" xmlns="" id="{9D1D84FD-9044-4FF0-B7A1-A3A9981FE75B}"/>
              </a:ext>
            </a:extLst>
          </p:cNvPr>
          <p:cNvSpPr>
            <a:spLocks noGrp="1"/>
          </p:cNvSpPr>
          <p:nvPr>
            <p:ph type="sldNum" sz="quarter" idx="12"/>
          </p:nvPr>
        </p:nvSpPr>
        <p:spPr/>
        <p:txBody>
          <a:bodyPr/>
          <a:lstStyle/>
          <a:p>
            <a:fld id="{43E892F8-B361-4A69-A9B3-4ECEFF53BB19}" type="slidenum">
              <a:rPr lang="en-US" smtClean="0"/>
              <a:t>22</a:t>
            </a:fld>
            <a:endParaRPr lang="en-US"/>
          </a:p>
        </p:txBody>
      </p:sp>
    </p:spTree>
    <p:extLst>
      <p:ext uri="{BB962C8B-B14F-4D97-AF65-F5344CB8AC3E}">
        <p14:creationId xmlns:p14="http://schemas.microsoft.com/office/powerpoint/2010/main" val="26460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1">
            <a:extLst>
              <a:ext uri="{FF2B5EF4-FFF2-40B4-BE49-F238E27FC236}">
                <a16:creationId xmlns:a16="http://schemas.microsoft.com/office/drawing/2014/main" xmlns="" id="{C37E9D4B-7BFA-4D10-B666-547BAC4994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2B2553D-1F8C-4AC5-BF04-9C4EC374F41F}"/>
              </a:ext>
            </a:extLst>
          </p:cNvPr>
          <p:cNvPicPr>
            <a:picLocks noChangeAspect="1"/>
          </p:cNvPicPr>
          <p:nvPr/>
        </p:nvPicPr>
        <p:blipFill>
          <a:blip r:embed="rId3"/>
          <a:stretch>
            <a:fillRect/>
          </a:stretch>
        </p:blipFill>
        <p:spPr>
          <a:xfrm>
            <a:off x="1331542" y="918546"/>
            <a:ext cx="7007951" cy="4979334"/>
          </a:xfrm>
          <a:prstGeom prst="rect">
            <a:avLst/>
          </a:prstGeom>
        </p:spPr>
      </p:pic>
      <p:sp>
        <p:nvSpPr>
          <p:cNvPr id="2" name="Slide Number Placeholder 1">
            <a:extLst>
              <a:ext uri="{FF2B5EF4-FFF2-40B4-BE49-F238E27FC236}">
                <a16:creationId xmlns:a16="http://schemas.microsoft.com/office/drawing/2014/main" xmlns="" id="{586CC7B2-D132-4DBC-8C18-B26AC9551154}"/>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43E892F8-B361-4A69-A9B3-4ECEFF53BB19}" type="slidenum">
              <a:rPr lang="en-US" sz="6600">
                <a:solidFill>
                  <a:srgbClr val="FFFFFF"/>
                </a:solidFill>
              </a:rPr>
              <a:pPr>
                <a:lnSpc>
                  <a:spcPct val="90000"/>
                </a:lnSpc>
                <a:spcAft>
                  <a:spcPts val="600"/>
                </a:spcAft>
              </a:pPr>
              <a:t>23</a:t>
            </a:fld>
            <a:endParaRPr lang="en-US" sz="6600">
              <a:solidFill>
                <a:srgbClr val="FFFFFF"/>
              </a:solidFill>
            </a:endParaRPr>
          </a:p>
        </p:txBody>
      </p:sp>
      <p:pic>
        <p:nvPicPr>
          <p:cNvPr id="4" name="Picture 3">
            <a:extLst>
              <a:ext uri="{FF2B5EF4-FFF2-40B4-BE49-F238E27FC236}">
                <a16:creationId xmlns:a16="http://schemas.microsoft.com/office/drawing/2014/main" xmlns="" id="{C1A78D5A-76D1-4A8D-97D4-0F439FC791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5" name="TextBox 4">
            <a:extLst>
              <a:ext uri="{FF2B5EF4-FFF2-40B4-BE49-F238E27FC236}">
                <a16:creationId xmlns:a16="http://schemas.microsoft.com/office/drawing/2014/main" xmlns="" id="{69B6CADD-F90F-4F57-844E-F5CB6740D76B}"/>
              </a:ext>
            </a:extLst>
          </p:cNvPr>
          <p:cNvSpPr txBox="1"/>
          <p:nvPr/>
        </p:nvSpPr>
        <p:spPr>
          <a:xfrm>
            <a:off x="8710507" y="846667"/>
            <a:ext cx="2428240" cy="3970318"/>
          </a:xfrm>
          <a:prstGeom prst="rect">
            <a:avLst/>
          </a:prstGeom>
          <a:noFill/>
        </p:spPr>
        <p:txBody>
          <a:bodyPr wrap="square" rtlCol="0">
            <a:spAutoFit/>
          </a:bodyPr>
          <a:lstStyle/>
          <a:p>
            <a:pPr algn="ctr"/>
            <a:r>
              <a:rPr lang="en-US" sz="3600" b="1" dirty="0">
                <a:solidFill>
                  <a:srgbClr val="FF0000"/>
                </a:solidFill>
                <a:highlight>
                  <a:srgbClr val="FFFF00"/>
                </a:highlight>
                <a:latin typeface="Arial" panose="020B0604020202020204" pitchFamily="34" charset="0"/>
                <a:cs typeface="Arial" panose="020B0604020202020204" pitchFamily="34" charset="0"/>
              </a:rPr>
              <a:t>Now you must tell all the wonderful things that he has done.</a:t>
            </a:r>
            <a:endParaRPr lang="en-US" sz="3600" dirty="0"/>
          </a:p>
        </p:txBody>
      </p:sp>
    </p:spTree>
    <p:extLst>
      <p:ext uri="{BB962C8B-B14F-4D97-AF65-F5344CB8AC3E}">
        <p14:creationId xmlns:p14="http://schemas.microsoft.com/office/powerpoint/2010/main" val="626769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white shirt&#10;&#10;Description automatically generated">
            <a:extLst>
              <a:ext uri="{FF2B5EF4-FFF2-40B4-BE49-F238E27FC236}">
                <a16:creationId xmlns:a16="http://schemas.microsoft.com/office/drawing/2014/main" xmlns="" id="{D2017223-C93C-47A4-97C7-DD2928297C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xmlns="" id="{209C64E1-689E-4247-B66A-AFB1E55E3D92}"/>
              </a:ext>
            </a:extLst>
          </p:cNvPr>
          <p:cNvSpPr txBox="1"/>
          <p:nvPr/>
        </p:nvSpPr>
        <p:spPr>
          <a:xfrm>
            <a:off x="7012193" y="519355"/>
            <a:ext cx="4053840" cy="526297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a:t>What makes </a:t>
            </a:r>
            <a:r>
              <a:rPr lang="en-US" sz="4800" b="1" dirty="0">
                <a:solidFill>
                  <a:srgbClr val="3333FF"/>
                </a:solidFill>
              </a:rPr>
              <a:t>Yahuwah’s</a:t>
            </a:r>
            <a:r>
              <a:rPr lang="en-US" sz="4800" b="1" dirty="0"/>
              <a:t> people distinct, peculiar, </a:t>
            </a:r>
            <a:r>
              <a:rPr lang="en-US" sz="4800" b="1" dirty="0" smtClean="0"/>
              <a:t/>
            </a:r>
            <a:br>
              <a:rPr lang="en-US" sz="4800" b="1" dirty="0" smtClean="0"/>
            </a:br>
            <a:r>
              <a:rPr lang="en-US" sz="4800" b="1" dirty="0" smtClean="0"/>
              <a:t>set-apart</a:t>
            </a:r>
            <a:r>
              <a:rPr lang="en-US" sz="4800" b="1" dirty="0"/>
              <a:t>, holy?</a:t>
            </a:r>
          </a:p>
        </p:txBody>
      </p:sp>
      <p:pic>
        <p:nvPicPr>
          <p:cNvPr id="2" name="Picture 1">
            <a:extLst>
              <a:ext uri="{FF2B5EF4-FFF2-40B4-BE49-F238E27FC236}">
                <a16:creationId xmlns:a16="http://schemas.microsoft.com/office/drawing/2014/main" xmlns="" id="{84B287E2-0E8F-41A4-85FB-55DF336479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21097"/>
            <a:ext cx="2103302" cy="518205"/>
          </a:xfrm>
          <a:prstGeom prst="rect">
            <a:avLst/>
          </a:prstGeom>
        </p:spPr>
      </p:pic>
      <p:sp>
        <p:nvSpPr>
          <p:cNvPr id="5" name="Slide Number Placeholder 4">
            <a:extLst>
              <a:ext uri="{FF2B5EF4-FFF2-40B4-BE49-F238E27FC236}">
                <a16:creationId xmlns:a16="http://schemas.microsoft.com/office/drawing/2014/main" xmlns="" id="{4F5808BE-E4EB-4BDE-8EA8-88A39865B8D8}"/>
              </a:ext>
            </a:extLst>
          </p:cNvPr>
          <p:cNvSpPr>
            <a:spLocks noGrp="1"/>
          </p:cNvSpPr>
          <p:nvPr>
            <p:ph type="sldNum" sz="quarter" idx="12"/>
          </p:nvPr>
        </p:nvSpPr>
        <p:spPr/>
        <p:txBody>
          <a:bodyPr/>
          <a:lstStyle/>
          <a:p>
            <a:fld id="{43E892F8-B361-4A69-A9B3-4ECEFF53BB19}" type="slidenum">
              <a:rPr lang="en-US" smtClean="0"/>
              <a:t>24</a:t>
            </a:fld>
            <a:endParaRPr lang="en-US"/>
          </a:p>
        </p:txBody>
      </p:sp>
    </p:spTree>
    <p:extLst>
      <p:ext uri="{BB962C8B-B14F-4D97-AF65-F5344CB8AC3E}">
        <p14:creationId xmlns:p14="http://schemas.microsoft.com/office/powerpoint/2010/main" val="393003826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7EBFDB7D-DD97-44CE-AFFB-458781A3D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184474CF-18D6-42BC-A904-F6216B8A9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xmlns="" id="{50F864A1-23CF-4954-887F-3C4458622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xmlns="" id="{8D313E8C-7457-407E-BDA5-EACA44D38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xmlns="" id="{03B79082-CC4D-4844-AC01-7FDBA865E2A2}"/>
              </a:ext>
            </a:extLst>
          </p:cNvPr>
          <p:cNvSpPr txBox="1"/>
          <p:nvPr/>
        </p:nvSpPr>
        <p:spPr>
          <a:xfrm>
            <a:off x="829335" y="528320"/>
            <a:ext cx="7193280"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a:solidFill>
                  <a:schemeClr val="bg1"/>
                </a:solidFill>
                <a:latin typeface="Arial" panose="020B0604020202020204" pitchFamily="34" charset="0"/>
                <a:cs typeface="Arial" panose="020B0604020202020204" pitchFamily="34" charset="0"/>
              </a:rPr>
              <a:t>They are separated  from this world, and the things of this world, from defilement, </a:t>
            </a:r>
            <a:r>
              <a:rPr lang="en-US" sz="2400" b="1" dirty="0" smtClean="0">
                <a:solidFill>
                  <a:schemeClr val="bg1"/>
                </a:solidFill>
                <a:latin typeface="Arial" panose="020B0604020202020204" pitchFamily="34" charset="0"/>
                <a:cs typeface="Arial" panose="020B0604020202020204" pitchFamily="34" charset="0"/>
              </a:rPr>
              <a:t>and </a:t>
            </a:r>
            <a:r>
              <a:rPr lang="en-US" sz="2400" b="1" dirty="0" smtClean="0">
                <a:solidFill>
                  <a:schemeClr val="bg1"/>
                </a:solidFill>
                <a:latin typeface="Arial" panose="020B0604020202020204" pitchFamily="34" charset="0"/>
                <a:cs typeface="Arial" panose="020B0604020202020204" pitchFamily="34" charset="0"/>
              </a:rPr>
              <a:t>evil</a:t>
            </a:r>
            <a:r>
              <a:rPr lang="en-US" sz="2400" b="1" dirty="0">
                <a:solidFill>
                  <a:schemeClr val="bg1"/>
                </a:solidFill>
                <a:latin typeface="Arial" panose="020B0604020202020204" pitchFamily="34" charset="0"/>
                <a:cs typeface="Arial" panose="020B0604020202020204" pitchFamily="34" charset="0"/>
              </a:rPr>
              <a:t>, from impurity and from all that is common.  They are clean and pure in thoughts, conversation and  conduct.  </a:t>
            </a:r>
          </a:p>
        </p:txBody>
      </p:sp>
      <p:sp>
        <p:nvSpPr>
          <p:cNvPr id="4" name="TextBox 3">
            <a:extLst>
              <a:ext uri="{FF2B5EF4-FFF2-40B4-BE49-F238E27FC236}">
                <a16:creationId xmlns:a16="http://schemas.microsoft.com/office/drawing/2014/main" xmlns="" id="{A754D461-6A6E-41CD-A852-7F557F4D6809}"/>
              </a:ext>
            </a:extLst>
          </p:cNvPr>
          <p:cNvSpPr txBox="1"/>
          <p:nvPr/>
        </p:nvSpPr>
        <p:spPr>
          <a:xfrm>
            <a:off x="9451750" y="2326470"/>
            <a:ext cx="2202368" cy="378565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a:solidFill>
                  <a:srgbClr val="FF0000"/>
                </a:solidFill>
                <a:latin typeface="Arial" panose="020B0604020202020204" pitchFamily="34" charset="0"/>
                <a:cs typeface="Arial" panose="020B0604020202020204" pitchFamily="34" charset="0"/>
              </a:rPr>
              <a:t>They follow some special  guidelines, </a:t>
            </a:r>
            <a:r>
              <a:rPr lang="en-US" sz="2400" b="1" dirty="0" smtClean="0">
                <a:solidFill>
                  <a:srgbClr val="FF0000"/>
                </a:solidFill>
                <a:latin typeface="Arial" panose="020B0604020202020204" pitchFamily="34" charset="0"/>
                <a:cs typeface="Arial" panose="020B0604020202020204" pitchFamily="34" charset="0"/>
              </a:rPr>
              <a:t>[instructions] </a:t>
            </a:r>
            <a:r>
              <a:rPr lang="en-US" sz="2400" b="1" dirty="0">
                <a:solidFill>
                  <a:srgbClr val="FF0000"/>
                </a:solidFill>
                <a:latin typeface="Arial" panose="020B0604020202020204" pitchFamily="34" charset="0"/>
                <a:cs typeface="Arial" panose="020B0604020202020204" pitchFamily="34" charset="0"/>
              </a:rPr>
              <a:t>called the Torah, given by the Creator and Life-giver YHVH.</a:t>
            </a:r>
          </a:p>
        </p:txBody>
      </p:sp>
      <p:pic>
        <p:nvPicPr>
          <p:cNvPr id="5" name="Picture 4">
            <a:extLst>
              <a:ext uri="{FF2B5EF4-FFF2-40B4-BE49-F238E27FC236}">
                <a16:creationId xmlns:a16="http://schemas.microsoft.com/office/drawing/2014/main" xmlns="" id="{83363F5F-CCA8-4C3F-98A3-C798BBEC08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18974B92-2CA0-4C43-A2B4-43FD01A9FB2B}"/>
              </a:ext>
            </a:extLst>
          </p:cNvPr>
          <p:cNvSpPr>
            <a:spLocks noGrp="1"/>
          </p:cNvSpPr>
          <p:nvPr>
            <p:ph type="sldNum" sz="quarter" idx="12"/>
          </p:nvPr>
        </p:nvSpPr>
        <p:spPr/>
        <p:txBody>
          <a:bodyPr/>
          <a:lstStyle/>
          <a:p>
            <a:fld id="{43E892F8-B361-4A69-A9B3-4ECEFF53BB19}" type="slidenum">
              <a:rPr lang="en-US" smtClean="0"/>
              <a:t>25</a:t>
            </a:fld>
            <a:endParaRPr lang="en-US"/>
          </a:p>
        </p:txBody>
      </p:sp>
    </p:spTree>
    <p:extLst>
      <p:ext uri="{BB962C8B-B14F-4D97-AF65-F5344CB8AC3E}">
        <p14:creationId xmlns:p14="http://schemas.microsoft.com/office/powerpoint/2010/main" val="172947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AB735E-FA91-4990-AA1B-B4170EA988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xmlns="" id="{6A56A673-6C98-47EA-985E-637E5ECC05D5}"/>
              </a:ext>
            </a:extLst>
          </p:cNvPr>
          <p:cNvSpPr txBox="1"/>
          <p:nvPr/>
        </p:nvSpPr>
        <p:spPr>
          <a:xfrm>
            <a:off x="833120" y="701040"/>
            <a:ext cx="4490720" cy="36009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Being different could mean, one must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stand </a:t>
            </a:r>
            <a:r>
              <a:rPr kumimoji="0" lang="en-US" sz="3200" b="1" i="0" u="none" strike="noStrike" kern="1200" cap="none" spc="0" normalizeH="0" baseline="0" noProof="0" dirty="0" smtClean="0">
                <a:ln>
                  <a:noFill/>
                </a:ln>
                <a:solidFill>
                  <a:srgbClr val="FF0000"/>
                </a:solidFill>
                <a:effectLst/>
                <a:uLnTx/>
                <a:uFillTx/>
                <a:latin typeface="Calibri" panose="020F0502020204030204"/>
                <a:ea typeface="+mn-ea"/>
                <a:cs typeface="+mn-cs"/>
              </a:rPr>
              <a:t>alone.</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Being different means that others, like your friends,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co-workers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own family may ridicule you, laugh at you, shun you and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make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fun of you. </a:t>
            </a:r>
          </a:p>
        </p:txBody>
      </p:sp>
      <p:sp>
        <p:nvSpPr>
          <p:cNvPr id="4" name="TextBox 3">
            <a:extLst>
              <a:ext uri="{FF2B5EF4-FFF2-40B4-BE49-F238E27FC236}">
                <a16:creationId xmlns:a16="http://schemas.microsoft.com/office/drawing/2014/main" xmlns="" id="{D7C002E7-FFE4-4C4F-9948-749698DE32E9}"/>
              </a:ext>
            </a:extLst>
          </p:cNvPr>
          <p:cNvSpPr txBox="1"/>
          <p:nvPr/>
        </p:nvSpPr>
        <p:spPr>
          <a:xfrm>
            <a:off x="833120" y="4500880"/>
            <a:ext cx="10424160" cy="1077218"/>
          </a:xfrm>
          <a:prstGeom prst="rect">
            <a:avLst/>
          </a:prstGeom>
          <a:solidFill>
            <a:schemeClr val="bg1"/>
          </a:solidFill>
          <a:scene3d>
            <a:camera prst="orthographicFront"/>
            <a:lightRig rig="threePt" dir="t"/>
          </a:scene3d>
          <a:sp3d>
            <a:bevelT prst="relaxedInset"/>
          </a:sp3d>
        </p:spPr>
        <p:txBody>
          <a:bodyPr wrap="square" rtlCol="0">
            <a:spAutoFit/>
            <a:sp3d extrusionH="57150">
              <a:bevelT w="38100" h="38100"/>
            </a:sp3d>
          </a:bodyPr>
          <a:lstStyle/>
          <a:p>
            <a:pPr algn="ctr"/>
            <a:r>
              <a:rPr lang="en-US" sz="3200" b="1" dirty="0">
                <a:solidFill>
                  <a:srgbClr val="336699"/>
                </a:solidFill>
                <a:latin typeface="Arial" panose="020B0604020202020204" pitchFamily="34" charset="0"/>
                <a:cs typeface="Arial" panose="020B0604020202020204" pitchFamily="34" charset="0"/>
              </a:rPr>
              <a:t>Because these people do not understand as they </a:t>
            </a:r>
            <a:r>
              <a:rPr lang="en-US" sz="3200" b="1" dirty="0" smtClean="0">
                <a:solidFill>
                  <a:srgbClr val="336699"/>
                </a:solidFill>
                <a:latin typeface="Arial" panose="020B0604020202020204" pitchFamily="34" charset="0"/>
                <a:cs typeface="Arial" panose="020B0604020202020204" pitchFamily="34" charset="0"/>
              </a:rPr>
              <a:t/>
            </a:r>
            <a:br>
              <a:rPr lang="en-US" sz="3200" b="1" dirty="0" smtClean="0">
                <a:solidFill>
                  <a:srgbClr val="336699"/>
                </a:solidFill>
                <a:latin typeface="Arial" panose="020B0604020202020204" pitchFamily="34" charset="0"/>
                <a:cs typeface="Arial" panose="020B0604020202020204" pitchFamily="34" charset="0"/>
              </a:rPr>
            </a:br>
            <a:r>
              <a:rPr lang="en-US" sz="3200" b="1" dirty="0" smtClean="0">
                <a:solidFill>
                  <a:srgbClr val="336699"/>
                </a:solidFill>
                <a:latin typeface="Arial" panose="020B0604020202020204" pitchFamily="34" charset="0"/>
                <a:cs typeface="Arial" panose="020B0604020202020204" pitchFamily="34" charset="0"/>
              </a:rPr>
              <a:t>are </a:t>
            </a:r>
            <a:r>
              <a:rPr lang="en-US" sz="3200" b="1" dirty="0">
                <a:solidFill>
                  <a:srgbClr val="336699"/>
                </a:solidFill>
                <a:latin typeface="Arial" panose="020B0604020202020204" pitchFamily="34" charset="0"/>
                <a:cs typeface="Arial" panose="020B0604020202020204" pitchFamily="34" charset="0"/>
              </a:rPr>
              <a:t>serving a different master, the god of this world!</a:t>
            </a:r>
          </a:p>
        </p:txBody>
      </p:sp>
      <p:pic>
        <p:nvPicPr>
          <p:cNvPr id="5" name="Picture 4">
            <a:extLst>
              <a:ext uri="{FF2B5EF4-FFF2-40B4-BE49-F238E27FC236}">
                <a16:creationId xmlns:a16="http://schemas.microsoft.com/office/drawing/2014/main" xmlns="" id="{3AD2D333-9559-4B39-8368-03748A5D83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95563"/>
            <a:ext cx="2103302" cy="518205"/>
          </a:xfrm>
          <a:prstGeom prst="rect">
            <a:avLst/>
          </a:prstGeom>
        </p:spPr>
      </p:pic>
      <p:sp>
        <p:nvSpPr>
          <p:cNvPr id="6" name="Slide Number Placeholder 5">
            <a:extLst>
              <a:ext uri="{FF2B5EF4-FFF2-40B4-BE49-F238E27FC236}">
                <a16:creationId xmlns:a16="http://schemas.microsoft.com/office/drawing/2014/main" xmlns="" id="{0E9FAD63-AA26-4DF5-95C4-B3BA14A7E8C3}"/>
              </a:ext>
            </a:extLst>
          </p:cNvPr>
          <p:cNvSpPr>
            <a:spLocks noGrp="1"/>
          </p:cNvSpPr>
          <p:nvPr>
            <p:ph type="sldNum" sz="quarter" idx="12"/>
          </p:nvPr>
        </p:nvSpPr>
        <p:spPr/>
        <p:txBody>
          <a:bodyPr/>
          <a:lstStyle/>
          <a:p>
            <a:fld id="{43E892F8-B361-4A69-A9B3-4ECEFF53BB19}" type="slidenum">
              <a:rPr lang="en-US" smtClean="0"/>
              <a:t>26</a:t>
            </a:fld>
            <a:endParaRPr lang="en-US"/>
          </a:p>
        </p:txBody>
      </p:sp>
    </p:spTree>
    <p:extLst>
      <p:ext uri="{BB962C8B-B14F-4D97-AF65-F5344CB8AC3E}">
        <p14:creationId xmlns:p14="http://schemas.microsoft.com/office/powerpoint/2010/main" val="1048298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white shirt&#10;&#10;Description automatically generated">
            <a:extLst>
              <a:ext uri="{FF2B5EF4-FFF2-40B4-BE49-F238E27FC236}">
                <a16:creationId xmlns:a16="http://schemas.microsoft.com/office/drawing/2014/main" xmlns="" id="{D2017223-C93C-47A4-97C7-DD2928297C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a:extLst>
              <a:ext uri="{FF2B5EF4-FFF2-40B4-BE49-F238E27FC236}">
                <a16:creationId xmlns:a16="http://schemas.microsoft.com/office/drawing/2014/main" xmlns="" id="{209C64E1-689E-4247-B66A-AFB1E55E3D92}"/>
              </a:ext>
            </a:extLst>
          </p:cNvPr>
          <p:cNvSpPr txBox="1"/>
          <p:nvPr/>
        </p:nvSpPr>
        <p:spPr>
          <a:xfrm>
            <a:off x="7294880" y="672018"/>
            <a:ext cx="4074160" cy="501675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Why would anyone want to be different from others, distinct, peculiar,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set-apart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called holy and being laughed</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xmlns="" id="{941FE757-8FF4-4EC5-BB32-038FA14EADAF}"/>
              </a:ext>
            </a:extLst>
          </p:cNvPr>
          <p:cNvSpPr/>
          <p:nvPr/>
        </p:nvSpPr>
        <p:spPr>
          <a:xfrm>
            <a:off x="1060079" y="5414456"/>
            <a:ext cx="5906040" cy="923330"/>
          </a:xfrm>
          <a:prstGeom prst="rect">
            <a:avLst/>
          </a:prstGeom>
          <a:solidFill>
            <a:srgbClr val="FFFF00"/>
          </a:solidFill>
          <a:effectLst>
            <a:outerShdw blurRad="76200" dist="12700" dir="2700000" sy="-23000" kx="-800400" algn="bl" rotWithShape="0">
              <a:prstClr val="black">
                <a:alpha val="20000"/>
              </a:prstClr>
            </a:outerShdw>
          </a:effectLst>
          <a:scene3d>
            <a:camera prst="orthographicFront"/>
            <a:lightRig rig="threePt" dir="t"/>
          </a:scene3d>
          <a:sp3d>
            <a:bevelT w="152400" h="50800" prst="softRound"/>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rPr>
              <a:t>What is the reason?</a:t>
            </a:r>
          </a:p>
        </p:txBody>
      </p:sp>
      <p:pic>
        <p:nvPicPr>
          <p:cNvPr id="5" name="Picture 4">
            <a:extLst>
              <a:ext uri="{FF2B5EF4-FFF2-40B4-BE49-F238E27FC236}">
                <a16:creationId xmlns:a16="http://schemas.microsoft.com/office/drawing/2014/main" xmlns="" id="{2BBBEB1A-9E75-4262-BFA1-C40EE317C6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21097"/>
            <a:ext cx="2103302" cy="518205"/>
          </a:xfrm>
          <a:prstGeom prst="rect">
            <a:avLst/>
          </a:prstGeom>
        </p:spPr>
      </p:pic>
      <p:sp>
        <p:nvSpPr>
          <p:cNvPr id="6" name="Slide Number Placeholder 5">
            <a:extLst>
              <a:ext uri="{FF2B5EF4-FFF2-40B4-BE49-F238E27FC236}">
                <a16:creationId xmlns:a16="http://schemas.microsoft.com/office/drawing/2014/main" xmlns="" id="{6F249C4A-C5F4-439A-B90E-E6F61DE8868B}"/>
              </a:ext>
            </a:extLst>
          </p:cNvPr>
          <p:cNvSpPr>
            <a:spLocks noGrp="1"/>
          </p:cNvSpPr>
          <p:nvPr>
            <p:ph type="sldNum" sz="quarter" idx="12"/>
          </p:nvPr>
        </p:nvSpPr>
        <p:spPr/>
        <p:txBody>
          <a:bodyPr/>
          <a:lstStyle/>
          <a:p>
            <a:fld id="{43E892F8-B361-4A69-A9B3-4ECEFF53BB19}" type="slidenum">
              <a:rPr lang="en-US" smtClean="0"/>
              <a:t>27</a:t>
            </a:fld>
            <a:endParaRPr lang="en-US"/>
          </a:p>
        </p:txBody>
      </p:sp>
    </p:spTree>
    <p:extLst>
      <p:ext uri="{BB962C8B-B14F-4D97-AF65-F5344CB8AC3E}">
        <p14:creationId xmlns:p14="http://schemas.microsoft.com/office/powerpoint/2010/main" val="1420487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A14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4EC32C-AD41-4EC5-9F51-82D9F32C4475}"/>
              </a:ext>
            </a:extLst>
          </p:cNvPr>
          <p:cNvPicPr>
            <a:picLocks noChangeAspect="1"/>
          </p:cNvPicPr>
          <p:nvPr/>
        </p:nvPicPr>
        <p:blipFill>
          <a:blip r:embed="rId2"/>
          <a:stretch>
            <a:fillRect/>
          </a:stretch>
        </p:blipFill>
        <p:spPr>
          <a:xfrm>
            <a:off x="6095998" y="2759166"/>
            <a:ext cx="5975914" cy="3585548"/>
          </a:xfrm>
          <a:prstGeom prst="rect">
            <a:avLst/>
          </a:prstGeom>
        </p:spPr>
      </p:pic>
      <p:sp>
        <p:nvSpPr>
          <p:cNvPr id="4" name="Rectangle 3">
            <a:extLst>
              <a:ext uri="{FF2B5EF4-FFF2-40B4-BE49-F238E27FC236}">
                <a16:creationId xmlns:a16="http://schemas.microsoft.com/office/drawing/2014/main" xmlns="" id="{DA51696C-0894-46FB-AD9A-8ADC890CC176}"/>
              </a:ext>
            </a:extLst>
          </p:cNvPr>
          <p:cNvSpPr/>
          <p:nvPr/>
        </p:nvSpPr>
        <p:spPr>
          <a:xfrm>
            <a:off x="1096137" y="1721856"/>
            <a:ext cx="999972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a:t>
            </a:r>
            <a:r>
              <a:rPr lang="en-US" sz="5400" b="1" cap="none" spc="0"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hat </a:t>
            </a:r>
            <a:r>
              <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this world is NOT their home!</a:t>
            </a:r>
          </a:p>
        </p:txBody>
      </p:sp>
      <p:sp>
        <p:nvSpPr>
          <p:cNvPr id="5" name="Rectangle 4">
            <a:extLst>
              <a:ext uri="{FF2B5EF4-FFF2-40B4-BE49-F238E27FC236}">
                <a16:creationId xmlns:a16="http://schemas.microsoft.com/office/drawing/2014/main" xmlns="" id="{BED59251-B2FD-40C4-8B23-CE9FCC72BB6A}"/>
              </a:ext>
            </a:extLst>
          </p:cNvPr>
          <p:cNvSpPr/>
          <p:nvPr/>
        </p:nvSpPr>
        <p:spPr>
          <a:xfrm>
            <a:off x="887971" y="741536"/>
            <a:ext cx="10252358"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Many have come</a:t>
            </a:r>
            <a:r>
              <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 to the conviction,</a:t>
            </a:r>
          </a:p>
        </p:txBody>
      </p:sp>
      <p:sp>
        <p:nvSpPr>
          <p:cNvPr id="6" name="TextBox 5">
            <a:extLst>
              <a:ext uri="{FF2B5EF4-FFF2-40B4-BE49-F238E27FC236}">
                <a16:creationId xmlns:a16="http://schemas.microsoft.com/office/drawing/2014/main" xmlns="" id="{F2704427-0021-489D-A9AB-4433C33C37F0}"/>
              </a:ext>
            </a:extLst>
          </p:cNvPr>
          <p:cNvSpPr txBox="1"/>
          <p:nvPr/>
        </p:nvSpPr>
        <p:spPr>
          <a:xfrm>
            <a:off x="887971" y="3429000"/>
            <a:ext cx="6289040"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solidFill>
                  <a:schemeClr val="bg1"/>
                </a:solidFill>
              </a:rPr>
              <a:t>They concluded that there must be more to life than just eating, drinking and being  merry, having a family, going to work and retiring some day! </a:t>
            </a:r>
          </a:p>
        </p:txBody>
      </p:sp>
      <p:pic>
        <p:nvPicPr>
          <p:cNvPr id="2" name="Picture 1">
            <a:extLst>
              <a:ext uri="{FF2B5EF4-FFF2-40B4-BE49-F238E27FC236}">
                <a16:creationId xmlns:a16="http://schemas.microsoft.com/office/drawing/2014/main" xmlns="" id="{29D32F8B-FB3D-4834-9537-253341895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94276"/>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89141"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3060299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A14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4EC32C-AD41-4EC5-9F51-82D9F32C4475}"/>
              </a:ext>
            </a:extLst>
          </p:cNvPr>
          <p:cNvPicPr>
            <a:picLocks noChangeAspect="1"/>
          </p:cNvPicPr>
          <p:nvPr/>
        </p:nvPicPr>
        <p:blipFill>
          <a:blip r:embed="rId2"/>
          <a:stretch>
            <a:fillRect/>
          </a:stretch>
        </p:blipFill>
        <p:spPr>
          <a:xfrm>
            <a:off x="6095998" y="2759166"/>
            <a:ext cx="5975914" cy="3585548"/>
          </a:xfrm>
          <a:prstGeom prst="rect">
            <a:avLst/>
          </a:prstGeom>
        </p:spPr>
      </p:pic>
      <p:sp>
        <p:nvSpPr>
          <p:cNvPr id="6" name="TextBox 5">
            <a:extLst>
              <a:ext uri="{FF2B5EF4-FFF2-40B4-BE49-F238E27FC236}">
                <a16:creationId xmlns:a16="http://schemas.microsoft.com/office/drawing/2014/main" xmlns="" id="{F2704427-0021-489D-A9AB-4433C33C37F0}"/>
              </a:ext>
            </a:extLst>
          </p:cNvPr>
          <p:cNvSpPr txBox="1"/>
          <p:nvPr/>
        </p:nvSpPr>
        <p:spPr>
          <a:xfrm>
            <a:off x="955130" y="813331"/>
            <a:ext cx="6289040" cy="50167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dirty="0">
                <a:solidFill>
                  <a:schemeClr val="bg1"/>
                </a:solidFill>
              </a:rPr>
              <a:t>When we come to the reality that we are just passing through, that our life is short and often filled with disappointments, difficulties and headaches </a:t>
            </a:r>
            <a:r>
              <a:rPr lang="en-US" sz="4000" dirty="0" smtClean="0">
                <a:solidFill>
                  <a:schemeClr val="bg1"/>
                </a:solidFill>
              </a:rPr>
              <a:t>then </a:t>
            </a:r>
            <a:br>
              <a:rPr lang="en-US" sz="4000" dirty="0" smtClean="0">
                <a:solidFill>
                  <a:schemeClr val="bg1"/>
                </a:solidFill>
              </a:rPr>
            </a:br>
            <a:r>
              <a:rPr lang="en-US" sz="4000" dirty="0" smtClean="0">
                <a:solidFill>
                  <a:schemeClr val="bg1"/>
                </a:solidFill>
              </a:rPr>
              <a:t>we </a:t>
            </a:r>
            <a:r>
              <a:rPr lang="en-US" sz="4000" dirty="0">
                <a:solidFill>
                  <a:schemeClr val="bg1"/>
                </a:solidFill>
              </a:rPr>
              <a:t>are ready to ask </a:t>
            </a:r>
            <a:r>
              <a:rPr lang="en-US" sz="4000" dirty="0" smtClean="0">
                <a:solidFill>
                  <a:schemeClr val="bg1"/>
                </a:solidFill>
              </a:rPr>
              <a:t/>
            </a:r>
            <a:br>
              <a:rPr lang="en-US" sz="4000" dirty="0" smtClean="0">
                <a:solidFill>
                  <a:schemeClr val="bg1"/>
                </a:solidFill>
              </a:rPr>
            </a:br>
            <a:r>
              <a:rPr lang="en-US" sz="4000" dirty="0" smtClean="0">
                <a:solidFill>
                  <a:schemeClr val="bg1"/>
                </a:solidFill>
              </a:rPr>
              <a:t>some </a:t>
            </a:r>
            <a:r>
              <a:rPr lang="en-US" sz="4000" dirty="0">
                <a:solidFill>
                  <a:schemeClr val="bg1"/>
                </a:solidFill>
              </a:rPr>
              <a:t>serious questions.</a:t>
            </a:r>
          </a:p>
        </p:txBody>
      </p:sp>
      <p:pic>
        <p:nvPicPr>
          <p:cNvPr id="2" name="Picture 1">
            <a:extLst>
              <a:ext uri="{FF2B5EF4-FFF2-40B4-BE49-F238E27FC236}">
                <a16:creationId xmlns:a16="http://schemas.microsoft.com/office/drawing/2014/main" xmlns="" id="{8DB317D9-9C79-4C14-8380-3178F4401D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xmlns="" id="{73F6AD88-F38A-4589-8935-0E45FD016A8D}"/>
              </a:ext>
            </a:extLst>
          </p:cNvPr>
          <p:cNvSpPr>
            <a:spLocks noGrp="1"/>
          </p:cNvSpPr>
          <p:nvPr>
            <p:ph type="sldNum" sz="quarter" idx="12"/>
          </p:nvPr>
        </p:nvSpPr>
        <p:spPr/>
        <p:txBody>
          <a:bodyPr/>
          <a:lstStyle/>
          <a:p>
            <a:fld id="{43E892F8-B361-4A69-A9B3-4ECEFF53BB19}" type="slidenum">
              <a:rPr lang="en-US" smtClean="0">
                <a:solidFill>
                  <a:schemeClr val="bg1"/>
                </a:solidFill>
              </a:rPr>
              <a:t>29</a:t>
            </a:fld>
            <a:endParaRPr lang="en-US" dirty="0">
              <a:solidFill>
                <a:schemeClr val="bg1"/>
              </a:solidFill>
            </a:endParaRPr>
          </a:p>
        </p:txBody>
      </p:sp>
    </p:spTree>
    <p:extLst>
      <p:ext uri="{BB962C8B-B14F-4D97-AF65-F5344CB8AC3E}">
        <p14:creationId xmlns:p14="http://schemas.microsoft.com/office/powerpoint/2010/main" val="284114721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FE8670-B181-4E8F-9AFC-DE56C275B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11B9FD4C-C13A-466A-9555-720179F3397A}"/>
              </a:ext>
            </a:extLst>
          </p:cNvPr>
          <p:cNvSpPr/>
          <p:nvPr/>
        </p:nvSpPr>
        <p:spPr>
          <a:xfrm>
            <a:off x="0" y="6366933"/>
            <a:ext cx="12192000" cy="491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16DF335-9D1C-44DC-8AA4-448CFFD557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505463"/>
          </a:xfrm>
          <a:prstGeom prst="rect">
            <a:avLst/>
          </a:prstGeom>
        </p:spPr>
      </p:pic>
      <p:sp>
        <p:nvSpPr>
          <p:cNvPr id="5" name="TextBox 4">
            <a:extLst>
              <a:ext uri="{FF2B5EF4-FFF2-40B4-BE49-F238E27FC236}">
                <a16:creationId xmlns:a16="http://schemas.microsoft.com/office/drawing/2014/main" xmlns="" id="{8259918A-F603-4660-9B7E-2653CBE1F754}"/>
              </a:ext>
            </a:extLst>
          </p:cNvPr>
          <p:cNvSpPr txBox="1"/>
          <p:nvPr/>
        </p:nvSpPr>
        <p:spPr>
          <a:xfrm>
            <a:off x="464910" y="537516"/>
            <a:ext cx="11318240" cy="526297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 a note, in my presentations I use the Hebrew Name of our Heavenly Father and His Son Yahusha. YHVH  (pronounced as Yahweh, Yahuwah or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Yahovah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name of the Heavenly Father.  His name, which He says is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 memorial to all generations,"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Exodus 3:15) carries the meaning of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 is,"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 causes to </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be.”</a:t>
            </a:r>
            <a:r>
              <a:rPr lang="en-US" sz="2800" dirty="0">
                <a:solidFill>
                  <a:prstClr val="black"/>
                </a:solidFill>
                <a:latin typeface="Arial" panose="020B0604020202020204" pitchFamily="34" charset="0"/>
                <a:cs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Did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know that the real name of our Heavenly Father is YHVH (Yahuwah, by some pronounced as Yahweh) and that Bible Translators admit to removing His Name over 7000 times from our Bibles and replacing it with the Title LORD and God.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Why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it that Satan’s name does not change in the Bible,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but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Yahuwah and His Son Yahusha have deliberately been removed?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it done on purpose, inspired by Satan?</a:t>
            </a:r>
          </a:p>
        </p:txBody>
      </p:sp>
      <p:pic>
        <p:nvPicPr>
          <p:cNvPr id="6" name="Picture 5">
            <a:extLst>
              <a:ext uri="{FF2B5EF4-FFF2-40B4-BE49-F238E27FC236}">
                <a16:creationId xmlns:a16="http://schemas.microsoft.com/office/drawing/2014/main" xmlns="" id="{A556A31C-B001-4015-8F1B-085841084F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66933"/>
            <a:ext cx="2103302" cy="518205"/>
          </a:xfrm>
          <a:prstGeom prst="rect">
            <a:avLst/>
          </a:prstGeom>
        </p:spPr>
      </p:pic>
      <p:pic>
        <p:nvPicPr>
          <p:cNvPr id="9" name="Picture 8">
            <a:extLst>
              <a:ext uri="{FF2B5EF4-FFF2-40B4-BE49-F238E27FC236}">
                <a16:creationId xmlns:a16="http://schemas.microsoft.com/office/drawing/2014/main" xmlns="" id="{02AF8C49-24A3-4690-A824-339CC508A7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8071" y="5800494"/>
            <a:ext cx="7859058" cy="905105"/>
          </a:xfrm>
          <a:prstGeom prst="rect">
            <a:avLst/>
          </a:prstGeom>
          <a:scene3d>
            <a:camera prst="orthographicFront"/>
            <a:lightRig rig="threePt" dir="t"/>
          </a:scene3d>
          <a:sp3d>
            <a:bevelT/>
          </a:sp3d>
        </p:spPr>
      </p:pic>
      <p:sp>
        <p:nvSpPr>
          <p:cNvPr id="7" name="Slide Number Placeholder 6">
            <a:extLst>
              <a:ext uri="{FF2B5EF4-FFF2-40B4-BE49-F238E27FC236}">
                <a16:creationId xmlns:a16="http://schemas.microsoft.com/office/drawing/2014/main" xmlns="" id="{C3F19F62-403A-4C7A-8B90-2806D20D9BCA}"/>
              </a:ext>
            </a:extLst>
          </p:cNvPr>
          <p:cNvSpPr>
            <a:spLocks noGrp="1"/>
          </p:cNvSpPr>
          <p:nvPr>
            <p:ph type="sldNum" sz="quarter" idx="12"/>
          </p:nvPr>
        </p:nvSpPr>
        <p:spPr/>
        <p:txBody>
          <a:bodyPr/>
          <a:lstStyle/>
          <a:p>
            <a:fld id="{43E892F8-B361-4A69-A9B3-4ECEFF53BB19}" type="slidenum">
              <a:rPr lang="en-US" smtClean="0">
                <a:solidFill>
                  <a:schemeClr val="tx1"/>
                </a:solidFill>
              </a:rPr>
              <a:t>3</a:t>
            </a:fld>
            <a:endParaRPr lang="en-US" dirty="0">
              <a:solidFill>
                <a:schemeClr val="tx1"/>
              </a:solidFill>
            </a:endParaRPr>
          </a:p>
        </p:txBody>
      </p:sp>
    </p:spTree>
    <p:custDataLst>
      <p:tags r:id="rId1"/>
    </p:custDataLst>
    <p:extLst>
      <p:ext uri="{BB962C8B-B14F-4D97-AF65-F5344CB8AC3E}">
        <p14:creationId xmlns:p14="http://schemas.microsoft.com/office/powerpoint/2010/main" val="2905508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AA5BF272-BB7B-40C7-A0A6-53EAFB7EC6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2467" y="643467"/>
            <a:ext cx="5571066" cy="5571066"/>
          </a:xfrm>
          <a:prstGeom prst="rect">
            <a:avLst/>
          </a:prstGeom>
        </p:spPr>
      </p:pic>
      <p:sp>
        <p:nvSpPr>
          <p:cNvPr id="4" name="Rectangle 3">
            <a:extLst>
              <a:ext uri="{FF2B5EF4-FFF2-40B4-BE49-F238E27FC236}">
                <a16:creationId xmlns:a16="http://schemas.microsoft.com/office/drawing/2014/main" xmlns="" id="{AD6A6987-6B6A-407A-B199-4911B9DFE9F6}"/>
              </a:ext>
            </a:extLst>
          </p:cNvPr>
          <p:cNvSpPr/>
          <p:nvPr/>
        </p:nvSpPr>
        <p:spPr>
          <a:xfrm>
            <a:off x="906145" y="582222"/>
            <a:ext cx="4651376" cy="563231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rPr>
              <a:t>What 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12700">
                  <a:solidFill>
                    <a:srgbClr val="4472C4"/>
                  </a:solidFill>
                  <a:prstDash val="solid"/>
                </a:ln>
                <a:solidFill>
                  <a:srgbClr val="FF0000"/>
                </a:solidFill>
                <a:effectLst>
                  <a:outerShdw dist="38100" dir="2640000" algn="bl" rotWithShape="0">
                    <a:srgbClr val="4472C4"/>
                  </a:outerShdw>
                </a:effectLst>
                <a:latin typeface="Calibri" panose="020F0502020204030204"/>
              </a:rPr>
              <a:t>this life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12700">
                  <a:solidFill>
                    <a:srgbClr val="4472C4"/>
                  </a:solidFill>
                  <a:prstDash val="solid"/>
                </a:ln>
                <a:solidFill>
                  <a:srgbClr val="FF0000"/>
                </a:solidFill>
                <a:effectLst>
                  <a:outerShdw dist="38100" dir="2640000" algn="bl" rotWithShape="0">
                    <a:srgbClr val="4472C4"/>
                  </a:outerShdw>
                </a:effectLst>
                <a:latin typeface="Calibri" panose="020F0502020204030204"/>
              </a:rPr>
              <a:t>a</a:t>
            </a:r>
            <a:r>
              <a:rPr kumimoji="0" lang="en-US" sz="7200" b="1" i="0" u="none" strike="noStrike" kern="1200" cap="none" spc="0" normalizeH="0" baseline="0" noProof="0" dirty="0" err="1">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rPr>
              <a:t>ll</a:t>
            </a:r>
            <a:r>
              <a:rPr kumimoji="0" lang="en-US" sz="72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rPr>
              <a:t> about, what is the purpose?</a:t>
            </a:r>
          </a:p>
        </p:txBody>
      </p:sp>
      <p:pic>
        <p:nvPicPr>
          <p:cNvPr id="2" name="Picture 1">
            <a:extLst>
              <a:ext uri="{FF2B5EF4-FFF2-40B4-BE49-F238E27FC236}">
                <a16:creationId xmlns:a16="http://schemas.microsoft.com/office/drawing/2014/main" xmlns="" id="{E0CF4C73-A4CF-4B22-9117-755B6ADD79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8868"/>
            <a:ext cx="2103302" cy="518205"/>
          </a:xfrm>
          <a:prstGeom prst="rect">
            <a:avLst/>
          </a:prstGeom>
        </p:spPr>
      </p:pic>
      <p:sp>
        <p:nvSpPr>
          <p:cNvPr id="5" name="Slide Number Placeholder 4">
            <a:extLst>
              <a:ext uri="{FF2B5EF4-FFF2-40B4-BE49-F238E27FC236}">
                <a16:creationId xmlns:a16="http://schemas.microsoft.com/office/drawing/2014/main" xmlns="" id="{A506D06D-5EE0-4A3B-A200-01497D101D12}"/>
              </a:ext>
            </a:extLst>
          </p:cNvPr>
          <p:cNvSpPr>
            <a:spLocks noGrp="1"/>
          </p:cNvSpPr>
          <p:nvPr>
            <p:ph type="sldNum" sz="quarter" idx="12"/>
          </p:nvPr>
        </p:nvSpPr>
        <p:spPr/>
        <p:txBody>
          <a:bodyPr/>
          <a:lstStyle/>
          <a:p>
            <a:fld id="{43E892F8-B361-4A69-A9B3-4ECEFF53BB19}" type="slidenum">
              <a:rPr lang="en-US" smtClean="0"/>
              <a:t>30</a:t>
            </a:fld>
            <a:endParaRPr lang="en-US"/>
          </a:p>
        </p:txBody>
      </p:sp>
    </p:spTree>
    <p:extLst>
      <p:ext uri="{BB962C8B-B14F-4D97-AF65-F5344CB8AC3E}">
        <p14:creationId xmlns:p14="http://schemas.microsoft.com/office/powerpoint/2010/main" val="149366145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48BDF5-D904-4DF5-BFB7-0952D6CFAB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979" r="4132"/>
          <a:stretch/>
        </p:blipFill>
        <p:spPr>
          <a:xfrm>
            <a:off x="20" y="10"/>
            <a:ext cx="12191980" cy="6857990"/>
          </a:xfrm>
          <a:prstGeom prst="rect">
            <a:avLst/>
          </a:prstGeom>
        </p:spPr>
      </p:pic>
      <p:sp>
        <p:nvSpPr>
          <p:cNvPr id="3" name="TextBox 2">
            <a:extLst>
              <a:ext uri="{FF2B5EF4-FFF2-40B4-BE49-F238E27FC236}">
                <a16:creationId xmlns:a16="http://schemas.microsoft.com/office/drawing/2014/main" xmlns="" id="{D9F2A4DB-9BCE-46EC-BE06-3D49F6D78825}"/>
              </a:ext>
            </a:extLst>
          </p:cNvPr>
          <p:cNvSpPr txBox="1"/>
          <p:nvPr/>
        </p:nvSpPr>
        <p:spPr>
          <a:xfrm>
            <a:off x="1411111" y="4605867"/>
            <a:ext cx="9223022"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a:solidFill>
                  <a:schemeClr val="bg1"/>
                </a:solidFill>
              </a:rPr>
              <a:t>Yahusha said, “… seek ye </a:t>
            </a:r>
            <a:r>
              <a:rPr lang="en-US" sz="3600" b="1" u="sng" dirty="0">
                <a:solidFill>
                  <a:srgbClr val="FFFF00"/>
                </a:solidFill>
                <a:latin typeface="Arial Black" panose="020B0A04020102020204" pitchFamily="34" charset="0"/>
              </a:rPr>
              <a:t>first</a:t>
            </a:r>
            <a:r>
              <a:rPr lang="en-US" sz="3600" b="1" dirty="0">
                <a:solidFill>
                  <a:schemeClr val="bg1"/>
                </a:solidFill>
              </a:rPr>
              <a:t> the kingdom of YHVH, and his righteousness …” </a:t>
            </a:r>
            <a:r>
              <a:rPr lang="en-US" sz="3600" dirty="0">
                <a:solidFill>
                  <a:schemeClr val="bg1"/>
                </a:solidFill>
              </a:rPr>
              <a:t>Matthew 6:33</a:t>
            </a:r>
          </a:p>
        </p:txBody>
      </p:sp>
      <p:sp>
        <p:nvSpPr>
          <p:cNvPr id="4" name="Rectangle 3">
            <a:extLst>
              <a:ext uri="{FF2B5EF4-FFF2-40B4-BE49-F238E27FC236}">
                <a16:creationId xmlns:a16="http://schemas.microsoft.com/office/drawing/2014/main" xmlns="" id="{0CC238BC-11B5-4098-A420-925CC184D4BC}"/>
              </a:ext>
            </a:extLst>
          </p:cNvPr>
          <p:cNvSpPr/>
          <p:nvPr/>
        </p:nvSpPr>
        <p:spPr>
          <a:xfrm>
            <a:off x="1701980" y="1351895"/>
            <a:ext cx="3626763" cy="1938992"/>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12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FIRST</a:t>
            </a:r>
          </a:p>
        </p:txBody>
      </p:sp>
      <p:pic>
        <p:nvPicPr>
          <p:cNvPr id="5" name="Picture 4">
            <a:extLst>
              <a:ext uri="{FF2B5EF4-FFF2-40B4-BE49-F238E27FC236}">
                <a16:creationId xmlns:a16="http://schemas.microsoft.com/office/drawing/2014/main" xmlns="" id="{5C9FE522-55C6-4619-8E84-9274174F17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21097"/>
            <a:ext cx="2103302" cy="518205"/>
          </a:xfrm>
          <a:prstGeom prst="rect">
            <a:avLst/>
          </a:prstGeom>
        </p:spPr>
      </p:pic>
      <p:sp>
        <p:nvSpPr>
          <p:cNvPr id="7" name="Oval 6">
            <a:extLst>
              <a:ext uri="{FF2B5EF4-FFF2-40B4-BE49-F238E27FC236}">
                <a16:creationId xmlns:a16="http://schemas.microsoft.com/office/drawing/2014/main" xmlns="" id="{83C83464-DD09-4F5A-9040-744EDE5B6396}"/>
              </a:ext>
            </a:extLst>
          </p:cNvPr>
          <p:cNvSpPr/>
          <p:nvPr/>
        </p:nvSpPr>
        <p:spPr>
          <a:xfrm>
            <a:off x="762000" y="1130381"/>
            <a:ext cx="5334000" cy="2366665"/>
          </a:xfrm>
          <a:prstGeom prst="ellipse">
            <a:avLst/>
          </a:prstGeom>
          <a:noFill/>
          <a:ln w="76200">
            <a:solidFill>
              <a:srgbClr val="0000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31</a:t>
            </a:fld>
            <a:endParaRPr lang="en-US" dirty="0">
              <a:solidFill>
                <a:schemeClr val="bg1"/>
              </a:solidFill>
            </a:endParaRPr>
          </a:p>
        </p:txBody>
      </p:sp>
    </p:spTree>
    <p:extLst>
      <p:ext uri="{BB962C8B-B14F-4D97-AF65-F5344CB8AC3E}">
        <p14:creationId xmlns:p14="http://schemas.microsoft.com/office/powerpoint/2010/main" val="2019668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306320" y="1881218"/>
            <a:ext cx="766064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any man cometh unto me, and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hateth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his own father, and mother, and wife, and children, and brethren, and sisters, yea, and his own life also, he cannot be my disciple.” </a:t>
            </a:r>
            <a:r>
              <a:rPr lang="en-US" sz="3200" dirty="0">
                <a:solidFill>
                  <a:prstClr val="black"/>
                </a:solidFill>
                <a:latin typeface="Arial" panose="020B0604020202020204" pitchFamily="34" charset="0"/>
                <a:cs typeface="Arial" panose="020B0604020202020204" pitchFamily="34" charset="0"/>
              </a:rPr>
              <a:t>Luke 14:26</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(American Standard Version)</a:t>
            </a:r>
          </a:p>
        </p:txBody>
      </p:sp>
      <p:pic>
        <p:nvPicPr>
          <p:cNvPr id="4" name="Picture 3">
            <a:extLst>
              <a:ext uri="{FF2B5EF4-FFF2-40B4-BE49-F238E27FC236}">
                <a16:creationId xmlns:a16="http://schemas.microsoft.com/office/drawing/2014/main" xmlns="" id="{A9AC89E7-E417-4709-B011-771A3A37D7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32</a:t>
            </a:fld>
            <a:endParaRPr lang="en-US" dirty="0">
              <a:solidFill>
                <a:schemeClr val="bg1"/>
              </a:solidFill>
            </a:endParaRPr>
          </a:p>
        </p:txBody>
      </p:sp>
    </p:spTree>
    <p:extLst>
      <p:ext uri="{BB962C8B-B14F-4D97-AF65-F5344CB8AC3E}">
        <p14:creationId xmlns:p14="http://schemas.microsoft.com/office/powerpoint/2010/main" val="344068296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91360" y="1759298"/>
            <a:ext cx="813816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cannot be my disciple, unless you love me more than you love your father and mother, your wife and children, and your brothers and sisters. You cannot come with me unless you love me more than you love your own life..” </a:t>
            </a:r>
            <a:r>
              <a:rPr lang="en-US" sz="3200" dirty="0">
                <a:solidFill>
                  <a:prstClr val="black"/>
                </a:solidFill>
                <a:latin typeface="Arial" panose="020B0604020202020204" pitchFamily="34" charset="0"/>
                <a:cs typeface="Arial" panose="020B0604020202020204" pitchFamily="34" charset="0"/>
              </a:rPr>
              <a:t>Luke 14:26</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(Contemporary English Version)</a:t>
            </a:r>
          </a:p>
        </p:txBody>
      </p:sp>
      <p:pic>
        <p:nvPicPr>
          <p:cNvPr id="4" name="Picture 3">
            <a:extLst>
              <a:ext uri="{FF2B5EF4-FFF2-40B4-BE49-F238E27FC236}">
                <a16:creationId xmlns:a16="http://schemas.microsoft.com/office/drawing/2014/main" xmlns="" id="{A9AC89E7-E417-4709-B011-771A3A37D7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33</a:t>
            </a:fld>
            <a:endParaRPr lang="en-US" dirty="0">
              <a:solidFill>
                <a:schemeClr val="bg1"/>
              </a:solidFill>
            </a:endParaRPr>
          </a:p>
        </p:txBody>
      </p:sp>
    </p:spTree>
    <p:extLst>
      <p:ext uri="{BB962C8B-B14F-4D97-AF65-F5344CB8AC3E}">
        <p14:creationId xmlns:p14="http://schemas.microsoft.com/office/powerpoint/2010/main" val="70445845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3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9ADC4D-A4A0-47FC-8BE2-2D2EE4AC0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2795" y="1068192"/>
            <a:ext cx="2990380" cy="35884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72AC3DC1-DB3B-4BFA-8EBC-F7C3E05796A3}"/>
              </a:ext>
            </a:extLst>
          </p:cNvPr>
          <p:cNvSpPr txBox="1"/>
          <p:nvPr/>
        </p:nvSpPr>
        <p:spPr>
          <a:xfrm>
            <a:off x="1045027" y="902525"/>
            <a:ext cx="7243949" cy="4832092"/>
          </a:xfrm>
          <a:prstGeom prst="rect">
            <a:avLst/>
          </a:prstGeom>
          <a:noFill/>
        </p:spPr>
        <p:txBody>
          <a:bodyPr wrap="square" rtlCol="0">
            <a:spAutoFit/>
            <a:scene3d>
              <a:camera prst="orthographicFront"/>
              <a:lightRig rig="threePt" dir="t"/>
            </a:scene3d>
            <a:sp3d extrusionH="57150">
              <a:bevelT w="38100" h="38100"/>
            </a:sp3d>
          </a:bodyPr>
          <a:lstStyle/>
          <a:p>
            <a:r>
              <a:rPr lang="en-US" sz="2800" dirty="0">
                <a:solidFill>
                  <a:schemeClr val="bg1"/>
                </a:solidFill>
                <a:latin typeface="Arial" panose="020B0604020202020204" pitchFamily="34" charset="0"/>
                <a:cs typeface="Arial" panose="020B0604020202020204" pitchFamily="34" charset="0"/>
              </a:rPr>
              <a:t>Yet, many professed believers fall into the confines of this world’s values and strive </a:t>
            </a:r>
            <a:r>
              <a:rPr lang="en-US" sz="2800" b="1" dirty="0">
                <a:solidFill>
                  <a:srgbClr val="00FFCC"/>
                </a:solidFill>
                <a:latin typeface="Arial" panose="020B0604020202020204" pitchFamily="34" charset="0"/>
                <a:cs typeface="Arial" panose="020B0604020202020204" pitchFamily="34" charset="0"/>
              </a:rPr>
              <a:t>FIRST</a:t>
            </a:r>
            <a:r>
              <a:rPr lang="en-US" sz="2800" dirty="0">
                <a:solidFill>
                  <a:schemeClr val="bg1"/>
                </a:solidFill>
                <a:latin typeface="Arial" panose="020B0604020202020204" pitchFamily="34" charset="0"/>
                <a:cs typeface="Arial" panose="020B0604020202020204" pitchFamily="34" charset="0"/>
              </a:rPr>
              <a:t> toward earthly goals.  They budget their money and invest a chunk of every pay into various funds for their retirement; and they even collect many toys and valuable possessions to feel the status of success.  They believe that these accomplishments are the things that fulfill their purpose in life, and so they are worth the struggle and the endurance. </a:t>
            </a:r>
            <a:r>
              <a:rPr lang="en-US" sz="2800" b="1" dirty="0">
                <a:solidFill>
                  <a:schemeClr val="bg1"/>
                </a:solidFill>
                <a:latin typeface="Arial" panose="020B0604020202020204" pitchFamily="34" charset="0"/>
                <a:cs typeface="Arial" panose="020B0604020202020204" pitchFamily="34" charset="0"/>
              </a:rPr>
              <a:t>But this thinking is wrong.</a:t>
            </a:r>
          </a:p>
        </p:txBody>
      </p:sp>
      <p:pic>
        <p:nvPicPr>
          <p:cNvPr id="5" name="Picture 4">
            <a:extLst>
              <a:ext uri="{FF2B5EF4-FFF2-40B4-BE49-F238E27FC236}">
                <a16:creationId xmlns:a16="http://schemas.microsoft.com/office/drawing/2014/main" xmlns="" id="{BADDF87E-8D8A-471F-A86B-7FBAE23E13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34</a:t>
            </a:fld>
            <a:endParaRPr lang="en-US" dirty="0">
              <a:solidFill>
                <a:schemeClr val="bg1"/>
              </a:solidFill>
            </a:endParaRPr>
          </a:p>
        </p:txBody>
      </p:sp>
    </p:spTree>
    <p:extLst>
      <p:ext uri="{BB962C8B-B14F-4D97-AF65-F5344CB8AC3E}">
        <p14:creationId xmlns:p14="http://schemas.microsoft.com/office/powerpoint/2010/main" val="945886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3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9ADC4D-A4A0-47FC-8BE2-2D2EE4AC0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2795" y="1068192"/>
            <a:ext cx="2990380" cy="35884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72AC3DC1-DB3B-4BFA-8EBC-F7C3E05796A3}"/>
              </a:ext>
            </a:extLst>
          </p:cNvPr>
          <p:cNvSpPr txBox="1"/>
          <p:nvPr/>
        </p:nvSpPr>
        <p:spPr>
          <a:xfrm>
            <a:off x="1045027" y="902525"/>
            <a:ext cx="7243949" cy="4832092"/>
          </a:xfrm>
          <a:prstGeom prst="rect">
            <a:avLst/>
          </a:prstGeom>
          <a:noFill/>
        </p:spPr>
        <p:txBody>
          <a:bodyPr wrap="square" rtlCol="0">
            <a:spAutoFit/>
            <a:scene3d>
              <a:camera prst="orthographicFront"/>
              <a:lightRig rig="threePt" dir="t"/>
            </a:scene3d>
            <a:sp3d extrusionH="57150">
              <a:bevelT w="38100" h="38100"/>
            </a:sp3d>
          </a:bodyPr>
          <a:lstStyle/>
          <a:p>
            <a:r>
              <a:rPr lang="en-US" sz="2800" dirty="0">
                <a:solidFill>
                  <a:schemeClr val="bg1"/>
                </a:solidFill>
                <a:latin typeface="Arial" panose="020B0604020202020204" pitchFamily="34" charset="0"/>
                <a:cs typeface="Arial" panose="020B0604020202020204" pitchFamily="34" charset="0"/>
              </a:rPr>
              <a:t>Yet, many professed believers fall into the confines of this world’s values and strive </a:t>
            </a:r>
            <a:r>
              <a:rPr lang="en-US" sz="2800" b="1" dirty="0">
                <a:solidFill>
                  <a:srgbClr val="00FFCC"/>
                </a:solidFill>
                <a:latin typeface="Arial" panose="020B0604020202020204" pitchFamily="34" charset="0"/>
                <a:cs typeface="Arial" panose="020B0604020202020204" pitchFamily="34" charset="0"/>
              </a:rPr>
              <a:t>FIRST</a:t>
            </a:r>
            <a:r>
              <a:rPr lang="en-US" sz="2800" dirty="0">
                <a:solidFill>
                  <a:schemeClr val="bg1"/>
                </a:solidFill>
                <a:latin typeface="Arial" panose="020B0604020202020204" pitchFamily="34" charset="0"/>
                <a:cs typeface="Arial" panose="020B0604020202020204" pitchFamily="34" charset="0"/>
              </a:rPr>
              <a:t> toward earthly goals.  They budget their money and invest a chunk of every pay into various funds for their retirement; and they even collect many toys and valuable possessions to feel the status of success.  They believe that these accomplishments are the things that fulfill their purpose in life, and so they are worth the struggle and the endurance. </a:t>
            </a:r>
            <a:r>
              <a:rPr lang="en-US" sz="2800" b="1" dirty="0">
                <a:solidFill>
                  <a:schemeClr val="bg1"/>
                </a:solidFill>
                <a:latin typeface="Arial" panose="020B0604020202020204" pitchFamily="34" charset="0"/>
                <a:cs typeface="Arial" panose="020B0604020202020204" pitchFamily="34" charset="0"/>
              </a:rPr>
              <a:t>But this thinking is wrong.</a:t>
            </a:r>
          </a:p>
        </p:txBody>
      </p:sp>
      <p:sp>
        <p:nvSpPr>
          <p:cNvPr id="4" name="TextBox 3">
            <a:extLst>
              <a:ext uri="{FF2B5EF4-FFF2-40B4-BE49-F238E27FC236}">
                <a16:creationId xmlns:a16="http://schemas.microsoft.com/office/drawing/2014/main" xmlns="" id="{7FE454C4-C0FE-44BF-BE67-CFA1F6172DF4}"/>
              </a:ext>
            </a:extLst>
          </p:cNvPr>
          <p:cNvSpPr txBox="1"/>
          <p:nvPr/>
        </p:nvSpPr>
        <p:spPr>
          <a:xfrm rot="20802508">
            <a:off x="775639" y="2524025"/>
            <a:ext cx="8250078" cy="1200329"/>
          </a:xfrm>
          <a:prstGeom prst="rect">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600" b="1" dirty="0">
                <a:solidFill>
                  <a:schemeClr val="bg1"/>
                </a:solidFill>
              </a:rPr>
              <a:t>This world is not our home; we are just passing through</a:t>
            </a:r>
            <a:r>
              <a:rPr lang="en-US" sz="3600" b="1" dirty="0" smtClean="0">
                <a:solidFill>
                  <a:schemeClr val="bg1"/>
                </a:solidFill>
              </a:rPr>
              <a:t>.  </a:t>
            </a:r>
            <a:r>
              <a:rPr lang="en-US" sz="3600" b="1" dirty="0">
                <a:solidFill>
                  <a:schemeClr val="bg1"/>
                </a:solidFill>
              </a:rPr>
              <a:t>Do not forget that!</a:t>
            </a:r>
          </a:p>
        </p:txBody>
      </p:sp>
      <p:pic>
        <p:nvPicPr>
          <p:cNvPr id="5" name="Picture 4">
            <a:extLst>
              <a:ext uri="{FF2B5EF4-FFF2-40B4-BE49-F238E27FC236}">
                <a16:creationId xmlns:a16="http://schemas.microsoft.com/office/drawing/2014/main" xmlns="" id="{BADDF87E-8D8A-471F-A86B-7FBAE23E13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806187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108969-2BD7-4245-B650-27E544A34C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xmlns="" id="{D767E782-892C-4ADB-8439-FFC41B6C7B58}"/>
              </a:ext>
            </a:extLst>
          </p:cNvPr>
          <p:cNvSpPr txBox="1"/>
          <p:nvPr/>
        </p:nvSpPr>
        <p:spPr>
          <a:xfrm>
            <a:off x="1229359" y="4551680"/>
            <a:ext cx="9410931" cy="156966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Just like Abraham,  as recorded in  Hebrews 11:10, the set-apart people will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first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 looking for a city, called New Jerusalem, whose builder and maker is YHVH!</a:t>
            </a:r>
          </a:p>
        </p:txBody>
      </p:sp>
      <p:pic>
        <p:nvPicPr>
          <p:cNvPr id="4" name="Picture 3">
            <a:extLst>
              <a:ext uri="{FF2B5EF4-FFF2-40B4-BE49-F238E27FC236}">
                <a16:creationId xmlns:a16="http://schemas.microsoft.com/office/drawing/2014/main" xmlns="" id="{A457F376-D4D3-4307-AD7E-9E17979896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9022"/>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36</a:t>
            </a:fld>
            <a:endParaRPr lang="en-US" dirty="0">
              <a:solidFill>
                <a:schemeClr val="bg1"/>
              </a:solidFill>
            </a:endParaRPr>
          </a:p>
        </p:txBody>
      </p:sp>
    </p:spTree>
    <p:extLst>
      <p:ext uri="{BB962C8B-B14F-4D97-AF65-F5344CB8AC3E}">
        <p14:creationId xmlns:p14="http://schemas.microsoft.com/office/powerpoint/2010/main" val="320277104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xmlns="" id="{EC9084B7-90D2-4F28-B930-6F77A2F81FB7}"/>
              </a:ext>
            </a:extLst>
          </p:cNvPr>
          <p:cNvSpPr/>
          <p:nvPr/>
        </p:nvSpPr>
        <p:spPr>
          <a:xfrm>
            <a:off x="645761" y="827815"/>
            <a:ext cx="6241004" cy="566308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A SET-APART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PEOPLE WILL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latin typeface="Arial Black" panose="020B0A04020102020204" pitchFamily="34" charset="0"/>
              </a:rPr>
              <a:t>FIRST </a:t>
            </a:r>
            <a:r>
              <a:rPr kumimoji="0" lang="en-US" sz="4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BE INTERESTED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12700">
                  <a:solidFill>
                    <a:srgbClr val="44546A">
                      <a:lumMod val="75000"/>
                    </a:srgbClr>
                  </a:solidFill>
                  <a:prstDash val="solid"/>
                </a:ln>
                <a:solidFill>
                  <a:srgbClr val="00FFCC"/>
                </a:solidFill>
                <a:effectLst>
                  <a:outerShdw dist="38100" dir="2640000" algn="bl" rotWithShape="0">
                    <a:srgbClr val="44546A">
                      <a:lumMod val="75000"/>
                    </a:srgbClr>
                  </a:outerShdw>
                </a:effectLst>
                <a:latin typeface="Arial Black" panose="020B0A04020102020204" pitchFamily="34" charset="0"/>
              </a:rPr>
              <a:t>TO PLEASE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THEIR MASTER, BECAUSE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OF THEIR LOVE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HIM!</a:t>
            </a:r>
          </a:p>
        </p:txBody>
      </p:sp>
      <p:pic>
        <p:nvPicPr>
          <p:cNvPr id="4" name="Picture 3">
            <a:extLst>
              <a:ext uri="{FF2B5EF4-FFF2-40B4-BE49-F238E27FC236}">
                <a16:creationId xmlns:a16="http://schemas.microsoft.com/office/drawing/2014/main" xmlns="" id="{812062F7-CC17-4C77-B6B5-D39C8029B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37</a:t>
            </a:fld>
            <a:endParaRPr lang="en-US" dirty="0">
              <a:solidFill>
                <a:schemeClr val="bg1"/>
              </a:solidFill>
            </a:endParaRPr>
          </a:p>
        </p:txBody>
      </p:sp>
    </p:spTree>
    <p:extLst>
      <p:ext uri="{BB962C8B-B14F-4D97-AF65-F5344CB8AC3E}">
        <p14:creationId xmlns:p14="http://schemas.microsoft.com/office/powerpoint/2010/main" val="313535820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a16="http://schemas.microsoft.com/office/drawing/2014/main" xmlns="" id="{AA5BF272-BB7B-40C7-A0A6-53EAFB7EC6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2467" y="643467"/>
            <a:ext cx="5571066" cy="5571066"/>
          </a:xfrm>
          <a:prstGeom prst="rect">
            <a:avLst/>
          </a:prstGeom>
        </p:spPr>
      </p:pic>
      <p:sp>
        <p:nvSpPr>
          <p:cNvPr id="4" name="Rectangle 3">
            <a:extLst>
              <a:ext uri="{FF2B5EF4-FFF2-40B4-BE49-F238E27FC236}">
                <a16:creationId xmlns:a16="http://schemas.microsoft.com/office/drawing/2014/main" xmlns="" id="{AD6A6987-6B6A-407A-B199-4911B9DFE9F6}"/>
              </a:ext>
            </a:extLst>
          </p:cNvPr>
          <p:cNvSpPr/>
          <p:nvPr/>
        </p:nvSpPr>
        <p:spPr>
          <a:xfrm>
            <a:off x="987425" y="894695"/>
            <a:ext cx="4651376" cy="452431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dirty="0">
                <a:ln w="12700">
                  <a:solidFill>
                    <a:schemeClr val="accent1"/>
                  </a:solidFill>
                  <a:prstDash val="solid"/>
                </a:ln>
                <a:solidFill>
                  <a:srgbClr val="FF0000"/>
                </a:solidFill>
                <a:effectLst>
                  <a:outerShdw dist="38100" dir="2640000" algn="bl" rotWithShape="0">
                    <a:schemeClr val="accent1"/>
                  </a:outerShdw>
                </a:effectLst>
              </a:rPr>
              <a:t>How can we</a:t>
            </a:r>
          </a:p>
          <a:p>
            <a:pPr algn="ctr"/>
            <a:r>
              <a:rPr lang="en-US" sz="7200" b="1" dirty="0">
                <a:ln w="12700">
                  <a:solidFill>
                    <a:schemeClr val="accent1"/>
                  </a:solidFill>
                  <a:prstDash val="solid"/>
                </a:ln>
                <a:solidFill>
                  <a:srgbClr val="FF0000"/>
                </a:solidFill>
                <a:effectLst>
                  <a:outerShdw dist="38100" dir="2640000" algn="bl" rotWithShape="0">
                    <a:schemeClr val="accent1"/>
                  </a:outerShdw>
                </a:effectLst>
              </a:rPr>
              <a:t>p</a:t>
            </a:r>
            <a:r>
              <a:rPr lang="en-US" sz="7200" b="1" cap="none" spc="0" dirty="0" smtClean="0">
                <a:ln w="12700">
                  <a:solidFill>
                    <a:schemeClr val="accent1"/>
                  </a:solidFill>
                  <a:prstDash val="solid"/>
                </a:ln>
                <a:solidFill>
                  <a:srgbClr val="FF0000"/>
                </a:solidFill>
                <a:effectLst>
                  <a:outerShdw dist="38100" dir="2640000" algn="bl" rotWithShape="0">
                    <a:schemeClr val="accent1"/>
                  </a:outerShdw>
                </a:effectLst>
              </a:rPr>
              <a:t>lease </a:t>
            </a:r>
            <a:r>
              <a:rPr lang="en-US" sz="7200" b="1" cap="none" spc="0" dirty="0">
                <a:ln w="12700">
                  <a:solidFill>
                    <a:schemeClr val="accent1"/>
                  </a:solidFill>
                  <a:prstDash val="solid"/>
                </a:ln>
                <a:solidFill>
                  <a:srgbClr val="FF0000"/>
                </a:solidFill>
                <a:effectLst>
                  <a:outerShdw dist="38100" dir="2640000" algn="bl" rotWithShape="0">
                    <a:schemeClr val="accent1"/>
                  </a:outerShdw>
                </a:effectLst>
              </a:rPr>
              <a:t>YHVH</a:t>
            </a:r>
            <a:r>
              <a:rPr lang="en-US" sz="7200" b="1" dirty="0">
                <a:ln w="12700">
                  <a:solidFill>
                    <a:schemeClr val="accent1"/>
                  </a:solidFill>
                  <a:prstDash val="solid"/>
                </a:ln>
                <a:solidFill>
                  <a:srgbClr val="FF0000"/>
                </a:solidFill>
                <a:effectLst>
                  <a:outerShdw dist="38100" dir="2640000" algn="bl" rotWithShape="0">
                    <a:schemeClr val="accent1"/>
                  </a:outerShdw>
                </a:effectLst>
              </a:rPr>
              <a:t>?</a:t>
            </a:r>
            <a:endParaRPr lang="en-US" sz="72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pic>
        <p:nvPicPr>
          <p:cNvPr id="2" name="Picture 1">
            <a:extLst>
              <a:ext uri="{FF2B5EF4-FFF2-40B4-BE49-F238E27FC236}">
                <a16:creationId xmlns:a16="http://schemas.microsoft.com/office/drawing/2014/main" xmlns="" id="{2D5D27CF-86EB-48BE-8F79-027BBE25D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38</a:t>
            </a:fld>
            <a:endParaRPr lang="en-US" dirty="0">
              <a:solidFill>
                <a:schemeClr val="bg1"/>
              </a:solidFill>
            </a:endParaRPr>
          </a:p>
        </p:txBody>
      </p:sp>
    </p:spTree>
    <p:extLst>
      <p:ext uri="{BB962C8B-B14F-4D97-AF65-F5344CB8AC3E}">
        <p14:creationId xmlns:p14="http://schemas.microsoft.com/office/powerpoint/2010/main" val="281663708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empty park bench next to a tree&#10;&#10;Description automatically generated">
            <a:extLst>
              <a:ext uri="{FF2B5EF4-FFF2-40B4-BE49-F238E27FC236}">
                <a16:creationId xmlns:a16="http://schemas.microsoft.com/office/drawing/2014/main" xmlns="" id="{40D88E55-12E3-41FB-883E-F7FAE0401A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7">
            <a:extLst>
              <a:ext uri="{FF2B5EF4-FFF2-40B4-BE49-F238E27FC236}">
                <a16:creationId xmlns:a16="http://schemas.microsoft.com/office/drawing/2014/main" xmlns="" id="{3B432D73-5C38-474F-AF96-A3228731B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242236C-F867-4478-8342-C162084CC1B6}"/>
              </a:ext>
            </a:extLst>
          </p:cNvPr>
          <p:cNvSpPr txBox="1"/>
          <p:nvPr/>
        </p:nvSpPr>
        <p:spPr>
          <a:xfrm>
            <a:off x="802640" y="1991360"/>
            <a:ext cx="3139440" cy="34163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dirty="0">
                <a:solidFill>
                  <a:schemeClr val="bg1"/>
                </a:solidFill>
              </a:rPr>
              <a:t>By not being a friend of the world!</a:t>
            </a:r>
          </a:p>
        </p:txBody>
      </p:sp>
      <p:pic>
        <p:nvPicPr>
          <p:cNvPr id="2" name="Picture 1">
            <a:extLst>
              <a:ext uri="{FF2B5EF4-FFF2-40B4-BE49-F238E27FC236}">
                <a16:creationId xmlns:a16="http://schemas.microsoft.com/office/drawing/2014/main" xmlns="" id="{4CED38F5-D349-4DEC-AF01-84522136DD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b="1" smtClean="0"/>
              <a:t>39</a:t>
            </a:fld>
            <a:endParaRPr lang="en-US" b="1" dirty="0"/>
          </a:p>
        </p:txBody>
      </p:sp>
    </p:spTree>
    <p:extLst>
      <p:ext uri="{BB962C8B-B14F-4D97-AF65-F5344CB8AC3E}">
        <p14:creationId xmlns:p14="http://schemas.microsoft.com/office/powerpoint/2010/main" val="344257283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2"/>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xmlns="" id="{7B72D0DB-A62C-4BE7-BF19-A8987C0F0871}"/>
              </a:ext>
            </a:extLst>
          </p:cNvPr>
          <p:cNvSpPr/>
          <p:nvPr/>
        </p:nvSpPr>
        <p:spPr>
          <a:xfrm>
            <a:off x="1211852" y="3912587"/>
            <a:ext cx="9341596" cy="1754326"/>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rPr>
              <a:t>Why must His people, His bride,</a:t>
            </a:r>
          </a:p>
          <a:p>
            <a:pPr algn="ctr"/>
            <a:r>
              <a:rPr lang="en-US" sz="54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rPr>
              <a:t> His assembly, be set apart?</a:t>
            </a:r>
          </a:p>
        </p:txBody>
      </p:sp>
      <p:pic>
        <p:nvPicPr>
          <p:cNvPr id="5" name="Picture 4">
            <a:extLst>
              <a:ext uri="{FF2B5EF4-FFF2-40B4-BE49-F238E27FC236}">
                <a16:creationId xmlns:a16="http://schemas.microsoft.com/office/drawing/2014/main" xmlns="" id="{00A2E045-5CFF-4344-90AC-87976CA6D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53" y="6339795"/>
            <a:ext cx="2103302" cy="518205"/>
          </a:xfrm>
          <a:prstGeom prst="rect">
            <a:avLst/>
          </a:prstGeom>
        </p:spPr>
      </p:pic>
      <p:sp>
        <p:nvSpPr>
          <p:cNvPr id="6" name="Slide Number Placeholder 5">
            <a:extLst>
              <a:ext uri="{FF2B5EF4-FFF2-40B4-BE49-F238E27FC236}">
                <a16:creationId xmlns:a16="http://schemas.microsoft.com/office/drawing/2014/main" xmlns="" id="{5E06CF66-2C19-47CB-BBFB-233708F5E7A4}"/>
              </a:ext>
            </a:extLst>
          </p:cNvPr>
          <p:cNvSpPr>
            <a:spLocks noGrp="1"/>
          </p:cNvSpPr>
          <p:nvPr>
            <p:ph type="sldNum" sz="quarter" idx="12"/>
          </p:nvPr>
        </p:nvSpPr>
        <p:spPr/>
        <p:txBody>
          <a:bodyPr/>
          <a:lstStyle/>
          <a:p>
            <a:fld id="{43E892F8-B361-4A69-A9B3-4ECEFF53BB19}" type="slidenum">
              <a:rPr lang="en-US" smtClean="0"/>
              <a:t>4</a:t>
            </a:fld>
            <a:endParaRPr lang="en-US"/>
          </a:p>
        </p:txBody>
      </p:sp>
    </p:spTree>
    <p:extLst>
      <p:ext uri="{BB962C8B-B14F-4D97-AF65-F5344CB8AC3E}">
        <p14:creationId xmlns:p14="http://schemas.microsoft.com/office/powerpoint/2010/main" val="248605017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5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FB08D680-EA55-43E4-8588-95623CB62908}"/>
              </a:ext>
            </a:extLst>
          </p:cNvPr>
          <p:cNvPicPr>
            <a:picLocks noChangeAspect="1"/>
          </p:cNvPicPr>
          <p:nvPr/>
        </p:nvPicPr>
        <p:blipFill>
          <a:blip r:embed="rId2"/>
          <a:stretch>
            <a:fillRect/>
          </a:stretch>
        </p:blipFill>
        <p:spPr>
          <a:xfrm>
            <a:off x="477012" y="480060"/>
            <a:ext cx="11237976" cy="5897880"/>
          </a:xfrm>
          <a:prstGeom prst="rect">
            <a:avLst/>
          </a:prstGeom>
        </p:spPr>
      </p:pic>
      <p:sp>
        <p:nvSpPr>
          <p:cNvPr id="4" name="TextBox 3">
            <a:extLst>
              <a:ext uri="{FF2B5EF4-FFF2-40B4-BE49-F238E27FC236}">
                <a16:creationId xmlns:a16="http://schemas.microsoft.com/office/drawing/2014/main" xmlns="" id="{FB3C0657-1B84-442B-BC2A-D00BF92F473C}"/>
              </a:ext>
            </a:extLst>
          </p:cNvPr>
          <p:cNvSpPr txBox="1"/>
          <p:nvPr/>
        </p:nvSpPr>
        <p:spPr>
          <a:xfrm>
            <a:off x="7244080" y="5994400"/>
            <a:ext cx="4246880" cy="369332"/>
          </a:xfrm>
          <a:prstGeom prst="rect">
            <a:avLst/>
          </a:prstGeom>
          <a:solidFill>
            <a:schemeClr val="tx1"/>
          </a:solidFill>
        </p:spPr>
        <p:txBody>
          <a:bodyPr wrap="square" rtlCol="0">
            <a:spAutoFit/>
          </a:bodyPr>
          <a:lstStyle/>
          <a:p>
            <a:endParaRPr lang="en-US" dirty="0"/>
          </a:p>
        </p:txBody>
      </p:sp>
      <p:sp>
        <p:nvSpPr>
          <p:cNvPr id="2" name="Slide Number Placeholder 1">
            <a:extLst>
              <a:ext uri="{FF2B5EF4-FFF2-40B4-BE49-F238E27FC236}">
                <a16:creationId xmlns:a16="http://schemas.microsoft.com/office/drawing/2014/main" xmlns="" id="{D702C16F-E212-4DAC-8E10-38B17B141C2F}"/>
              </a:ext>
            </a:extLst>
          </p:cNvPr>
          <p:cNvSpPr>
            <a:spLocks noGrp="1"/>
          </p:cNvSpPr>
          <p:nvPr>
            <p:ph type="sldNum" sz="quarter" idx="12"/>
          </p:nvPr>
        </p:nvSpPr>
        <p:spPr>
          <a:xfrm>
            <a:off x="8747760" y="5991225"/>
            <a:ext cx="2743200" cy="365125"/>
          </a:xfrm>
        </p:spPr>
        <p:txBody>
          <a:bodyPr>
            <a:normAutofit/>
          </a:bodyPr>
          <a:lstStyle/>
          <a:p>
            <a:pPr>
              <a:spcAft>
                <a:spcPts val="600"/>
              </a:spcAft>
            </a:pPr>
            <a:fld id="{43E892F8-B361-4A69-A9B3-4ECEFF53BB19}" type="slidenum">
              <a:rPr lang="en-US">
                <a:solidFill>
                  <a:srgbClr val="FFFFFF"/>
                </a:solidFill>
              </a:rPr>
              <a:pPr>
                <a:spcAft>
                  <a:spcPts val="600"/>
                </a:spcAft>
              </a:pPr>
              <a:t>40</a:t>
            </a:fld>
            <a:endParaRPr lang="en-US" dirty="0">
              <a:solidFill>
                <a:srgbClr val="FFFFFF"/>
              </a:solidFill>
            </a:endParaRPr>
          </a:p>
        </p:txBody>
      </p:sp>
    </p:spTree>
    <p:extLst>
      <p:ext uri="{BB962C8B-B14F-4D97-AF65-F5344CB8AC3E}">
        <p14:creationId xmlns:p14="http://schemas.microsoft.com/office/powerpoint/2010/main" val="300140595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306320" y="1881218"/>
            <a:ext cx="7660640" cy="3046988"/>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200" b="1" dirty="0">
                <a:solidFill>
                  <a:prstClr val="black"/>
                </a:solidFill>
                <a:latin typeface="Arial" panose="020B0604020202020204" pitchFamily="34" charset="0"/>
                <a:cs typeface="Arial" panose="020B0604020202020204" pitchFamily="34" charset="0"/>
              </a:rPr>
              <a:t>“Adulterers and adulteresses! </a:t>
            </a:r>
            <a:r>
              <a:rPr lang="en-US" sz="3200" b="1" dirty="0" smtClean="0">
                <a:solidFill>
                  <a:prstClr val="black"/>
                </a:solidFill>
                <a:latin typeface="Arial" panose="020B0604020202020204" pitchFamily="34" charset="0"/>
                <a:cs typeface="Arial" panose="020B0604020202020204" pitchFamily="34" charset="0"/>
              </a:rPr>
              <a:t> Do </a:t>
            </a:r>
            <a:r>
              <a:rPr lang="en-US" sz="3200" b="1" dirty="0">
                <a:solidFill>
                  <a:prstClr val="black"/>
                </a:solidFill>
                <a:latin typeface="Arial" panose="020B0604020202020204" pitchFamily="34" charset="0"/>
                <a:cs typeface="Arial" panose="020B0604020202020204" pitchFamily="34" charset="0"/>
              </a:rPr>
              <a:t>you not know that friendship with the world is enmity with Elohim? </a:t>
            </a:r>
            <a:r>
              <a:rPr lang="en-US" sz="3200" b="1" dirty="0">
                <a:solidFill>
                  <a:srgbClr val="3333FF"/>
                </a:solidFill>
                <a:latin typeface="Arial" panose="020B0604020202020204" pitchFamily="34" charset="0"/>
                <a:cs typeface="Arial" panose="020B0604020202020204" pitchFamily="34" charset="0"/>
              </a:rPr>
              <a:t>Whoever therefore intends to be a friend of the world makes himself an enemy of </a:t>
            </a:r>
            <a:r>
              <a:rPr lang="en-US" sz="3200" b="1" dirty="0" smtClean="0">
                <a:solidFill>
                  <a:srgbClr val="3333FF"/>
                </a:solidFill>
                <a:latin typeface="Arial" panose="020B0604020202020204" pitchFamily="34" charset="0"/>
                <a:cs typeface="Arial" panose="020B0604020202020204" pitchFamily="34" charset="0"/>
              </a:rPr>
              <a:t>Elohim.</a:t>
            </a:r>
            <a:r>
              <a:rPr lang="en-US" sz="3200" b="1" dirty="0" smtClean="0">
                <a:solidFill>
                  <a:prstClr val="black"/>
                </a:solidFill>
                <a:latin typeface="Arial" panose="020B0604020202020204" pitchFamily="34" charset="0"/>
                <a:cs typeface="Arial" panose="020B0604020202020204" pitchFamily="34" charset="0"/>
              </a:rPr>
              <a:t>” </a:t>
            </a:r>
            <a:r>
              <a:rPr lang="en-US" sz="3200" dirty="0">
                <a:solidFill>
                  <a:prstClr val="black"/>
                </a:solidFill>
                <a:latin typeface="Arial" panose="020B0604020202020204" pitchFamily="34" charset="0"/>
                <a:cs typeface="Arial" panose="020B0604020202020204" pitchFamily="34" charset="0"/>
              </a:rPr>
              <a:t>James 4:4</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Scriptures)</a:t>
            </a:r>
          </a:p>
        </p:txBody>
      </p:sp>
      <p:pic>
        <p:nvPicPr>
          <p:cNvPr id="4" name="Picture 3">
            <a:extLst>
              <a:ext uri="{FF2B5EF4-FFF2-40B4-BE49-F238E27FC236}">
                <a16:creationId xmlns:a16="http://schemas.microsoft.com/office/drawing/2014/main" xmlns="" id="{A9AC89E7-E417-4709-B011-771A3A37D7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41</a:t>
            </a:fld>
            <a:endParaRPr lang="en-US" dirty="0">
              <a:solidFill>
                <a:schemeClr val="bg1"/>
              </a:solidFill>
            </a:endParaRPr>
          </a:p>
        </p:txBody>
      </p:sp>
    </p:spTree>
    <p:extLst>
      <p:ext uri="{BB962C8B-B14F-4D97-AF65-F5344CB8AC3E}">
        <p14:creationId xmlns:p14="http://schemas.microsoft.com/office/powerpoint/2010/main" val="77022975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empty park bench next to a tree&#10;&#10;Description automatically generated">
            <a:extLst>
              <a:ext uri="{FF2B5EF4-FFF2-40B4-BE49-F238E27FC236}">
                <a16:creationId xmlns:a16="http://schemas.microsoft.com/office/drawing/2014/main" xmlns="" id="{40D88E55-12E3-41FB-883E-F7FAE0401A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7">
            <a:extLst>
              <a:ext uri="{FF2B5EF4-FFF2-40B4-BE49-F238E27FC236}">
                <a16:creationId xmlns:a16="http://schemas.microsoft.com/office/drawing/2014/main" xmlns="" id="{3B432D73-5C38-474F-AF96-A3228731B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7F20A4C-EB96-4268-B1F8-819D5807F637}"/>
              </a:ext>
            </a:extLst>
          </p:cNvPr>
          <p:cNvSpPr txBox="1"/>
          <p:nvPr/>
        </p:nvSpPr>
        <p:spPr>
          <a:xfrm>
            <a:off x="762000" y="1288423"/>
            <a:ext cx="2844800" cy="464742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bg1"/>
                </a:solidFill>
              </a:rPr>
              <a:t>Being set-apart means to seek </a:t>
            </a:r>
            <a:r>
              <a:rPr lang="en-US" sz="4000" b="1" dirty="0">
                <a:solidFill>
                  <a:srgbClr val="00FFCC"/>
                </a:solidFill>
                <a:latin typeface="Arial Black" panose="020B0A04020102020204" pitchFamily="34" charset="0"/>
              </a:rPr>
              <a:t>first</a:t>
            </a:r>
            <a:r>
              <a:rPr lang="en-US" sz="3200" dirty="0">
                <a:solidFill>
                  <a:schemeClr val="bg1"/>
                </a:solidFill>
              </a:rPr>
              <a:t> </a:t>
            </a:r>
            <a:r>
              <a:rPr lang="en-US" sz="3200" b="1" dirty="0">
                <a:solidFill>
                  <a:schemeClr val="bg1"/>
                </a:solidFill>
              </a:rPr>
              <a:t>the kingdom of Heaven, being devoted to YHVH, sanctified and pure in heart.</a:t>
            </a:r>
          </a:p>
        </p:txBody>
      </p:sp>
      <p:pic>
        <p:nvPicPr>
          <p:cNvPr id="4" name="Picture 3">
            <a:extLst>
              <a:ext uri="{FF2B5EF4-FFF2-40B4-BE49-F238E27FC236}">
                <a16:creationId xmlns:a16="http://schemas.microsoft.com/office/drawing/2014/main" xmlns="" id="{64EF502B-B7E9-4401-95F1-43CA52BD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12C08E13-FE1E-4A00-A11F-50456EBBC375}"/>
              </a:ext>
            </a:extLst>
          </p:cNvPr>
          <p:cNvSpPr>
            <a:spLocks noGrp="1"/>
          </p:cNvSpPr>
          <p:nvPr>
            <p:ph type="sldNum" sz="quarter" idx="12"/>
          </p:nvPr>
        </p:nvSpPr>
        <p:spPr/>
        <p:txBody>
          <a:bodyPr/>
          <a:lstStyle/>
          <a:p>
            <a:fld id="{43E892F8-B361-4A69-A9B3-4ECEFF53BB19}" type="slidenum">
              <a:rPr lang="en-US" smtClean="0"/>
              <a:t>42</a:t>
            </a:fld>
            <a:endParaRPr lang="en-US"/>
          </a:p>
        </p:txBody>
      </p:sp>
    </p:spTree>
    <p:extLst>
      <p:ext uri="{BB962C8B-B14F-4D97-AF65-F5344CB8AC3E}">
        <p14:creationId xmlns:p14="http://schemas.microsoft.com/office/powerpoint/2010/main" val="419748203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4" name="Rectangle 3">
            <a:extLst>
              <a:ext uri="{FF2B5EF4-FFF2-40B4-BE49-F238E27FC236}">
                <a16:creationId xmlns:a16="http://schemas.microsoft.com/office/drawing/2014/main" xmlns="" id="{46E59C21-2255-4674-B5AA-72DF17CAA7C6}"/>
              </a:ext>
            </a:extLst>
          </p:cNvPr>
          <p:cNvSpPr/>
          <p:nvPr/>
        </p:nvSpPr>
        <p:spPr>
          <a:xfrm>
            <a:off x="2286079" y="1958191"/>
            <a:ext cx="7042697" cy="313932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We please YHVH, </a:t>
            </a:r>
          </a:p>
          <a:p>
            <a:pPr algn="ct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by being separated </a:t>
            </a:r>
          </a:p>
          <a:p>
            <a:pPr algn="ct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a:t>
            </a:r>
            <a:r>
              <a:rPr lang="en-US" sz="66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rom </a:t>
            </a: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all evil!</a:t>
            </a:r>
            <a:endParaRPr lang="en-US" sz="6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5" name="Picture 4">
            <a:extLst>
              <a:ext uri="{FF2B5EF4-FFF2-40B4-BE49-F238E27FC236}">
                <a16:creationId xmlns:a16="http://schemas.microsoft.com/office/drawing/2014/main" xmlns="" id="{4C456423-83E8-444C-A1E9-AEB144452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48541"/>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43</a:t>
            </a:fld>
            <a:endParaRPr lang="en-US" dirty="0">
              <a:solidFill>
                <a:schemeClr val="bg1"/>
              </a:solidFill>
            </a:endParaRPr>
          </a:p>
        </p:txBody>
      </p:sp>
    </p:spTree>
    <p:extLst>
      <p:ext uri="{BB962C8B-B14F-4D97-AF65-F5344CB8AC3E}">
        <p14:creationId xmlns:p14="http://schemas.microsoft.com/office/powerpoint/2010/main" val="102398094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4" name="Rectangle 3">
            <a:extLst>
              <a:ext uri="{FF2B5EF4-FFF2-40B4-BE49-F238E27FC236}">
                <a16:creationId xmlns:a16="http://schemas.microsoft.com/office/drawing/2014/main" xmlns="" id="{46E59C21-2255-4674-B5AA-72DF17CAA7C6}"/>
              </a:ext>
            </a:extLst>
          </p:cNvPr>
          <p:cNvSpPr/>
          <p:nvPr/>
        </p:nvSpPr>
        <p:spPr>
          <a:xfrm>
            <a:off x="2261969" y="1561951"/>
            <a:ext cx="7202228" cy="3631763"/>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he-IL" sz="5400" b="1" dirty="0">
                <a:ln w="12700">
                  <a:solidFill>
                    <a:schemeClr val="tx2">
                      <a:lumMod val="75000"/>
                    </a:schemeClr>
                  </a:solidFill>
                  <a:prstDash val="solid"/>
                </a:ln>
                <a:effectLst>
                  <a:outerShdw dist="38100" dir="2640000" algn="bl" rotWithShape="0">
                    <a:schemeClr val="tx2">
                      <a:lumMod val="75000"/>
                    </a:schemeClr>
                  </a:outerShdw>
                </a:effectLst>
              </a:rPr>
              <a:t>יהוה</a:t>
            </a:r>
            <a:r>
              <a:rPr lang="he-IL" sz="6600" b="1" dirty="0">
                <a:ln w="12700">
                  <a:solidFill>
                    <a:schemeClr val="tx2">
                      <a:lumMod val="75000"/>
                    </a:schemeClr>
                  </a:solidFill>
                  <a:prstDash val="solid"/>
                </a:ln>
                <a:effectLst>
                  <a:outerShdw dist="38100" dir="2640000" algn="bl" rotWithShape="0">
                    <a:schemeClr val="tx2">
                      <a:lumMod val="75000"/>
                    </a:schemeClr>
                  </a:outerShdw>
                </a:effectLst>
              </a:rPr>
              <a:t> </a:t>
            </a:r>
            <a:r>
              <a:rPr lang="en-US" sz="4400" b="1" dirty="0">
                <a:ln w="12700">
                  <a:solidFill>
                    <a:schemeClr val="tx2">
                      <a:lumMod val="75000"/>
                    </a:schemeClr>
                  </a:solidFill>
                  <a:prstDash val="solid"/>
                </a:ln>
                <a:effectLst>
                  <a:outerShdw dist="38100" dir="2640000" algn="bl" rotWithShape="0">
                    <a:schemeClr val="tx2">
                      <a:lumMod val="75000"/>
                    </a:schemeClr>
                  </a:outerShdw>
                </a:effectLst>
              </a:rPr>
              <a:t> (YHVH) takes pleasure</a:t>
            </a:r>
          </a:p>
          <a:p>
            <a:pPr algn="ctr"/>
            <a:r>
              <a:rPr lang="en-US" sz="4400" b="1" dirty="0">
                <a:ln w="12700">
                  <a:solidFill>
                    <a:schemeClr val="tx2">
                      <a:lumMod val="75000"/>
                    </a:schemeClr>
                  </a:solidFill>
                  <a:prstDash val="solid"/>
                </a:ln>
                <a:effectLst>
                  <a:outerShdw dist="38100" dir="2640000" algn="bl" rotWithShape="0">
                    <a:schemeClr val="tx2">
                      <a:lumMod val="75000"/>
                    </a:schemeClr>
                  </a:outerShdw>
                </a:effectLst>
              </a:rPr>
              <a:t> in those who fear Him, </a:t>
            </a:r>
          </a:p>
          <a:p>
            <a:pPr algn="ctr"/>
            <a:r>
              <a:rPr lang="en-US" sz="4400" b="1" dirty="0">
                <a:ln w="12700">
                  <a:solidFill>
                    <a:schemeClr val="tx2">
                      <a:lumMod val="75000"/>
                    </a:schemeClr>
                  </a:solidFill>
                  <a:prstDash val="solid"/>
                </a:ln>
                <a:effectLst>
                  <a:outerShdw dist="38100" dir="2640000" algn="bl" rotWithShape="0">
                    <a:schemeClr val="tx2">
                      <a:lumMod val="75000"/>
                    </a:schemeClr>
                  </a:outerShdw>
                </a:effectLst>
              </a:rPr>
              <a:t>In those who wait</a:t>
            </a:r>
          </a:p>
          <a:p>
            <a:pPr algn="ctr"/>
            <a:r>
              <a:rPr lang="en-US" sz="4400" b="1" dirty="0">
                <a:ln w="12700">
                  <a:solidFill>
                    <a:schemeClr val="tx2">
                      <a:lumMod val="75000"/>
                    </a:schemeClr>
                  </a:solidFill>
                  <a:prstDash val="solid"/>
                </a:ln>
                <a:effectLst>
                  <a:outerShdw dist="38100" dir="2640000" algn="bl" rotWithShape="0">
                    <a:schemeClr val="tx2">
                      <a:lumMod val="75000"/>
                    </a:schemeClr>
                  </a:outerShdw>
                </a:effectLst>
              </a:rPr>
              <a:t> for His loving-commitment. </a:t>
            </a:r>
          </a:p>
          <a:p>
            <a:pPr algn="ctr"/>
            <a:r>
              <a:rPr lang="en-US" sz="3200" dirty="0">
                <a:ln w="12700">
                  <a:solidFill>
                    <a:schemeClr val="tx2">
                      <a:lumMod val="75000"/>
                    </a:schemeClr>
                  </a:solidFill>
                  <a:prstDash val="solid"/>
                </a:ln>
                <a:effectLst>
                  <a:outerShdw dist="38100" dir="2640000" algn="bl" rotWithShape="0">
                    <a:schemeClr val="tx2">
                      <a:lumMod val="75000"/>
                    </a:schemeClr>
                  </a:outerShdw>
                </a:effectLst>
              </a:rPr>
              <a:t>Psalm 147:11 </a:t>
            </a:r>
            <a:r>
              <a:rPr lang="en-US" sz="3200" dirty="0" smtClean="0">
                <a:ln w="12700">
                  <a:solidFill>
                    <a:schemeClr val="tx2">
                      <a:lumMod val="75000"/>
                    </a:schemeClr>
                  </a:solidFill>
                  <a:prstDash val="solid"/>
                </a:ln>
                <a:effectLst>
                  <a:outerShdw dist="38100" dir="2640000" algn="bl" rotWithShape="0">
                    <a:schemeClr val="tx2">
                      <a:lumMod val="75000"/>
                    </a:schemeClr>
                  </a:outerShdw>
                </a:effectLst>
              </a:rPr>
              <a:t> (</a:t>
            </a:r>
            <a:r>
              <a:rPr lang="en-US" sz="3200" dirty="0">
                <a:ln w="12700">
                  <a:solidFill>
                    <a:schemeClr val="tx2">
                      <a:lumMod val="75000"/>
                    </a:schemeClr>
                  </a:solidFill>
                  <a:prstDash val="solid"/>
                </a:ln>
                <a:effectLst>
                  <a:outerShdw dist="38100" dir="2640000" algn="bl" rotWithShape="0">
                    <a:schemeClr val="tx2">
                      <a:lumMod val="75000"/>
                    </a:schemeClr>
                  </a:outerShdw>
                </a:effectLst>
              </a:rPr>
              <a:t>The Scriptures)</a:t>
            </a:r>
            <a:endParaRPr lang="en-US" sz="3200" cap="none" spc="0" dirty="0">
              <a:ln w="12700">
                <a:solidFill>
                  <a:schemeClr val="tx2">
                    <a:lumMod val="75000"/>
                  </a:schemeClr>
                </a:solidFill>
                <a:prstDash val="solid"/>
              </a:ln>
              <a:effectLst>
                <a:outerShdw dist="38100" dir="2640000" algn="bl" rotWithShape="0">
                  <a:schemeClr val="tx2">
                    <a:lumMod val="75000"/>
                  </a:schemeClr>
                </a:outerShdw>
              </a:effectLst>
            </a:endParaRPr>
          </a:p>
        </p:txBody>
      </p:sp>
      <p:pic>
        <p:nvPicPr>
          <p:cNvPr id="5" name="Picture 4">
            <a:extLst>
              <a:ext uri="{FF2B5EF4-FFF2-40B4-BE49-F238E27FC236}">
                <a16:creationId xmlns:a16="http://schemas.microsoft.com/office/drawing/2014/main" xmlns="" id="{4C456423-83E8-444C-A1E9-AEB144452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48541"/>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44</a:t>
            </a:fld>
            <a:endParaRPr lang="en-US" dirty="0">
              <a:solidFill>
                <a:schemeClr val="bg1"/>
              </a:solidFill>
            </a:endParaRPr>
          </a:p>
        </p:txBody>
      </p:sp>
    </p:spTree>
    <p:extLst>
      <p:ext uri="{BB962C8B-B14F-4D97-AF65-F5344CB8AC3E}">
        <p14:creationId xmlns:p14="http://schemas.microsoft.com/office/powerpoint/2010/main" val="184103030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199640" y="2268041"/>
            <a:ext cx="7660640" cy="1200329"/>
          </a:xfrm>
          <a:prstGeom prst="rect">
            <a:avLst/>
          </a:prstGeom>
          <a:noFill/>
        </p:spPr>
        <p:txBody>
          <a:bodyPr wrap="square" rtlCol="0">
            <a:spAutoFit/>
          </a:bodyPr>
          <a:lstStyle/>
          <a:p>
            <a:pPr lvl="0" algn="ctr"/>
            <a:r>
              <a:rPr lang="en-US" sz="3200" dirty="0">
                <a:solidFill>
                  <a:prstClr val="black"/>
                </a:solidFill>
                <a:latin typeface="Arial" panose="020B0604020202020204" pitchFamily="34" charset="0"/>
                <a:cs typeface="Arial" panose="020B0604020202020204" pitchFamily="34" charset="0"/>
              </a:rPr>
              <a:t>Again 1 Peter </a:t>
            </a:r>
            <a:r>
              <a:rPr lang="en-US" sz="3200" dirty="0" smtClean="0">
                <a:solidFill>
                  <a:prstClr val="black"/>
                </a:solidFill>
                <a:latin typeface="Arial" panose="020B0604020202020204" pitchFamily="34" charset="0"/>
                <a:cs typeface="Arial" panose="020B0604020202020204" pitchFamily="34" charset="0"/>
              </a:rPr>
              <a:t>1:16  </a:t>
            </a:r>
            <a:r>
              <a:rPr lang="en-US" sz="3600" b="1" dirty="0">
                <a:solidFill>
                  <a:prstClr val="black"/>
                </a:solidFill>
                <a:latin typeface="Arial" panose="020B0604020202020204" pitchFamily="34" charset="0"/>
                <a:cs typeface="Arial" panose="020B0604020202020204" pitchFamily="34" charset="0"/>
              </a:rPr>
              <a:t>“</a:t>
            </a:r>
            <a:r>
              <a:rPr lang="en-US" sz="3600" b="1" u="sng" dirty="0">
                <a:solidFill>
                  <a:prstClr val="black"/>
                </a:solidFill>
                <a:latin typeface="Arial" panose="020B0604020202020204" pitchFamily="34" charset="0"/>
                <a:cs typeface="Arial" panose="020B0604020202020204" pitchFamily="34" charset="0"/>
              </a:rPr>
              <a:t>Be</a:t>
            </a:r>
            <a:r>
              <a:rPr lang="en-US" sz="3600" b="1" dirty="0">
                <a:solidFill>
                  <a:prstClr val="black"/>
                </a:solidFill>
                <a:latin typeface="Arial" panose="020B0604020202020204" pitchFamily="34" charset="0"/>
                <a:cs typeface="Arial" panose="020B0604020202020204" pitchFamily="34" charset="0"/>
              </a:rPr>
              <a:t> set-apart, for </a:t>
            </a:r>
            <a:r>
              <a:rPr lang="en-US" sz="3600" b="1" dirty="0" smtClean="0">
                <a:solidFill>
                  <a:prstClr val="black"/>
                </a:solidFill>
                <a:latin typeface="Arial" panose="020B0604020202020204" pitchFamily="34" charset="0"/>
                <a:cs typeface="Arial" panose="020B0604020202020204" pitchFamily="34" charset="0"/>
              </a:rPr>
              <a:t/>
            </a:r>
            <a:br>
              <a:rPr lang="en-US" sz="3600" b="1" dirty="0" smtClean="0">
                <a:solidFill>
                  <a:prstClr val="black"/>
                </a:solidFill>
                <a:latin typeface="Arial" panose="020B0604020202020204" pitchFamily="34" charset="0"/>
                <a:cs typeface="Arial" panose="020B0604020202020204" pitchFamily="34" charset="0"/>
              </a:rPr>
            </a:br>
            <a:r>
              <a:rPr lang="en-US" sz="3600" b="1" dirty="0" smtClean="0">
                <a:solidFill>
                  <a:prstClr val="black"/>
                </a:solidFill>
                <a:highlight>
                  <a:srgbClr val="FFFF00"/>
                </a:highlight>
                <a:latin typeface="Arial" panose="020B0604020202020204" pitchFamily="34" charset="0"/>
                <a:cs typeface="Arial" panose="020B0604020202020204" pitchFamily="34" charset="0"/>
              </a:rPr>
              <a:t>I </a:t>
            </a:r>
            <a:r>
              <a:rPr lang="en-US" sz="3600" b="1" dirty="0">
                <a:solidFill>
                  <a:prstClr val="black"/>
                </a:solidFill>
                <a:highlight>
                  <a:srgbClr val="FFFF00"/>
                </a:highlight>
                <a:latin typeface="Arial" panose="020B0604020202020204" pitchFamily="34" charset="0"/>
                <a:cs typeface="Arial" panose="020B0604020202020204" pitchFamily="34" charset="0"/>
              </a:rPr>
              <a:t>am</a:t>
            </a:r>
            <a:r>
              <a:rPr lang="en-US" sz="3600" b="1" dirty="0">
                <a:solidFill>
                  <a:prstClr val="black"/>
                </a:solidFill>
                <a:latin typeface="Arial" panose="020B0604020202020204" pitchFamily="34" charset="0"/>
                <a:cs typeface="Arial" panose="020B0604020202020204" pitchFamily="34" charset="0"/>
              </a:rPr>
              <a:t> set-apart.” </a:t>
            </a:r>
            <a:r>
              <a:rPr lang="en-US" sz="2800" dirty="0">
                <a:solidFill>
                  <a:prstClr val="black"/>
                </a:solidFill>
                <a:latin typeface="Arial" panose="020B0604020202020204" pitchFamily="34" charset="0"/>
                <a:cs typeface="Arial" panose="020B0604020202020204" pitchFamily="34" charset="0"/>
              </a:rPr>
              <a:t>(The Scriptures)</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E261C217-8ED3-4325-A785-2613A3FC635E}"/>
              </a:ext>
            </a:extLst>
          </p:cNvPr>
          <p:cNvSpPr txBox="1"/>
          <p:nvPr/>
        </p:nvSpPr>
        <p:spPr>
          <a:xfrm>
            <a:off x="2895600" y="3789680"/>
            <a:ext cx="6431280"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a:solidFill>
                  <a:srgbClr val="3333FF"/>
                </a:solidFill>
                <a:latin typeface="Arial Black" panose="020B0A04020102020204" pitchFamily="34" charset="0"/>
              </a:rPr>
              <a:t>This is a command, </a:t>
            </a:r>
            <a:r>
              <a:rPr lang="en-US" sz="3600" b="1" dirty="0" smtClean="0">
                <a:solidFill>
                  <a:srgbClr val="3333FF"/>
                </a:solidFill>
                <a:latin typeface="Arial Black" panose="020B0A04020102020204" pitchFamily="34" charset="0"/>
              </a:rPr>
              <a:t/>
            </a:r>
            <a:br>
              <a:rPr lang="en-US" sz="3600" b="1" dirty="0" smtClean="0">
                <a:solidFill>
                  <a:srgbClr val="3333FF"/>
                </a:solidFill>
                <a:latin typeface="Arial Black" panose="020B0A04020102020204" pitchFamily="34" charset="0"/>
              </a:rPr>
            </a:br>
            <a:r>
              <a:rPr lang="en-US" sz="3600" b="1" u="sng" dirty="0" smtClean="0">
                <a:solidFill>
                  <a:srgbClr val="3333FF"/>
                </a:solidFill>
                <a:latin typeface="Arial Black" panose="020B0A04020102020204" pitchFamily="34" charset="0"/>
              </a:rPr>
              <a:t>not</a:t>
            </a:r>
            <a:r>
              <a:rPr lang="en-US" sz="3600" b="1" dirty="0" smtClean="0">
                <a:solidFill>
                  <a:srgbClr val="3333FF"/>
                </a:solidFill>
                <a:latin typeface="Arial Black" panose="020B0A04020102020204" pitchFamily="34" charset="0"/>
              </a:rPr>
              <a:t> </a:t>
            </a:r>
            <a:r>
              <a:rPr lang="en-US" sz="3600" b="1" dirty="0">
                <a:solidFill>
                  <a:srgbClr val="3333FF"/>
                </a:solidFill>
                <a:latin typeface="Arial Black" panose="020B0A04020102020204" pitchFamily="34" charset="0"/>
              </a:rPr>
              <a:t>a suggestion!</a:t>
            </a:r>
          </a:p>
        </p:txBody>
      </p:sp>
      <p:pic>
        <p:nvPicPr>
          <p:cNvPr id="5" name="Picture 4">
            <a:extLst>
              <a:ext uri="{FF2B5EF4-FFF2-40B4-BE49-F238E27FC236}">
                <a16:creationId xmlns:a16="http://schemas.microsoft.com/office/drawing/2014/main" xmlns="" id="{76BD8D8D-B8B0-4471-A695-160A7F248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45</a:t>
            </a:fld>
            <a:endParaRPr lang="en-US" dirty="0">
              <a:solidFill>
                <a:schemeClr val="bg1"/>
              </a:solidFill>
            </a:endParaRPr>
          </a:p>
        </p:txBody>
      </p:sp>
    </p:spTree>
    <p:extLst>
      <p:ext uri="{BB962C8B-B14F-4D97-AF65-F5344CB8AC3E}">
        <p14:creationId xmlns:p14="http://schemas.microsoft.com/office/powerpoint/2010/main" val="3578301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090304160400-large">
            <a:extLst>
              <a:ext uri="{FF2B5EF4-FFF2-40B4-BE49-F238E27FC236}">
                <a16:creationId xmlns:a16="http://schemas.microsoft.com/office/drawing/2014/main" xmlns="" id="{9061833D-BE85-4D74-B9D9-3E0D5D64AE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28601"/>
            <a:ext cx="5715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6">
            <a:extLst>
              <a:ext uri="{FF2B5EF4-FFF2-40B4-BE49-F238E27FC236}">
                <a16:creationId xmlns:a16="http://schemas.microsoft.com/office/drawing/2014/main" xmlns="" id="{40740587-1EC1-45AA-92EB-78AEACB6E835}"/>
              </a:ext>
            </a:extLst>
          </p:cNvPr>
          <p:cNvSpPr txBox="1">
            <a:spLocks noChangeArrowheads="1"/>
          </p:cNvSpPr>
          <p:nvPr/>
        </p:nvSpPr>
        <p:spPr bwMode="auto">
          <a:xfrm>
            <a:off x="725215" y="1030287"/>
            <a:ext cx="3379312"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lgn="ctr">
              <a:defRPr>
                <a:solidFill>
                  <a:schemeClr val="tx1"/>
                </a:solidFill>
                <a:latin typeface="Tahoma" panose="020B0604030504040204" pitchFamily="34" charset="0"/>
                <a:ea typeface="ＭＳ Ｐゴシック" panose="020B0600070205080204" pitchFamily="34" charset="-128"/>
              </a:defRPr>
            </a:lvl1pPr>
            <a:lvl2pPr marL="37931725" indent="-37474525" algn="ctr">
              <a:defRPr>
                <a:solidFill>
                  <a:schemeClr val="tx1"/>
                </a:solidFill>
                <a:latin typeface="Tahoma" panose="020B0604030504040204" pitchFamily="34" charset="0"/>
                <a:ea typeface="ＭＳ Ｐゴシック" panose="020B0600070205080204" pitchFamily="34" charset="-128"/>
              </a:defRPr>
            </a:lvl2pPr>
            <a:lvl3pPr marL="1143000" indent="-228600" algn="ctr">
              <a:defRPr>
                <a:solidFill>
                  <a:schemeClr val="tx1"/>
                </a:solidFill>
                <a:latin typeface="Tahoma" panose="020B0604030504040204" pitchFamily="34" charset="0"/>
                <a:ea typeface="ＭＳ Ｐゴシック" panose="020B0600070205080204" pitchFamily="34" charset="-128"/>
              </a:defRPr>
            </a:lvl3pPr>
            <a:lvl4pPr marL="1600200" indent="-228600" algn="ctr">
              <a:defRPr>
                <a:solidFill>
                  <a:schemeClr val="tx1"/>
                </a:solidFill>
                <a:latin typeface="Tahoma" panose="020B0604030504040204" pitchFamily="34" charset="0"/>
                <a:ea typeface="ＭＳ Ｐゴシック" panose="020B0600070205080204" pitchFamily="34" charset="-128"/>
              </a:defRPr>
            </a:lvl4pPr>
            <a:lvl5pPr marL="2057400" indent="-228600" algn="ctr">
              <a:defRPr>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3200" b="1" dirty="0">
                <a:solidFill>
                  <a:srgbClr val="FFFFFF"/>
                </a:solidFill>
              </a:rPr>
              <a:t>Man was created in the image of YHVH!</a:t>
            </a:r>
          </a:p>
          <a:p>
            <a:pPr eaLnBrk="0" fontAlgn="base" hangingPunct="0">
              <a:spcBef>
                <a:spcPct val="50000"/>
              </a:spcBef>
              <a:spcAft>
                <a:spcPct val="0"/>
              </a:spcAft>
            </a:pPr>
            <a:r>
              <a:rPr lang="en-US" altLang="en-US" sz="3200" b="1" dirty="0">
                <a:solidFill>
                  <a:srgbClr val="FFFFFF"/>
                </a:solidFill>
              </a:rPr>
              <a:t>This image </a:t>
            </a:r>
            <a:r>
              <a:rPr lang="en-US" altLang="en-US" sz="3200" b="1" dirty="0" smtClean="0">
                <a:solidFill>
                  <a:srgbClr val="FFFFFF"/>
                </a:solidFill>
              </a:rPr>
              <a:t/>
            </a:r>
            <a:br>
              <a:rPr lang="en-US" altLang="en-US" sz="3200" b="1" dirty="0" smtClean="0">
                <a:solidFill>
                  <a:srgbClr val="FFFFFF"/>
                </a:solidFill>
              </a:rPr>
            </a:br>
            <a:r>
              <a:rPr lang="en-US" altLang="en-US" sz="3200" b="1" u="sng" dirty="0" smtClean="0">
                <a:solidFill>
                  <a:srgbClr val="FFFFFF"/>
                </a:solidFill>
              </a:rPr>
              <a:t>is </a:t>
            </a:r>
            <a:r>
              <a:rPr lang="en-US" altLang="en-US" sz="3200" b="1" u="sng" dirty="0">
                <a:solidFill>
                  <a:srgbClr val="FFFFFF"/>
                </a:solidFill>
              </a:rPr>
              <a:t>able</a:t>
            </a:r>
            <a:r>
              <a:rPr lang="en-US" altLang="en-US" sz="3200" b="1" dirty="0">
                <a:solidFill>
                  <a:srgbClr val="FFFFFF"/>
                </a:solidFill>
              </a:rPr>
              <a:t> </a:t>
            </a:r>
            <a:r>
              <a:rPr lang="en-US" altLang="en-US" sz="3200" b="1" dirty="0" smtClean="0">
                <a:solidFill>
                  <a:srgbClr val="FFFFFF"/>
                </a:solidFill>
              </a:rPr>
              <a:t/>
            </a:r>
            <a:br>
              <a:rPr lang="en-US" altLang="en-US" sz="3200" b="1" dirty="0" smtClean="0">
                <a:solidFill>
                  <a:srgbClr val="FFFFFF"/>
                </a:solidFill>
              </a:rPr>
            </a:br>
            <a:r>
              <a:rPr lang="en-US" altLang="en-US" sz="3200" b="1" dirty="0" smtClean="0">
                <a:solidFill>
                  <a:srgbClr val="FFFFFF"/>
                </a:solidFill>
              </a:rPr>
              <a:t>to </a:t>
            </a:r>
            <a:r>
              <a:rPr lang="en-US" altLang="en-US" sz="3200" b="1" dirty="0">
                <a:solidFill>
                  <a:srgbClr val="FFFFFF"/>
                </a:solidFill>
              </a:rPr>
              <a:t>be holy </a:t>
            </a:r>
            <a:r>
              <a:rPr lang="en-US" altLang="en-US" sz="3200" b="1" dirty="0" smtClean="0">
                <a:solidFill>
                  <a:srgbClr val="FFFFFF"/>
                </a:solidFill>
              </a:rPr>
              <a:t/>
            </a:r>
            <a:br>
              <a:rPr lang="en-US" altLang="en-US" sz="3200" b="1" dirty="0" smtClean="0">
                <a:solidFill>
                  <a:srgbClr val="FFFFFF"/>
                </a:solidFill>
              </a:rPr>
            </a:br>
            <a:r>
              <a:rPr lang="en-US" altLang="en-US" sz="3200" b="1" dirty="0" smtClean="0">
                <a:solidFill>
                  <a:srgbClr val="FFFFFF"/>
                </a:solidFill>
              </a:rPr>
              <a:t>as He </a:t>
            </a:r>
            <a:r>
              <a:rPr lang="en-US" altLang="en-US" sz="3200" b="1" dirty="0">
                <a:solidFill>
                  <a:srgbClr val="FFFFFF"/>
                </a:solidFill>
              </a:rPr>
              <a:t>is holy, </a:t>
            </a:r>
            <a:r>
              <a:rPr lang="en-US" altLang="en-US" sz="3200" b="1" dirty="0" smtClean="0">
                <a:solidFill>
                  <a:srgbClr val="FFFFFF"/>
                </a:solidFill>
              </a:rPr>
              <a:t/>
            </a:r>
            <a:br>
              <a:rPr lang="en-US" altLang="en-US" sz="3200" b="1" dirty="0" smtClean="0">
                <a:solidFill>
                  <a:srgbClr val="FFFFFF"/>
                </a:solidFill>
              </a:rPr>
            </a:br>
            <a:r>
              <a:rPr lang="en-US" altLang="en-US" sz="3200" b="1" dirty="0" smtClean="0">
                <a:solidFill>
                  <a:srgbClr val="FFFFFF"/>
                </a:solidFill>
              </a:rPr>
              <a:t>if </a:t>
            </a:r>
            <a:r>
              <a:rPr lang="en-US" altLang="en-US" sz="3200" b="1" dirty="0">
                <a:solidFill>
                  <a:srgbClr val="FFFFFF"/>
                </a:solidFill>
              </a:rPr>
              <a:t>he wants to!</a:t>
            </a:r>
          </a:p>
        </p:txBody>
      </p:sp>
      <p:sp>
        <p:nvSpPr>
          <p:cNvPr id="2" name="Rectangle 1">
            <a:extLst>
              <a:ext uri="{FF2B5EF4-FFF2-40B4-BE49-F238E27FC236}">
                <a16:creationId xmlns:a16="http://schemas.microsoft.com/office/drawing/2014/main" xmlns="" id="{4C7B51B6-D465-4793-B2CA-81A0B6CF21C8}"/>
              </a:ext>
            </a:extLst>
          </p:cNvPr>
          <p:cNvSpPr/>
          <p:nvPr/>
        </p:nvSpPr>
        <p:spPr>
          <a:xfrm>
            <a:off x="6096000" y="4846935"/>
            <a:ext cx="2351926" cy="92333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HOW?</a:t>
            </a:r>
          </a:p>
        </p:txBody>
      </p:sp>
      <p:sp>
        <p:nvSpPr>
          <p:cNvPr id="5"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pPr/>
              <a:t>46</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free-wallpaper-desktop-wallpaper-rainbow-farmland-mick-y-picture">
            <a:extLst>
              <a:ext uri="{FF2B5EF4-FFF2-40B4-BE49-F238E27FC236}">
                <a16:creationId xmlns:a16="http://schemas.microsoft.com/office/drawing/2014/main" xmlns="" id="{538F372C-8BB0-4F0D-AEAF-088ADB037A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6">
            <a:extLst>
              <a:ext uri="{FF2B5EF4-FFF2-40B4-BE49-F238E27FC236}">
                <a16:creationId xmlns:a16="http://schemas.microsoft.com/office/drawing/2014/main" xmlns="" id="{705254C6-82FA-43E5-B696-F3FA1567F85A}"/>
              </a:ext>
            </a:extLst>
          </p:cNvPr>
          <p:cNvSpPr txBox="1">
            <a:spLocks noChangeArrowheads="1"/>
          </p:cNvSpPr>
          <p:nvPr/>
        </p:nvSpPr>
        <p:spPr bwMode="auto">
          <a:xfrm>
            <a:off x="2854960" y="1544320"/>
            <a:ext cx="7599680" cy="397031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2800" dirty="0">
                <a:solidFill>
                  <a:srgbClr val="000000"/>
                </a:solidFill>
              </a:rPr>
              <a:t>Because YHVH promised it!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He </a:t>
            </a:r>
            <a:r>
              <a:rPr lang="en-US" altLang="en-US" sz="2800" dirty="0">
                <a:solidFill>
                  <a:srgbClr val="000000"/>
                </a:solidFill>
              </a:rPr>
              <a:t>wouldn’t ask us to be set-apart as He is  set-apart if it would not be possible!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Take </a:t>
            </a:r>
            <a:r>
              <a:rPr lang="en-US" altLang="en-US" sz="2800" dirty="0">
                <a:solidFill>
                  <a:srgbClr val="000000"/>
                </a:solidFill>
              </a:rPr>
              <a:t>Him by His word.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Walk </a:t>
            </a:r>
            <a:r>
              <a:rPr lang="en-US" altLang="en-US" sz="2800" dirty="0">
                <a:solidFill>
                  <a:srgbClr val="000000"/>
                </a:solidFill>
              </a:rPr>
              <a:t>in His ways, start putting one foot in front of the other.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By </a:t>
            </a:r>
            <a:r>
              <a:rPr lang="en-US" altLang="en-US" sz="2800" dirty="0">
                <a:solidFill>
                  <a:srgbClr val="000000"/>
                </a:solidFill>
              </a:rPr>
              <a:t>faith take one step at a time. </a:t>
            </a:r>
            <a:r>
              <a:rPr lang="en-US" altLang="en-US" sz="2800" dirty="0" smtClean="0">
                <a:solidFill>
                  <a:srgbClr val="000000"/>
                </a:solidFill>
              </a:rPr>
              <a:t>It’s </a:t>
            </a:r>
            <a:r>
              <a:rPr lang="en-US" altLang="en-US" sz="2800" dirty="0">
                <a:solidFill>
                  <a:srgbClr val="000000"/>
                </a:solidFill>
              </a:rPr>
              <a:t>a choice. The instructions have been given, the power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is </a:t>
            </a:r>
            <a:r>
              <a:rPr lang="en-US" altLang="en-US" sz="2800" dirty="0">
                <a:solidFill>
                  <a:srgbClr val="000000"/>
                </a:solidFill>
              </a:rPr>
              <a:t>available, we can choose to be victorious!</a:t>
            </a:r>
          </a:p>
        </p:txBody>
      </p:sp>
      <p:pic>
        <p:nvPicPr>
          <p:cNvPr id="2" name="Picture 1">
            <a:extLst>
              <a:ext uri="{FF2B5EF4-FFF2-40B4-BE49-F238E27FC236}">
                <a16:creationId xmlns:a16="http://schemas.microsoft.com/office/drawing/2014/main" xmlns="" id="{931D727C-353B-4208-B914-C3DCD3DF06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47</a:t>
            </a:fld>
            <a:endParaRPr lang="en-US" dirty="0">
              <a:solidFill>
                <a:schemeClr val="bg1"/>
              </a:solidFill>
            </a:endParaRPr>
          </a:p>
        </p:txBody>
      </p:sp>
    </p:spTree>
  </p:cSld>
  <p:clrMapOvr>
    <a:masterClrMapping/>
  </p:clrMapOvr>
  <p:transition spd="slow">
    <p:zoom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free-wallpaper-desktop-wallpaper-rainbow-farmland-mick-y-picture">
            <a:extLst>
              <a:ext uri="{FF2B5EF4-FFF2-40B4-BE49-F238E27FC236}">
                <a16:creationId xmlns:a16="http://schemas.microsoft.com/office/drawing/2014/main" xmlns="" id="{538F372C-8BB0-4F0D-AEAF-088ADB037A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6">
            <a:extLst>
              <a:ext uri="{FF2B5EF4-FFF2-40B4-BE49-F238E27FC236}">
                <a16:creationId xmlns:a16="http://schemas.microsoft.com/office/drawing/2014/main" xmlns="" id="{705254C6-82FA-43E5-B696-F3FA1567F85A}"/>
              </a:ext>
            </a:extLst>
          </p:cNvPr>
          <p:cNvSpPr txBox="1">
            <a:spLocks noChangeArrowheads="1"/>
          </p:cNvSpPr>
          <p:nvPr/>
        </p:nvSpPr>
        <p:spPr bwMode="auto">
          <a:xfrm>
            <a:off x="3088640" y="1422400"/>
            <a:ext cx="707136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3600" b="1" dirty="0">
                <a:solidFill>
                  <a:srgbClr val="000000"/>
                </a:solidFill>
                <a:effectLst>
                  <a:glow rad="190500">
                    <a:schemeClr val="bg1">
                      <a:lumMod val="95000"/>
                      <a:alpha val="40000"/>
                    </a:schemeClr>
                  </a:glow>
                </a:effectLst>
              </a:rPr>
              <a:t>Let’s remember that Every command of YHVH is a promise! He will help us to be and to stay set-apart if we ask HIM and cling to HIM following His instructions!</a:t>
            </a:r>
            <a:endParaRPr lang="en-US" altLang="en-US" sz="2800" dirty="0">
              <a:solidFill>
                <a:srgbClr val="000000"/>
              </a:solidFill>
              <a:effectLst>
                <a:glow rad="190500">
                  <a:schemeClr val="bg1">
                    <a:lumMod val="95000"/>
                    <a:alpha val="40000"/>
                  </a:schemeClr>
                </a:glow>
              </a:effectLst>
            </a:endParaRPr>
          </a:p>
        </p:txBody>
      </p:sp>
      <p:pic>
        <p:nvPicPr>
          <p:cNvPr id="2" name="Picture 1">
            <a:extLst>
              <a:ext uri="{FF2B5EF4-FFF2-40B4-BE49-F238E27FC236}">
                <a16:creationId xmlns:a16="http://schemas.microsoft.com/office/drawing/2014/main" xmlns="" id="{931D727C-353B-4208-B914-C3DCD3DF06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48</a:t>
            </a:fld>
            <a:endParaRPr lang="en-US" dirty="0">
              <a:solidFill>
                <a:schemeClr val="bg1"/>
              </a:solidFill>
            </a:endParaRPr>
          </a:p>
        </p:txBody>
      </p:sp>
    </p:spTree>
    <p:extLst>
      <p:ext uri="{BB962C8B-B14F-4D97-AF65-F5344CB8AC3E}">
        <p14:creationId xmlns:p14="http://schemas.microsoft.com/office/powerpoint/2010/main" val="600751184"/>
      </p:ext>
    </p:extLst>
  </p:cSld>
  <p:clrMapOvr>
    <a:masterClrMapping/>
  </p:clrMapOvr>
  <p:transition spd="slow">
    <p:zoom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3oPxIuV9pWA/TX4h6gEoqeI/AAAAAAAAC30/uLe0Ge59XZQ/s1600/beautiful_nature_wallpaper_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0545" y="1718442"/>
            <a:ext cx="4922695" cy="261610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a:solidFill>
                  <a:prstClr val="black"/>
                </a:solidFill>
                <a:latin typeface="Calibri"/>
              </a:rPr>
              <a:t>“I have strength to do all, through Messiah who </a:t>
            </a:r>
            <a:r>
              <a:rPr lang="en-US" sz="2800" b="1" dirty="0">
                <a:solidFill>
                  <a:prstClr val="black"/>
                </a:solidFill>
                <a:latin typeface="Calibri"/>
              </a:rPr>
              <a:t>empowers me.” </a:t>
            </a:r>
            <a:r>
              <a:rPr lang="en-US" sz="2800" dirty="0">
                <a:solidFill>
                  <a:prstClr val="black"/>
                </a:solidFill>
                <a:latin typeface="Calibri"/>
              </a:rPr>
              <a:t>Philippians 4:13 </a:t>
            </a:r>
            <a:r>
              <a:rPr lang="en-US" sz="2800" dirty="0" smtClean="0">
                <a:solidFill>
                  <a:prstClr val="black"/>
                </a:solidFill>
                <a:latin typeface="Calibri"/>
              </a:rPr>
              <a:t> </a:t>
            </a:r>
            <a:br>
              <a:rPr lang="en-US" sz="2800" dirty="0" smtClean="0">
                <a:solidFill>
                  <a:prstClr val="black"/>
                </a:solidFill>
                <a:latin typeface="Calibri"/>
              </a:rPr>
            </a:br>
            <a:r>
              <a:rPr lang="en-US" sz="2800" dirty="0" smtClean="0">
                <a:solidFill>
                  <a:prstClr val="black"/>
                </a:solidFill>
                <a:latin typeface="Calibri"/>
              </a:rPr>
              <a:t>(</a:t>
            </a:r>
            <a:r>
              <a:rPr lang="en-US" sz="2800" dirty="0">
                <a:solidFill>
                  <a:prstClr val="black"/>
                </a:solidFill>
                <a:latin typeface="Calibri"/>
              </a:rPr>
              <a:t>The Scriptures)</a:t>
            </a:r>
          </a:p>
        </p:txBody>
      </p:sp>
      <p:sp>
        <p:nvSpPr>
          <p:cNvPr id="4"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49</a:t>
            </a:fld>
            <a:endParaRPr lang="en-US" dirty="0">
              <a:solidFill>
                <a:schemeClr val="bg1"/>
              </a:solidFill>
            </a:endParaRPr>
          </a:p>
        </p:txBody>
      </p:sp>
    </p:spTree>
    <p:extLst>
      <p:ext uri="{BB962C8B-B14F-4D97-AF65-F5344CB8AC3E}">
        <p14:creationId xmlns:p14="http://schemas.microsoft.com/office/powerpoint/2010/main" val="3470827489"/>
      </p:ext>
    </p:extLst>
  </p:cSld>
  <p:clrMapOvr>
    <a:masterClrMapping/>
  </p:clrMapOvr>
  <p:transition spd="slow" advTm="17139">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3"/>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xmlns="" id="{EC9084B7-90D2-4F28-B930-6F77A2F81FB7}"/>
              </a:ext>
            </a:extLst>
          </p:cNvPr>
          <p:cNvSpPr/>
          <p:nvPr/>
        </p:nvSpPr>
        <p:spPr>
          <a:xfrm>
            <a:off x="988439" y="863282"/>
            <a:ext cx="5543307" cy="507831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rPr>
              <a:t>Because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rPr>
              <a:t>Belong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rPr>
              <a:t>Great  I AM</a:t>
            </a:r>
            <a:r>
              <a:rPr lang="en-US" sz="54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rPr>
              <a:t>He has redeemed, purchased them with a great price!</a:t>
            </a:r>
          </a:p>
        </p:txBody>
      </p:sp>
      <p:pic>
        <p:nvPicPr>
          <p:cNvPr id="5" name="Picture 4">
            <a:extLst>
              <a:ext uri="{FF2B5EF4-FFF2-40B4-BE49-F238E27FC236}">
                <a16:creationId xmlns:a16="http://schemas.microsoft.com/office/drawing/2014/main" xmlns="" id="{C29C8CA5-BFA5-450A-8B8D-7CB96F4B0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8" y="6418620"/>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p:txBody>
          <a:bodyPr/>
          <a:lstStyle/>
          <a:p>
            <a:fld id="{43E892F8-B361-4A69-A9B3-4ECEFF53BB19}"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414318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reen field&#10;&#10;Description automatically generated">
            <a:extLst>
              <a:ext uri="{FF2B5EF4-FFF2-40B4-BE49-F238E27FC236}">
                <a16:creationId xmlns:a16="http://schemas.microsoft.com/office/drawing/2014/main" xmlns="" id="{73BCEA88-9EB7-4181-8C7A-5A8C7CA1A1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xmlns="" id="{DB10768B-EB08-484B-B77C-F163B481C282}"/>
              </a:ext>
            </a:extLst>
          </p:cNvPr>
          <p:cNvSpPr txBox="1"/>
          <p:nvPr/>
        </p:nvSpPr>
        <p:spPr>
          <a:xfrm>
            <a:off x="711199" y="416726"/>
            <a:ext cx="3881821" cy="5693866"/>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800" b="1" dirty="0">
                <a:solidFill>
                  <a:schemeClr val="bg1"/>
                </a:solidFill>
                <a:latin typeface="Arial" panose="020B0604020202020204" pitchFamily="34" charset="0"/>
                <a:cs typeface="Arial" panose="020B0604020202020204" pitchFamily="34" charset="0"/>
              </a:rPr>
              <a:t>The requirements for all who want to please YHVH and </a:t>
            </a: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to </a:t>
            </a:r>
            <a:r>
              <a:rPr lang="en-US" sz="2800" b="1" dirty="0">
                <a:solidFill>
                  <a:schemeClr val="bg1"/>
                </a:solidFill>
                <a:latin typeface="Arial" panose="020B0604020202020204" pitchFamily="34" charset="0"/>
                <a:cs typeface="Arial" panose="020B0604020202020204" pitchFamily="34" charset="0"/>
              </a:rPr>
              <a:t>be set apart</a:t>
            </a:r>
            <a:r>
              <a:rPr lang="en-US" sz="2800" b="1" dirty="0" smtClean="0">
                <a:solidFill>
                  <a:schemeClr val="bg1"/>
                </a:solidFill>
                <a:latin typeface="Arial" panose="020B0604020202020204" pitchFamily="34" charset="0"/>
                <a:cs typeface="Arial" panose="020B0604020202020204" pitchFamily="34" charset="0"/>
              </a:rPr>
              <a:t>,</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are that they must seek HIM by faith, walk in the Spirit and not in the flesh, and walk worthy of their calling in obedience and submission to the will as outlined in the Torah!</a:t>
            </a:r>
          </a:p>
        </p:txBody>
      </p:sp>
      <p:pic>
        <p:nvPicPr>
          <p:cNvPr id="2" name="Picture 1">
            <a:extLst>
              <a:ext uri="{FF2B5EF4-FFF2-40B4-BE49-F238E27FC236}">
                <a16:creationId xmlns:a16="http://schemas.microsoft.com/office/drawing/2014/main" xmlns="" id="{B15F8B31-33D0-4861-AE24-61C926EA4A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24357"/>
            <a:ext cx="2103302" cy="518205"/>
          </a:xfrm>
          <a:prstGeom prst="rect">
            <a:avLst/>
          </a:prstGeom>
        </p:spPr>
      </p:pic>
      <p:sp>
        <p:nvSpPr>
          <p:cNvPr id="5" name="Slide Number Placeholder 4">
            <a:extLst>
              <a:ext uri="{FF2B5EF4-FFF2-40B4-BE49-F238E27FC236}">
                <a16:creationId xmlns:a16="http://schemas.microsoft.com/office/drawing/2014/main" xmlns="" id="{B721313F-9BF0-4DBC-8BED-EB92B2A69BDE}"/>
              </a:ext>
            </a:extLst>
          </p:cNvPr>
          <p:cNvSpPr>
            <a:spLocks noGrp="1"/>
          </p:cNvSpPr>
          <p:nvPr>
            <p:ph type="sldNum" sz="quarter" idx="12"/>
          </p:nvPr>
        </p:nvSpPr>
        <p:spPr/>
        <p:txBody>
          <a:bodyPr/>
          <a:lstStyle/>
          <a:p>
            <a:fld id="{43E892F8-B361-4A69-A9B3-4ECEFF53BB19}" type="slidenum">
              <a:rPr lang="en-US" smtClean="0"/>
              <a:t>50</a:t>
            </a:fld>
            <a:endParaRPr lang="en-US"/>
          </a:p>
        </p:txBody>
      </p:sp>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50</a:t>
            </a:fld>
            <a:endParaRPr lang="en-US" dirty="0">
              <a:solidFill>
                <a:schemeClr val="bg1"/>
              </a:solidFill>
            </a:endParaRPr>
          </a:p>
        </p:txBody>
      </p:sp>
    </p:spTree>
    <p:extLst>
      <p:ext uri="{BB962C8B-B14F-4D97-AF65-F5344CB8AC3E}">
        <p14:creationId xmlns:p14="http://schemas.microsoft.com/office/powerpoint/2010/main" val="3993919631"/>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2156460" y="2314208"/>
            <a:ext cx="7879080" cy="2308324"/>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600" b="1" dirty="0">
                <a:solidFill>
                  <a:prstClr val="black"/>
                </a:solidFill>
                <a:latin typeface="Arial" panose="020B0604020202020204" pitchFamily="34" charset="0"/>
                <a:cs typeface="Arial" panose="020B0604020202020204" pitchFamily="34" charset="0"/>
              </a:rPr>
              <a:t>Paul reminds the believers in Rome that “they who are </a:t>
            </a:r>
            <a:r>
              <a:rPr lang="en-US" sz="3600" b="1" dirty="0">
                <a:solidFill>
                  <a:srgbClr val="FF0000"/>
                </a:solidFill>
                <a:latin typeface="Arial" panose="020B0604020202020204" pitchFamily="34" charset="0"/>
                <a:cs typeface="Arial" panose="020B0604020202020204" pitchFamily="34" charset="0"/>
              </a:rPr>
              <a:t>in the flesh </a:t>
            </a:r>
            <a:r>
              <a:rPr lang="en-US" sz="3600" b="1" dirty="0">
                <a:solidFill>
                  <a:prstClr val="black"/>
                </a:solidFill>
                <a:latin typeface="Arial" panose="020B0604020202020204" pitchFamily="34" charset="0"/>
                <a:cs typeface="Arial" panose="020B0604020202020204" pitchFamily="34" charset="0"/>
              </a:rPr>
              <a:t>cannot please </a:t>
            </a:r>
            <a:r>
              <a:rPr lang="en-US" sz="3600" b="1" dirty="0" smtClean="0">
                <a:solidFill>
                  <a:prstClr val="black"/>
                </a:solidFill>
                <a:latin typeface="Arial" panose="020B0604020202020204" pitchFamily="34" charset="0"/>
                <a:cs typeface="Arial" panose="020B0604020202020204" pitchFamily="34" charset="0"/>
              </a:rPr>
              <a:t>YHVH.” </a:t>
            </a:r>
            <a:r>
              <a:rPr lang="en-US" sz="3600" dirty="0">
                <a:solidFill>
                  <a:prstClr val="black"/>
                </a:solidFill>
                <a:latin typeface="Arial" panose="020B0604020202020204" pitchFamily="34" charset="0"/>
                <a:cs typeface="Arial" panose="020B0604020202020204" pitchFamily="34" charset="0"/>
              </a:rPr>
              <a:t>(Romans 8:8)</a:t>
            </a:r>
          </a:p>
        </p:txBody>
      </p:sp>
      <p:pic>
        <p:nvPicPr>
          <p:cNvPr id="4" name="Picture 3">
            <a:extLst>
              <a:ext uri="{FF2B5EF4-FFF2-40B4-BE49-F238E27FC236}">
                <a16:creationId xmlns:a16="http://schemas.microsoft.com/office/drawing/2014/main" xmlns="" id="{F82F7307-74B8-48FC-9CAB-76A53E6FD2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51</a:t>
            </a:fld>
            <a:endParaRPr lang="en-US" dirty="0">
              <a:solidFill>
                <a:schemeClr val="bg1"/>
              </a:solidFill>
            </a:endParaRPr>
          </a:p>
        </p:txBody>
      </p:sp>
    </p:spTree>
    <p:extLst>
      <p:ext uri="{BB962C8B-B14F-4D97-AF65-F5344CB8AC3E}">
        <p14:creationId xmlns:p14="http://schemas.microsoft.com/office/powerpoint/2010/main" val="208235886"/>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58340" y="1883747"/>
            <a:ext cx="7879080" cy="1754326"/>
          </a:xfrm>
          <a:prstGeom prst="rect">
            <a:avLst/>
          </a:prstGeom>
          <a:noFill/>
        </p:spPr>
        <p:txBody>
          <a:bodyPr wrap="square" rtlCol="0">
            <a:spAutoFit/>
          </a:bodyPr>
          <a:lstStyle/>
          <a:p>
            <a:pPr lvl="0" algn="ctr"/>
            <a:r>
              <a:rPr lang="en-US" sz="3600" dirty="0">
                <a:solidFill>
                  <a:prstClr val="black"/>
                </a:solidFill>
                <a:latin typeface="Arial" panose="020B0604020202020204" pitchFamily="34" charset="0"/>
                <a:cs typeface="Arial" panose="020B0604020202020204" pitchFamily="34" charset="0"/>
              </a:rPr>
              <a:t>Therefore, those that </a:t>
            </a:r>
            <a:r>
              <a:rPr lang="en-US" sz="3600" b="1" dirty="0">
                <a:solidFill>
                  <a:prstClr val="black"/>
                </a:solidFill>
                <a:latin typeface="Arial" panose="020B0604020202020204" pitchFamily="34" charset="0"/>
                <a:cs typeface="Arial" panose="020B0604020202020204" pitchFamily="34" charset="0"/>
              </a:rPr>
              <a:t>“are Messiah’s have crucified the flesh with the affections and lusts.” </a:t>
            </a:r>
            <a:r>
              <a:rPr lang="en-US" sz="3600" dirty="0">
                <a:solidFill>
                  <a:prstClr val="black"/>
                </a:solidFill>
                <a:latin typeface="Arial" panose="020B0604020202020204" pitchFamily="34" charset="0"/>
                <a:cs typeface="Arial" panose="020B0604020202020204" pitchFamily="34" charset="0"/>
              </a:rPr>
              <a:t>(Romans 8:8)</a:t>
            </a:r>
          </a:p>
        </p:txBody>
      </p:sp>
      <p:sp>
        <p:nvSpPr>
          <p:cNvPr id="4" name="Rectangle 3">
            <a:extLst>
              <a:ext uri="{FF2B5EF4-FFF2-40B4-BE49-F238E27FC236}">
                <a16:creationId xmlns:a16="http://schemas.microsoft.com/office/drawing/2014/main" xmlns="" id="{EB985A34-5E8F-494D-92AA-9396A9331315}"/>
              </a:ext>
            </a:extLst>
          </p:cNvPr>
          <p:cNvSpPr/>
          <p:nvPr/>
        </p:nvSpPr>
        <p:spPr>
          <a:xfrm>
            <a:off x="2251529" y="3861415"/>
            <a:ext cx="7292702"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2700">
                  <a:solidFill>
                    <a:schemeClr val="tx2">
                      <a:lumMod val="75000"/>
                    </a:schemeClr>
                  </a:solidFill>
                  <a:prstDash val="solid"/>
                </a:ln>
                <a:solidFill>
                  <a:srgbClr val="3333FF"/>
                </a:solidFill>
                <a:effectLst>
                  <a:outerShdw dist="38100" dir="2640000" algn="bl" rotWithShape="0">
                    <a:schemeClr val="tx2">
                      <a:lumMod val="75000"/>
                    </a:schemeClr>
                  </a:outerShdw>
                </a:effectLst>
              </a:rPr>
              <a:t>They are a new creation!</a:t>
            </a:r>
          </a:p>
        </p:txBody>
      </p:sp>
      <p:pic>
        <p:nvPicPr>
          <p:cNvPr id="5" name="Picture 4">
            <a:extLst>
              <a:ext uri="{FF2B5EF4-FFF2-40B4-BE49-F238E27FC236}">
                <a16:creationId xmlns:a16="http://schemas.microsoft.com/office/drawing/2014/main" xmlns="" id="{14CB2A9A-DE79-4A6E-95DE-34C04BE78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58368"/>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52</a:t>
            </a:fld>
            <a:endParaRPr lang="en-US" dirty="0">
              <a:solidFill>
                <a:schemeClr val="bg1"/>
              </a:solidFill>
            </a:endParaRPr>
          </a:p>
        </p:txBody>
      </p:sp>
    </p:spTree>
    <p:extLst>
      <p:ext uri="{BB962C8B-B14F-4D97-AF65-F5344CB8AC3E}">
        <p14:creationId xmlns:p14="http://schemas.microsoft.com/office/powerpoint/2010/main" val="2580634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empty park bench next to a tree&#10;&#10;Description automatically generated">
            <a:extLst>
              <a:ext uri="{FF2B5EF4-FFF2-40B4-BE49-F238E27FC236}">
                <a16:creationId xmlns:a16="http://schemas.microsoft.com/office/drawing/2014/main" xmlns="" id="{40D88E55-12E3-41FB-883E-F7FAE0401A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7">
            <a:extLst>
              <a:ext uri="{FF2B5EF4-FFF2-40B4-BE49-F238E27FC236}">
                <a16:creationId xmlns:a16="http://schemas.microsoft.com/office/drawing/2014/main" xmlns="" id="{3B432D73-5C38-474F-AF96-A3228731B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E242236C-F867-4478-8342-C162084CC1B6}"/>
              </a:ext>
            </a:extLst>
          </p:cNvPr>
          <p:cNvSpPr txBox="1"/>
          <p:nvPr/>
        </p:nvSpPr>
        <p:spPr>
          <a:xfrm>
            <a:off x="579120" y="889843"/>
            <a:ext cx="3352800" cy="5078313"/>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Only those who are </a:t>
            </a:r>
            <a:r>
              <a:rPr kumimoji="0" lang="en-US" sz="5400" b="1" i="0" u="none" strike="noStrike" kern="1200" cap="none" spc="0" normalizeH="0" baseline="0" noProof="0" dirty="0" smtClean="0">
                <a:ln>
                  <a:noFill/>
                </a:ln>
                <a:solidFill>
                  <a:srgbClr val="00FFCC"/>
                </a:solidFill>
                <a:effectLst/>
                <a:uLnTx/>
                <a:uFillTx/>
                <a:latin typeface="Calibri" panose="020F0502020204030204"/>
                <a:ea typeface="+mn-ea"/>
                <a:cs typeface="+mn-cs"/>
              </a:rPr>
              <a:t>set-apart</a:t>
            </a:r>
            <a:r>
              <a:rPr kumimoji="0" lang="en-US" sz="5400" i="0" u="none" strike="noStrike" kern="1200" cap="none" spc="0" normalizeH="0" baseline="0" noProof="0" dirty="0" smtClean="0">
                <a:ln>
                  <a:noFill/>
                </a:ln>
                <a:solidFill>
                  <a:srgbClr val="00FFCC"/>
                </a:solidFill>
                <a:effectLst/>
                <a:uLnTx/>
                <a:uFillTx/>
                <a:latin typeface="Calibri" panose="020F0502020204030204"/>
                <a:ea typeface="+mn-ea"/>
                <a:cs typeface="+mn-cs"/>
              </a:rPr>
              <a:t>,</a:t>
            </a:r>
            <a:r>
              <a:rPr kumimoji="0" lang="en-US" sz="5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are HIS chosen people!</a:t>
            </a:r>
          </a:p>
        </p:txBody>
      </p:sp>
      <p:pic>
        <p:nvPicPr>
          <p:cNvPr id="2" name="Picture 1">
            <a:extLst>
              <a:ext uri="{FF2B5EF4-FFF2-40B4-BE49-F238E27FC236}">
                <a16:creationId xmlns:a16="http://schemas.microsoft.com/office/drawing/2014/main" xmlns="" id="{44A6445B-A750-4744-A456-49941162BC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5" name="Slide Number Placeholder 4">
            <a:extLst>
              <a:ext uri="{FF2B5EF4-FFF2-40B4-BE49-F238E27FC236}">
                <a16:creationId xmlns:a16="http://schemas.microsoft.com/office/drawing/2014/main" xmlns="" id="{60C9E1BF-D3FA-499D-9920-1E4D919D4A53}"/>
              </a:ext>
            </a:extLst>
          </p:cNvPr>
          <p:cNvSpPr>
            <a:spLocks noGrp="1"/>
          </p:cNvSpPr>
          <p:nvPr>
            <p:ph type="sldNum" sz="quarter" idx="12"/>
          </p:nvPr>
        </p:nvSpPr>
        <p:spPr/>
        <p:txBody>
          <a:bodyPr/>
          <a:lstStyle/>
          <a:p>
            <a:fld id="{43E892F8-B361-4A69-A9B3-4ECEFF53BB19}" type="slidenum">
              <a:rPr lang="en-US" smtClean="0"/>
              <a:t>53</a:t>
            </a:fld>
            <a:endParaRPr lang="en-US" dirty="0"/>
          </a:p>
        </p:txBody>
      </p:sp>
    </p:spTree>
    <p:extLst>
      <p:ext uri="{BB962C8B-B14F-4D97-AF65-F5344CB8AC3E}">
        <p14:creationId xmlns:p14="http://schemas.microsoft.com/office/powerpoint/2010/main" val="4128735378"/>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7CA0DAA6-33B8-4A25-810D-2F4D816FB4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C750829-4A23-4E1B-A423-8E44E3EC0D85}"/>
              </a:ext>
            </a:extLst>
          </p:cNvPr>
          <p:cNvSpPr txBox="1"/>
          <p:nvPr/>
        </p:nvSpPr>
        <p:spPr>
          <a:xfrm>
            <a:off x="565295" y="365760"/>
            <a:ext cx="4089002" cy="3602179"/>
          </a:xfrm>
          <a:prstGeom prst="rect">
            <a:avLst/>
          </a:prstGeom>
          <a:noFill/>
        </p:spPr>
        <p:txBody>
          <a:bodyPr vert="horz" lIns="91440" tIns="45720" rIns="91440" bIns="45720" rtlCol="0" anchor="b">
            <a:normAutofit fontScale="92500" lnSpcReduction="10000"/>
            <a:scene3d>
              <a:camera prst="orthographicFront"/>
              <a:lightRig rig="threePt" dir="t"/>
            </a:scene3d>
            <a:sp3d extrusionH="57150">
              <a:bevelT h="25400" prst="softRound"/>
            </a:sp3d>
          </a:bodyPr>
          <a:lstStyle/>
          <a:p>
            <a:pPr>
              <a:lnSpc>
                <a:spcPct val="90000"/>
              </a:lnSpc>
              <a:spcBef>
                <a:spcPct val="0"/>
              </a:spcBef>
              <a:spcAft>
                <a:spcPts val="600"/>
              </a:spcAft>
            </a:pPr>
            <a:r>
              <a:rPr lang="en-US" sz="4400" dirty="0">
                <a:solidFill>
                  <a:schemeClr val="bg1"/>
                </a:solidFill>
                <a:latin typeface="+mj-lt"/>
                <a:ea typeface="+mj-ea"/>
                <a:cs typeface="+mj-cs"/>
              </a:rPr>
              <a:t>#1 </a:t>
            </a:r>
            <a:r>
              <a:rPr lang="en-US" sz="4400" dirty="0" smtClean="0">
                <a:solidFill>
                  <a:schemeClr val="bg1"/>
                </a:solidFill>
                <a:latin typeface="+mj-lt"/>
                <a:ea typeface="+mj-ea"/>
                <a:cs typeface="+mj-cs"/>
              </a:rPr>
              <a:t> His chosen</a:t>
            </a:r>
            <a:r>
              <a:rPr lang="en-US" sz="4400" dirty="0">
                <a:solidFill>
                  <a:schemeClr val="bg1"/>
                </a:solidFill>
                <a:latin typeface="+mj-lt"/>
                <a:ea typeface="+mj-ea"/>
                <a:cs typeface="+mj-cs"/>
              </a:rPr>
              <a:t>, set-apart people, His Bride, </a:t>
            </a:r>
            <a:r>
              <a:rPr lang="en-US" sz="4400" dirty="0" smtClean="0">
                <a:solidFill>
                  <a:schemeClr val="bg1"/>
                </a:solidFill>
                <a:latin typeface="+mj-lt"/>
                <a:ea typeface="+mj-ea"/>
                <a:cs typeface="+mj-cs"/>
              </a:rPr>
              <a:t/>
            </a:r>
            <a:br>
              <a:rPr lang="en-US" sz="4400" dirty="0" smtClean="0">
                <a:solidFill>
                  <a:schemeClr val="bg1"/>
                </a:solidFill>
                <a:latin typeface="+mj-lt"/>
                <a:ea typeface="+mj-ea"/>
                <a:cs typeface="+mj-cs"/>
              </a:rPr>
            </a:br>
            <a:r>
              <a:rPr lang="en-US" sz="4400" dirty="0" smtClean="0">
                <a:solidFill>
                  <a:schemeClr val="bg1"/>
                </a:solidFill>
                <a:latin typeface="+mj-lt"/>
                <a:ea typeface="+mj-ea"/>
                <a:cs typeface="+mj-cs"/>
              </a:rPr>
              <a:t>will </a:t>
            </a:r>
            <a:r>
              <a:rPr lang="en-US" sz="4400" dirty="0">
                <a:solidFill>
                  <a:schemeClr val="bg1"/>
                </a:solidFill>
                <a:latin typeface="+mj-lt"/>
                <a:ea typeface="+mj-ea"/>
                <a:cs typeface="+mj-cs"/>
              </a:rPr>
              <a:t>know the Father’s name that they call upon!</a:t>
            </a:r>
          </a:p>
        </p:txBody>
      </p:sp>
      <p:pic>
        <p:nvPicPr>
          <p:cNvPr id="2" name="Picture 1">
            <a:extLst>
              <a:ext uri="{FF2B5EF4-FFF2-40B4-BE49-F238E27FC236}">
                <a16:creationId xmlns:a16="http://schemas.microsoft.com/office/drawing/2014/main" xmlns="" id="{0B86D5FF-571A-4D38-BD7D-3884A38FFC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97" y="10"/>
            <a:ext cx="7537704" cy="6857990"/>
          </a:xfrm>
          <a:prstGeom prst="rect">
            <a:avLst/>
          </a:prstGeom>
        </p:spPr>
      </p:pic>
      <p:sp>
        <p:nvSpPr>
          <p:cNvPr id="5" name="TextBox 4">
            <a:extLst>
              <a:ext uri="{FF2B5EF4-FFF2-40B4-BE49-F238E27FC236}">
                <a16:creationId xmlns:a16="http://schemas.microsoft.com/office/drawing/2014/main" xmlns="" id="{F55243FE-35EB-4C5E-B757-ABEC592D9DF2}"/>
              </a:ext>
            </a:extLst>
          </p:cNvPr>
          <p:cNvSpPr txBox="1"/>
          <p:nvPr/>
        </p:nvSpPr>
        <p:spPr>
          <a:xfrm>
            <a:off x="647336" y="4184382"/>
            <a:ext cx="3677920"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b="1" dirty="0">
                <a:solidFill>
                  <a:schemeClr val="bg1"/>
                </a:solidFill>
                <a:latin typeface="Arial" panose="020B0604020202020204" pitchFamily="34" charset="0"/>
                <a:cs typeface="Arial" panose="020B0604020202020204" pitchFamily="34" charset="0"/>
              </a:rPr>
              <a:t>“My people shall know my name.” </a:t>
            </a:r>
            <a:r>
              <a:rPr lang="en-US" sz="3200" dirty="0">
                <a:solidFill>
                  <a:schemeClr val="bg1"/>
                </a:solidFill>
                <a:latin typeface="Arial" panose="020B0604020202020204" pitchFamily="34" charset="0"/>
                <a:cs typeface="Arial" panose="020B0604020202020204" pitchFamily="34" charset="0"/>
              </a:rPr>
              <a:t>Isaiah 52:6</a:t>
            </a:r>
          </a:p>
          <a:p>
            <a:pPr algn="ctr"/>
            <a:r>
              <a:rPr lang="en-US" sz="2400" dirty="0">
                <a:solidFill>
                  <a:schemeClr val="bg1"/>
                </a:solidFill>
                <a:latin typeface="Arial" panose="020B0604020202020204" pitchFamily="34" charset="0"/>
                <a:cs typeface="Arial" panose="020B0604020202020204" pitchFamily="34" charset="0"/>
              </a:rPr>
              <a:t>(The Scriptures)</a:t>
            </a:r>
          </a:p>
        </p:txBody>
      </p:sp>
      <p:pic>
        <p:nvPicPr>
          <p:cNvPr id="3" name="Picture 2">
            <a:extLst>
              <a:ext uri="{FF2B5EF4-FFF2-40B4-BE49-F238E27FC236}">
                <a16:creationId xmlns:a16="http://schemas.microsoft.com/office/drawing/2014/main" xmlns="" id="{D6677345-0DF3-47C3-940B-78CADF14E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818"/>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54</a:t>
            </a:fld>
            <a:endParaRPr lang="en-US" dirty="0">
              <a:solidFill>
                <a:schemeClr val="bg1"/>
              </a:solidFill>
            </a:endParaRPr>
          </a:p>
        </p:txBody>
      </p:sp>
    </p:spTree>
    <p:extLst>
      <p:ext uri="{BB962C8B-B14F-4D97-AF65-F5344CB8AC3E}">
        <p14:creationId xmlns:p14="http://schemas.microsoft.com/office/powerpoint/2010/main" val="1292181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B7920A76-0A24-4D44-8C55-A8FAAFE5B103}"/>
              </a:ext>
            </a:extLst>
          </p:cNvPr>
          <p:cNvPicPr>
            <a:picLocks noChangeAspect="1"/>
          </p:cNvPicPr>
          <p:nvPr/>
        </p:nvPicPr>
        <p:blipFill>
          <a:blip r:embed="rId3"/>
          <a:stretch>
            <a:fillRect/>
          </a:stretch>
        </p:blipFill>
        <p:spPr>
          <a:xfrm>
            <a:off x="6216190" y="719912"/>
            <a:ext cx="5142690" cy="5441502"/>
          </a:xfrm>
          <a:prstGeom prst="rect">
            <a:avLst/>
          </a:prstGeom>
        </p:spPr>
      </p:pic>
      <p:sp>
        <p:nvSpPr>
          <p:cNvPr id="3" name="TextBox 2">
            <a:extLst>
              <a:ext uri="{FF2B5EF4-FFF2-40B4-BE49-F238E27FC236}">
                <a16:creationId xmlns:a16="http://schemas.microsoft.com/office/drawing/2014/main" xmlns="" id="{0327DCEE-5C5B-4D29-B8B1-7E34E5B4667B}"/>
              </a:ext>
            </a:extLst>
          </p:cNvPr>
          <p:cNvSpPr txBox="1"/>
          <p:nvPr/>
        </p:nvSpPr>
        <p:spPr>
          <a:xfrm>
            <a:off x="703278" y="911873"/>
            <a:ext cx="57598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 Most-high has made His name known!</a:t>
            </a:r>
          </a:p>
        </p:txBody>
      </p:sp>
      <p:sp>
        <p:nvSpPr>
          <p:cNvPr id="4" name="TextBox 3">
            <a:extLst>
              <a:ext uri="{FF2B5EF4-FFF2-40B4-BE49-F238E27FC236}">
                <a16:creationId xmlns:a16="http://schemas.microsoft.com/office/drawing/2014/main" xmlns="" id="{C981D0BD-D129-4866-AED5-594B3AFFB980}"/>
              </a:ext>
            </a:extLst>
          </p:cNvPr>
          <p:cNvSpPr txBox="1"/>
          <p:nvPr/>
        </p:nvSpPr>
        <p:spPr>
          <a:xfrm>
            <a:off x="856790" y="2582536"/>
            <a:ext cx="5468638" cy="335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am</a:t>
            </a:r>
            <a:r>
              <a:rPr kumimoji="0" lang="he-IL" sz="4000" b="1" i="0" u="none" strike="noStrike" kern="1200" cap="none" spc="0" normalizeH="0" baseline="0" noProof="0" dirty="0" smtClean="0">
                <a:ln>
                  <a:noFill/>
                </a:ln>
                <a:solidFill>
                  <a:srgbClr val="3333FF"/>
                </a:solidFill>
                <a:effectLst/>
                <a:uLnTx/>
                <a:uFillTx/>
                <a:latin typeface="Arial" panose="020B0604020202020204" pitchFamily="34" charset="0"/>
                <a:ea typeface="+mn-ea"/>
                <a:cs typeface="Arial" panose="020B0604020202020204" pitchFamily="34" charset="0"/>
              </a:rPr>
              <a:t>יהוה</a:t>
            </a:r>
            <a:r>
              <a:rPr kumimoji="0" lang="he-IL"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(YHVH) that is My Name, and My esteem I do not give to another, nor My praise to idols.” </a:t>
            </a:r>
            <a:r>
              <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Isaiah 42:8 </a:t>
            </a:r>
            <a:r>
              <a:rPr kumimoji="0" lang="en-US" sz="36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6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Scriptures)</a:t>
            </a:r>
          </a:p>
        </p:txBody>
      </p:sp>
      <p:pic>
        <p:nvPicPr>
          <p:cNvPr id="5" name="Picture 4">
            <a:extLst>
              <a:ext uri="{FF2B5EF4-FFF2-40B4-BE49-F238E27FC236}">
                <a16:creationId xmlns:a16="http://schemas.microsoft.com/office/drawing/2014/main" xmlns="" id="{DCB2A4E3-DBE2-402A-A671-BC206F85FE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38647"/>
            <a:ext cx="2103302" cy="518205"/>
          </a:xfrm>
          <a:prstGeom prst="rect">
            <a:avLst/>
          </a:prstGeom>
        </p:spPr>
      </p:pic>
      <p:sp>
        <p:nvSpPr>
          <p:cNvPr id="6" name="Slide Number Placeholder 5">
            <a:extLst>
              <a:ext uri="{FF2B5EF4-FFF2-40B4-BE49-F238E27FC236}">
                <a16:creationId xmlns:a16="http://schemas.microsoft.com/office/drawing/2014/main" xmlns="" id="{359E7CF9-F129-40A2-B55E-3F19D4030B3A}"/>
              </a:ext>
            </a:extLst>
          </p:cNvPr>
          <p:cNvSpPr>
            <a:spLocks noGrp="1"/>
          </p:cNvSpPr>
          <p:nvPr>
            <p:ph type="sldNum" sz="quarter" idx="12"/>
          </p:nvPr>
        </p:nvSpPr>
        <p:spPr/>
        <p:txBody>
          <a:bodyPr/>
          <a:lstStyle/>
          <a:p>
            <a:fld id="{43E892F8-B361-4A69-A9B3-4ECEFF53BB19}" type="slidenum">
              <a:rPr lang="en-US" smtClean="0"/>
              <a:t>55</a:t>
            </a:fld>
            <a:endParaRPr lang="en-US"/>
          </a:p>
        </p:txBody>
      </p:sp>
    </p:spTree>
    <p:extLst>
      <p:ext uri="{BB962C8B-B14F-4D97-AF65-F5344CB8AC3E}">
        <p14:creationId xmlns:p14="http://schemas.microsoft.com/office/powerpoint/2010/main" val="44718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B7920A76-0A24-4D44-8C55-A8FAAFE5B103}"/>
              </a:ext>
            </a:extLst>
          </p:cNvPr>
          <p:cNvPicPr>
            <a:picLocks noChangeAspect="1"/>
          </p:cNvPicPr>
          <p:nvPr/>
        </p:nvPicPr>
        <p:blipFill>
          <a:blip r:embed="rId3"/>
          <a:stretch>
            <a:fillRect/>
          </a:stretch>
        </p:blipFill>
        <p:spPr>
          <a:xfrm>
            <a:off x="6216190" y="719912"/>
            <a:ext cx="5142690" cy="5441502"/>
          </a:xfrm>
          <a:prstGeom prst="rect">
            <a:avLst/>
          </a:prstGeom>
        </p:spPr>
      </p:pic>
      <p:sp>
        <p:nvSpPr>
          <p:cNvPr id="3" name="TextBox 2">
            <a:extLst>
              <a:ext uri="{FF2B5EF4-FFF2-40B4-BE49-F238E27FC236}">
                <a16:creationId xmlns:a16="http://schemas.microsoft.com/office/drawing/2014/main" xmlns="" id="{0327DCEE-5C5B-4D29-B8B1-7E34E5B4667B}"/>
              </a:ext>
            </a:extLst>
          </p:cNvPr>
          <p:cNvSpPr txBox="1"/>
          <p:nvPr/>
        </p:nvSpPr>
        <p:spPr>
          <a:xfrm>
            <a:off x="1148079" y="1249680"/>
            <a:ext cx="5068111" cy="3785652"/>
          </a:xfrm>
          <a:prstGeom prst="rect">
            <a:avLst/>
          </a:prstGeom>
          <a:noFill/>
        </p:spPr>
        <p:txBody>
          <a:bodyPr wrap="square" rtlCol="0">
            <a:spAutoFit/>
          </a:bodyPr>
          <a:lstStyle/>
          <a:p>
            <a:pPr algn="ctr"/>
            <a:r>
              <a:rPr lang="en-US" sz="4800" dirty="0"/>
              <a:t>#2 </a:t>
            </a:r>
            <a:r>
              <a:rPr lang="en-US" sz="4800" dirty="0" smtClean="0"/>
              <a:t> His chosen</a:t>
            </a:r>
            <a:r>
              <a:rPr lang="en-US" sz="4800" dirty="0"/>
              <a:t>, </a:t>
            </a:r>
            <a:r>
              <a:rPr lang="en-US" sz="4800" dirty="0" smtClean="0"/>
              <a:t/>
            </a:r>
            <a:br>
              <a:rPr lang="en-US" sz="4800" dirty="0" smtClean="0"/>
            </a:br>
            <a:r>
              <a:rPr lang="en-US" sz="4800" dirty="0" smtClean="0"/>
              <a:t>set-apart </a:t>
            </a:r>
            <a:r>
              <a:rPr lang="en-US" sz="4800" dirty="0"/>
              <a:t>people will know also  </a:t>
            </a:r>
            <a:r>
              <a:rPr lang="en-US" sz="4800" dirty="0" smtClean="0"/>
              <a:t/>
            </a:r>
            <a:br>
              <a:rPr lang="en-US" sz="4800" dirty="0" smtClean="0"/>
            </a:br>
            <a:r>
              <a:rPr lang="en-US" sz="4800" dirty="0" smtClean="0"/>
              <a:t>His </a:t>
            </a:r>
            <a:r>
              <a:rPr lang="en-US" sz="4800" dirty="0"/>
              <a:t>Son’s name </a:t>
            </a:r>
            <a:r>
              <a:rPr lang="en-US" sz="4800" dirty="0" smtClean="0"/>
              <a:t/>
            </a:r>
            <a:br>
              <a:rPr lang="en-US" sz="4800" dirty="0" smtClean="0"/>
            </a:br>
            <a:r>
              <a:rPr lang="en-US" sz="4800" dirty="0" smtClean="0"/>
              <a:t>that </a:t>
            </a:r>
            <a:r>
              <a:rPr lang="en-US" sz="4800" dirty="0"/>
              <a:t>they call upon!</a:t>
            </a:r>
          </a:p>
        </p:txBody>
      </p:sp>
      <p:pic>
        <p:nvPicPr>
          <p:cNvPr id="4" name="Picture 3">
            <a:extLst>
              <a:ext uri="{FF2B5EF4-FFF2-40B4-BE49-F238E27FC236}">
                <a16:creationId xmlns:a16="http://schemas.microsoft.com/office/drawing/2014/main" xmlns="" id="{06776CF2-AE06-443A-A0B7-41052F9D28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18" y="6421498"/>
            <a:ext cx="2103302" cy="518205"/>
          </a:xfrm>
          <a:prstGeom prst="rect">
            <a:avLst/>
          </a:prstGeom>
        </p:spPr>
      </p:pic>
      <p:sp>
        <p:nvSpPr>
          <p:cNvPr id="5" name="Slide Number Placeholder 4">
            <a:extLst>
              <a:ext uri="{FF2B5EF4-FFF2-40B4-BE49-F238E27FC236}">
                <a16:creationId xmlns:a16="http://schemas.microsoft.com/office/drawing/2014/main" xmlns="" id="{92A15F9C-AA38-4B1C-8711-992ABB27286D}"/>
              </a:ext>
            </a:extLst>
          </p:cNvPr>
          <p:cNvSpPr>
            <a:spLocks noGrp="1"/>
          </p:cNvSpPr>
          <p:nvPr>
            <p:ph type="sldNum" sz="quarter" idx="12"/>
          </p:nvPr>
        </p:nvSpPr>
        <p:spPr/>
        <p:txBody>
          <a:bodyPr/>
          <a:lstStyle/>
          <a:p>
            <a:fld id="{43E892F8-B361-4A69-A9B3-4ECEFF53BB19}" type="slidenum">
              <a:rPr lang="en-US" smtClean="0"/>
              <a:t>56</a:t>
            </a:fld>
            <a:endParaRPr lang="en-US"/>
          </a:p>
        </p:txBody>
      </p:sp>
    </p:spTree>
    <p:extLst>
      <p:ext uri="{BB962C8B-B14F-4D97-AF65-F5344CB8AC3E}">
        <p14:creationId xmlns:p14="http://schemas.microsoft.com/office/powerpoint/2010/main" val="3246504254"/>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702676" y="1698655"/>
            <a:ext cx="8654568" cy="3539430"/>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200" b="1" dirty="0">
                <a:solidFill>
                  <a:prstClr val="black"/>
                </a:solidFill>
                <a:latin typeface="Arial" panose="020B0604020202020204" pitchFamily="34" charset="0"/>
                <a:cs typeface="Arial" panose="020B0604020202020204" pitchFamily="34" charset="0"/>
              </a:rPr>
              <a:t>“Who has gone up to the heavens and come down? </a:t>
            </a:r>
            <a:r>
              <a:rPr lang="en-US" sz="3200" b="1" dirty="0" smtClean="0">
                <a:solidFill>
                  <a:prstClr val="black"/>
                </a:solidFill>
                <a:latin typeface="Arial" panose="020B0604020202020204" pitchFamily="34" charset="0"/>
                <a:cs typeface="Arial" panose="020B0604020202020204" pitchFamily="34" charset="0"/>
              </a:rPr>
              <a:t> Who </a:t>
            </a:r>
            <a:r>
              <a:rPr lang="en-US" sz="3200" b="1" dirty="0">
                <a:solidFill>
                  <a:prstClr val="black"/>
                </a:solidFill>
                <a:latin typeface="Arial" panose="020B0604020202020204" pitchFamily="34" charset="0"/>
                <a:cs typeface="Arial" panose="020B0604020202020204" pitchFamily="34" charset="0"/>
              </a:rPr>
              <a:t>has gathered the wind in His fists</a:t>
            </a:r>
            <a:r>
              <a:rPr lang="en-US" sz="3200" b="1" dirty="0" smtClean="0">
                <a:solidFill>
                  <a:prstClr val="black"/>
                </a:solidFill>
                <a:latin typeface="Arial" panose="020B0604020202020204" pitchFamily="34" charset="0"/>
                <a:cs typeface="Arial" panose="020B0604020202020204" pitchFamily="34" charset="0"/>
              </a:rPr>
              <a:t>?  </a:t>
            </a:r>
            <a:r>
              <a:rPr lang="en-US" sz="3200" b="1" dirty="0">
                <a:solidFill>
                  <a:prstClr val="black"/>
                </a:solidFill>
                <a:latin typeface="Arial" panose="020B0604020202020204" pitchFamily="34" charset="0"/>
                <a:cs typeface="Arial" panose="020B0604020202020204" pitchFamily="34" charset="0"/>
              </a:rPr>
              <a:t>Who has bound the waters in a garment? </a:t>
            </a:r>
            <a:r>
              <a:rPr lang="en-US" sz="3200" b="1" dirty="0" smtClean="0">
                <a:solidFill>
                  <a:prstClr val="black"/>
                </a:solidFill>
                <a:latin typeface="Arial" panose="020B0604020202020204" pitchFamily="34" charset="0"/>
                <a:cs typeface="Arial" panose="020B0604020202020204" pitchFamily="34" charset="0"/>
              </a:rPr>
              <a:t> Who </a:t>
            </a:r>
            <a:r>
              <a:rPr lang="en-US" sz="3200" b="1" dirty="0">
                <a:solidFill>
                  <a:prstClr val="black"/>
                </a:solidFill>
                <a:latin typeface="Arial" panose="020B0604020202020204" pitchFamily="34" charset="0"/>
                <a:cs typeface="Arial" panose="020B0604020202020204" pitchFamily="34" charset="0"/>
              </a:rPr>
              <a:t>established all the ends of the earth? </a:t>
            </a:r>
            <a:r>
              <a:rPr lang="en-US" sz="3200" b="1" dirty="0" smtClean="0">
                <a:solidFill>
                  <a:prstClr val="black"/>
                </a:solidFill>
                <a:latin typeface="Arial" panose="020B0604020202020204" pitchFamily="34" charset="0"/>
                <a:cs typeface="Arial" panose="020B0604020202020204" pitchFamily="34" charset="0"/>
              </a:rPr>
              <a:t> </a:t>
            </a:r>
            <a:r>
              <a:rPr lang="en-US" sz="3200" b="1" dirty="0" smtClean="0">
                <a:solidFill>
                  <a:srgbClr val="3333FF"/>
                </a:solidFill>
                <a:latin typeface="Arial" panose="020B0604020202020204" pitchFamily="34" charset="0"/>
                <a:cs typeface="Arial" panose="020B0604020202020204" pitchFamily="34" charset="0"/>
              </a:rPr>
              <a:t>What </a:t>
            </a:r>
            <a:r>
              <a:rPr lang="en-US" sz="3200" b="1" dirty="0">
                <a:solidFill>
                  <a:srgbClr val="3333FF"/>
                </a:solidFill>
                <a:latin typeface="Arial" panose="020B0604020202020204" pitchFamily="34" charset="0"/>
                <a:cs typeface="Arial" panose="020B0604020202020204" pitchFamily="34" charset="0"/>
              </a:rPr>
              <a:t>is His Name, And what is His Son’s Name, If you know it?</a:t>
            </a:r>
            <a:r>
              <a:rPr lang="en-US" sz="3200" b="1" dirty="0">
                <a:solidFill>
                  <a:prstClr val="black"/>
                </a:solidFill>
                <a:latin typeface="Arial" panose="020B0604020202020204" pitchFamily="34" charset="0"/>
                <a:cs typeface="Arial" panose="020B0604020202020204" pitchFamily="34" charset="0"/>
              </a:rPr>
              <a:t>” </a:t>
            </a:r>
            <a:r>
              <a:rPr lang="en-US" sz="3200" b="1" dirty="0" smtClean="0">
                <a:solidFill>
                  <a:prstClr val="black"/>
                </a:solidFill>
                <a:latin typeface="Arial" panose="020B0604020202020204" pitchFamily="34" charset="0"/>
                <a:cs typeface="Arial" panose="020B0604020202020204" pitchFamily="34" charset="0"/>
              </a:rPr>
              <a:t/>
            </a:r>
            <a:br>
              <a:rPr lang="en-US" sz="3200" b="1" dirty="0" smtClean="0">
                <a:solidFill>
                  <a:prstClr val="black"/>
                </a:solidFill>
                <a:latin typeface="Arial" panose="020B0604020202020204" pitchFamily="34" charset="0"/>
                <a:cs typeface="Arial" panose="020B0604020202020204" pitchFamily="34" charset="0"/>
              </a:rPr>
            </a:br>
            <a:r>
              <a:rPr lang="en-US" sz="2400" dirty="0" smtClean="0">
                <a:solidFill>
                  <a:prstClr val="black"/>
                </a:solidFill>
                <a:latin typeface="Arial" panose="020B0604020202020204" pitchFamily="34" charset="0"/>
                <a:cs typeface="Arial" panose="020B0604020202020204" pitchFamily="34" charset="0"/>
              </a:rPr>
              <a:t>Proverbs </a:t>
            </a:r>
            <a:r>
              <a:rPr lang="en-US" sz="2400" dirty="0">
                <a:solidFill>
                  <a:prstClr val="black"/>
                </a:solidFill>
                <a:latin typeface="Arial" panose="020B0604020202020204" pitchFamily="34" charset="0"/>
                <a:cs typeface="Arial" panose="020B0604020202020204" pitchFamily="34" charset="0"/>
              </a:rPr>
              <a:t>30:4 (The Scriptures)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6337C93F-BAF4-4700-8D5E-B6F97B7961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57</a:t>
            </a:fld>
            <a:endParaRPr lang="en-US" dirty="0">
              <a:solidFill>
                <a:schemeClr val="bg1"/>
              </a:solidFill>
            </a:endParaRPr>
          </a:p>
        </p:txBody>
      </p:sp>
    </p:spTree>
    <p:extLst>
      <p:ext uri="{BB962C8B-B14F-4D97-AF65-F5344CB8AC3E}">
        <p14:creationId xmlns:p14="http://schemas.microsoft.com/office/powerpoint/2010/main" val="2037352866"/>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1698655"/>
            <a:ext cx="8247380" cy="3539430"/>
          </a:xfrm>
          <a:prstGeom prst="rect">
            <a:avLst/>
          </a:prstGeom>
          <a:noFill/>
        </p:spPr>
        <p:txBody>
          <a:bodyPr wrap="square" rtlCol="0">
            <a:spAutoFit/>
          </a:bodyPr>
          <a:lstStyle/>
          <a:p>
            <a:pPr lvl="0" algn="ctr"/>
            <a:r>
              <a:rPr lang="en-US" sz="3200" b="1" dirty="0">
                <a:solidFill>
                  <a:prstClr val="black"/>
                </a:solidFill>
                <a:latin typeface="Arial" panose="020B0604020202020204" pitchFamily="34" charset="0"/>
                <a:cs typeface="Arial" panose="020B0604020202020204" pitchFamily="34" charset="0"/>
              </a:rPr>
              <a:t>“Who has gone up to the heavens and come down? Who has gathered the wind in His fists? Who has bound the waters in a garment? Who established all the ends of the earth? </a:t>
            </a:r>
            <a:r>
              <a:rPr lang="en-US" sz="3200" b="1" dirty="0">
                <a:solidFill>
                  <a:srgbClr val="3333FF"/>
                </a:solidFill>
                <a:latin typeface="Arial" panose="020B0604020202020204" pitchFamily="34" charset="0"/>
                <a:cs typeface="Arial" panose="020B0604020202020204" pitchFamily="34" charset="0"/>
              </a:rPr>
              <a:t>What is His Name, And what is His Son’s Name, If you know it?</a:t>
            </a:r>
            <a:r>
              <a:rPr lang="en-US" sz="3200" b="1"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Proverbs 30:4 (The Scriptures)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EC13DD7A-9562-419E-B18E-0EE2C3C71AD5}"/>
              </a:ext>
            </a:extLst>
          </p:cNvPr>
          <p:cNvSpPr txBox="1"/>
          <p:nvPr/>
        </p:nvSpPr>
        <p:spPr>
          <a:xfrm>
            <a:off x="1650123" y="1839772"/>
            <a:ext cx="8731382" cy="3170099"/>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000" b="1" dirty="0">
                <a:latin typeface="Arial" panose="020B0604020202020204" pitchFamily="34" charset="0"/>
                <a:cs typeface="Arial" panose="020B0604020202020204" pitchFamily="34" charset="0"/>
              </a:rPr>
              <a:t>Again, His set-apart people know His Name! </a:t>
            </a:r>
            <a:r>
              <a:rPr lang="en-US" sz="5000" b="1" dirty="0" smtClean="0">
                <a:latin typeface="Arial" panose="020B0604020202020204" pitchFamily="34" charset="0"/>
                <a:cs typeface="Arial" panose="020B0604020202020204" pitchFamily="34" charset="0"/>
              </a:rPr>
              <a:t>If </a:t>
            </a:r>
            <a:r>
              <a:rPr lang="en-US" sz="5000" b="1" dirty="0">
                <a:latin typeface="Arial" panose="020B0604020202020204" pitchFamily="34" charset="0"/>
                <a:cs typeface="Arial" panose="020B0604020202020204" pitchFamily="34" charset="0"/>
              </a:rPr>
              <a:t>you don’t know His name, you are not part of His people!</a:t>
            </a:r>
          </a:p>
        </p:txBody>
      </p:sp>
      <p:pic>
        <p:nvPicPr>
          <p:cNvPr id="5" name="Picture 4">
            <a:extLst>
              <a:ext uri="{FF2B5EF4-FFF2-40B4-BE49-F238E27FC236}">
                <a16:creationId xmlns:a16="http://schemas.microsoft.com/office/drawing/2014/main" xmlns="" id="{6337C93F-BAF4-4700-8D5E-B6F97B7961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58</a:t>
            </a:fld>
            <a:endParaRPr lang="en-US" dirty="0">
              <a:solidFill>
                <a:schemeClr val="bg1"/>
              </a:solidFill>
            </a:endParaRPr>
          </a:p>
        </p:txBody>
      </p:sp>
    </p:spTree>
    <p:extLst>
      <p:ext uri="{BB962C8B-B14F-4D97-AF65-F5344CB8AC3E}">
        <p14:creationId xmlns:p14="http://schemas.microsoft.com/office/powerpoint/2010/main" val="3138046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2044095"/>
            <a:ext cx="8247380" cy="2554545"/>
          </a:xfrm>
          <a:prstGeom prst="rect">
            <a:avLst/>
          </a:prstGeom>
          <a:noFill/>
        </p:spPr>
        <p:txBody>
          <a:bodyPr wrap="square" rtlCol="0">
            <a:spAutoFit/>
          </a:bodyPr>
          <a:lstStyle/>
          <a:p>
            <a:pPr lvl="0" algn="ctr"/>
            <a:r>
              <a:rPr lang="en-US" sz="3200" b="1" dirty="0">
                <a:solidFill>
                  <a:prstClr val="black"/>
                </a:solidFill>
                <a:latin typeface="Arial" panose="020B0604020202020204" pitchFamily="34" charset="0"/>
                <a:cs typeface="Arial" panose="020B0604020202020204" pitchFamily="34" charset="0"/>
              </a:rPr>
              <a:t>How can you get to know someone without knowing his name?</a:t>
            </a:r>
          </a:p>
          <a:p>
            <a:pPr lvl="0" algn="ct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Yahusha knows the names of His sheep according to John 10:3. His people will know His name according to Isaiah </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52:6.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6337C93F-BAF4-4700-8D5E-B6F97B7961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8535"/>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59</a:t>
            </a:fld>
            <a:endParaRPr lang="en-US" dirty="0">
              <a:solidFill>
                <a:schemeClr val="bg1"/>
              </a:solidFill>
            </a:endParaRPr>
          </a:p>
        </p:txBody>
      </p:sp>
    </p:spTree>
    <p:extLst>
      <p:ext uri="{BB962C8B-B14F-4D97-AF65-F5344CB8AC3E}">
        <p14:creationId xmlns:p14="http://schemas.microsoft.com/office/powerpoint/2010/main" val="55932294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3"/>
          <a:srcRect/>
          <a:stretch/>
        </p:blipFill>
        <p:spPr>
          <a:xfrm>
            <a:off x="20" y="10"/>
            <a:ext cx="12191980" cy="6857990"/>
          </a:xfrm>
          <a:prstGeom prst="rect">
            <a:avLst/>
          </a:prstGeom>
        </p:spPr>
      </p:pic>
      <p:pic>
        <p:nvPicPr>
          <p:cNvPr id="5" name="Picture 4">
            <a:extLst>
              <a:ext uri="{FF2B5EF4-FFF2-40B4-BE49-F238E27FC236}">
                <a16:creationId xmlns:a16="http://schemas.microsoft.com/office/drawing/2014/main" xmlns="" id="{C29C8CA5-BFA5-450A-8B8D-7CB96F4B0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8" y="6418620"/>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p:txBody>
          <a:bodyPr/>
          <a:lstStyle/>
          <a:p>
            <a:fld id="{43E892F8-B361-4A69-A9B3-4ECEFF53BB19}" type="slidenum">
              <a:rPr lang="en-US" smtClean="0">
                <a:solidFill>
                  <a:schemeClr val="bg1"/>
                </a:solidFill>
              </a:rPr>
              <a:t>6</a:t>
            </a:fld>
            <a:endParaRPr lang="en-US" dirty="0">
              <a:solidFill>
                <a:schemeClr val="bg1"/>
              </a:solidFill>
            </a:endParaRPr>
          </a:p>
        </p:txBody>
      </p:sp>
      <p:sp>
        <p:nvSpPr>
          <p:cNvPr id="9" name="TextBox 8">
            <a:extLst>
              <a:ext uri="{FF2B5EF4-FFF2-40B4-BE49-F238E27FC236}">
                <a16:creationId xmlns:a16="http://schemas.microsoft.com/office/drawing/2014/main" xmlns="" id="{8C237FBF-5209-47F9-A7E0-FF85EFE2E22E}"/>
              </a:ext>
            </a:extLst>
          </p:cNvPr>
          <p:cNvSpPr txBox="1"/>
          <p:nvPr/>
        </p:nvSpPr>
        <p:spPr>
          <a:xfrm>
            <a:off x="716280" y="2405756"/>
            <a:ext cx="5567680" cy="304698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T Gothic Hv" panose="020B0903030202020204" pitchFamily="34" charset="0"/>
                <a:ea typeface="+mn-ea"/>
                <a:cs typeface="+mn-cs"/>
              </a:rPr>
              <a:t>Being set-apart is </a:t>
            </a:r>
            <a: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t/>
            </a:r>
            <a:b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br>
            <a: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t>a </a:t>
            </a:r>
            <a:r>
              <a:rPr kumimoji="0" lang="en-US" sz="4800" b="0" i="0" u="none" strike="noStrike" kern="1200" cap="none" spc="0" normalizeH="0" baseline="0" noProof="0" dirty="0">
                <a:ln>
                  <a:noFill/>
                </a:ln>
                <a:solidFill>
                  <a:prstClr val="white"/>
                </a:solidFill>
                <a:effectLst/>
                <a:uLnTx/>
                <a:uFillTx/>
                <a:latin typeface="ST Gothic Hv" panose="020B0903030202020204" pitchFamily="34" charset="0"/>
                <a:ea typeface="+mn-ea"/>
                <a:cs typeface="+mn-cs"/>
              </a:rPr>
              <a:t>salvational issue as it states in </a:t>
            </a:r>
            <a: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t/>
            </a:r>
            <a:b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br>
            <a:r>
              <a:rPr kumimoji="0" lang="en-US" sz="4800" b="0" i="0" u="none" strike="noStrike" kern="1200" cap="none" spc="0" normalizeH="0" baseline="0" noProof="0" dirty="0" smtClean="0">
                <a:ln>
                  <a:noFill/>
                </a:ln>
                <a:solidFill>
                  <a:prstClr val="white"/>
                </a:solidFill>
                <a:effectLst/>
                <a:uLnTx/>
                <a:uFillTx/>
                <a:latin typeface="ST Gothic Hv" panose="020B0903030202020204" pitchFamily="34" charset="0"/>
                <a:ea typeface="+mn-ea"/>
                <a:cs typeface="+mn-cs"/>
              </a:rPr>
              <a:t>Hebrews </a:t>
            </a:r>
            <a:r>
              <a:rPr kumimoji="0" lang="en-US" sz="4800" b="0" i="0" u="none" strike="noStrike" kern="1200" cap="none" spc="0" normalizeH="0" baseline="0" noProof="0" dirty="0">
                <a:ln>
                  <a:noFill/>
                </a:ln>
                <a:solidFill>
                  <a:prstClr val="white"/>
                </a:solidFill>
                <a:effectLst/>
                <a:uLnTx/>
                <a:uFillTx/>
                <a:latin typeface="ST Gothic Hv" panose="020B0903030202020204" pitchFamily="34" charset="0"/>
                <a:ea typeface="+mn-ea"/>
                <a:cs typeface="+mn-cs"/>
              </a:rPr>
              <a:t>12:14. </a:t>
            </a:r>
          </a:p>
        </p:txBody>
      </p:sp>
    </p:spTree>
    <p:extLst>
      <p:ext uri="{BB962C8B-B14F-4D97-AF65-F5344CB8AC3E}">
        <p14:creationId xmlns:p14="http://schemas.microsoft.com/office/powerpoint/2010/main" val="3770006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D88D74E-D905-4199-BEF1-97AE145A20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xmlns="" id="{289077F3-4B5B-4C92-82F1-550FDD237F5E}"/>
              </a:ext>
            </a:extLst>
          </p:cNvPr>
          <p:cNvSpPr txBox="1"/>
          <p:nvPr/>
        </p:nvSpPr>
        <p:spPr>
          <a:xfrm>
            <a:off x="909320" y="257860"/>
            <a:ext cx="10444480" cy="317009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dirty="0">
                <a:solidFill>
                  <a:schemeClr val="bg1"/>
                </a:solidFill>
                <a:effectLst>
                  <a:glow rad="228600">
                    <a:schemeClr val="tx1">
                      <a:lumMod val="85000"/>
                      <a:lumOff val="15000"/>
                      <a:alpha val="55000"/>
                    </a:schemeClr>
                  </a:glow>
                </a:effectLst>
              </a:rPr>
              <a:t>Our Bibles have been corrupted, changed and tampered with. Some was done through ignorance by translators and some on purpose by theologians over the past hundreds of years, of course inspired by Satan!</a:t>
            </a:r>
          </a:p>
        </p:txBody>
      </p:sp>
      <p:pic>
        <p:nvPicPr>
          <p:cNvPr id="4" name="Picture 3">
            <a:extLst>
              <a:ext uri="{FF2B5EF4-FFF2-40B4-BE49-F238E27FC236}">
                <a16:creationId xmlns:a16="http://schemas.microsoft.com/office/drawing/2014/main" xmlns="" id="{D5517305-794F-46A3-9D85-8B8AE0340E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135695499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525D13C0-ADBF-4000-858C-06053C5FEFFC}"/>
              </a:ext>
            </a:extLst>
          </p:cNvPr>
          <p:cNvSpPr/>
          <p:nvPr/>
        </p:nvSpPr>
        <p:spPr>
          <a:xfrm>
            <a:off x="7620000" y="1730633"/>
            <a:ext cx="3840480" cy="3581400"/>
          </a:xfrm>
          <a:prstGeom prst="ellipse">
            <a:avLst/>
          </a:prstGeom>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rgbClr val="FF0000"/>
                </a:solidFill>
              </a:ln>
            </a:endParaRPr>
          </a:p>
        </p:txBody>
      </p:sp>
      <p:sp>
        <p:nvSpPr>
          <p:cNvPr id="3" name="Rectangle 2">
            <a:extLst>
              <a:ext uri="{FF2B5EF4-FFF2-40B4-BE49-F238E27FC236}">
                <a16:creationId xmlns:a16="http://schemas.microsoft.com/office/drawing/2014/main" xmlns="" id="{8F038EE4-42D0-465B-9CEC-EBE19D62B793}"/>
              </a:ext>
            </a:extLst>
          </p:cNvPr>
          <p:cNvSpPr/>
          <p:nvPr/>
        </p:nvSpPr>
        <p:spPr>
          <a:xfrm>
            <a:off x="7804434" y="2667085"/>
            <a:ext cx="3466013" cy="156966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8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latin typeface="Arial Black" panose="020B0A04020102020204" pitchFamily="34" charset="0"/>
              </a:rPr>
              <a:t>FOR</a:t>
            </a:r>
          </a:p>
          <a:p>
            <a:pPr algn="ctr"/>
            <a:r>
              <a:rPr lang="en-US" sz="4800" b="1"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latin typeface="Arial Black" panose="020B0A04020102020204" pitchFamily="34" charset="0"/>
              </a:rPr>
              <a:t>EXAMPLE</a:t>
            </a:r>
            <a:endParaRPr lang="en-US" sz="48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F5561AD5-E581-4B0C-B0F3-AA080F68B2DC}"/>
              </a:ext>
            </a:extLst>
          </p:cNvPr>
          <p:cNvSpPr/>
          <p:nvPr/>
        </p:nvSpPr>
        <p:spPr>
          <a:xfrm>
            <a:off x="426720" y="325120"/>
            <a:ext cx="11419840" cy="61874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6BA83C5-DE2D-46EB-BB6D-A5CF9FDED38F}"/>
              </a:ext>
            </a:extLst>
          </p:cNvPr>
          <p:cNvSpPr txBox="1"/>
          <p:nvPr/>
        </p:nvSpPr>
        <p:spPr>
          <a:xfrm>
            <a:off x="731520" y="714573"/>
            <a:ext cx="6502400" cy="5201424"/>
          </a:xfrm>
          <a:prstGeom prst="rect">
            <a:avLst/>
          </a:prstGeom>
          <a:noFill/>
        </p:spPr>
        <p:txBody>
          <a:bodyPr wrap="square" rtlCol="0">
            <a:spAutoFit/>
          </a:bodyPr>
          <a:lstStyle/>
          <a:p>
            <a:pPr algn="ctr"/>
            <a:r>
              <a:rPr lang="en-US" sz="2800" dirty="0"/>
              <a:t>Our Father’s name YHVH (Yahuwah also pronounced as Yahweh) has  been removed and replaced with titles like LORD and GOD. </a:t>
            </a:r>
          </a:p>
          <a:p>
            <a:pPr algn="ctr"/>
            <a:r>
              <a:rPr lang="en-US" sz="2800" dirty="0"/>
              <a:t>Our </a:t>
            </a:r>
            <a:r>
              <a:rPr lang="en-US" sz="2800" dirty="0" smtClean="0"/>
              <a:t>Saviour’s </a:t>
            </a:r>
            <a:r>
              <a:rPr lang="en-US" sz="2800" dirty="0"/>
              <a:t>name was changed </a:t>
            </a:r>
            <a:r>
              <a:rPr lang="en-US" sz="2800" dirty="0" smtClean="0"/>
              <a:t>from </a:t>
            </a:r>
            <a:br>
              <a:rPr lang="en-US" sz="2800" dirty="0" smtClean="0"/>
            </a:br>
            <a:r>
              <a:rPr lang="en-US" sz="2800" dirty="0" smtClean="0"/>
              <a:t>His </a:t>
            </a:r>
            <a:r>
              <a:rPr lang="en-US" sz="2800" dirty="0"/>
              <a:t>Hebrew name Yahusha to Jesus. </a:t>
            </a:r>
            <a:r>
              <a:rPr lang="en-US" sz="2800" dirty="0" smtClean="0"/>
              <a:t/>
            </a:r>
            <a:br>
              <a:rPr lang="en-US" sz="2800" dirty="0" smtClean="0"/>
            </a:br>
            <a:r>
              <a:rPr lang="en-US" sz="2800" dirty="0" smtClean="0"/>
              <a:t>“</a:t>
            </a:r>
            <a:r>
              <a:rPr lang="en-US" sz="2800" dirty="0"/>
              <a:t>The English name we use isn’t even a correct translation but is actually an English transliteration of a Greek mistransliteration of His actual Hebrew name, Yeshua. Consequently, we lost the original meaning of His name being salvation.” </a:t>
            </a:r>
            <a:r>
              <a:rPr lang="en-US" sz="2400" i="1" dirty="0" smtClean="0"/>
              <a:t>(From </a:t>
            </a:r>
            <a:r>
              <a:rPr lang="en-US" sz="2400" i="1" dirty="0"/>
              <a:t>the book Decoding the Antichrist by Mark </a:t>
            </a:r>
            <a:r>
              <a:rPr lang="en-US" sz="2400" i="1" dirty="0" err="1"/>
              <a:t>Biltz</a:t>
            </a:r>
            <a:r>
              <a:rPr lang="en-US" sz="2400" i="1" dirty="0"/>
              <a:t> – page </a:t>
            </a:r>
            <a:r>
              <a:rPr lang="en-US" sz="2400" i="1" dirty="0" smtClean="0"/>
              <a:t>20.)</a:t>
            </a:r>
            <a:endParaRPr lang="en-US" sz="2400" i="1" dirty="0"/>
          </a:p>
        </p:txBody>
      </p:sp>
      <p:pic>
        <p:nvPicPr>
          <p:cNvPr id="6" name="Picture 5">
            <a:extLst>
              <a:ext uri="{FF2B5EF4-FFF2-40B4-BE49-F238E27FC236}">
                <a16:creationId xmlns:a16="http://schemas.microsoft.com/office/drawing/2014/main" xmlns="" id="{A6A000D8-23A1-4FB1-A6B1-6559A4AD4A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92240"/>
            <a:ext cx="2103302" cy="518205"/>
          </a:xfrm>
          <a:prstGeom prst="rect">
            <a:avLst/>
          </a:prstGeom>
        </p:spPr>
      </p:pic>
      <p:sp>
        <p:nvSpPr>
          <p:cNvPr id="7" name="Slide Number Placeholder 6">
            <a:extLst>
              <a:ext uri="{FF2B5EF4-FFF2-40B4-BE49-F238E27FC236}">
                <a16:creationId xmlns:a16="http://schemas.microsoft.com/office/drawing/2014/main" xmlns="" id="{7827DCF4-B819-403D-BC06-ABCE658FFC0F}"/>
              </a:ext>
            </a:extLst>
          </p:cNvPr>
          <p:cNvSpPr>
            <a:spLocks noGrp="1"/>
          </p:cNvSpPr>
          <p:nvPr>
            <p:ph type="sldNum" sz="quarter" idx="12"/>
          </p:nvPr>
        </p:nvSpPr>
        <p:spPr>
          <a:xfrm>
            <a:off x="9408461" y="6472895"/>
            <a:ext cx="2743200" cy="365125"/>
          </a:xfrm>
        </p:spPr>
        <p:txBody>
          <a:bodyPr/>
          <a:lstStyle/>
          <a:p>
            <a:fld id="{43E892F8-B361-4A69-A9B3-4ECEFF53BB19}" type="slidenum">
              <a:rPr lang="en-US" b="1" smtClean="0"/>
              <a:t>61</a:t>
            </a:fld>
            <a:endParaRPr lang="en-US" b="1" dirty="0"/>
          </a:p>
        </p:txBody>
      </p:sp>
    </p:spTree>
    <p:extLst>
      <p:ext uri="{BB962C8B-B14F-4D97-AF65-F5344CB8AC3E}">
        <p14:creationId xmlns:p14="http://schemas.microsoft.com/office/powerpoint/2010/main" val="2966191911"/>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2003455"/>
            <a:ext cx="8247380" cy="2677656"/>
          </a:xfrm>
          <a:prstGeom prst="rect">
            <a:avLst/>
          </a:prstGeom>
          <a:noFill/>
        </p:spPr>
        <p:txBody>
          <a:bodyPr wrap="square" rtlCol="0">
            <a:spAutoFit/>
            <a:scene3d>
              <a:camera prst="orthographicFront"/>
              <a:lightRig rig="threePt" dir="t"/>
            </a:scene3d>
            <a:sp3d extrusionH="57150">
              <a:bevelT w="38100" h="38100"/>
            </a:sp3d>
          </a:bodyPr>
          <a:lstStyle/>
          <a:p>
            <a:pPr lvl="0" algn="ct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Exodus 23:21 we see a prophecy that the one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rescue Israel, and all of mankind as well, carries the Father’s Name within his own name</a:t>
            </a:r>
            <a:r>
              <a:rPr lang="en-US" sz="2800" dirty="0">
                <a:solidFill>
                  <a:prstClr val="black"/>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“Beware of him, and obey his voice, provoke him not; for he will not pardon your transgressions: </a:t>
            </a:r>
            <a:r>
              <a:rPr lang="en-US" sz="2800" b="1" dirty="0">
                <a:solidFill>
                  <a:srgbClr val="3333FF"/>
                </a:solidFill>
                <a:latin typeface="Arial" panose="020B0604020202020204" pitchFamily="34" charset="0"/>
                <a:cs typeface="Arial" panose="020B0604020202020204" pitchFamily="34" charset="0"/>
              </a:rPr>
              <a:t>for my name is in </a:t>
            </a:r>
            <a:r>
              <a:rPr lang="en-US" sz="2800" b="1" dirty="0" smtClean="0">
                <a:solidFill>
                  <a:srgbClr val="3333FF"/>
                </a:solidFill>
                <a:latin typeface="Arial" panose="020B0604020202020204" pitchFamily="34" charset="0"/>
                <a:cs typeface="Arial" panose="020B0604020202020204" pitchFamily="34" charset="0"/>
              </a:rPr>
              <a:t>him.</a:t>
            </a:r>
            <a:r>
              <a:rPr lang="en-US" sz="2800" b="1" dirty="0" smtClean="0">
                <a:solidFill>
                  <a:prstClr val="black"/>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A745AB2E-F731-479F-B216-D8D3AF3CC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98190"/>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62</a:t>
            </a:fld>
            <a:endParaRPr lang="en-US" dirty="0">
              <a:solidFill>
                <a:schemeClr val="bg1"/>
              </a:solidFill>
            </a:endParaRPr>
          </a:p>
        </p:txBody>
      </p:sp>
    </p:spTree>
    <p:extLst>
      <p:ext uri="{BB962C8B-B14F-4D97-AF65-F5344CB8AC3E}">
        <p14:creationId xmlns:p14="http://schemas.microsoft.com/office/powerpoint/2010/main" val="1312189375"/>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2003455"/>
            <a:ext cx="8247380" cy="2677656"/>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Exodus 23:21 we see a prophecy that the one set to rescue Israel, and all of mankind as well, carries the Father’s Name within his own name</a:t>
            </a:r>
            <a:r>
              <a:rPr lang="en-US" sz="2800" dirty="0">
                <a:solidFill>
                  <a:prstClr val="black"/>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“Beware of him, and obey his voice, provoke him not; for he will not pardon your transgressions: </a:t>
            </a:r>
            <a:r>
              <a:rPr lang="en-US" sz="2800" b="1" dirty="0">
                <a:solidFill>
                  <a:srgbClr val="3333FF"/>
                </a:solidFill>
                <a:latin typeface="Arial" panose="020B0604020202020204" pitchFamily="34" charset="0"/>
                <a:cs typeface="Arial" panose="020B0604020202020204" pitchFamily="34" charset="0"/>
              </a:rPr>
              <a:t>for my name is in him</a:t>
            </a:r>
            <a:r>
              <a:rPr lang="en-US" sz="2800" b="1" dirty="0">
                <a:solidFill>
                  <a:prstClr val="black"/>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0AACFB93-1DFD-4625-8D4D-06DE9059E139}"/>
              </a:ext>
            </a:extLst>
          </p:cNvPr>
          <p:cNvSpPr txBox="1"/>
          <p:nvPr/>
        </p:nvSpPr>
        <p:spPr>
          <a:xfrm>
            <a:off x="2013040" y="2041305"/>
            <a:ext cx="8067040" cy="255454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rtlCol="0">
            <a:spAutoFit/>
            <a:sp3d extrusionH="57150">
              <a:bevelT w="38100" h="38100" prst="angle"/>
            </a:sp3d>
          </a:bodyPr>
          <a:lstStyle/>
          <a:p>
            <a:pPr algn="ctr"/>
            <a:r>
              <a:rPr lang="en-US" sz="4000" b="1" dirty="0">
                <a:solidFill>
                  <a:srgbClr val="FF0000"/>
                </a:solidFill>
                <a:latin typeface="Arial" panose="020B0604020202020204" pitchFamily="34" charset="0"/>
                <a:cs typeface="Arial" panose="020B0604020202020204" pitchFamily="34" charset="0"/>
              </a:rPr>
              <a:t>This is a reference to the </a:t>
            </a:r>
            <a:r>
              <a:rPr lang="en-US" sz="4000" b="1" dirty="0" smtClean="0">
                <a:solidFill>
                  <a:srgbClr val="FF0000"/>
                </a:solidFill>
                <a:latin typeface="Arial" panose="020B0604020202020204" pitchFamily="34" charset="0"/>
                <a:cs typeface="Arial" panose="020B0604020202020204" pitchFamily="34" charset="0"/>
              </a:rPr>
              <a:t>Saviour </a:t>
            </a:r>
            <a:r>
              <a:rPr lang="en-US" sz="4000" b="1" dirty="0">
                <a:solidFill>
                  <a:srgbClr val="FF0000"/>
                </a:solidFill>
                <a:latin typeface="Arial" panose="020B0604020202020204" pitchFamily="34" charset="0"/>
                <a:cs typeface="Arial" panose="020B0604020202020204" pitchFamily="34" charset="0"/>
              </a:rPr>
              <a:t>Yahusha because only He is given the authority to pardon transgressions. </a:t>
            </a:r>
          </a:p>
        </p:txBody>
      </p:sp>
      <p:pic>
        <p:nvPicPr>
          <p:cNvPr id="4" name="Picture 3">
            <a:extLst>
              <a:ext uri="{FF2B5EF4-FFF2-40B4-BE49-F238E27FC236}">
                <a16:creationId xmlns:a16="http://schemas.microsoft.com/office/drawing/2014/main" xmlns="" id="{A745AB2E-F731-479F-B216-D8D3AF3CC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98190"/>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63</a:t>
            </a:fld>
            <a:endParaRPr lang="en-US" dirty="0">
              <a:solidFill>
                <a:schemeClr val="bg1"/>
              </a:solidFill>
            </a:endParaRPr>
          </a:p>
        </p:txBody>
      </p:sp>
    </p:spTree>
    <p:extLst>
      <p:ext uri="{BB962C8B-B14F-4D97-AF65-F5344CB8AC3E}">
        <p14:creationId xmlns:p14="http://schemas.microsoft.com/office/powerpoint/2010/main" val="1243097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4" name="Picture 4" descr="WorshipMediaPro1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5120" y="0"/>
            <a:ext cx="9144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460805" name="Text Box 5"/>
          <p:cNvSpPr txBox="1">
            <a:spLocks noChangeArrowheads="1"/>
          </p:cNvSpPr>
          <p:nvPr/>
        </p:nvSpPr>
        <p:spPr bwMode="auto">
          <a:xfrm>
            <a:off x="3059430" y="1434555"/>
            <a:ext cx="6073140"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The Hebrew Messiah said in John 5:43 </a:t>
            </a:r>
            <a:r>
              <a:rPr kumimoji="0" lang="en-US" sz="3200" b="1" i="0" u="none"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“I (</a:t>
            </a:r>
            <a:r>
              <a:rPr kumimoji="0" lang="en-US" sz="3200" b="1" i="0" u="none" strike="noStrike" kern="1200" cap="none" spc="0" normalizeH="0" baseline="0" noProof="0" dirty="0" err="1">
                <a:ln>
                  <a:noFill/>
                </a:ln>
                <a:solidFill>
                  <a:srgbClr val="FF0000"/>
                </a:solidFill>
                <a:effectLst/>
                <a:uLnTx/>
                <a:uFillTx/>
                <a:latin typeface="Tahoma" pitchFamily="34" charset="0"/>
                <a:ea typeface="ＭＳ Ｐゴシック" pitchFamily="-111" charset="-128"/>
                <a:cs typeface="+mn-cs"/>
              </a:rPr>
              <a:t>YAH</a:t>
            </a:r>
            <a:r>
              <a:rPr kumimoji="0" lang="en-US" sz="3200" b="1" i="0" u="none" strike="noStrike" kern="1200" cap="none" spc="0" normalizeH="0" baseline="0" noProof="0" dirty="0" err="1">
                <a:ln>
                  <a:noFill/>
                </a:ln>
                <a:solidFill>
                  <a:srgbClr val="000000"/>
                </a:solidFill>
                <a:effectLst/>
                <a:uLnTx/>
                <a:uFillTx/>
                <a:latin typeface="Tahoma" pitchFamily="34" charset="0"/>
                <a:ea typeface="ＭＳ Ｐゴシック" pitchFamily="-111" charset="-128"/>
                <a:cs typeface="+mn-cs"/>
              </a:rPr>
              <a:t>usha</a:t>
            </a:r>
            <a:r>
              <a:rPr kumimoji="0" lang="en-US" sz="3200" b="1" i="0" u="none"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 am come </a:t>
            </a:r>
            <a:r>
              <a:rPr kumimoji="0" lang="en-US" sz="3200" b="1" i="0" u="sng"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in my Father's name </a:t>
            </a:r>
            <a:r>
              <a:rPr kumimoji="0" lang="en-US" sz="3200" b="1" i="0"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a:t>
            </a:r>
            <a:r>
              <a:rPr kumimoji="0" lang="en-US" sz="3200" b="1" i="0" u="sng" strike="noStrike" kern="1200" cap="none" spc="0" normalizeH="0" baseline="0" noProof="0" dirty="0">
                <a:ln>
                  <a:noFill/>
                </a:ln>
                <a:solidFill>
                  <a:srgbClr val="FF0000"/>
                </a:solidFill>
                <a:effectLst/>
                <a:uLnTx/>
                <a:uFillTx/>
                <a:latin typeface="Tahoma" pitchFamily="34" charset="0"/>
                <a:ea typeface="ＭＳ Ｐゴシック" pitchFamily="-111" charset="-128"/>
                <a:cs typeface="+mn-cs"/>
              </a:rPr>
              <a:t>YAH</a:t>
            </a:r>
            <a:r>
              <a:rPr kumimoji="0" lang="en-US" sz="3200" b="1" i="0" u="sng" strike="noStrike" kern="1200" cap="none" spc="0" normalizeH="0" baseline="0" noProof="0" dirty="0" err="1">
                <a:ln>
                  <a:noFill/>
                </a:ln>
                <a:solidFill>
                  <a:srgbClr val="000000"/>
                </a:solidFill>
                <a:effectLst/>
                <a:uLnTx/>
                <a:uFillTx/>
                <a:latin typeface="Tahoma" pitchFamily="34" charset="0"/>
                <a:ea typeface="ＭＳ Ｐゴシック" pitchFamily="-111" charset="-128"/>
                <a:cs typeface="+mn-cs"/>
              </a:rPr>
              <a:t>uah</a:t>
            </a:r>
            <a:r>
              <a:rPr kumimoji="0" lang="en-US" sz="3200" b="1" i="0"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a:t>
            </a:r>
            <a:r>
              <a:rPr kumimoji="0" lang="en-US" sz="3200" b="1" i="0" u="none"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 and ye receive me not: if another shall come in his own name (</a:t>
            </a:r>
            <a:r>
              <a:rPr kumimoji="0" lang="en-US" sz="3200" b="1" i="0" u="none" strike="noStrike" kern="1200" cap="none" spc="0" normalizeH="0" baseline="0" noProof="0" dirty="0">
                <a:ln>
                  <a:noFill/>
                </a:ln>
                <a:solidFill>
                  <a:srgbClr val="C00000"/>
                </a:solidFill>
                <a:effectLst/>
                <a:uLnTx/>
                <a:uFillTx/>
                <a:latin typeface="Tahoma" pitchFamily="34" charset="0"/>
                <a:ea typeface="ＭＳ Ｐゴシック" pitchFamily="-111" charset="-128"/>
                <a:cs typeface="+mn-cs"/>
              </a:rPr>
              <a:t>Jesus</a:t>
            </a:r>
            <a:r>
              <a:rPr kumimoji="0" lang="en-US" sz="3200" b="1" i="0" u="none" strike="noStrike" kern="1200" cap="none" spc="0" normalizeH="0" baseline="0" noProof="0" dirty="0">
                <a:ln>
                  <a:noFill/>
                </a:ln>
                <a:solidFill>
                  <a:srgbClr val="000000"/>
                </a:solidFill>
                <a:effectLst/>
                <a:uLnTx/>
                <a:uFillTx/>
                <a:latin typeface="Tahoma" pitchFamily="34" charset="0"/>
                <a:ea typeface="ＭＳ Ｐゴシック" pitchFamily="-111" charset="-128"/>
                <a:cs typeface="+mn-cs"/>
              </a:rPr>
              <a:t>), him ye will receive.” </a:t>
            </a:r>
          </a:p>
        </p:txBody>
      </p:sp>
      <p:sp>
        <p:nvSpPr>
          <p:cNvPr id="2" name="Rectangle 1">
            <a:extLst>
              <a:ext uri="{FF2B5EF4-FFF2-40B4-BE49-F238E27FC236}">
                <a16:creationId xmlns:a16="http://schemas.microsoft.com/office/drawing/2014/main" xmlns="" id="{A955BB28-FC3B-4112-92B1-129A0C638300}"/>
              </a:ext>
            </a:extLst>
          </p:cNvPr>
          <p:cNvSpPr/>
          <p:nvPr/>
        </p:nvSpPr>
        <p:spPr>
          <a:xfrm>
            <a:off x="3137500" y="228600"/>
            <a:ext cx="6122114"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FF"/>
                </a:solidFill>
                <a:effectLst/>
                <a:uLnTx/>
                <a:uFillTx/>
                <a:latin typeface="Arial"/>
                <a:ea typeface="+mn-ea"/>
                <a:cs typeface="+mn-cs"/>
              </a:rPr>
              <a:t>Here is the proof!</a:t>
            </a:r>
          </a:p>
        </p:txBody>
      </p:sp>
      <p:pic>
        <p:nvPicPr>
          <p:cNvPr id="3" name="Picture 2">
            <a:extLst>
              <a:ext uri="{FF2B5EF4-FFF2-40B4-BE49-F238E27FC236}">
                <a16:creationId xmlns:a16="http://schemas.microsoft.com/office/drawing/2014/main" xmlns="" id="{2EDC672D-7CB6-451E-873A-9B0156741A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000" y="1739010"/>
            <a:ext cx="1757680" cy="1241361"/>
          </a:xfrm>
          <a:prstGeom prst="rect">
            <a:avLst/>
          </a:prstGeom>
        </p:spPr>
      </p:pic>
      <p:pic>
        <p:nvPicPr>
          <p:cNvPr id="4" name="Picture 3">
            <a:extLst>
              <a:ext uri="{FF2B5EF4-FFF2-40B4-BE49-F238E27FC236}">
                <a16:creationId xmlns:a16="http://schemas.microsoft.com/office/drawing/2014/main" xmlns="" id="{5E9C27B9-B820-4D84-968C-68EFA8064B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4440" y="1913074"/>
            <a:ext cx="1755800" cy="1243692"/>
          </a:xfrm>
          <a:prstGeom prst="rect">
            <a:avLst/>
          </a:prstGeom>
        </p:spPr>
      </p:pic>
      <p:pic>
        <p:nvPicPr>
          <p:cNvPr id="5" name="Picture 4">
            <a:extLst>
              <a:ext uri="{FF2B5EF4-FFF2-40B4-BE49-F238E27FC236}">
                <a16:creationId xmlns:a16="http://schemas.microsoft.com/office/drawing/2014/main" xmlns="" id="{3E201167-CE64-402A-84E2-F564547EEB66}"/>
              </a:ext>
            </a:extLst>
          </p:cNvPr>
          <p:cNvPicPr>
            <a:picLocks noChangeAspect="1"/>
          </p:cNvPicPr>
          <p:nvPr/>
        </p:nvPicPr>
        <p:blipFill>
          <a:blip r:embed="rId6"/>
          <a:stretch>
            <a:fillRect/>
          </a:stretch>
        </p:blipFill>
        <p:spPr>
          <a:xfrm>
            <a:off x="4046690" y="5614308"/>
            <a:ext cx="4240860" cy="1243692"/>
          </a:xfrm>
          <a:prstGeom prst="rect">
            <a:avLst/>
          </a:prstGeom>
        </p:spPr>
      </p:pic>
      <p:pic>
        <p:nvPicPr>
          <p:cNvPr id="6" name="Picture 5">
            <a:extLst>
              <a:ext uri="{FF2B5EF4-FFF2-40B4-BE49-F238E27FC236}">
                <a16:creationId xmlns:a16="http://schemas.microsoft.com/office/drawing/2014/main" xmlns="" id="{AE3FA73D-41ED-433F-B485-C01C6888C2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189" y="6339795"/>
            <a:ext cx="2103302" cy="518205"/>
          </a:xfrm>
          <a:prstGeom prst="rect">
            <a:avLst/>
          </a:prstGeom>
        </p:spPr>
      </p:pic>
      <p:sp>
        <p:nvSpPr>
          <p:cNvPr id="7" name="Slide Number Placeholder 6">
            <a:extLst>
              <a:ext uri="{FF2B5EF4-FFF2-40B4-BE49-F238E27FC236}">
                <a16:creationId xmlns:a16="http://schemas.microsoft.com/office/drawing/2014/main" xmlns="" id="{137C00B3-9FCC-4DF5-B698-02A665BC948B}"/>
              </a:ext>
            </a:extLst>
          </p:cNvPr>
          <p:cNvSpPr>
            <a:spLocks noGrp="1"/>
          </p:cNvSpPr>
          <p:nvPr>
            <p:ph type="sldNum" sz="quarter" idx="12"/>
          </p:nvPr>
        </p:nvSpPr>
        <p:spPr>
          <a:xfrm>
            <a:off x="9347200" y="6469342"/>
            <a:ext cx="28448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8C1D8-B57D-4560-B48B-D4A2CE055EA3}"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15111036"/>
      </p:ext>
    </p:extLst>
  </p:cSld>
  <p:clrMapOvr>
    <a:masterClrMapping/>
  </p:clrMapOvr>
  <p:transition spd="slow" advTm="16376">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2003455"/>
            <a:ext cx="8247380" cy="2246769"/>
          </a:xfrm>
          <a:prstGeom prst="rect">
            <a:avLst/>
          </a:prstGeom>
          <a:noFill/>
        </p:spPr>
        <p:txBody>
          <a:bodyPr wrap="square" rtlCol="0">
            <a:spAutoFit/>
          </a:bodyPr>
          <a:lstStyle/>
          <a:p>
            <a:pPr lvl="0" algn="ctr"/>
            <a:r>
              <a:rPr lang="en-US" sz="2800" b="1" dirty="0">
                <a:solidFill>
                  <a:prstClr val="black"/>
                </a:solidFill>
                <a:latin typeface="Arial" panose="020B0604020202020204" pitchFamily="34" charset="0"/>
                <a:cs typeface="Arial" panose="020B0604020202020204" pitchFamily="34" charset="0"/>
              </a:rPr>
              <a:t>The only way to the Father is through the Son!</a:t>
            </a:r>
          </a:p>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Son stated </a:t>
            </a:r>
            <a:r>
              <a:rPr lang="en-US" sz="2800" b="1" dirty="0">
                <a:solidFill>
                  <a:prstClr val="black"/>
                </a:solidFill>
                <a:latin typeface="Arial" panose="020B0604020202020204" pitchFamily="34" charset="0"/>
                <a:cs typeface="Arial" panose="020B0604020202020204" pitchFamily="34" charset="0"/>
              </a:rPr>
              <a:t>in John 14:6</a:t>
            </a:r>
          </a:p>
          <a:p>
            <a:pPr lvl="0" algn="ctr"/>
            <a:r>
              <a:rPr lang="en-US" sz="2800" b="1" dirty="0">
                <a:solidFill>
                  <a:prstClr val="black"/>
                </a:solidFill>
                <a:latin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“I am the Way, and the Truth, and the Life. </a:t>
            </a:r>
            <a:r>
              <a:rPr lang="en-US" sz="2800" b="1" dirty="0" smtClean="0">
                <a:solidFill>
                  <a:prstClr val="black"/>
                </a:solidFill>
                <a:latin typeface="Arial" panose="020B0604020202020204" pitchFamily="34" charset="0"/>
                <a:cs typeface="Arial" panose="020B0604020202020204" pitchFamily="34" charset="0"/>
              </a:rPr>
              <a:t/>
            </a:r>
            <a:br>
              <a:rPr lang="en-US" sz="2800" b="1" dirty="0" smtClean="0">
                <a:solidFill>
                  <a:prstClr val="black"/>
                </a:solidFill>
                <a:latin typeface="Arial" panose="020B0604020202020204" pitchFamily="34" charset="0"/>
                <a:cs typeface="Arial" panose="020B0604020202020204" pitchFamily="34" charset="0"/>
              </a:rPr>
            </a:br>
            <a:r>
              <a:rPr lang="en-US" sz="2800" b="1" dirty="0" smtClean="0">
                <a:solidFill>
                  <a:prstClr val="black"/>
                </a:solidFill>
                <a:latin typeface="Arial" panose="020B0604020202020204" pitchFamily="34" charset="0"/>
                <a:cs typeface="Arial" panose="020B0604020202020204" pitchFamily="34" charset="0"/>
              </a:rPr>
              <a:t>No </a:t>
            </a:r>
            <a:r>
              <a:rPr lang="en-US" sz="2800" b="1" dirty="0">
                <a:solidFill>
                  <a:prstClr val="black"/>
                </a:solidFill>
                <a:latin typeface="Arial" panose="020B0604020202020204" pitchFamily="34" charset="0"/>
                <a:cs typeface="Arial" panose="020B0604020202020204" pitchFamily="34" charset="0"/>
              </a:rPr>
              <a:t>one comes to the Father </a:t>
            </a:r>
            <a:r>
              <a:rPr lang="en-US" sz="2800" b="1" dirty="0" smtClean="0">
                <a:solidFill>
                  <a:prstClr val="black"/>
                </a:solidFill>
                <a:latin typeface="Arial" panose="020B0604020202020204" pitchFamily="34" charset="0"/>
                <a:cs typeface="Arial" panose="020B0604020202020204" pitchFamily="34" charset="0"/>
              </a:rPr>
              <a:t/>
            </a:r>
            <a:br>
              <a:rPr lang="en-US" sz="2800" b="1" dirty="0" smtClean="0">
                <a:solidFill>
                  <a:prstClr val="black"/>
                </a:solidFill>
                <a:latin typeface="Arial" panose="020B0604020202020204" pitchFamily="34" charset="0"/>
                <a:cs typeface="Arial" panose="020B0604020202020204" pitchFamily="34" charset="0"/>
              </a:rPr>
            </a:br>
            <a:r>
              <a:rPr lang="en-US" sz="2800" b="1" dirty="0" smtClean="0">
                <a:solidFill>
                  <a:prstClr val="black"/>
                </a:solidFill>
                <a:latin typeface="Arial" panose="020B0604020202020204" pitchFamily="34" charset="0"/>
                <a:cs typeface="Arial" panose="020B0604020202020204" pitchFamily="34" charset="0"/>
              </a:rPr>
              <a:t>except </a:t>
            </a:r>
            <a:r>
              <a:rPr lang="en-US" sz="2800" b="1" dirty="0">
                <a:solidFill>
                  <a:prstClr val="black"/>
                </a:solidFill>
                <a:latin typeface="Arial" panose="020B0604020202020204" pitchFamily="34" charset="0"/>
                <a:cs typeface="Arial" panose="020B0604020202020204" pitchFamily="34" charset="0"/>
              </a:rPr>
              <a:t>through Me.”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A745AB2E-F731-479F-B216-D8D3AF3CC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98190"/>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65</a:t>
            </a:fld>
            <a:endParaRPr lang="en-US" dirty="0">
              <a:solidFill>
                <a:schemeClr val="bg1"/>
              </a:solidFill>
            </a:endParaRPr>
          </a:p>
        </p:txBody>
      </p:sp>
    </p:spTree>
    <p:extLst>
      <p:ext uri="{BB962C8B-B14F-4D97-AF65-F5344CB8AC3E}">
        <p14:creationId xmlns:p14="http://schemas.microsoft.com/office/powerpoint/2010/main" val="344746391"/>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a16="http://schemas.microsoft.com/office/drawing/2014/main" xmlns="" id="{E879E141-8EAC-4A36-AD94-697B2906F43B}"/>
              </a:ext>
            </a:extLst>
          </p:cNvPr>
          <p:cNvSpPr txBox="1"/>
          <p:nvPr/>
        </p:nvSpPr>
        <p:spPr>
          <a:xfrm>
            <a:off x="1906270" y="2003455"/>
            <a:ext cx="8247380" cy="2246769"/>
          </a:xfrm>
          <a:prstGeom prst="rect">
            <a:avLst/>
          </a:prstGeom>
          <a:noFill/>
        </p:spPr>
        <p:txBody>
          <a:bodyPr wrap="square" rtlCol="0">
            <a:spAutoFit/>
          </a:bodyPr>
          <a:lstStyle/>
          <a:p>
            <a:pPr lvl="0" algn="ctr"/>
            <a:r>
              <a:rPr lang="en-US" sz="2800" b="1" dirty="0">
                <a:solidFill>
                  <a:prstClr val="black"/>
                </a:solidFill>
                <a:latin typeface="Arial" panose="020B0604020202020204" pitchFamily="34" charset="0"/>
                <a:cs typeface="Arial" panose="020B0604020202020204" pitchFamily="34" charset="0"/>
              </a:rPr>
              <a:t>The only way to the Father is through the Son!</a:t>
            </a:r>
          </a:p>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Son stated </a:t>
            </a:r>
            <a:r>
              <a:rPr lang="en-US" sz="2800" b="1" dirty="0">
                <a:solidFill>
                  <a:prstClr val="black"/>
                </a:solidFill>
                <a:latin typeface="Arial" panose="020B0604020202020204" pitchFamily="34" charset="0"/>
                <a:cs typeface="Arial" panose="020B0604020202020204" pitchFamily="34" charset="0"/>
              </a:rPr>
              <a:t>in John 14:6</a:t>
            </a:r>
          </a:p>
          <a:p>
            <a:pPr lvl="0" algn="ctr"/>
            <a:r>
              <a:rPr lang="en-US" sz="2800" b="1" dirty="0">
                <a:solidFill>
                  <a:prstClr val="black"/>
                </a:solidFill>
                <a:latin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“I am the Way, and the Truth, and the Life. </a:t>
            </a:r>
            <a:r>
              <a:rPr lang="en-US" sz="2800" b="1" dirty="0" smtClean="0">
                <a:solidFill>
                  <a:prstClr val="black"/>
                </a:solidFill>
                <a:latin typeface="Arial" panose="020B0604020202020204" pitchFamily="34" charset="0"/>
                <a:cs typeface="Arial" panose="020B0604020202020204" pitchFamily="34" charset="0"/>
              </a:rPr>
              <a:t/>
            </a:r>
            <a:br>
              <a:rPr lang="en-US" sz="2800" b="1" dirty="0" smtClean="0">
                <a:solidFill>
                  <a:prstClr val="black"/>
                </a:solidFill>
                <a:latin typeface="Arial" panose="020B0604020202020204" pitchFamily="34" charset="0"/>
                <a:cs typeface="Arial" panose="020B0604020202020204" pitchFamily="34" charset="0"/>
              </a:rPr>
            </a:br>
            <a:r>
              <a:rPr lang="en-US" sz="2800" b="1" dirty="0" smtClean="0">
                <a:solidFill>
                  <a:prstClr val="black"/>
                </a:solidFill>
                <a:latin typeface="Arial" panose="020B0604020202020204" pitchFamily="34" charset="0"/>
                <a:cs typeface="Arial" panose="020B0604020202020204" pitchFamily="34" charset="0"/>
              </a:rPr>
              <a:t>No </a:t>
            </a:r>
            <a:r>
              <a:rPr lang="en-US" sz="2800" b="1" dirty="0">
                <a:solidFill>
                  <a:prstClr val="black"/>
                </a:solidFill>
                <a:latin typeface="Arial" panose="020B0604020202020204" pitchFamily="34" charset="0"/>
                <a:cs typeface="Arial" panose="020B0604020202020204" pitchFamily="34" charset="0"/>
              </a:rPr>
              <a:t>one comes to the Father </a:t>
            </a:r>
            <a:r>
              <a:rPr lang="en-US" sz="2800" b="1" dirty="0" smtClean="0">
                <a:solidFill>
                  <a:prstClr val="black"/>
                </a:solidFill>
                <a:latin typeface="Arial" panose="020B0604020202020204" pitchFamily="34" charset="0"/>
                <a:cs typeface="Arial" panose="020B0604020202020204" pitchFamily="34" charset="0"/>
              </a:rPr>
              <a:t/>
            </a:r>
            <a:br>
              <a:rPr lang="en-US" sz="2800" b="1" dirty="0" smtClean="0">
                <a:solidFill>
                  <a:prstClr val="black"/>
                </a:solidFill>
                <a:latin typeface="Arial" panose="020B0604020202020204" pitchFamily="34" charset="0"/>
                <a:cs typeface="Arial" panose="020B0604020202020204" pitchFamily="34" charset="0"/>
              </a:rPr>
            </a:br>
            <a:r>
              <a:rPr lang="en-US" sz="2800" b="1" dirty="0" smtClean="0">
                <a:solidFill>
                  <a:prstClr val="black"/>
                </a:solidFill>
                <a:latin typeface="Arial" panose="020B0604020202020204" pitchFamily="34" charset="0"/>
                <a:cs typeface="Arial" panose="020B0604020202020204" pitchFamily="34" charset="0"/>
              </a:rPr>
              <a:t>except </a:t>
            </a:r>
            <a:r>
              <a:rPr lang="en-US" sz="2800" b="1" dirty="0">
                <a:solidFill>
                  <a:prstClr val="black"/>
                </a:solidFill>
                <a:latin typeface="Arial" panose="020B0604020202020204" pitchFamily="34" charset="0"/>
                <a:cs typeface="Arial" panose="020B0604020202020204" pitchFamily="34" charset="0"/>
              </a:rPr>
              <a:t>through Me.”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A745AB2E-F731-479F-B216-D8D3AF3CC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98190"/>
            <a:ext cx="2103302" cy="518205"/>
          </a:xfrm>
          <a:prstGeom prst="rect">
            <a:avLst/>
          </a:prstGeom>
        </p:spPr>
      </p:pic>
      <p:sp>
        <p:nvSpPr>
          <p:cNvPr id="10"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66</a:t>
            </a:fld>
            <a:endParaRPr lang="en-US" dirty="0">
              <a:solidFill>
                <a:schemeClr val="bg1"/>
              </a:solidFill>
            </a:endParaRPr>
          </a:p>
        </p:txBody>
      </p:sp>
      <p:sp>
        <p:nvSpPr>
          <p:cNvPr id="8" name="TextBox 7">
            <a:extLst>
              <a:ext uri="{FF2B5EF4-FFF2-40B4-BE49-F238E27FC236}">
                <a16:creationId xmlns:a16="http://schemas.microsoft.com/office/drawing/2014/main" xmlns="" id="{0AACFB93-1DFD-4625-8D4D-06DE9059E139}"/>
              </a:ext>
            </a:extLst>
          </p:cNvPr>
          <p:cNvSpPr txBox="1"/>
          <p:nvPr/>
        </p:nvSpPr>
        <p:spPr>
          <a:xfrm>
            <a:off x="1943890" y="2104663"/>
            <a:ext cx="8067040" cy="2308324"/>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rtlCol="0">
            <a:spAutoFit/>
            <a:sp3d extrusionH="57150">
              <a:bevelT w="38100" h="38100" prst="angle"/>
            </a:sp3d>
          </a:bodyPr>
          <a:lstStyle/>
          <a:p>
            <a:pPr algn="ctr"/>
            <a:r>
              <a:rPr lang="en-US" sz="4800" b="1" dirty="0">
                <a:solidFill>
                  <a:srgbClr val="FF0000"/>
                </a:solidFill>
                <a:latin typeface="Arial" panose="020B0604020202020204" pitchFamily="34" charset="0"/>
                <a:cs typeface="Arial" panose="020B0604020202020204" pitchFamily="34" charset="0"/>
              </a:rPr>
              <a:t>He stated in John 15:23 </a:t>
            </a:r>
          </a:p>
          <a:p>
            <a:pPr algn="ctr"/>
            <a:r>
              <a:rPr lang="en-US" sz="4800" b="1" dirty="0">
                <a:solidFill>
                  <a:srgbClr val="FF0000"/>
                </a:solidFill>
                <a:latin typeface="Arial" panose="020B0604020202020204" pitchFamily="34" charset="0"/>
                <a:cs typeface="Arial" panose="020B0604020202020204" pitchFamily="34" charset="0"/>
              </a:rPr>
              <a:t>“He who hates Me hates My Father as well.” </a:t>
            </a:r>
          </a:p>
        </p:txBody>
      </p:sp>
    </p:spTree>
    <p:extLst>
      <p:ext uri="{BB962C8B-B14F-4D97-AF65-F5344CB8AC3E}">
        <p14:creationId xmlns:p14="http://schemas.microsoft.com/office/powerpoint/2010/main" val="1389537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AA5BF272-BB7B-40C7-A0A6-53EAFB7EC6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1027" y="643467"/>
            <a:ext cx="5571066" cy="5571066"/>
          </a:xfrm>
          <a:prstGeom prst="rect">
            <a:avLst/>
          </a:prstGeom>
        </p:spPr>
      </p:pic>
      <p:sp>
        <p:nvSpPr>
          <p:cNvPr id="4" name="Rectangle 3">
            <a:extLst>
              <a:ext uri="{FF2B5EF4-FFF2-40B4-BE49-F238E27FC236}">
                <a16:creationId xmlns:a16="http://schemas.microsoft.com/office/drawing/2014/main" xmlns="" id="{AD6A6987-6B6A-407A-B199-4911B9DFE9F6}"/>
              </a:ext>
            </a:extLst>
          </p:cNvPr>
          <p:cNvSpPr/>
          <p:nvPr/>
        </p:nvSpPr>
        <p:spPr>
          <a:xfrm>
            <a:off x="855344" y="643467"/>
            <a:ext cx="5240655"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rPr>
              <a:t>Do you need more proof?</a:t>
            </a:r>
          </a:p>
        </p:txBody>
      </p:sp>
      <p:sp>
        <p:nvSpPr>
          <p:cNvPr id="2" name="TextBox 1">
            <a:extLst>
              <a:ext uri="{FF2B5EF4-FFF2-40B4-BE49-F238E27FC236}">
                <a16:creationId xmlns:a16="http://schemas.microsoft.com/office/drawing/2014/main" xmlns="" id="{2283140B-77FE-400D-9FFF-854DD4CC7E8F}"/>
              </a:ext>
            </a:extLst>
          </p:cNvPr>
          <p:cNvSpPr txBox="1"/>
          <p:nvPr/>
        </p:nvSpPr>
        <p:spPr>
          <a:xfrm>
            <a:off x="725372" y="2961951"/>
            <a:ext cx="5370635"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a:solidFill>
                  <a:srgbClr val="3333FF"/>
                </a:solidFill>
              </a:rPr>
              <a:t>What is stopping you </a:t>
            </a:r>
            <a:r>
              <a:rPr lang="en-US" sz="4800" b="1" dirty="0" smtClean="0">
                <a:solidFill>
                  <a:srgbClr val="3333FF"/>
                </a:solidFill>
              </a:rPr>
              <a:t>from calling the </a:t>
            </a:r>
            <a:r>
              <a:rPr lang="en-US" sz="4800" b="1" dirty="0">
                <a:solidFill>
                  <a:srgbClr val="3333FF"/>
                </a:solidFill>
              </a:rPr>
              <a:t>Father and the Son by their names!</a:t>
            </a:r>
          </a:p>
        </p:txBody>
      </p:sp>
      <p:pic>
        <p:nvPicPr>
          <p:cNvPr id="5" name="Picture 4">
            <a:extLst>
              <a:ext uri="{FF2B5EF4-FFF2-40B4-BE49-F238E27FC236}">
                <a16:creationId xmlns:a16="http://schemas.microsoft.com/office/drawing/2014/main" xmlns="" id="{37AAE55F-7ED5-4CFF-914A-306D10F7CC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88100"/>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67</a:t>
            </a:fld>
            <a:endParaRPr lang="en-US" dirty="0">
              <a:solidFill>
                <a:schemeClr val="bg1"/>
              </a:solidFill>
            </a:endParaRPr>
          </a:p>
        </p:txBody>
      </p:sp>
    </p:spTree>
    <p:extLst>
      <p:ext uri="{BB962C8B-B14F-4D97-AF65-F5344CB8AC3E}">
        <p14:creationId xmlns:p14="http://schemas.microsoft.com/office/powerpoint/2010/main" val="2243342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49925"/>
                                  </p:iterate>
                                  <p:childTnLst>
                                    <p:set>
                                      <p:cBhvr>
                                        <p:cTn id="6" dur="1" fill="hold">
                                          <p:stCondLst>
                                            <p:cond delay="0"/>
                                          </p:stCondLst>
                                        </p:cTn>
                                        <p:tgtEl>
                                          <p:spTgt spid="2"/>
                                        </p:tgtEl>
                                        <p:attrNameLst>
                                          <p:attrName>style.visibility</p:attrName>
                                        </p:attrNameLst>
                                      </p:cBhvr>
                                      <p:to>
                                        <p:strVal val="visible"/>
                                      </p:to>
                                    </p:set>
                                    <p:set>
                                      <p:cBhvr>
                                        <p:cTn id="7" dur="114" fill="hold">
                                          <p:stCondLst>
                                            <p:cond delay="0"/>
                                          </p:stCondLst>
                                        </p:cTn>
                                        <p:tgtEl>
                                          <p:spTgt spid="2"/>
                                        </p:tgtEl>
                                        <p:attrNameLst>
                                          <p:attrName>style.rotation</p:attrName>
                                        </p:attrNameLst>
                                      </p:cBhvr>
                                      <p:to>
                                        <p:strVal val="-45.0"/>
                                      </p:to>
                                    </p:set>
                                    <p:anim calcmode="lin" valueType="num">
                                      <p:cBhvr>
                                        <p:cTn id="8"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BD1933-5DED-41AC-8024-8CCAACAA70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22" r="1" b="1"/>
          <a:stretch/>
        </p:blipFill>
        <p:spPr>
          <a:xfrm>
            <a:off x="20" y="10"/>
            <a:ext cx="12191980" cy="6857990"/>
          </a:xfrm>
          <a:prstGeom prst="rect">
            <a:avLst/>
          </a:prstGeom>
        </p:spPr>
      </p:pic>
      <p:sp>
        <p:nvSpPr>
          <p:cNvPr id="3" name="TextBox 2">
            <a:extLst>
              <a:ext uri="{FF2B5EF4-FFF2-40B4-BE49-F238E27FC236}">
                <a16:creationId xmlns:a16="http://schemas.microsoft.com/office/drawing/2014/main" xmlns="" id="{90E099DF-0608-4DC2-8038-7AE451BAA775}"/>
              </a:ext>
            </a:extLst>
          </p:cNvPr>
          <p:cNvSpPr txBox="1"/>
          <p:nvPr/>
        </p:nvSpPr>
        <p:spPr>
          <a:xfrm>
            <a:off x="802640" y="701040"/>
            <a:ext cx="4094480" cy="304698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000" b="1" dirty="0">
                <a:latin typeface="Blackadder ITC" panose="04020505051007020D02" pitchFamily="82" charset="0"/>
              </a:rPr>
              <a:t>“Thy name is as oil poured forth; Therefore do the virgins love thee.” </a:t>
            </a:r>
            <a:r>
              <a:rPr lang="en-US" sz="3600" dirty="0">
                <a:latin typeface="Blackadder ITC" panose="04020505051007020D02" pitchFamily="82" charset="0"/>
              </a:rPr>
              <a:t>Song of Solomon 1:3 (ASV)</a:t>
            </a:r>
          </a:p>
        </p:txBody>
      </p:sp>
      <p:pic>
        <p:nvPicPr>
          <p:cNvPr id="4" name="Picture 3">
            <a:extLst>
              <a:ext uri="{FF2B5EF4-FFF2-40B4-BE49-F238E27FC236}">
                <a16:creationId xmlns:a16="http://schemas.microsoft.com/office/drawing/2014/main" xmlns="" id="{EE94651D-0432-42C4-9A36-3B909A9C14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5" name="Slide Number Placeholder 4">
            <a:extLst>
              <a:ext uri="{FF2B5EF4-FFF2-40B4-BE49-F238E27FC236}">
                <a16:creationId xmlns:a16="http://schemas.microsoft.com/office/drawing/2014/main" xmlns="" id="{29D10899-A51F-477B-B0E8-2953664110F5}"/>
              </a:ext>
            </a:extLst>
          </p:cNvPr>
          <p:cNvSpPr>
            <a:spLocks noGrp="1"/>
          </p:cNvSpPr>
          <p:nvPr>
            <p:ph type="sldNum" sz="quarter" idx="12"/>
          </p:nvPr>
        </p:nvSpPr>
        <p:spPr/>
        <p:txBody>
          <a:bodyPr/>
          <a:lstStyle/>
          <a:p>
            <a:fld id="{43E892F8-B361-4A69-A9B3-4ECEFF53BB19}" type="slidenum">
              <a:rPr lang="en-US" sz="1600" b="1" smtClean="0"/>
              <a:t>68</a:t>
            </a:fld>
            <a:endParaRPr lang="en-US" b="1" dirty="0"/>
          </a:p>
        </p:txBody>
      </p:sp>
    </p:spTree>
    <p:extLst>
      <p:ext uri="{BB962C8B-B14F-4D97-AF65-F5344CB8AC3E}">
        <p14:creationId xmlns:p14="http://schemas.microsoft.com/office/powerpoint/2010/main" val="3502100523"/>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9AFF49E-1A71-4949-8D1E-A70CA08486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283"/>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xmlns=""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xmlns="" id="{579AA108-F40C-48CD-9625-F4BBAF6F31B2}"/>
              </a:ext>
            </a:extLst>
          </p:cNvPr>
          <p:cNvSpPr>
            <a:spLocks noGrp="1"/>
          </p:cNvSpPr>
          <p:nvPr>
            <p:ph type="sldNum" sz="quarter" idx="12"/>
          </p:nvPr>
        </p:nvSpPr>
        <p:spPr>
          <a:xfrm>
            <a:off x="10707669" y="6419103"/>
            <a:ext cx="1399165" cy="365125"/>
          </a:xfrm>
        </p:spPr>
        <p:txBody>
          <a:bodyPr>
            <a:normAutofit/>
          </a:bodyPr>
          <a:lstStyle/>
          <a:p>
            <a:pPr>
              <a:spcAft>
                <a:spcPts val="600"/>
              </a:spcAft>
            </a:pPr>
            <a:fld id="{43E892F8-B361-4A69-A9B3-4ECEFF53BB19}" type="slidenum">
              <a:rPr lang="en-US">
                <a:solidFill>
                  <a:srgbClr val="FFFFFF"/>
                </a:solidFill>
              </a:rPr>
              <a:pPr>
                <a:spcAft>
                  <a:spcPts val="600"/>
                </a:spcAft>
              </a:pPr>
              <a:t>69</a:t>
            </a:fld>
            <a:endParaRPr lang="en-US" dirty="0">
              <a:solidFill>
                <a:srgbClr val="FFFFFF"/>
              </a:solidFill>
            </a:endParaRPr>
          </a:p>
        </p:txBody>
      </p:sp>
      <p:sp>
        <p:nvSpPr>
          <p:cNvPr id="4" name="TextBox 3">
            <a:extLst>
              <a:ext uri="{FF2B5EF4-FFF2-40B4-BE49-F238E27FC236}">
                <a16:creationId xmlns:a16="http://schemas.microsoft.com/office/drawing/2014/main" xmlns="" id="{F39E888F-9AFE-4FA5-B3D7-2D0F27F11026}"/>
              </a:ext>
            </a:extLst>
          </p:cNvPr>
          <p:cNvSpPr txBox="1"/>
          <p:nvPr/>
        </p:nvSpPr>
        <p:spPr>
          <a:xfrm>
            <a:off x="487680" y="457200"/>
            <a:ext cx="2631440" cy="40318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dirty="0">
                <a:latin typeface="Arial Black" panose="020B0A04020102020204" pitchFamily="34" charset="0"/>
              </a:rPr>
              <a:t>Remember the 10 Virgins? What was the problem with five of them?</a:t>
            </a:r>
          </a:p>
        </p:txBody>
      </p:sp>
      <p:sp>
        <p:nvSpPr>
          <p:cNvPr id="5" name="Rectangle 4">
            <a:extLst>
              <a:ext uri="{FF2B5EF4-FFF2-40B4-BE49-F238E27FC236}">
                <a16:creationId xmlns:a16="http://schemas.microsoft.com/office/drawing/2014/main" xmlns="" id="{71DA060D-E7AD-4EA8-B303-375A67985E03}"/>
              </a:ext>
            </a:extLst>
          </p:cNvPr>
          <p:cNvSpPr/>
          <p:nvPr/>
        </p:nvSpPr>
        <p:spPr>
          <a:xfrm>
            <a:off x="1669474" y="4885691"/>
            <a:ext cx="8375819" cy="923330"/>
          </a:xfrm>
          <a:prstGeom prst="rect">
            <a:avLst/>
          </a:prstGeom>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They didn’t have enough oil!</a:t>
            </a:r>
          </a:p>
        </p:txBody>
      </p:sp>
    </p:spTree>
    <p:extLst>
      <p:ext uri="{BB962C8B-B14F-4D97-AF65-F5344CB8AC3E}">
        <p14:creationId xmlns:p14="http://schemas.microsoft.com/office/powerpoint/2010/main" val="105325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0B0A"/>
        </a:solidFill>
        <a:effectLst/>
      </p:bgPr>
    </p:bg>
    <p:spTree>
      <p:nvGrpSpPr>
        <p:cNvPr id="1" name=""/>
        <p:cNvGrpSpPr/>
        <p:nvPr/>
      </p:nvGrpSpPr>
      <p:grpSpPr>
        <a:xfrm>
          <a:off x="0" y="0"/>
          <a:ext cx="0" cy="0"/>
          <a:chOff x="0" y="0"/>
          <a:chExt cx="0" cy="0"/>
        </a:xfrm>
      </p:grpSpPr>
      <p:pic>
        <p:nvPicPr>
          <p:cNvPr id="68610" name="Picture 5" descr="paul_tar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7520" y="0"/>
            <a:ext cx="91744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6"/>
          <p:cNvSpPr txBox="1">
            <a:spLocks noChangeArrowheads="1"/>
          </p:cNvSpPr>
          <p:nvPr/>
        </p:nvSpPr>
        <p:spPr bwMode="auto">
          <a:xfrm>
            <a:off x="731520" y="1066800"/>
            <a:ext cx="5527040" cy="2431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lvl1pPr>
              <a:defRPr sz="2400">
                <a:solidFill>
                  <a:schemeClr val="tx1"/>
                </a:solidFill>
                <a:latin typeface="Tahoma" pitchFamily="-107" charset="0"/>
                <a:ea typeface="ＭＳ Ｐゴシック" pitchFamily="-107" charset="-128"/>
              </a:defRPr>
            </a:lvl1pPr>
            <a:lvl2pPr marL="37931725" indent="-37474525">
              <a:defRPr sz="2400">
                <a:solidFill>
                  <a:schemeClr val="tx1"/>
                </a:solidFill>
                <a:latin typeface="Tahoma" pitchFamily="-107" charset="0"/>
                <a:ea typeface="ＭＳ Ｐゴシック" pitchFamily="-107" charset="-128"/>
              </a:defRPr>
            </a:lvl2pPr>
            <a:lvl3pPr>
              <a:defRPr sz="2400">
                <a:solidFill>
                  <a:schemeClr val="tx1"/>
                </a:solidFill>
                <a:latin typeface="Tahoma" pitchFamily="-107" charset="0"/>
                <a:ea typeface="ＭＳ Ｐゴシック" pitchFamily="-107" charset="-128"/>
              </a:defRPr>
            </a:lvl3pPr>
            <a:lvl4pPr>
              <a:defRPr sz="2400">
                <a:solidFill>
                  <a:schemeClr val="tx1"/>
                </a:solidFill>
                <a:latin typeface="Tahoma" pitchFamily="-107" charset="0"/>
                <a:ea typeface="ＭＳ Ｐゴシック" pitchFamily="-107" charset="-128"/>
              </a:defRPr>
            </a:lvl4pPr>
            <a:lvl5pPr>
              <a:defRPr sz="2400">
                <a:solidFill>
                  <a:schemeClr val="tx1"/>
                </a:solidFill>
                <a:latin typeface="Tahoma" pitchFamily="-107" charset="0"/>
                <a:ea typeface="ＭＳ Ｐゴシック" pitchFamily="-107" charset="-128"/>
              </a:defRPr>
            </a:lvl5pPr>
            <a:lvl6pPr marL="457200" eaLnBrk="0" fontAlgn="base" hangingPunct="0">
              <a:spcBef>
                <a:spcPct val="0"/>
              </a:spcBef>
              <a:spcAft>
                <a:spcPct val="0"/>
              </a:spcAft>
              <a:defRPr sz="2400">
                <a:solidFill>
                  <a:schemeClr val="tx1"/>
                </a:solidFill>
                <a:latin typeface="Tahoma" pitchFamily="-107" charset="0"/>
                <a:ea typeface="ＭＳ Ｐゴシック" pitchFamily="-107" charset="-128"/>
              </a:defRPr>
            </a:lvl6pPr>
            <a:lvl7pPr marL="914400" eaLnBrk="0" fontAlgn="base" hangingPunct="0">
              <a:spcBef>
                <a:spcPct val="0"/>
              </a:spcBef>
              <a:spcAft>
                <a:spcPct val="0"/>
              </a:spcAft>
              <a:defRPr sz="2400">
                <a:solidFill>
                  <a:schemeClr val="tx1"/>
                </a:solidFill>
                <a:latin typeface="Tahoma" pitchFamily="-107" charset="0"/>
                <a:ea typeface="ＭＳ Ｐゴシック" pitchFamily="-107" charset="-128"/>
              </a:defRPr>
            </a:lvl7pPr>
            <a:lvl8pPr marL="1371600" eaLnBrk="0" fontAlgn="base" hangingPunct="0">
              <a:spcBef>
                <a:spcPct val="0"/>
              </a:spcBef>
              <a:spcAft>
                <a:spcPct val="0"/>
              </a:spcAft>
              <a:defRPr sz="2400">
                <a:solidFill>
                  <a:schemeClr val="tx1"/>
                </a:solidFill>
                <a:latin typeface="Tahoma" pitchFamily="-107" charset="0"/>
                <a:ea typeface="ＭＳ Ｐゴシック" pitchFamily="-107" charset="-128"/>
              </a:defRPr>
            </a:lvl8pPr>
            <a:lvl9pPr marL="1828800" eaLnBrk="0" fontAlgn="base" hangingPunct="0">
              <a:spcBef>
                <a:spcPct val="0"/>
              </a:spcBef>
              <a:spcAft>
                <a:spcPct val="0"/>
              </a:spcAft>
              <a:defRPr sz="2400">
                <a:solidFill>
                  <a:schemeClr val="tx1"/>
                </a:solidFill>
                <a:latin typeface="Tahoma" pitchFamily="-107" charset="0"/>
                <a:ea typeface="ＭＳ Ｐゴシック" pitchFamily="-107" charset="-128"/>
              </a:defRPr>
            </a:lvl9pPr>
          </a:lstStyle>
          <a:p>
            <a:pPr algn="ctr" fontAlgn="base">
              <a:spcBef>
                <a:spcPct val="20000"/>
              </a:spcBef>
              <a:spcAft>
                <a:spcPct val="0"/>
              </a:spcAft>
              <a:buClr>
                <a:srgbClr val="009999"/>
              </a:buClr>
              <a:buSzPct val="65000"/>
            </a:pPr>
            <a:r>
              <a:rPr lang="en-US" sz="3200" b="1" dirty="0">
                <a:solidFill>
                  <a:srgbClr val="FFFFFF"/>
                </a:solidFill>
              </a:rPr>
              <a:t>“Pursue peace with all and pursue </a:t>
            </a:r>
            <a:r>
              <a:rPr lang="en-US" sz="3200" b="1" dirty="0">
                <a:solidFill>
                  <a:srgbClr val="FFFF00"/>
                </a:solidFill>
              </a:rPr>
              <a:t>apartness</a:t>
            </a:r>
            <a:r>
              <a:rPr lang="en-US" sz="3200" b="1" dirty="0">
                <a:solidFill>
                  <a:srgbClr val="FFFFFF"/>
                </a:solidFill>
              </a:rPr>
              <a:t> without which no one shall see the Master.” </a:t>
            </a:r>
            <a:r>
              <a:rPr lang="en-US" b="1" dirty="0">
                <a:solidFill>
                  <a:srgbClr val="FFFFFF"/>
                </a:solidFill>
              </a:rPr>
              <a:t>Hebrews </a:t>
            </a:r>
            <a:r>
              <a:rPr lang="en-US" b="1" dirty="0" smtClean="0">
                <a:solidFill>
                  <a:srgbClr val="FFFFFF"/>
                </a:solidFill>
              </a:rPr>
              <a:t>12:14  </a:t>
            </a:r>
            <a:r>
              <a:rPr lang="en-US" dirty="0">
                <a:solidFill>
                  <a:srgbClr val="FFFFFF"/>
                </a:solidFill>
              </a:rPr>
              <a:t>(The Scriptures)</a:t>
            </a:r>
          </a:p>
        </p:txBody>
      </p:sp>
      <p:sp>
        <p:nvSpPr>
          <p:cNvPr id="2" name="Rectangle 1">
            <a:extLst>
              <a:ext uri="{FF2B5EF4-FFF2-40B4-BE49-F238E27FC236}">
                <a16:creationId xmlns:a16="http://schemas.microsoft.com/office/drawing/2014/main" xmlns="" id="{C41D385D-631E-4697-ACF9-17482807CC2B}"/>
              </a:ext>
            </a:extLst>
          </p:cNvPr>
          <p:cNvSpPr/>
          <p:nvPr/>
        </p:nvSpPr>
        <p:spPr>
          <a:xfrm>
            <a:off x="1466254" y="5423054"/>
            <a:ext cx="9584612" cy="923330"/>
          </a:xfrm>
          <a:prstGeom prst="rect">
            <a:avLst/>
          </a:prstGeom>
          <a:solidFill>
            <a:srgbClr val="00FFCC"/>
          </a:solidFill>
          <a:scene3d>
            <a:camera prst="orthographicFront"/>
            <a:lightRig rig="threePt" dir="t"/>
          </a:scene3d>
          <a:sp3d>
            <a:bevelT w="152400" h="50800" prst="softRound"/>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Here are Paul’s exact words:</a:t>
            </a:r>
          </a:p>
        </p:txBody>
      </p:sp>
      <p:pic>
        <p:nvPicPr>
          <p:cNvPr id="3" name="Picture 2">
            <a:extLst>
              <a:ext uri="{FF2B5EF4-FFF2-40B4-BE49-F238E27FC236}">
                <a16:creationId xmlns:a16="http://schemas.microsoft.com/office/drawing/2014/main" xmlns="" id="{0F6C5862-87EF-4A35-8597-3054A0CFED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7</a:t>
            </a:fld>
            <a:endParaRPr lang="en-US" dirty="0">
              <a:solidFill>
                <a:schemeClr val="bg1"/>
              </a:solidFill>
            </a:endParaRPr>
          </a:p>
        </p:txBody>
      </p:sp>
    </p:spTree>
  </p:cSld>
  <p:clrMapOvr>
    <a:masterClrMapping/>
  </p:clrMapOvr>
  <p:transition spd="slow" advTm="1251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6134"/>
                                        </p:tgtEl>
                                        <p:attrNameLst>
                                          <p:attrName>style.visibility</p:attrName>
                                        </p:attrNameLst>
                                      </p:cBhvr>
                                      <p:to>
                                        <p:strVal val="visible"/>
                                      </p:to>
                                    </p:set>
                                    <p:anim calcmode="lin" valueType="num">
                                      <p:cBhvr>
                                        <p:cTn id="7" dur="1000" fill="hold"/>
                                        <p:tgtEl>
                                          <p:spTgt spid="176134"/>
                                        </p:tgtEl>
                                        <p:attrNameLst>
                                          <p:attrName>ppt_w</p:attrName>
                                        </p:attrNameLst>
                                      </p:cBhvr>
                                      <p:tavLst>
                                        <p:tav tm="0">
                                          <p:val>
                                            <p:strVal val="#ppt_w+.3"/>
                                          </p:val>
                                        </p:tav>
                                        <p:tav tm="100000">
                                          <p:val>
                                            <p:strVal val="#ppt_w"/>
                                          </p:val>
                                        </p:tav>
                                      </p:tavLst>
                                    </p:anim>
                                    <p:anim calcmode="lin" valueType="num">
                                      <p:cBhvr>
                                        <p:cTn id="8" dur="1000" fill="hold"/>
                                        <p:tgtEl>
                                          <p:spTgt spid="176134"/>
                                        </p:tgtEl>
                                        <p:attrNameLst>
                                          <p:attrName>ppt_h</p:attrName>
                                        </p:attrNameLst>
                                      </p:cBhvr>
                                      <p:tavLst>
                                        <p:tav tm="0">
                                          <p:val>
                                            <p:strVal val="#ppt_h"/>
                                          </p:val>
                                        </p:tav>
                                        <p:tav tm="100000">
                                          <p:val>
                                            <p:strVal val="#ppt_h"/>
                                          </p:val>
                                        </p:tav>
                                      </p:tavLst>
                                    </p:anim>
                                    <p:animEffect transition="in" filter="fade">
                                      <p:cBhvr>
                                        <p:cTn id="9" dur="10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AA5BF272-BB7B-40C7-A0A6-53EAFB7EC6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4397" y="643467"/>
            <a:ext cx="5571066" cy="5571066"/>
          </a:xfrm>
          <a:prstGeom prst="rect">
            <a:avLst/>
          </a:prstGeom>
        </p:spPr>
      </p:pic>
      <p:sp>
        <p:nvSpPr>
          <p:cNvPr id="2" name="TextBox 1">
            <a:extLst>
              <a:ext uri="{FF2B5EF4-FFF2-40B4-BE49-F238E27FC236}">
                <a16:creationId xmlns:a16="http://schemas.microsoft.com/office/drawing/2014/main" xmlns="" id="{2283140B-77FE-400D-9FFF-854DD4CC7E8F}"/>
              </a:ext>
            </a:extLst>
          </p:cNvPr>
          <p:cNvSpPr txBox="1"/>
          <p:nvPr/>
        </p:nvSpPr>
        <p:spPr>
          <a:xfrm>
            <a:off x="855342" y="1051871"/>
            <a:ext cx="5524437" cy="452431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333FF"/>
                </a:solidFill>
                <a:effectLst/>
                <a:uLnTx/>
                <a:uFillTx/>
                <a:latin typeface="Calibri" panose="020F0502020204030204"/>
                <a:ea typeface="+mn-ea"/>
                <a:cs typeface="+mn-cs"/>
              </a:rPr>
              <a:t>Could it be that they didn’t know the </a:t>
            </a:r>
            <a:r>
              <a:rPr kumimoji="0" lang="en-US" sz="4800" b="1" i="0" u="none" strike="noStrike" kern="1200" cap="none" spc="0" normalizeH="0" baseline="0" noProof="0" dirty="0" smtClean="0">
                <a:ln>
                  <a:noFill/>
                </a:ln>
                <a:solidFill>
                  <a:srgbClr val="3333FF"/>
                </a:solidFill>
                <a:effectLst/>
                <a:uLnTx/>
                <a:uFillTx/>
                <a:latin typeface="Calibri" panose="020F0502020204030204"/>
                <a:ea typeface="+mn-ea"/>
                <a:cs typeface="+mn-cs"/>
              </a:rPr>
              <a:t>Saviour’s </a:t>
            </a:r>
            <a:r>
              <a:rPr kumimoji="0" lang="en-US" sz="4800" b="1" i="0" u="none" strike="noStrike" kern="1200" cap="none" spc="0" normalizeH="0" baseline="0" noProof="0" dirty="0">
                <a:ln>
                  <a:noFill/>
                </a:ln>
                <a:solidFill>
                  <a:srgbClr val="3333FF"/>
                </a:solidFill>
                <a:effectLst/>
                <a:uLnTx/>
                <a:uFillTx/>
                <a:latin typeface="Calibri" panose="020F0502020204030204"/>
                <a:ea typeface="+mn-ea"/>
                <a:cs typeface="+mn-cs"/>
              </a:rPr>
              <a:t>name, which the</a:t>
            </a:r>
            <a:r>
              <a:rPr kumimoji="0" lang="en-US" sz="4800" b="1" i="0" u="none" strike="noStrike" kern="1200" cap="none" spc="0" normalizeH="0" noProof="0" dirty="0">
                <a:ln>
                  <a:noFill/>
                </a:ln>
                <a:solidFill>
                  <a:srgbClr val="3333FF"/>
                </a:solidFill>
                <a:effectLst/>
                <a:uLnTx/>
                <a:uFillTx/>
                <a:latin typeface="Calibri" panose="020F0502020204030204"/>
                <a:ea typeface="+mn-ea"/>
                <a:cs typeface="+mn-cs"/>
              </a:rPr>
              <a:t> Song </a:t>
            </a:r>
            <a:r>
              <a:rPr kumimoji="0" lang="en-US" sz="4800" b="1" i="0" u="none" strike="noStrike" kern="1200" cap="none" spc="0" normalizeH="0" noProof="0" dirty="0" smtClean="0">
                <a:ln>
                  <a:noFill/>
                </a:ln>
                <a:solidFill>
                  <a:srgbClr val="3333FF"/>
                </a:solidFill>
                <a:effectLst/>
                <a:uLnTx/>
                <a:uFillTx/>
                <a:latin typeface="Calibri" panose="020F0502020204030204"/>
                <a:ea typeface="+mn-ea"/>
                <a:cs typeface="+mn-cs"/>
              </a:rPr>
              <a:t/>
            </a:r>
            <a:br>
              <a:rPr kumimoji="0" lang="en-US" sz="4800" b="1" i="0" u="none" strike="noStrike" kern="1200" cap="none" spc="0" normalizeH="0" noProof="0" dirty="0" smtClean="0">
                <a:ln>
                  <a:noFill/>
                </a:ln>
                <a:solidFill>
                  <a:srgbClr val="3333FF"/>
                </a:solidFill>
                <a:effectLst/>
                <a:uLnTx/>
                <a:uFillTx/>
                <a:latin typeface="Calibri" panose="020F0502020204030204"/>
                <a:ea typeface="+mn-ea"/>
                <a:cs typeface="+mn-cs"/>
              </a:rPr>
            </a:br>
            <a:r>
              <a:rPr kumimoji="0" lang="en-US" sz="4800" b="1" i="0" u="none" strike="noStrike" kern="1200" cap="none" spc="0" normalizeH="0" noProof="0" dirty="0" smtClean="0">
                <a:ln>
                  <a:noFill/>
                </a:ln>
                <a:solidFill>
                  <a:srgbClr val="3333FF"/>
                </a:solidFill>
                <a:effectLst/>
                <a:uLnTx/>
                <a:uFillTx/>
                <a:latin typeface="Calibri" panose="020F0502020204030204"/>
                <a:ea typeface="+mn-ea"/>
                <a:cs typeface="+mn-cs"/>
              </a:rPr>
              <a:t>of </a:t>
            </a:r>
            <a:r>
              <a:rPr kumimoji="0" lang="en-US" sz="4800" b="1" i="0" u="none" strike="noStrike" kern="1200" cap="none" spc="0" normalizeH="0" noProof="0" dirty="0">
                <a:ln>
                  <a:noFill/>
                </a:ln>
                <a:solidFill>
                  <a:srgbClr val="3333FF"/>
                </a:solidFill>
                <a:effectLst/>
                <a:uLnTx/>
                <a:uFillTx/>
                <a:latin typeface="Calibri" panose="020F0502020204030204"/>
                <a:ea typeface="+mn-ea"/>
                <a:cs typeface="+mn-cs"/>
              </a:rPr>
              <a:t>Solomon </a:t>
            </a:r>
            <a:r>
              <a:rPr kumimoji="0" lang="en-US" sz="4800" b="1" i="0" u="none" strike="noStrike" kern="1200" cap="none" spc="0" normalizeH="0" noProof="0" dirty="0" smtClean="0">
                <a:ln>
                  <a:noFill/>
                </a:ln>
                <a:solidFill>
                  <a:srgbClr val="3333FF"/>
                </a:solidFill>
                <a:effectLst/>
                <a:uLnTx/>
                <a:uFillTx/>
                <a:latin typeface="Calibri" panose="020F0502020204030204"/>
                <a:ea typeface="+mn-ea"/>
                <a:cs typeface="+mn-cs"/>
              </a:rPr>
              <a:t>is </a:t>
            </a:r>
            <a:r>
              <a:rPr kumimoji="0" lang="en-US" sz="4800" b="1" i="0" u="none" strike="noStrike" kern="1200" cap="none" spc="0" normalizeH="0" noProof="0" dirty="0">
                <a:ln>
                  <a:noFill/>
                </a:ln>
                <a:solidFill>
                  <a:srgbClr val="3333FF"/>
                </a:solidFill>
                <a:effectLst/>
                <a:uLnTx/>
                <a:uFillTx/>
                <a:latin typeface="Calibri" panose="020F0502020204030204"/>
                <a:ea typeface="+mn-ea"/>
                <a:cs typeface="+mn-cs"/>
              </a:rPr>
              <a:t>comparing to oil</a:t>
            </a:r>
            <a:r>
              <a:rPr kumimoji="0" lang="en-US" sz="4800" b="1" i="0" u="none" strike="noStrike" kern="1200" cap="none" spc="0" normalizeH="0" baseline="0" noProof="0" dirty="0">
                <a:ln>
                  <a:noFill/>
                </a:ln>
                <a:solidFill>
                  <a:srgbClr val="3333FF"/>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xmlns="" id="{37AAE55F-7ED5-4CFF-914A-306D10F7CC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88100"/>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70</a:t>
            </a:fld>
            <a:endParaRPr lang="en-US" dirty="0">
              <a:solidFill>
                <a:schemeClr val="bg1"/>
              </a:solidFill>
            </a:endParaRPr>
          </a:p>
        </p:txBody>
      </p:sp>
    </p:spTree>
    <p:extLst>
      <p:ext uri="{BB962C8B-B14F-4D97-AF65-F5344CB8AC3E}">
        <p14:creationId xmlns:p14="http://schemas.microsoft.com/office/powerpoint/2010/main" val="789639349"/>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holding, white&#10;&#10;Description automatically generated">
            <a:extLst>
              <a:ext uri="{FF2B5EF4-FFF2-40B4-BE49-F238E27FC236}">
                <a16:creationId xmlns:a16="http://schemas.microsoft.com/office/drawing/2014/main" xmlns="" id="{483D4768-F8C4-471A-A9AA-1FEEA3C227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2" name="Picture 1">
            <a:extLst>
              <a:ext uri="{FF2B5EF4-FFF2-40B4-BE49-F238E27FC236}">
                <a16:creationId xmlns:a16="http://schemas.microsoft.com/office/drawing/2014/main" xmlns="" id="{59C9B69C-EA99-4232-94D0-1D149B53D4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5" name="TextBox 4">
            <a:extLst>
              <a:ext uri="{FF2B5EF4-FFF2-40B4-BE49-F238E27FC236}">
                <a16:creationId xmlns:a16="http://schemas.microsoft.com/office/drawing/2014/main" xmlns="" id="{03FA0059-4A86-4920-BFA0-14E7E54EE4A3}"/>
              </a:ext>
            </a:extLst>
          </p:cNvPr>
          <p:cNvSpPr txBox="1"/>
          <p:nvPr/>
        </p:nvSpPr>
        <p:spPr>
          <a:xfrm>
            <a:off x="6289040" y="80070"/>
            <a:ext cx="5374640" cy="6651052"/>
          </a:xfrm>
          <a:prstGeom prst="rect">
            <a:avLst/>
          </a:prstGeom>
          <a:noFill/>
        </p:spPr>
        <p:txBody>
          <a:bodyPr wrap="square" rtlCol="0">
            <a:spAutoFit/>
            <a:scene3d>
              <a:camera prst="orthographicFront"/>
              <a:lightRig rig="threePt" dir="t"/>
            </a:scene3d>
            <a:sp3d extrusionH="57150">
              <a:bevelT h="25400" prst="softRound"/>
            </a:sp3d>
          </a:bodyPr>
          <a:lstStyle/>
          <a:p>
            <a:pPr lvl="0" algn="ctr">
              <a:lnSpc>
                <a:spcPct val="90000"/>
              </a:lnSpc>
              <a:spcBef>
                <a:spcPct val="0"/>
              </a:spcBef>
              <a:spcAft>
                <a:spcPts val="600"/>
              </a:spcAft>
            </a:pPr>
            <a:r>
              <a:rPr lang="en-US" sz="3600" dirty="0">
                <a:solidFill>
                  <a:prstClr val="white"/>
                </a:solidFill>
                <a:latin typeface="Calibri Light" panose="020F0302020204030204"/>
              </a:rPr>
              <a:t>Yahuah's set-apart people discovered by their research that Yahusha, the true Hebrew Messiah, </a:t>
            </a:r>
            <a:r>
              <a:rPr lang="en-US" sz="3600" dirty="0">
                <a:solidFill>
                  <a:prstClr val="white"/>
                </a:solidFill>
                <a:latin typeface="Aharoni" panose="02010803020104030203" pitchFamily="2" charset="-79"/>
                <a:cs typeface="Aharoni" panose="02010803020104030203" pitchFamily="2" charset="-79"/>
              </a:rPr>
              <a:t>was not a Christian.</a:t>
            </a:r>
            <a:r>
              <a:rPr lang="en-US" sz="3600" dirty="0">
                <a:solidFill>
                  <a:prstClr val="white"/>
                </a:solidFill>
                <a:latin typeface="Calibri Light" panose="020F0302020204030204"/>
              </a:rPr>
              <a:t>  He did not start Christianity and did not follow any of their man-made teachings, which the Bible calls </a:t>
            </a:r>
            <a:r>
              <a:rPr lang="en-US" sz="3600" b="1" dirty="0">
                <a:solidFill>
                  <a:srgbClr val="FFFF00"/>
                </a:solidFill>
                <a:latin typeface="Arial Black" panose="020B0A04020102020204" pitchFamily="34" charset="0"/>
              </a:rPr>
              <a:t>doctrines of demons</a:t>
            </a:r>
            <a:r>
              <a:rPr lang="en-US" sz="3600" b="1" dirty="0" smtClean="0">
                <a:solidFill>
                  <a:srgbClr val="FFFF00"/>
                </a:solidFill>
                <a:latin typeface="Arial Black" panose="020B0A04020102020204" pitchFamily="34" charset="0"/>
              </a:rPr>
              <a:t>.</a:t>
            </a:r>
          </a:p>
          <a:p>
            <a:pPr lvl="0" algn="ctr">
              <a:lnSpc>
                <a:spcPct val="90000"/>
              </a:lnSpc>
              <a:spcBef>
                <a:spcPct val="0"/>
              </a:spcBef>
              <a:spcAft>
                <a:spcPts val="600"/>
              </a:spcAft>
            </a:pPr>
            <a:r>
              <a:rPr lang="en-US" sz="3600" dirty="0" smtClean="0">
                <a:solidFill>
                  <a:prstClr val="white"/>
                </a:solidFill>
                <a:latin typeface="Calibri Light" panose="020F0302020204030204"/>
              </a:rPr>
              <a:t>(</a:t>
            </a:r>
            <a:r>
              <a:rPr lang="en-US" sz="3600" dirty="0">
                <a:solidFill>
                  <a:prstClr val="white"/>
                </a:solidFill>
                <a:latin typeface="Calibri Light" panose="020F0302020204030204"/>
              </a:rPr>
              <a:t>1Timothy 4:1)</a:t>
            </a:r>
            <a:endParaRPr lang="en-US" sz="5400" dirty="0">
              <a:solidFill>
                <a:prstClr val="white"/>
              </a:solidFill>
              <a:latin typeface="Calibri Light" panose="020F0302020204030204"/>
            </a:endParaRPr>
          </a:p>
        </p:txBody>
      </p:sp>
      <p:sp>
        <p:nvSpPr>
          <p:cNvPr id="4" name="Slide Number Placeholder 3">
            <a:extLst>
              <a:ext uri="{FF2B5EF4-FFF2-40B4-BE49-F238E27FC236}">
                <a16:creationId xmlns:a16="http://schemas.microsoft.com/office/drawing/2014/main" xmlns="" id="{390CAE91-EBC8-404D-9318-76066917A975}"/>
              </a:ext>
            </a:extLst>
          </p:cNvPr>
          <p:cNvSpPr>
            <a:spLocks noGrp="1"/>
          </p:cNvSpPr>
          <p:nvPr>
            <p:ph type="sldNum" sz="quarter" idx="12"/>
          </p:nvPr>
        </p:nvSpPr>
        <p:spPr/>
        <p:txBody>
          <a:bodyPr/>
          <a:lstStyle/>
          <a:p>
            <a:fld id="{43E892F8-B361-4A69-A9B3-4ECEFF53BB19}" type="slidenum">
              <a:rPr lang="en-US" smtClean="0"/>
              <a:t>71</a:t>
            </a:fld>
            <a:endParaRPr lang="en-US"/>
          </a:p>
        </p:txBody>
      </p:sp>
    </p:spTree>
    <p:extLst>
      <p:ext uri="{BB962C8B-B14F-4D97-AF65-F5344CB8AC3E}">
        <p14:creationId xmlns:p14="http://schemas.microsoft.com/office/powerpoint/2010/main" val="1126887388"/>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26CE465-1D5C-4985-9EC2-27E4A9D061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xmlns="" id="{03926FCE-085D-483B-A231-85C917EFC743}"/>
              </a:ext>
            </a:extLst>
          </p:cNvPr>
          <p:cNvSpPr txBox="1"/>
          <p:nvPr/>
        </p:nvSpPr>
        <p:spPr>
          <a:xfrm>
            <a:off x="6268720" y="428178"/>
            <a:ext cx="5669280" cy="600164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dirty="0"/>
              <a:t>Christianity with their 41,000 plus denominations and churches  is </a:t>
            </a:r>
            <a:r>
              <a:rPr lang="en-US" sz="3200" dirty="0" smtClean="0"/>
              <a:t>man-made; </a:t>
            </a:r>
            <a:r>
              <a:rPr lang="en-US" sz="3200" dirty="0"/>
              <a:t>it was born at the Council of Nicaea with the Greek </a:t>
            </a:r>
            <a:r>
              <a:rPr lang="en-US" sz="3200" dirty="0" smtClean="0"/>
              <a:t>Jesus </a:t>
            </a:r>
            <a:r>
              <a:rPr lang="en-US" sz="3200" dirty="0"/>
              <a:t>as their Messiah.  The pagan doctrines </a:t>
            </a:r>
            <a:r>
              <a:rPr lang="en-US" sz="3200" dirty="0" smtClean="0"/>
              <a:t/>
            </a:r>
            <a:br>
              <a:rPr lang="en-US" sz="3200" dirty="0" smtClean="0"/>
            </a:br>
            <a:r>
              <a:rPr lang="en-US" sz="3200" dirty="0" smtClean="0"/>
              <a:t>of </a:t>
            </a:r>
            <a:r>
              <a:rPr lang="en-US" sz="3200" dirty="0"/>
              <a:t>the Trinity,  Sunday worship, Christmas, Easter,  baby baptism,  Friday crucifixion, Sunday resurrection, immortality of the soul, hell fire, </a:t>
            </a:r>
            <a:r>
              <a:rPr lang="en-US" sz="3200" dirty="0" smtClean="0"/>
              <a:t>unclean </a:t>
            </a:r>
            <a:r>
              <a:rPr lang="en-US" sz="3200" dirty="0"/>
              <a:t>animals </a:t>
            </a:r>
            <a:r>
              <a:rPr lang="en-US" sz="3200" dirty="0" smtClean="0"/>
              <a:t>as now clean, etc</a:t>
            </a:r>
            <a:r>
              <a:rPr lang="en-US" sz="3200" dirty="0"/>
              <a:t>. are false.</a:t>
            </a:r>
          </a:p>
        </p:txBody>
      </p:sp>
      <p:pic>
        <p:nvPicPr>
          <p:cNvPr id="3" name="Picture 2">
            <a:extLst>
              <a:ext uri="{FF2B5EF4-FFF2-40B4-BE49-F238E27FC236}">
                <a16:creationId xmlns:a16="http://schemas.microsoft.com/office/drawing/2014/main" xmlns="" id="{28504EDE-B01C-4BA9-A2CB-54F53CCDF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9821"/>
            <a:ext cx="2103302" cy="518205"/>
          </a:xfrm>
          <a:prstGeom prst="rect">
            <a:avLst/>
          </a:prstGeom>
        </p:spPr>
      </p:pic>
      <p:sp>
        <p:nvSpPr>
          <p:cNvPr id="5" name="Slide Number Placeholder 4">
            <a:extLst>
              <a:ext uri="{FF2B5EF4-FFF2-40B4-BE49-F238E27FC236}">
                <a16:creationId xmlns:a16="http://schemas.microsoft.com/office/drawing/2014/main" xmlns="" id="{B894CC99-850B-4FE6-BD55-1E1B369C695C}"/>
              </a:ext>
            </a:extLst>
          </p:cNvPr>
          <p:cNvSpPr>
            <a:spLocks noGrp="1"/>
          </p:cNvSpPr>
          <p:nvPr>
            <p:ph type="sldNum" sz="quarter" idx="12"/>
          </p:nvPr>
        </p:nvSpPr>
        <p:spPr/>
        <p:txBody>
          <a:bodyPr/>
          <a:lstStyle/>
          <a:p>
            <a:fld id="{43E892F8-B361-4A69-A9B3-4ECEFF53BB19}" type="slidenum">
              <a:rPr lang="en-US" smtClean="0"/>
              <a:t>72</a:t>
            </a:fld>
            <a:endParaRPr lang="en-US"/>
          </a:p>
        </p:txBody>
      </p:sp>
    </p:spTree>
    <p:extLst>
      <p:ext uri="{BB962C8B-B14F-4D97-AF65-F5344CB8AC3E}">
        <p14:creationId xmlns:p14="http://schemas.microsoft.com/office/powerpoint/2010/main" val="861140769"/>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26CE465-1D5C-4985-9EC2-27E4A9D061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xmlns="" id="{03926FCE-085D-483B-A231-85C917EFC743}"/>
              </a:ext>
            </a:extLst>
          </p:cNvPr>
          <p:cNvSpPr txBox="1"/>
          <p:nvPr/>
        </p:nvSpPr>
        <p:spPr>
          <a:xfrm>
            <a:off x="6339840" y="570418"/>
            <a:ext cx="5425440" cy="550920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dirty="0"/>
              <a:t>Some teach about a coming Sunday Law, an investigative judgment that started in 1844, the lunar Sabbath, some teach once </a:t>
            </a:r>
            <a:r>
              <a:rPr lang="en-US" sz="3200" dirty="0" smtClean="0"/>
              <a:t>saved-always </a:t>
            </a:r>
            <a:r>
              <a:rPr lang="en-US" sz="3200" dirty="0"/>
              <a:t>saved, a second probation, a temple being built during a 1000 year reign of the Messiah with animal sacrifices, the tithing system of the Levitical system in the Christian Churches.  </a:t>
            </a:r>
          </a:p>
        </p:txBody>
      </p:sp>
      <p:pic>
        <p:nvPicPr>
          <p:cNvPr id="3" name="Picture 2">
            <a:extLst>
              <a:ext uri="{FF2B5EF4-FFF2-40B4-BE49-F238E27FC236}">
                <a16:creationId xmlns:a16="http://schemas.microsoft.com/office/drawing/2014/main" xmlns="" id="{28504EDE-B01C-4BA9-A2CB-54F53CCDF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9821"/>
            <a:ext cx="2103302" cy="518205"/>
          </a:xfrm>
          <a:prstGeom prst="rect">
            <a:avLst/>
          </a:prstGeom>
        </p:spPr>
      </p:pic>
      <p:sp>
        <p:nvSpPr>
          <p:cNvPr id="5" name="Slide Number Placeholder 4">
            <a:extLst>
              <a:ext uri="{FF2B5EF4-FFF2-40B4-BE49-F238E27FC236}">
                <a16:creationId xmlns:a16="http://schemas.microsoft.com/office/drawing/2014/main" xmlns="" id="{4E550039-164F-4CBA-B260-8BD22E6B5BE2}"/>
              </a:ext>
            </a:extLst>
          </p:cNvPr>
          <p:cNvSpPr>
            <a:spLocks noGrp="1"/>
          </p:cNvSpPr>
          <p:nvPr>
            <p:ph type="sldNum" sz="quarter" idx="12"/>
          </p:nvPr>
        </p:nvSpPr>
        <p:spPr/>
        <p:txBody>
          <a:bodyPr/>
          <a:lstStyle/>
          <a:p>
            <a:fld id="{43E892F8-B361-4A69-A9B3-4ECEFF53BB19}" type="slidenum">
              <a:rPr lang="en-US" smtClean="0"/>
              <a:t>73</a:t>
            </a:fld>
            <a:endParaRPr lang="en-US"/>
          </a:p>
        </p:txBody>
      </p:sp>
    </p:spTree>
    <p:extLst>
      <p:ext uri="{BB962C8B-B14F-4D97-AF65-F5344CB8AC3E}">
        <p14:creationId xmlns:p14="http://schemas.microsoft.com/office/powerpoint/2010/main" val="1814943165"/>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26CE465-1D5C-4985-9EC2-27E4A9D061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xmlns="" id="{03926FCE-085D-483B-A231-85C917EFC743}"/>
              </a:ext>
            </a:extLst>
          </p:cNvPr>
          <p:cNvSpPr txBox="1"/>
          <p:nvPr/>
        </p:nvSpPr>
        <p:spPr>
          <a:xfrm>
            <a:off x="6248400" y="305068"/>
            <a:ext cx="5415280" cy="624786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dirty="0"/>
              <a:t>The Christian Church is married to </a:t>
            </a:r>
            <a:r>
              <a:rPr lang="en-US" sz="4000" dirty="0" smtClean="0"/>
              <a:t>the </a:t>
            </a:r>
            <a:r>
              <a:rPr lang="en-US" sz="4000" dirty="0"/>
              <a:t>Greek </a:t>
            </a:r>
            <a:r>
              <a:rPr lang="en-US" sz="4000" dirty="0" smtClean="0"/>
              <a:t>Jesus; </a:t>
            </a:r>
            <a:r>
              <a:rPr lang="en-US" sz="4000" dirty="0"/>
              <a:t>the Jews are married to </a:t>
            </a:r>
            <a:r>
              <a:rPr lang="en-US" sz="4000" dirty="0" smtClean="0"/>
              <a:t>their father</a:t>
            </a:r>
            <a:r>
              <a:rPr lang="en-US" sz="4000" dirty="0"/>
              <a:t>, the </a:t>
            </a:r>
            <a:r>
              <a:rPr lang="en-US" sz="4000" dirty="0" smtClean="0"/>
              <a:t>devil, </a:t>
            </a:r>
            <a:r>
              <a:rPr lang="en-US" sz="4000" dirty="0"/>
              <a:t>according </a:t>
            </a:r>
            <a:r>
              <a:rPr lang="en-US" sz="4000" dirty="0" smtClean="0"/>
              <a:t/>
            </a:r>
            <a:br>
              <a:rPr lang="en-US" sz="4000" dirty="0" smtClean="0"/>
            </a:br>
            <a:r>
              <a:rPr lang="en-US" sz="4000" dirty="0" smtClean="0"/>
              <a:t>to </a:t>
            </a:r>
            <a:r>
              <a:rPr lang="en-US" sz="4000" dirty="0"/>
              <a:t>John 8:44.  </a:t>
            </a:r>
            <a:r>
              <a:rPr lang="en-US" sz="4000" dirty="0" smtClean="0"/>
              <a:t/>
            </a:r>
            <a:br>
              <a:rPr lang="en-US" sz="4000" dirty="0" smtClean="0"/>
            </a:br>
            <a:r>
              <a:rPr lang="en-US" sz="4000" dirty="0" smtClean="0"/>
              <a:t>Judaism </a:t>
            </a:r>
            <a:r>
              <a:rPr lang="en-US" sz="4000" dirty="0"/>
              <a:t>claims that Moses gave us two Torahs, the written Torah and the oral Torah. </a:t>
            </a:r>
          </a:p>
        </p:txBody>
      </p:sp>
      <p:pic>
        <p:nvPicPr>
          <p:cNvPr id="3" name="Picture 2">
            <a:extLst>
              <a:ext uri="{FF2B5EF4-FFF2-40B4-BE49-F238E27FC236}">
                <a16:creationId xmlns:a16="http://schemas.microsoft.com/office/drawing/2014/main" xmlns="" id="{28504EDE-B01C-4BA9-A2CB-54F53CCDF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9821"/>
            <a:ext cx="2103302" cy="518205"/>
          </a:xfrm>
          <a:prstGeom prst="rect">
            <a:avLst/>
          </a:prstGeom>
        </p:spPr>
      </p:pic>
      <p:sp>
        <p:nvSpPr>
          <p:cNvPr id="5" name="Slide Number Placeholder 4">
            <a:extLst>
              <a:ext uri="{FF2B5EF4-FFF2-40B4-BE49-F238E27FC236}">
                <a16:creationId xmlns:a16="http://schemas.microsoft.com/office/drawing/2014/main" xmlns="" id="{7DD8FD9C-5389-41EA-8504-36D4E001AE19}"/>
              </a:ext>
            </a:extLst>
          </p:cNvPr>
          <p:cNvSpPr>
            <a:spLocks noGrp="1"/>
          </p:cNvSpPr>
          <p:nvPr>
            <p:ph type="sldNum" sz="quarter" idx="12"/>
          </p:nvPr>
        </p:nvSpPr>
        <p:spPr/>
        <p:txBody>
          <a:bodyPr/>
          <a:lstStyle/>
          <a:p>
            <a:fld id="{43E892F8-B361-4A69-A9B3-4ECEFF53BB19}" type="slidenum">
              <a:rPr lang="en-US" smtClean="0"/>
              <a:t>74</a:t>
            </a:fld>
            <a:endParaRPr lang="en-US"/>
          </a:p>
        </p:txBody>
      </p:sp>
    </p:spTree>
    <p:extLst>
      <p:ext uri="{BB962C8B-B14F-4D97-AF65-F5344CB8AC3E}">
        <p14:creationId xmlns:p14="http://schemas.microsoft.com/office/powerpoint/2010/main" val="4067112388"/>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26CE465-1D5C-4985-9EC2-27E4A9D061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xmlns="" id="{03926FCE-085D-483B-A231-85C917EFC743}"/>
              </a:ext>
            </a:extLst>
          </p:cNvPr>
          <p:cNvSpPr txBox="1"/>
          <p:nvPr/>
        </p:nvSpPr>
        <p:spPr>
          <a:xfrm>
            <a:off x="6249128" y="428178"/>
            <a:ext cx="5566952" cy="6001643"/>
          </a:xfrm>
          <a:prstGeom prst="rect">
            <a:avLst/>
          </a:prstGeom>
          <a:noFill/>
        </p:spPr>
        <p:txBody>
          <a:bodyPr wrap="square" rtlCol="0">
            <a:spAutoFit/>
            <a:scene3d>
              <a:camera prst="orthographicFront"/>
              <a:lightRig rig="threePt" dir="t"/>
            </a:scene3d>
            <a:sp3d extrusionH="57150">
              <a:bevelT h="25400" prst="softRound"/>
            </a:sp3d>
          </a:bodyPr>
          <a:lstStyle/>
          <a:p>
            <a:r>
              <a:rPr lang="en-US" sz="3200" dirty="0"/>
              <a:t>All these teachings cannot be proven from the Holy Scriptures but are man’s ideas and taken over from paganism, over the past hundreds of years. </a:t>
            </a:r>
          </a:p>
          <a:p>
            <a:r>
              <a:rPr lang="en-US" sz="3200" dirty="0"/>
              <a:t>We could go on and on. </a:t>
            </a:r>
            <a:r>
              <a:rPr lang="en-US" sz="3200" dirty="0" smtClean="0"/>
              <a:t/>
            </a:r>
            <a:br>
              <a:rPr lang="en-US" sz="3200" dirty="0" smtClean="0"/>
            </a:br>
            <a:r>
              <a:rPr lang="en-US" sz="3200" dirty="0" smtClean="0"/>
              <a:t>That </a:t>
            </a:r>
            <a:r>
              <a:rPr lang="en-US" sz="3200" dirty="0"/>
              <a:t>is confusion or as the </a:t>
            </a:r>
            <a:r>
              <a:rPr lang="en-US" sz="3200" dirty="0" smtClean="0"/>
              <a:t/>
            </a:r>
            <a:br>
              <a:rPr lang="en-US" sz="3200" dirty="0" smtClean="0"/>
            </a:br>
            <a:r>
              <a:rPr lang="en-US" sz="3200" dirty="0" smtClean="0"/>
              <a:t>Bible </a:t>
            </a:r>
            <a:r>
              <a:rPr lang="en-US" sz="3200" dirty="0"/>
              <a:t>calls </a:t>
            </a:r>
            <a:r>
              <a:rPr lang="en-US" sz="3200" dirty="0" smtClean="0"/>
              <a:t>it - </a:t>
            </a:r>
            <a:r>
              <a:rPr lang="en-US" sz="3200" b="1" dirty="0"/>
              <a:t>“</a:t>
            </a:r>
            <a:r>
              <a:rPr lang="en-US" sz="3200" b="1" dirty="0" smtClean="0"/>
              <a:t>Babylon</a:t>
            </a:r>
            <a:r>
              <a:rPr lang="en-US" sz="3200" dirty="0" smtClean="0"/>
              <a:t>.</a:t>
            </a:r>
            <a:r>
              <a:rPr lang="en-US" sz="3200" b="1" dirty="0" smtClean="0"/>
              <a:t>”</a:t>
            </a:r>
            <a:endParaRPr lang="en-US" sz="3200" b="1" dirty="0"/>
          </a:p>
          <a:p>
            <a:r>
              <a:rPr lang="en-US" sz="3200" dirty="0"/>
              <a:t>However, YHVH’s set-apart people have no part with such false teachings, as </a:t>
            </a:r>
            <a:r>
              <a:rPr lang="en-US" sz="3200" dirty="0" smtClean="0"/>
              <a:t>they’ve </a:t>
            </a:r>
            <a:r>
              <a:rPr lang="en-US" sz="3200" dirty="0"/>
              <a:t>came out of Babylon’s confusion. </a:t>
            </a:r>
            <a:r>
              <a:rPr lang="en-US" sz="2800" dirty="0"/>
              <a:t> </a:t>
            </a:r>
          </a:p>
        </p:txBody>
      </p:sp>
      <p:pic>
        <p:nvPicPr>
          <p:cNvPr id="3" name="Picture 2">
            <a:extLst>
              <a:ext uri="{FF2B5EF4-FFF2-40B4-BE49-F238E27FC236}">
                <a16:creationId xmlns:a16="http://schemas.microsoft.com/office/drawing/2014/main" xmlns="" id="{28504EDE-B01C-4BA9-A2CB-54F53CCDF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9821"/>
            <a:ext cx="2103302" cy="518205"/>
          </a:xfrm>
          <a:prstGeom prst="rect">
            <a:avLst/>
          </a:prstGeom>
        </p:spPr>
      </p:pic>
      <p:sp>
        <p:nvSpPr>
          <p:cNvPr id="5" name="Slide Number Placeholder 4">
            <a:extLst>
              <a:ext uri="{FF2B5EF4-FFF2-40B4-BE49-F238E27FC236}">
                <a16:creationId xmlns:a16="http://schemas.microsoft.com/office/drawing/2014/main" xmlns="" id="{6E7C86A5-73CC-4710-B3FC-00BEE306DEC0}"/>
              </a:ext>
            </a:extLst>
          </p:cNvPr>
          <p:cNvSpPr>
            <a:spLocks noGrp="1"/>
          </p:cNvSpPr>
          <p:nvPr>
            <p:ph type="sldNum" sz="quarter" idx="12"/>
          </p:nvPr>
        </p:nvSpPr>
        <p:spPr/>
        <p:txBody>
          <a:bodyPr/>
          <a:lstStyle/>
          <a:p>
            <a:fld id="{43E892F8-B361-4A69-A9B3-4ECEFF53BB19}" type="slidenum">
              <a:rPr lang="en-US" smtClean="0"/>
              <a:t>75</a:t>
            </a:fld>
            <a:endParaRPr lang="en-US"/>
          </a:p>
        </p:txBody>
      </p:sp>
    </p:spTree>
    <p:extLst>
      <p:ext uri="{BB962C8B-B14F-4D97-AF65-F5344CB8AC3E}">
        <p14:creationId xmlns:p14="http://schemas.microsoft.com/office/powerpoint/2010/main" val="2255640137"/>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26CE465-1D5C-4985-9EC2-27E4A9D061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xmlns="" id="{03926FCE-085D-483B-A231-85C917EFC743}"/>
              </a:ext>
            </a:extLst>
          </p:cNvPr>
          <p:cNvSpPr txBox="1"/>
          <p:nvPr/>
        </p:nvSpPr>
        <p:spPr>
          <a:xfrm>
            <a:off x="6431280" y="497512"/>
            <a:ext cx="4922520" cy="6186309"/>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Jews and many Sabbath keepers claim that the  day starts in the evening at sundown, instead of in the morning at dawn as Scripture teaches. </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They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go by the moon to </a:t>
            </a:r>
            <a:r>
              <a:rPr lang="en-US" sz="3600" dirty="0">
                <a:solidFill>
                  <a:prstClr val="white"/>
                </a:solidFill>
                <a:latin typeface="Calibri" panose="020F0502020204030204"/>
              </a:rPr>
              <a:t>start the month and the year, even though this practice comes from Babylon.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xmlns="" id="{28504EDE-B01C-4BA9-A2CB-54F53CCDF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9821"/>
            <a:ext cx="2103302" cy="518205"/>
          </a:xfrm>
          <a:prstGeom prst="rect">
            <a:avLst/>
          </a:prstGeom>
        </p:spPr>
      </p:pic>
      <p:sp>
        <p:nvSpPr>
          <p:cNvPr id="5" name="Slide Number Placeholder 4">
            <a:extLst>
              <a:ext uri="{FF2B5EF4-FFF2-40B4-BE49-F238E27FC236}">
                <a16:creationId xmlns:a16="http://schemas.microsoft.com/office/drawing/2014/main" xmlns="" id="{7DD8FD9C-5389-41EA-8504-36D4E001AE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6065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holding, white&#10;&#10;Description automatically generated">
            <a:extLst>
              <a:ext uri="{FF2B5EF4-FFF2-40B4-BE49-F238E27FC236}">
                <a16:creationId xmlns:a16="http://schemas.microsoft.com/office/drawing/2014/main" xmlns="" id="{483D4768-F8C4-471A-A9AA-1FEEA3C227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TextBox 1">
            <a:extLst>
              <a:ext uri="{FF2B5EF4-FFF2-40B4-BE49-F238E27FC236}">
                <a16:creationId xmlns:a16="http://schemas.microsoft.com/office/drawing/2014/main" xmlns="" id="{E61E0115-BE79-409A-8F4C-8A192302DA2E}"/>
              </a:ext>
            </a:extLst>
          </p:cNvPr>
          <p:cNvSpPr txBox="1"/>
          <p:nvPr/>
        </p:nvSpPr>
        <p:spPr>
          <a:xfrm>
            <a:off x="6502400" y="589280"/>
            <a:ext cx="5120640" cy="5509200"/>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FFCC"/>
                </a:solidFill>
                <a:effectLst/>
                <a:uLnTx/>
                <a:uFillTx/>
                <a:latin typeface="Calibri" panose="020F0502020204030204"/>
                <a:ea typeface="+mn-ea"/>
                <a:cs typeface="+mn-cs"/>
              </a:rPr>
              <a:t>Yahuah’s set-apart people also discovered that Yahusha did NOT practice Judaism and even told them that </a:t>
            </a:r>
            <a:r>
              <a:rPr kumimoji="0" lang="en-US" sz="4400" b="1" i="0" u="sng" strike="noStrike" kern="1200" cap="none" spc="0" normalizeH="0" baseline="0" noProof="0" dirty="0">
                <a:ln>
                  <a:noFill/>
                </a:ln>
                <a:solidFill>
                  <a:srgbClr val="00FFCC"/>
                </a:solidFill>
                <a:effectLst/>
                <a:uLnTx/>
                <a:uFillTx/>
                <a:latin typeface="Calibri" panose="020F0502020204030204"/>
                <a:ea typeface="+mn-ea"/>
                <a:cs typeface="+mn-cs"/>
              </a:rPr>
              <a:t>their </a:t>
            </a:r>
            <a:r>
              <a:rPr kumimoji="0" lang="en-US" sz="4400" b="1" i="0" u="sng" strike="noStrike" kern="1200" cap="none" spc="0" normalizeH="0" baseline="0" noProof="0" dirty="0" smtClean="0">
                <a:ln>
                  <a:noFill/>
                </a:ln>
                <a:solidFill>
                  <a:srgbClr val="00FFCC"/>
                </a:solidFill>
                <a:effectLst/>
                <a:uLnTx/>
                <a:uFillTx/>
                <a:latin typeface="Calibri" panose="020F0502020204030204"/>
                <a:ea typeface="+mn-ea"/>
                <a:cs typeface="+mn-cs"/>
              </a:rPr>
              <a:t>father </a:t>
            </a:r>
            <a:r>
              <a:rPr kumimoji="0" lang="en-US" sz="4400" b="1" i="0" u="sng" strike="noStrike" kern="1200" cap="none" spc="0" normalizeH="0" baseline="0" noProof="0" dirty="0">
                <a:ln>
                  <a:noFill/>
                </a:ln>
                <a:solidFill>
                  <a:srgbClr val="00FFCC"/>
                </a:solidFill>
                <a:effectLst/>
                <a:uLnTx/>
                <a:uFillTx/>
                <a:latin typeface="Calibri" panose="020F0502020204030204"/>
                <a:ea typeface="+mn-ea"/>
                <a:cs typeface="+mn-cs"/>
              </a:rPr>
              <a:t>is </a:t>
            </a:r>
            <a:r>
              <a:rPr kumimoji="0" lang="en-US" sz="4400" b="1" i="0" u="sng" strike="noStrike" kern="1200" cap="none" spc="0" normalizeH="0" baseline="0" noProof="0" dirty="0" smtClean="0">
                <a:ln>
                  <a:noFill/>
                </a:ln>
                <a:solidFill>
                  <a:srgbClr val="00FFCC"/>
                </a:solidFill>
                <a:effectLst/>
                <a:uLnTx/>
                <a:uFillTx/>
                <a:latin typeface="Calibri" panose="020F0502020204030204"/>
                <a:ea typeface="+mn-ea"/>
                <a:cs typeface="+mn-cs"/>
              </a:rPr>
              <a:t/>
            </a:r>
            <a:br>
              <a:rPr kumimoji="0" lang="en-US" sz="4400" b="1" i="0" u="sng" strike="noStrike" kern="1200" cap="none" spc="0" normalizeH="0" baseline="0" noProof="0" dirty="0" smtClean="0">
                <a:ln>
                  <a:noFill/>
                </a:ln>
                <a:solidFill>
                  <a:srgbClr val="00FFCC"/>
                </a:solidFill>
                <a:effectLst/>
                <a:uLnTx/>
                <a:uFillTx/>
                <a:latin typeface="Calibri" panose="020F0502020204030204"/>
                <a:ea typeface="+mn-ea"/>
                <a:cs typeface="+mn-cs"/>
              </a:rPr>
            </a:br>
            <a:r>
              <a:rPr kumimoji="0" lang="en-US" sz="4400" b="1" i="0" u="sng" strike="noStrike" kern="1200" cap="none" spc="0" normalizeH="0" baseline="0" noProof="0" dirty="0" smtClean="0">
                <a:ln>
                  <a:noFill/>
                </a:ln>
                <a:solidFill>
                  <a:srgbClr val="00FFCC"/>
                </a:solidFill>
                <a:effectLst/>
                <a:uLnTx/>
                <a:uFillTx/>
                <a:latin typeface="Calibri" panose="020F0502020204030204"/>
                <a:ea typeface="+mn-ea"/>
                <a:cs typeface="+mn-cs"/>
              </a:rPr>
              <a:t>the </a:t>
            </a:r>
            <a:r>
              <a:rPr kumimoji="0" lang="en-US" sz="4400" b="1" i="0" u="sng" strike="noStrike" kern="1200" cap="none" spc="0" normalizeH="0" baseline="0" noProof="0" dirty="0">
                <a:ln>
                  <a:noFill/>
                </a:ln>
                <a:solidFill>
                  <a:srgbClr val="00FFCC"/>
                </a:solidFill>
                <a:effectLst/>
                <a:uLnTx/>
                <a:uFillTx/>
                <a:latin typeface="Calibri" panose="020F0502020204030204"/>
                <a:ea typeface="+mn-ea"/>
                <a:cs typeface="+mn-cs"/>
              </a:rPr>
              <a:t>devil</a:t>
            </a:r>
            <a:r>
              <a:rPr kumimoji="0" lang="en-US" sz="4400" b="1" i="0" u="none" strike="noStrike" kern="1200" cap="none" spc="0" normalizeH="0" baseline="0" noProof="0" dirty="0">
                <a:ln>
                  <a:noFill/>
                </a:ln>
                <a:solidFill>
                  <a:srgbClr val="00FFCC"/>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57B34EBF-6892-40B1-9E34-5FE6BA336D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85"/>
            <a:ext cx="2103302" cy="518205"/>
          </a:xfrm>
          <a:prstGeom prst="rect">
            <a:avLst/>
          </a:prstGeom>
        </p:spPr>
      </p:pic>
      <p:sp>
        <p:nvSpPr>
          <p:cNvPr id="5" name="Slide Number Placeholder 4">
            <a:extLst>
              <a:ext uri="{FF2B5EF4-FFF2-40B4-BE49-F238E27FC236}">
                <a16:creationId xmlns:a16="http://schemas.microsoft.com/office/drawing/2014/main" xmlns="" id="{7680124A-D1B2-4A2D-B0ED-AD947446D9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8958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holding, white&#10;&#10;Description automatically generated">
            <a:extLst>
              <a:ext uri="{FF2B5EF4-FFF2-40B4-BE49-F238E27FC236}">
                <a16:creationId xmlns:a16="http://schemas.microsoft.com/office/drawing/2014/main" xmlns="" id="{483D4768-F8C4-471A-A9AA-1FEEA3C227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TextBox 1">
            <a:extLst>
              <a:ext uri="{FF2B5EF4-FFF2-40B4-BE49-F238E27FC236}">
                <a16:creationId xmlns:a16="http://schemas.microsoft.com/office/drawing/2014/main" xmlns="" id="{8F286AE8-367D-4AAB-AE09-AE88D5163788}"/>
              </a:ext>
            </a:extLst>
          </p:cNvPr>
          <p:cNvSpPr txBox="1"/>
          <p:nvPr/>
        </p:nvSpPr>
        <p:spPr>
          <a:xfrm>
            <a:off x="6758153" y="920621"/>
            <a:ext cx="4477406" cy="440120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dirty="0">
                <a:latin typeface="Arial" panose="020B0604020202020204" pitchFamily="34" charset="0"/>
                <a:cs typeface="Arial" panose="020B0604020202020204" pitchFamily="34" charset="0"/>
              </a:rPr>
              <a:t>YET He stated in John 8:29, </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4000" b="1" dirty="0" smtClean="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I do always those things </a:t>
            </a:r>
            <a:r>
              <a:rPr lang="en-US" sz="4000" b="1" dirty="0" smtClean="0">
                <a:latin typeface="Arial" panose="020B0604020202020204" pitchFamily="34" charset="0"/>
                <a:cs typeface="Arial" panose="020B0604020202020204" pitchFamily="34" charset="0"/>
              </a:rPr>
              <a:t/>
            </a:r>
            <a:br>
              <a:rPr lang="en-US" sz="4000" b="1" dirty="0" smtClean="0">
                <a:latin typeface="Arial" panose="020B0604020202020204" pitchFamily="34" charset="0"/>
                <a:cs typeface="Arial" panose="020B0604020202020204" pitchFamily="34" charset="0"/>
              </a:rPr>
            </a:br>
            <a:r>
              <a:rPr lang="en-US" sz="4000" b="1" dirty="0" smtClean="0">
                <a:latin typeface="Arial" panose="020B0604020202020204" pitchFamily="34" charset="0"/>
                <a:cs typeface="Arial" panose="020B0604020202020204" pitchFamily="34" charset="0"/>
              </a:rPr>
              <a:t>that </a:t>
            </a:r>
            <a:r>
              <a:rPr lang="en-US" sz="4000" b="1" dirty="0">
                <a:latin typeface="Arial" panose="020B0604020202020204" pitchFamily="34" charset="0"/>
                <a:cs typeface="Arial" panose="020B0604020202020204" pitchFamily="34" charset="0"/>
              </a:rPr>
              <a:t>please </a:t>
            </a:r>
            <a:r>
              <a:rPr lang="en-US" sz="4000" b="1" dirty="0" smtClean="0">
                <a:latin typeface="Arial" panose="020B0604020202020204" pitchFamily="34" charset="0"/>
                <a:cs typeface="Arial" panose="020B0604020202020204" pitchFamily="34" charset="0"/>
              </a:rPr>
              <a:t>HIM”  - meaning </a:t>
            </a:r>
            <a:r>
              <a:rPr lang="en-US" sz="4000" b="1" dirty="0">
                <a:latin typeface="Arial" panose="020B0604020202020204" pitchFamily="34" charset="0"/>
                <a:cs typeface="Arial" panose="020B0604020202020204" pitchFamily="34" charset="0"/>
              </a:rPr>
              <a:t>His </a:t>
            </a:r>
            <a:r>
              <a:rPr lang="en-US" sz="4000" b="1" dirty="0" smtClean="0">
                <a:latin typeface="Arial" panose="020B0604020202020204" pitchFamily="34" charset="0"/>
                <a:cs typeface="Arial" panose="020B0604020202020204" pitchFamily="34" charset="0"/>
              </a:rPr>
              <a:t>Father. </a:t>
            </a:r>
            <a:endParaRPr lang="en-US" sz="4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E1766BC3-996A-4E91-AED6-3D988D725D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5" name="Slide Number Placeholder 4">
            <a:extLst>
              <a:ext uri="{FF2B5EF4-FFF2-40B4-BE49-F238E27FC236}">
                <a16:creationId xmlns:a16="http://schemas.microsoft.com/office/drawing/2014/main" xmlns="" id="{9D242DC9-308A-4E08-86E6-750A1E3D9140}"/>
              </a:ext>
            </a:extLst>
          </p:cNvPr>
          <p:cNvSpPr>
            <a:spLocks noGrp="1"/>
          </p:cNvSpPr>
          <p:nvPr>
            <p:ph type="sldNum" sz="quarter" idx="12"/>
          </p:nvPr>
        </p:nvSpPr>
        <p:spPr/>
        <p:txBody>
          <a:bodyPr/>
          <a:lstStyle/>
          <a:p>
            <a:fld id="{43E892F8-B361-4A69-A9B3-4ECEFF53BB19}" type="slidenum">
              <a:rPr lang="en-US" smtClean="0"/>
              <a:t>78</a:t>
            </a:fld>
            <a:endParaRPr lang="en-US"/>
          </a:p>
        </p:txBody>
      </p:sp>
    </p:spTree>
    <p:extLst>
      <p:ext uri="{BB962C8B-B14F-4D97-AF65-F5344CB8AC3E}">
        <p14:creationId xmlns:p14="http://schemas.microsoft.com/office/powerpoint/2010/main" val="1390440574"/>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holding, white&#10;&#10;Description automatically generated">
            <a:extLst>
              <a:ext uri="{FF2B5EF4-FFF2-40B4-BE49-F238E27FC236}">
                <a16:creationId xmlns:a16="http://schemas.microsoft.com/office/drawing/2014/main" xmlns="" id="{483D4768-F8C4-471A-A9AA-1FEEA3C227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TextBox 1">
            <a:extLst>
              <a:ext uri="{FF2B5EF4-FFF2-40B4-BE49-F238E27FC236}">
                <a16:creationId xmlns:a16="http://schemas.microsoft.com/office/drawing/2014/main" xmlns="" id="{8F286AE8-367D-4AAB-AE09-AE88D5163788}"/>
              </a:ext>
            </a:extLst>
          </p:cNvPr>
          <p:cNvSpPr txBox="1"/>
          <p:nvPr/>
        </p:nvSpPr>
        <p:spPr>
          <a:xfrm>
            <a:off x="6858000" y="1361440"/>
            <a:ext cx="4074160" cy="440120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dirty="0">
                <a:latin typeface="Arial" panose="020B0604020202020204" pitchFamily="34" charset="0"/>
                <a:cs typeface="Arial" panose="020B0604020202020204" pitchFamily="34" charset="0"/>
              </a:rPr>
              <a:t>Can one please the Father (YHVH) without being a member of any church or organization? </a:t>
            </a:r>
          </a:p>
        </p:txBody>
      </p:sp>
      <p:pic>
        <p:nvPicPr>
          <p:cNvPr id="4" name="Picture 3">
            <a:extLst>
              <a:ext uri="{FF2B5EF4-FFF2-40B4-BE49-F238E27FC236}">
                <a16:creationId xmlns:a16="http://schemas.microsoft.com/office/drawing/2014/main" xmlns="" id="{E1766BC3-996A-4E91-AED6-3D988D725D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5" name="Slide Number Placeholder 4">
            <a:extLst>
              <a:ext uri="{FF2B5EF4-FFF2-40B4-BE49-F238E27FC236}">
                <a16:creationId xmlns:a16="http://schemas.microsoft.com/office/drawing/2014/main" xmlns="" id="{CE972EC6-2C03-46D6-A12A-422F11B4F8E0}"/>
              </a:ext>
            </a:extLst>
          </p:cNvPr>
          <p:cNvSpPr>
            <a:spLocks noGrp="1"/>
          </p:cNvSpPr>
          <p:nvPr>
            <p:ph type="sldNum" sz="quarter" idx="12"/>
          </p:nvPr>
        </p:nvSpPr>
        <p:spPr/>
        <p:txBody>
          <a:bodyPr/>
          <a:lstStyle/>
          <a:p>
            <a:fld id="{43E892F8-B361-4A69-A9B3-4ECEFF53BB19}" type="slidenum">
              <a:rPr lang="en-US" smtClean="0"/>
              <a:t>79</a:t>
            </a:fld>
            <a:endParaRPr lang="en-US"/>
          </a:p>
        </p:txBody>
      </p:sp>
    </p:spTree>
    <p:extLst>
      <p:ext uri="{BB962C8B-B14F-4D97-AF65-F5344CB8AC3E}">
        <p14:creationId xmlns:p14="http://schemas.microsoft.com/office/powerpoint/2010/main" val="3445539691"/>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3735869041_7229d6d8e6_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12192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p:cNvSpPr txBox="1">
            <a:spLocks noChangeArrowheads="1"/>
          </p:cNvSpPr>
          <p:nvPr/>
        </p:nvSpPr>
        <p:spPr bwMode="auto">
          <a:xfrm>
            <a:off x="2819400" y="3657601"/>
            <a:ext cx="5562600" cy="2308324"/>
          </a:xfrm>
          <a:prstGeom prst="rect">
            <a:avLst/>
          </a:prstGeom>
          <a:solidFill>
            <a:srgbClr val="000000">
              <a:alpha val="52156"/>
            </a:srgbClr>
          </a:solidFill>
          <a:ln>
            <a:noFill/>
          </a:ln>
          <a:effectLst>
            <a:glow rad="228600">
              <a:schemeClr val="accent3">
                <a:satMod val="175000"/>
                <a:alpha val="40000"/>
              </a:schemeClr>
            </a:glow>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miter lim="800000"/>
                <a:headEnd/>
                <a:tailEnd/>
              </a14:hiddenLine>
            </a:ext>
          </a:extLst>
        </p:spPr>
        <p:txBody>
          <a:bodyPr>
            <a:spAutoFit/>
            <a:sp3d extrusionH="57150">
              <a:bevelT w="38100" h="38100"/>
            </a:sp3d>
          </a:bodyPr>
          <a:lstStyle>
            <a:lvl1pPr>
              <a:defRPr sz="2400">
                <a:solidFill>
                  <a:schemeClr val="tx1"/>
                </a:solidFill>
                <a:latin typeface="Tahoma" pitchFamily="-107" charset="0"/>
                <a:ea typeface="ＭＳ Ｐゴシック" pitchFamily="-107" charset="-128"/>
              </a:defRPr>
            </a:lvl1pPr>
            <a:lvl2pPr marL="37931725" indent="-37474525">
              <a:defRPr sz="2400">
                <a:solidFill>
                  <a:schemeClr val="tx1"/>
                </a:solidFill>
                <a:latin typeface="Tahoma" pitchFamily="-107" charset="0"/>
                <a:ea typeface="ＭＳ Ｐゴシック" pitchFamily="-107" charset="-128"/>
              </a:defRPr>
            </a:lvl2pPr>
            <a:lvl3pPr>
              <a:defRPr sz="2400">
                <a:solidFill>
                  <a:schemeClr val="tx1"/>
                </a:solidFill>
                <a:latin typeface="Tahoma" pitchFamily="-107" charset="0"/>
                <a:ea typeface="ＭＳ Ｐゴシック" pitchFamily="-107" charset="-128"/>
              </a:defRPr>
            </a:lvl3pPr>
            <a:lvl4pPr>
              <a:defRPr sz="2400">
                <a:solidFill>
                  <a:schemeClr val="tx1"/>
                </a:solidFill>
                <a:latin typeface="Tahoma" pitchFamily="-107" charset="0"/>
                <a:ea typeface="ＭＳ Ｐゴシック" pitchFamily="-107" charset="-128"/>
              </a:defRPr>
            </a:lvl4pPr>
            <a:lvl5pPr>
              <a:defRPr sz="2400">
                <a:solidFill>
                  <a:schemeClr val="tx1"/>
                </a:solidFill>
                <a:latin typeface="Tahoma" pitchFamily="-107" charset="0"/>
                <a:ea typeface="ＭＳ Ｐゴシック" pitchFamily="-107" charset="-128"/>
              </a:defRPr>
            </a:lvl5pPr>
            <a:lvl6pPr marL="457200" eaLnBrk="0" fontAlgn="base" hangingPunct="0">
              <a:spcBef>
                <a:spcPct val="0"/>
              </a:spcBef>
              <a:spcAft>
                <a:spcPct val="0"/>
              </a:spcAft>
              <a:defRPr sz="2400">
                <a:solidFill>
                  <a:schemeClr val="tx1"/>
                </a:solidFill>
                <a:latin typeface="Tahoma" pitchFamily="-107" charset="0"/>
                <a:ea typeface="ＭＳ Ｐゴシック" pitchFamily="-107" charset="-128"/>
              </a:defRPr>
            </a:lvl6pPr>
            <a:lvl7pPr marL="914400" eaLnBrk="0" fontAlgn="base" hangingPunct="0">
              <a:spcBef>
                <a:spcPct val="0"/>
              </a:spcBef>
              <a:spcAft>
                <a:spcPct val="0"/>
              </a:spcAft>
              <a:defRPr sz="2400">
                <a:solidFill>
                  <a:schemeClr val="tx1"/>
                </a:solidFill>
                <a:latin typeface="Tahoma" pitchFamily="-107" charset="0"/>
                <a:ea typeface="ＭＳ Ｐゴシック" pitchFamily="-107" charset="-128"/>
              </a:defRPr>
            </a:lvl7pPr>
            <a:lvl8pPr marL="1371600" eaLnBrk="0" fontAlgn="base" hangingPunct="0">
              <a:spcBef>
                <a:spcPct val="0"/>
              </a:spcBef>
              <a:spcAft>
                <a:spcPct val="0"/>
              </a:spcAft>
              <a:defRPr sz="2400">
                <a:solidFill>
                  <a:schemeClr val="tx1"/>
                </a:solidFill>
                <a:latin typeface="Tahoma" pitchFamily="-107" charset="0"/>
                <a:ea typeface="ＭＳ Ｐゴシック" pitchFamily="-107" charset="-128"/>
              </a:defRPr>
            </a:lvl8pPr>
            <a:lvl9pPr marL="1828800" eaLnBrk="0" fontAlgn="base" hangingPunct="0">
              <a:spcBef>
                <a:spcPct val="0"/>
              </a:spcBef>
              <a:spcAft>
                <a:spcPct val="0"/>
              </a:spcAft>
              <a:defRPr sz="2400">
                <a:solidFill>
                  <a:schemeClr val="tx1"/>
                </a:solidFill>
                <a:latin typeface="Tahoma" pitchFamily="-107" charset="0"/>
                <a:ea typeface="ＭＳ Ｐゴシック" pitchFamily="-107" charset="-128"/>
              </a:defRPr>
            </a:lvl9pPr>
          </a:lstStyle>
          <a:p>
            <a:pPr algn="ctr" eaLnBrk="0" fontAlgn="base" hangingPunct="0">
              <a:spcBef>
                <a:spcPct val="0"/>
              </a:spcBef>
              <a:spcAft>
                <a:spcPct val="0"/>
              </a:spcAft>
            </a:pPr>
            <a:r>
              <a:rPr lang="en-US" sz="3600" dirty="0">
                <a:solidFill>
                  <a:srgbClr val="FFFFFF"/>
                </a:solidFill>
              </a:rPr>
              <a:t>That means </a:t>
            </a:r>
            <a:r>
              <a:rPr lang="en-US" sz="3600" b="1" u="sng" dirty="0">
                <a:solidFill>
                  <a:srgbClr val="FFFFFF"/>
                </a:solidFill>
              </a:rPr>
              <a:t>being </a:t>
            </a:r>
            <a:r>
              <a:rPr lang="en-US" sz="3600" b="1" u="sng" dirty="0" smtClean="0">
                <a:solidFill>
                  <a:srgbClr val="FFFFFF"/>
                </a:solidFill>
              </a:rPr>
              <a:t/>
            </a:r>
            <a:br>
              <a:rPr lang="en-US" sz="3600" b="1" u="sng" dirty="0" smtClean="0">
                <a:solidFill>
                  <a:srgbClr val="FFFFFF"/>
                </a:solidFill>
              </a:rPr>
            </a:br>
            <a:r>
              <a:rPr lang="en-US" sz="3600" b="1" u="sng" dirty="0" smtClean="0">
                <a:solidFill>
                  <a:srgbClr val="FFFFFF"/>
                </a:solidFill>
              </a:rPr>
              <a:t>set </a:t>
            </a:r>
            <a:r>
              <a:rPr lang="en-US" sz="3600" b="1" u="sng" dirty="0">
                <a:solidFill>
                  <a:srgbClr val="FFFFFF"/>
                </a:solidFill>
              </a:rPr>
              <a:t>-apart</a:t>
            </a:r>
            <a:r>
              <a:rPr lang="en-US" sz="3600" dirty="0">
                <a:solidFill>
                  <a:srgbClr val="FFFFFF"/>
                </a:solidFill>
              </a:rPr>
              <a:t> will OPEN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to </a:t>
            </a:r>
            <a:r>
              <a:rPr lang="en-US" sz="3600" dirty="0">
                <a:solidFill>
                  <a:srgbClr val="FFFFFF"/>
                </a:solidFill>
              </a:rPr>
              <a:t>us </a:t>
            </a:r>
            <a:r>
              <a:rPr lang="en-US" sz="3600" dirty="0" smtClean="0">
                <a:solidFill>
                  <a:srgbClr val="FFFFFF"/>
                </a:solidFill>
              </a:rPr>
              <a:t>one </a:t>
            </a:r>
            <a:r>
              <a:rPr lang="en-US" sz="3600" dirty="0">
                <a:solidFill>
                  <a:srgbClr val="FFFFFF"/>
                </a:solidFill>
              </a:rPr>
              <a:t>of the gates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of </a:t>
            </a:r>
            <a:r>
              <a:rPr lang="en-US" sz="3600" dirty="0">
                <a:solidFill>
                  <a:srgbClr val="FFFFFF"/>
                </a:solidFill>
              </a:rPr>
              <a:t>the City of Yahuwah.</a:t>
            </a:r>
            <a:endParaRPr lang="en-US" sz="2800" dirty="0">
              <a:solidFill>
                <a:srgbClr val="FFFFFF"/>
              </a:solidFill>
            </a:endParaRPr>
          </a:p>
        </p:txBody>
      </p:sp>
      <p:pic>
        <p:nvPicPr>
          <p:cNvPr id="2" name="Picture 1">
            <a:extLst>
              <a:ext uri="{FF2B5EF4-FFF2-40B4-BE49-F238E27FC236}">
                <a16:creationId xmlns:a16="http://schemas.microsoft.com/office/drawing/2014/main" xmlns="" id="{C43C8770-72B2-4757-9659-D3A06053A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8</a:t>
            </a:fld>
            <a:endParaRPr lang="en-US" dirty="0">
              <a:solidFill>
                <a:schemeClr val="bg1"/>
              </a:solidFill>
            </a:endParaRPr>
          </a:p>
        </p:txBody>
      </p:sp>
    </p:spTree>
  </p:cSld>
  <p:clrMapOvr>
    <a:masterClrMapping/>
  </p:clrMapOvr>
  <p:transition spd="slow" advTm="7874">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2020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14196A-4874-471E-913C-F8C4D55316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0479" y="397946"/>
            <a:ext cx="4883731" cy="3567837"/>
          </a:xfrm>
          <a:prstGeom prst="rect">
            <a:avLst/>
          </a:prstGeom>
        </p:spPr>
      </p:pic>
      <p:sp>
        <p:nvSpPr>
          <p:cNvPr id="3" name="TextBox 2">
            <a:extLst>
              <a:ext uri="{FF2B5EF4-FFF2-40B4-BE49-F238E27FC236}">
                <a16:creationId xmlns:a16="http://schemas.microsoft.com/office/drawing/2014/main" xmlns="" id="{2AB4DED4-21E8-40F3-8FA0-6B095DCC4447}"/>
              </a:ext>
            </a:extLst>
          </p:cNvPr>
          <p:cNvSpPr txBox="1"/>
          <p:nvPr/>
        </p:nvSpPr>
        <p:spPr>
          <a:xfrm>
            <a:off x="304800" y="335300"/>
            <a:ext cx="5728140" cy="50167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dirty="0">
                <a:solidFill>
                  <a:schemeClr val="bg1"/>
                </a:solidFill>
              </a:rPr>
              <a:t>Yahusha followed </a:t>
            </a:r>
            <a:r>
              <a:rPr lang="en-US" sz="4000" dirty="0" smtClean="0">
                <a:solidFill>
                  <a:schemeClr val="bg1"/>
                </a:solidFill>
              </a:rPr>
              <a:t/>
            </a:r>
            <a:br>
              <a:rPr lang="en-US" sz="4000" dirty="0" smtClean="0">
                <a:solidFill>
                  <a:schemeClr val="bg1"/>
                </a:solidFill>
              </a:rPr>
            </a:br>
            <a:r>
              <a:rPr lang="en-US" sz="4000" dirty="0" smtClean="0">
                <a:solidFill>
                  <a:schemeClr val="bg1"/>
                </a:solidFill>
              </a:rPr>
              <a:t>the </a:t>
            </a:r>
            <a:r>
              <a:rPr lang="en-US" sz="4000" dirty="0">
                <a:solidFill>
                  <a:schemeClr val="bg1"/>
                </a:solidFill>
              </a:rPr>
              <a:t>written Torah, </a:t>
            </a:r>
            <a:r>
              <a:rPr lang="en-US" sz="4000" dirty="0" smtClean="0">
                <a:solidFill>
                  <a:schemeClr val="bg1"/>
                </a:solidFill>
              </a:rPr>
              <a:t/>
            </a:r>
            <a:br>
              <a:rPr lang="en-US" sz="4000" dirty="0" smtClean="0">
                <a:solidFill>
                  <a:schemeClr val="bg1"/>
                </a:solidFill>
              </a:rPr>
            </a:br>
            <a:r>
              <a:rPr lang="en-US" sz="4000" dirty="0" smtClean="0">
                <a:solidFill>
                  <a:schemeClr val="bg1"/>
                </a:solidFill>
              </a:rPr>
              <a:t>the </a:t>
            </a:r>
            <a:r>
              <a:rPr lang="en-US" sz="4000" dirty="0">
                <a:solidFill>
                  <a:schemeClr val="bg1"/>
                </a:solidFill>
              </a:rPr>
              <a:t>instructions with the commandments, statutes and judgements, which </a:t>
            </a:r>
            <a:r>
              <a:rPr lang="en-US" sz="4000" dirty="0" smtClean="0">
                <a:solidFill>
                  <a:schemeClr val="bg1"/>
                </a:solidFill>
              </a:rPr>
              <a:t/>
            </a:r>
            <a:br>
              <a:rPr lang="en-US" sz="4000" dirty="0" smtClean="0">
                <a:solidFill>
                  <a:schemeClr val="bg1"/>
                </a:solidFill>
              </a:rPr>
            </a:br>
            <a:r>
              <a:rPr lang="en-US" sz="4000" dirty="0" smtClean="0">
                <a:solidFill>
                  <a:schemeClr val="bg1"/>
                </a:solidFill>
              </a:rPr>
              <a:t>He  </a:t>
            </a:r>
            <a:r>
              <a:rPr lang="en-US" sz="4000" dirty="0">
                <a:solidFill>
                  <a:schemeClr val="bg1"/>
                </a:solidFill>
              </a:rPr>
              <a:t>himself gave at </a:t>
            </a:r>
            <a:r>
              <a:rPr lang="en-US" sz="4000" dirty="0" smtClean="0">
                <a:solidFill>
                  <a:schemeClr val="bg1"/>
                </a:solidFill>
              </a:rPr>
              <a:t/>
            </a:r>
            <a:br>
              <a:rPr lang="en-US" sz="4000" dirty="0" smtClean="0">
                <a:solidFill>
                  <a:schemeClr val="bg1"/>
                </a:solidFill>
              </a:rPr>
            </a:br>
            <a:r>
              <a:rPr lang="en-US" sz="4000" dirty="0" smtClean="0">
                <a:solidFill>
                  <a:schemeClr val="bg1"/>
                </a:solidFill>
              </a:rPr>
              <a:t>Mt </a:t>
            </a:r>
            <a:r>
              <a:rPr lang="en-US" sz="4000" dirty="0">
                <a:solidFill>
                  <a:schemeClr val="bg1"/>
                </a:solidFill>
              </a:rPr>
              <a:t>Sinai, not only for </a:t>
            </a:r>
            <a:r>
              <a:rPr lang="en-US" sz="4000" dirty="0" smtClean="0">
                <a:solidFill>
                  <a:schemeClr val="bg1"/>
                </a:solidFill>
              </a:rPr>
              <a:t>Israel, </a:t>
            </a:r>
            <a:r>
              <a:rPr lang="en-US" sz="4000" b="1" dirty="0">
                <a:solidFill>
                  <a:srgbClr val="00FFCC"/>
                </a:solidFill>
              </a:rPr>
              <a:t>but for all </a:t>
            </a:r>
            <a:r>
              <a:rPr lang="en-US" sz="4000" b="1" dirty="0" smtClean="0">
                <a:solidFill>
                  <a:srgbClr val="00FFCC"/>
                </a:solidFill>
              </a:rPr>
              <a:t>mankind.</a:t>
            </a:r>
            <a:r>
              <a:rPr lang="en-US" sz="4000" dirty="0" smtClean="0">
                <a:solidFill>
                  <a:schemeClr val="bg1"/>
                </a:solidFill>
              </a:rPr>
              <a:t> </a:t>
            </a:r>
            <a:endParaRPr lang="en-US" sz="4000" dirty="0">
              <a:solidFill>
                <a:schemeClr val="bg1"/>
              </a:solidFill>
            </a:endParaRPr>
          </a:p>
        </p:txBody>
      </p:sp>
      <p:pic>
        <p:nvPicPr>
          <p:cNvPr id="4" name="Picture 3">
            <a:extLst>
              <a:ext uri="{FF2B5EF4-FFF2-40B4-BE49-F238E27FC236}">
                <a16:creationId xmlns:a16="http://schemas.microsoft.com/office/drawing/2014/main" xmlns="" id="{4446C215-5757-490D-98D7-91D2C318D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21097"/>
            <a:ext cx="2103302" cy="518205"/>
          </a:xfrm>
          <a:prstGeom prst="rect">
            <a:avLst/>
          </a:prstGeom>
        </p:spPr>
      </p:pic>
      <p:sp>
        <p:nvSpPr>
          <p:cNvPr id="6" name="TextBox 5">
            <a:extLst>
              <a:ext uri="{FF2B5EF4-FFF2-40B4-BE49-F238E27FC236}">
                <a16:creationId xmlns:a16="http://schemas.microsoft.com/office/drawing/2014/main" xmlns="" id="{9C539B99-6E2E-45B0-A93D-3815938F55F7}"/>
              </a:ext>
            </a:extLst>
          </p:cNvPr>
          <p:cNvSpPr txBox="1"/>
          <p:nvPr/>
        </p:nvSpPr>
        <p:spPr>
          <a:xfrm>
            <a:off x="6380479" y="4130015"/>
            <a:ext cx="4998720" cy="206210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bg1"/>
                </a:solidFill>
                <a:latin typeface="Arial" panose="020B0604020202020204" pitchFamily="34" charset="0"/>
                <a:cs typeface="Arial" panose="020B0604020202020204" pitchFamily="34" charset="0"/>
              </a:rPr>
              <a:t>So, He didn’t follow Judaism, meaning the traditions of the Scribes and Pharisees!</a:t>
            </a:r>
          </a:p>
        </p:txBody>
      </p:sp>
      <p:sp>
        <p:nvSpPr>
          <p:cNvPr id="7"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80</a:t>
            </a:fld>
            <a:endParaRPr lang="en-US" dirty="0">
              <a:solidFill>
                <a:schemeClr val="bg1"/>
              </a:solidFill>
            </a:endParaRPr>
          </a:p>
        </p:txBody>
      </p:sp>
    </p:spTree>
    <p:extLst>
      <p:ext uri="{BB962C8B-B14F-4D97-AF65-F5344CB8AC3E}">
        <p14:creationId xmlns:p14="http://schemas.microsoft.com/office/powerpoint/2010/main" val="1962570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le of snow&#10;&#10;Description automatically generated">
            <a:extLst>
              <a:ext uri="{FF2B5EF4-FFF2-40B4-BE49-F238E27FC236}">
                <a16:creationId xmlns:a16="http://schemas.microsoft.com/office/drawing/2014/main" xmlns="" id="{00F89BED-8761-493C-9F99-557752B0EF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3" y="321733"/>
            <a:ext cx="11548534" cy="6214534"/>
          </a:xfrm>
          <a:prstGeom prst="rect">
            <a:avLst/>
          </a:prstGeom>
        </p:spPr>
      </p:pic>
      <p:sp>
        <p:nvSpPr>
          <p:cNvPr id="6" name="TextBox 5">
            <a:extLst>
              <a:ext uri="{FF2B5EF4-FFF2-40B4-BE49-F238E27FC236}">
                <a16:creationId xmlns:a16="http://schemas.microsoft.com/office/drawing/2014/main" xmlns="" id="{7B50EAC1-2482-4E47-A99E-3D0844528B9C}"/>
              </a:ext>
            </a:extLst>
          </p:cNvPr>
          <p:cNvSpPr txBox="1"/>
          <p:nvPr/>
        </p:nvSpPr>
        <p:spPr>
          <a:xfrm>
            <a:off x="817314" y="1059306"/>
            <a:ext cx="6045939" cy="317009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Yahuah’s </a:t>
            </a:r>
            <a:r>
              <a:rPr lang="en-US" sz="4000" dirty="0" smtClean="0">
                <a:solidFill>
                  <a:schemeClr val="bg1"/>
                </a:solidFill>
                <a:latin typeface="Arial Black" panose="020B0A04020102020204" pitchFamily="34" charset="0"/>
              </a:rPr>
              <a:t>set-apart </a:t>
            </a:r>
            <a:r>
              <a:rPr lang="en-US" sz="4000" dirty="0">
                <a:solidFill>
                  <a:schemeClr val="bg1"/>
                </a:solidFill>
                <a:latin typeface="Arial Black" panose="020B0A04020102020204" pitchFamily="34" charset="0"/>
              </a:rPr>
              <a:t>people, His </a:t>
            </a:r>
            <a:r>
              <a:rPr lang="en-US" sz="4000" dirty="0" smtClean="0">
                <a:solidFill>
                  <a:schemeClr val="bg1"/>
                </a:solidFill>
                <a:latin typeface="Arial Black" panose="020B0A04020102020204" pitchFamily="34" charset="0"/>
              </a:rPr>
              <a:t>Bride, </a:t>
            </a:r>
            <a:r>
              <a:rPr lang="en-US" sz="4000" dirty="0">
                <a:solidFill>
                  <a:schemeClr val="bg1"/>
                </a:solidFill>
                <a:latin typeface="Arial Black" panose="020B0A04020102020204" pitchFamily="34" charset="0"/>
              </a:rPr>
              <a:t>will do the same, following in their </a:t>
            </a:r>
            <a:r>
              <a:rPr lang="en-US" sz="4000" dirty="0" smtClean="0">
                <a:solidFill>
                  <a:schemeClr val="bg1"/>
                </a:solidFill>
                <a:latin typeface="Arial Black" panose="020B0A04020102020204" pitchFamily="34" charset="0"/>
              </a:rPr>
              <a:t>Master’s </a:t>
            </a:r>
            <a:r>
              <a:rPr lang="en-US" sz="4000" dirty="0">
                <a:solidFill>
                  <a:schemeClr val="bg1"/>
                </a:solidFill>
                <a:latin typeface="Arial Black" panose="020B0A04020102020204" pitchFamily="34" charset="0"/>
              </a:rPr>
              <a:t>footsteps!</a:t>
            </a:r>
          </a:p>
        </p:txBody>
      </p:sp>
      <p:pic>
        <p:nvPicPr>
          <p:cNvPr id="2" name="Picture 1">
            <a:extLst>
              <a:ext uri="{FF2B5EF4-FFF2-40B4-BE49-F238E27FC236}">
                <a16:creationId xmlns:a16="http://schemas.microsoft.com/office/drawing/2014/main" xmlns="" id="{D4516E3F-9278-4D6B-8BBB-8D504D0676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21097"/>
            <a:ext cx="2103302" cy="518205"/>
          </a:xfrm>
          <a:prstGeom prst="rect">
            <a:avLst/>
          </a:prstGeom>
        </p:spPr>
      </p:pic>
      <p:sp>
        <p:nvSpPr>
          <p:cNvPr id="3" name="TextBox 2">
            <a:extLst>
              <a:ext uri="{FF2B5EF4-FFF2-40B4-BE49-F238E27FC236}">
                <a16:creationId xmlns:a16="http://schemas.microsoft.com/office/drawing/2014/main" xmlns="" id="{E47EB081-F6CA-4DBD-9311-A204AF463424}"/>
              </a:ext>
            </a:extLst>
          </p:cNvPr>
          <p:cNvSpPr txBox="1"/>
          <p:nvPr/>
        </p:nvSpPr>
        <p:spPr>
          <a:xfrm>
            <a:off x="934720" y="4982368"/>
            <a:ext cx="10403840" cy="1200329"/>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600" b="1" dirty="0">
                <a:latin typeface="Arial" panose="020B0604020202020204" pitchFamily="34" charset="0"/>
                <a:cs typeface="Arial" panose="020B0604020202020204" pitchFamily="34" charset="0"/>
              </a:rPr>
              <a:t>That is the only way we can please the Father, following in the footsteps of Yahusha!</a:t>
            </a:r>
          </a:p>
        </p:txBody>
      </p:sp>
      <p:sp>
        <p:nvSpPr>
          <p:cNvPr id="4" name="Slide Number Placeholder 3">
            <a:extLst>
              <a:ext uri="{FF2B5EF4-FFF2-40B4-BE49-F238E27FC236}">
                <a16:creationId xmlns:a16="http://schemas.microsoft.com/office/drawing/2014/main" xmlns="" id="{C60F1C99-1B9F-41AA-97D1-2DAC44EB62F1}"/>
              </a:ext>
            </a:extLst>
          </p:cNvPr>
          <p:cNvSpPr>
            <a:spLocks noGrp="1"/>
          </p:cNvSpPr>
          <p:nvPr>
            <p:ph type="sldNum" sz="quarter" idx="12"/>
          </p:nvPr>
        </p:nvSpPr>
        <p:spPr>
          <a:xfrm>
            <a:off x="9426391" y="6472895"/>
            <a:ext cx="2743200" cy="365125"/>
          </a:xfrm>
        </p:spPr>
        <p:txBody>
          <a:bodyPr/>
          <a:lstStyle/>
          <a:p>
            <a:fld id="{43E892F8-B361-4A69-A9B3-4ECEFF53BB19}" type="slidenum">
              <a:rPr lang="en-US" smtClean="0"/>
              <a:t>81</a:t>
            </a:fld>
            <a:endParaRPr lang="en-US" dirty="0"/>
          </a:p>
        </p:txBody>
      </p:sp>
    </p:spTree>
    <p:extLst>
      <p:ext uri="{BB962C8B-B14F-4D97-AF65-F5344CB8AC3E}">
        <p14:creationId xmlns:p14="http://schemas.microsoft.com/office/powerpoint/2010/main" val="2011212366"/>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A4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F9BCA484-CD97-4F8C-B5EB-0EF1E1CEF6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6251" y="942538"/>
            <a:ext cx="7163222" cy="4808332"/>
          </a:xfrm>
          <a:prstGeom prst="rect">
            <a:avLst/>
          </a:prstGeom>
          <a:effectLst/>
        </p:spPr>
      </p:pic>
      <p:sp>
        <p:nvSpPr>
          <p:cNvPr id="4" name="TextBox 3">
            <a:extLst>
              <a:ext uri="{FF2B5EF4-FFF2-40B4-BE49-F238E27FC236}">
                <a16:creationId xmlns:a16="http://schemas.microsoft.com/office/drawing/2014/main" xmlns="" id="{7A9EB4B3-B74D-419A-BBEF-BB00CDA5CFCE}"/>
              </a:ext>
            </a:extLst>
          </p:cNvPr>
          <p:cNvSpPr txBox="1"/>
          <p:nvPr/>
        </p:nvSpPr>
        <p:spPr>
          <a:xfrm>
            <a:off x="8938174" y="394786"/>
            <a:ext cx="2834640" cy="600164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bg1"/>
                </a:solidFill>
              </a:rPr>
              <a:t>Yahuah’s people must be set-apart. </a:t>
            </a:r>
            <a:r>
              <a:rPr lang="en-US" sz="3200" b="1" dirty="0" smtClean="0">
                <a:solidFill>
                  <a:schemeClr val="bg1"/>
                </a:solidFill>
              </a:rPr>
              <a:t/>
            </a:r>
            <a:br>
              <a:rPr lang="en-US" sz="3200" b="1" dirty="0" smtClean="0">
                <a:solidFill>
                  <a:schemeClr val="bg1"/>
                </a:solidFill>
              </a:rPr>
            </a:br>
            <a:r>
              <a:rPr lang="en-US" sz="3200" b="1" dirty="0" smtClean="0">
                <a:solidFill>
                  <a:srgbClr val="FFFF00"/>
                </a:solidFill>
              </a:rPr>
              <a:t>They </a:t>
            </a:r>
            <a:r>
              <a:rPr lang="en-US" sz="3200" b="1" dirty="0">
                <a:solidFill>
                  <a:srgbClr val="FFFF00"/>
                </a:solidFill>
              </a:rPr>
              <a:t>cannot be part of any religion, including Christianity or Judaism!</a:t>
            </a:r>
            <a:r>
              <a:rPr lang="en-US" sz="3200" dirty="0">
                <a:solidFill>
                  <a:schemeClr val="bg1"/>
                </a:solidFill>
              </a:rPr>
              <a:t> </a:t>
            </a:r>
            <a:r>
              <a:rPr lang="en-US" sz="3200" dirty="0" smtClean="0">
                <a:solidFill>
                  <a:schemeClr val="bg1"/>
                </a:solidFill>
              </a:rPr>
              <a:t/>
            </a:r>
            <a:br>
              <a:rPr lang="en-US" sz="3200" dirty="0" smtClean="0">
                <a:solidFill>
                  <a:schemeClr val="bg1"/>
                </a:solidFill>
              </a:rPr>
            </a:br>
            <a:r>
              <a:rPr lang="en-US" sz="3200" b="1" dirty="0" smtClean="0">
                <a:solidFill>
                  <a:srgbClr val="00FFCC"/>
                </a:solidFill>
              </a:rPr>
              <a:t>I </a:t>
            </a:r>
            <a:r>
              <a:rPr lang="en-US" sz="3200" b="1" dirty="0">
                <a:solidFill>
                  <a:srgbClr val="00FFCC"/>
                </a:solidFill>
              </a:rPr>
              <a:t>mean of any Church or denomination!</a:t>
            </a:r>
          </a:p>
        </p:txBody>
      </p:sp>
      <p:pic>
        <p:nvPicPr>
          <p:cNvPr id="3" name="Picture 2">
            <a:extLst>
              <a:ext uri="{FF2B5EF4-FFF2-40B4-BE49-F238E27FC236}">
                <a16:creationId xmlns:a16="http://schemas.microsoft.com/office/drawing/2014/main" xmlns="" id="{90D36A7A-AA51-4294-B1DC-1E900329CA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5304"/>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82</a:t>
            </a:fld>
            <a:endParaRPr lang="en-US" dirty="0">
              <a:solidFill>
                <a:schemeClr val="bg1"/>
              </a:solidFill>
            </a:endParaRPr>
          </a:p>
        </p:txBody>
      </p:sp>
    </p:spTree>
    <p:extLst>
      <p:ext uri="{BB962C8B-B14F-4D97-AF65-F5344CB8AC3E}">
        <p14:creationId xmlns:p14="http://schemas.microsoft.com/office/powerpoint/2010/main" val="3090234202"/>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A4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F9BCA484-CD97-4F8C-B5EB-0EF1E1CEF6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6251" y="942538"/>
            <a:ext cx="7163222" cy="4808332"/>
          </a:xfrm>
          <a:prstGeom prst="rect">
            <a:avLst/>
          </a:prstGeom>
          <a:effectLst/>
        </p:spPr>
      </p:pic>
      <p:sp>
        <p:nvSpPr>
          <p:cNvPr id="4" name="TextBox 3">
            <a:extLst>
              <a:ext uri="{FF2B5EF4-FFF2-40B4-BE49-F238E27FC236}">
                <a16:creationId xmlns:a16="http://schemas.microsoft.com/office/drawing/2014/main" xmlns="" id="{7A9EB4B3-B74D-419A-BBEF-BB00CDA5CFCE}"/>
              </a:ext>
            </a:extLst>
          </p:cNvPr>
          <p:cNvSpPr txBox="1"/>
          <p:nvPr/>
        </p:nvSpPr>
        <p:spPr>
          <a:xfrm>
            <a:off x="8938174" y="394786"/>
            <a:ext cx="2834640" cy="600164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bg1"/>
                </a:solidFill>
              </a:rPr>
              <a:t>Yahuah’s people must be set-apart. </a:t>
            </a:r>
            <a:r>
              <a:rPr lang="en-US" sz="3200" b="1" dirty="0" smtClean="0">
                <a:solidFill>
                  <a:schemeClr val="bg1"/>
                </a:solidFill>
              </a:rPr>
              <a:t/>
            </a:r>
            <a:br>
              <a:rPr lang="en-US" sz="3200" b="1" dirty="0" smtClean="0">
                <a:solidFill>
                  <a:schemeClr val="bg1"/>
                </a:solidFill>
              </a:rPr>
            </a:br>
            <a:r>
              <a:rPr lang="en-US" sz="3200" b="1" dirty="0" smtClean="0">
                <a:solidFill>
                  <a:srgbClr val="FFFF00"/>
                </a:solidFill>
              </a:rPr>
              <a:t>They </a:t>
            </a:r>
            <a:r>
              <a:rPr lang="en-US" sz="3200" b="1" dirty="0">
                <a:solidFill>
                  <a:srgbClr val="FFFF00"/>
                </a:solidFill>
              </a:rPr>
              <a:t>cannot be part of any religion, including Christianity or Judaism!</a:t>
            </a:r>
            <a:r>
              <a:rPr lang="en-US" sz="3200" dirty="0">
                <a:solidFill>
                  <a:schemeClr val="bg1"/>
                </a:solidFill>
              </a:rPr>
              <a:t> </a:t>
            </a:r>
            <a:r>
              <a:rPr lang="en-US" sz="3200" dirty="0" smtClean="0">
                <a:solidFill>
                  <a:schemeClr val="bg1"/>
                </a:solidFill>
              </a:rPr>
              <a:t/>
            </a:r>
            <a:br>
              <a:rPr lang="en-US" sz="3200" dirty="0" smtClean="0">
                <a:solidFill>
                  <a:schemeClr val="bg1"/>
                </a:solidFill>
              </a:rPr>
            </a:br>
            <a:r>
              <a:rPr lang="en-US" sz="3200" b="1" dirty="0" smtClean="0">
                <a:solidFill>
                  <a:srgbClr val="00FFCC"/>
                </a:solidFill>
              </a:rPr>
              <a:t>I </a:t>
            </a:r>
            <a:r>
              <a:rPr lang="en-US" sz="3200" b="1" dirty="0">
                <a:solidFill>
                  <a:srgbClr val="00FFCC"/>
                </a:solidFill>
              </a:rPr>
              <a:t>mean of any Church or denomination!</a:t>
            </a:r>
          </a:p>
        </p:txBody>
      </p:sp>
      <p:sp>
        <p:nvSpPr>
          <p:cNvPr id="5" name="Rectangle 4">
            <a:extLst>
              <a:ext uri="{FF2B5EF4-FFF2-40B4-BE49-F238E27FC236}">
                <a16:creationId xmlns:a16="http://schemas.microsoft.com/office/drawing/2014/main" xmlns="" id="{A37EB67A-12CC-4874-A0EA-B2D923748144}"/>
              </a:ext>
            </a:extLst>
          </p:cNvPr>
          <p:cNvSpPr/>
          <p:nvPr/>
        </p:nvSpPr>
        <p:spPr>
          <a:xfrm>
            <a:off x="717559" y="2479655"/>
            <a:ext cx="7504170" cy="156966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38100" h="38100"/>
            </a:sp3d>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WHY NOT????</a:t>
            </a:r>
          </a:p>
        </p:txBody>
      </p:sp>
      <p:pic>
        <p:nvPicPr>
          <p:cNvPr id="3" name="Picture 2">
            <a:extLst>
              <a:ext uri="{FF2B5EF4-FFF2-40B4-BE49-F238E27FC236}">
                <a16:creationId xmlns:a16="http://schemas.microsoft.com/office/drawing/2014/main" xmlns="" id="{90D36A7A-AA51-4294-B1DC-1E900329CA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5304"/>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83</a:t>
            </a:fld>
            <a:endParaRPr lang="en-US" dirty="0">
              <a:solidFill>
                <a:schemeClr val="bg1"/>
              </a:solidFill>
            </a:endParaRPr>
          </a:p>
        </p:txBody>
      </p:sp>
    </p:spTree>
    <p:extLst>
      <p:ext uri="{BB962C8B-B14F-4D97-AF65-F5344CB8AC3E}">
        <p14:creationId xmlns:p14="http://schemas.microsoft.com/office/powerpoint/2010/main" val="2077039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966F66AC-DE03-423E-AFE2-9B53CA5217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860ECB30-C6C5-4CC7-8244-F92826E5C824}"/>
              </a:ext>
            </a:extLst>
          </p:cNvPr>
          <p:cNvSpPr txBox="1"/>
          <p:nvPr/>
        </p:nvSpPr>
        <p:spPr>
          <a:xfrm>
            <a:off x="600547" y="1133735"/>
            <a:ext cx="4419600" cy="3046988"/>
          </a:xfrm>
          <a:prstGeom prst="rect">
            <a:avLst/>
          </a:prstGeom>
          <a:noFill/>
        </p:spPr>
        <p:txBody>
          <a:bodyPr wrap="square" rtlCol="0">
            <a:spAutoFit/>
          </a:bodyPr>
          <a:lstStyle/>
          <a:p>
            <a:pPr algn="ctr"/>
            <a:r>
              <a:rPr lang="en-US" sz="3200" dirty="0"/>
              <a:t>Being a member of any organization, you must abide by their man-made  rules and </a:t>
            </a:r>
            <a:r>
              <a:rPr lang="en-US" sz="3200" dirty="0" smtClean="0"/>
              <a:t>creeds.  </a:t>
            </a:r>
            <a:br>
              <a:rPr lang="en-US" sz="3200" dirty="0" smtClean="0"/>
            </a:br>
            <a:r>
              <a:rPr lang="en-US" sz="3200" dirty="0" smtClean="0"/>
              <a:t>It </a:t>
            </a:r>
            <a:r>
              <a:rPr lang="en-US" sz="3200" dirty="0"/>
              <a:t>is impossible to follow a </a:t>
            </a:r>
            <a:r>
              <a:rPr lang="en-US" sz="3200" b="1" dirty="0"/>
              <a:t>“Thus saith YHVH!”</a:t>
            </a:r>
          </a:p>
        </p:txBody>
      </p:sp>
      <p:sp>
        <p:nvSpPr>
          <p:cNvPr id="5" name="TextBox 4">
            <a:extLst>
              <a:ext uri="{FF2B5EF4-FFF2-40B4-BE49-F238E27FC236}">
                <a16:creationId xmlns:a16="http://schemas.microsoft.com/office/drawing/2014/main" xmlns="" id="{1CF46EE7-A144-4357-B810-A8FE3C84E3E8}"/>
              </a:ext>
            </a:extLst>
          </p:cNvPr>
          <p:cNvSpPr txBox="1"/>
          <p:nvPr/>
        </p:nvSpPr>
        <p:spPr>
          <a:xfrm>
            <a:off x="481029" y="4786516"/>
            <a:ext cx="6858786" cy="1569660"/>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b="1" dirty="0"/>
              <a:t>Believe me, I tried it and it is NOT </a:t>
            </a:r>
            <a:r>
              <a:rPr lang="en-US" sz="3200" b="1" dirty="0" smtClean="0"/>
              <a:t/>
            </a:r>
            <a:br>
              <a:rPr lang="en-US" sz="3200" b="1" dirty="0" smtClean="0"/>
            </a:br>
            <a:r>
              <a:rPr lang="en-US" sz="3200" b="1" dirty="0" smtClean="0"/>
              <a:t>even </a:t>
            </a:r>
            <a:r>
              <a:rPr lang="en-US" sz="3200" b="1" dirty="0"/>
              <a:t>ALLOWED in most places</a:t>
            </a:r>
          </a:p>
          <a:p>
            <a:pPr algn="ctr"/>
            <a:r>
              <a:rPr lang="en-US" sz="3200" b="1" dirty="0"/>
              <a:t>t</a:t>
            </a:r>
            <a:r>
              <a:rPr lang="en-US" sz="3200" b="1" dirty="0" smtClean="0"/>
              <a:t>o </a:t>
            </a:r>
            <a:r>
              <a:rPr lang="en-US" sz="3200" b="1" dirty="0"/>
              <a:t>use the name Yahuwah or Yahusha!</a:t>
            </a:r>
          </a:p>
        </p:txBody>
      </p:sp>
      <p:pic>
        <p:nvPicPr>
          <p:cNvPr id="3" name="Picture 2">
            <a:extLst>
              <a:ext uri="{FF2B5EF4-FFF2-40B4-BE49-F238E27FC236}">
                <a16:creationId xmlns:a16="http://schemas.microsoft.com/office/drawing/2014/main" xmlns="" id="{0E24F222-8275-43BC-BC71-999D4D6DF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50449"/>
            <a:ext cx="2103302" cy="518205"/>
          </a:xfrm>
          <a:prstGeom prst="rect">
            <a:avLst/>
          </a:prstGeom>
        </p:spPr>
      </p:pic>
      <p:sp>
        <p:nvSpPr>
          <p:cNvPr id="6" name="Slide Number Placeholder 5">
            <a:extLst>
              <a:ext uri="{FF2B5EF4-FFF2-40B4-BE49-F238E27FC236}">
                <a16:creationId xmlns:a16="http://schemas.microsoft.com/office/drawing/2014/main" xmlns="" id="{4DC15556-EBE3-4090-874C-29B7A3E2AAEA}"/>
              </a:ext>
            </a:extLst>
          </p:cNvPr>
          <p:cNvSpPr>
            <a:spLocks noGrp="1"/>
          </p:cNvSpPr>
          <p:nvPr>
            <p:ph type="sldNum" sz="quarter" idx="12"/>
          </p:nvPr>
        </p:nvSpPr>
        <p:spPr>
          <a:xfrm>
            <a:off x="9381566" y="6401175"/>
            <a:ext cx="2743200" cy="365125"/>
          </a:xfrm>
        </p:spPr>
        <p:txBody>
          <a:bodyPr/>
          <a:lstStyle/>
          <a:p>
            <a:fld id="{43E892F8-B361-4A69-A9B3-4ECEFF53BB19}" type="slidenum">
              <a:rPr lang="en-US" smtClean="0">
                <a:solidFill>
                  <a:schemeClr val="bg1"/>
                </a:solidFill>
              </a:rPr>
              <a:t>84</a:t>
            </a:fld>
            <a:endParaRPr lang="en-US" dirty="0">
              <a:solidFill>
                <a:schemeClr val="bg1"/>
              </a:solidFill>
            </a:endParaRPr>
          </a:p>
        </p:txBody>
      </p:sp>
    </p:spTree>
    <p:extLst>
      <p:ext uri="{BB962C8B-B14F-4D97-AF65-F5344CB8AC3E}">
        <p14:creationId xmlns:p14="http://schemas.microsoft.com/office/powerpoint/2010/main" val="105014960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DDFC031-F7B1-4B4A-9490-19C2714C2925}"/>
              </a:ext>
            </a:extLst>
          </p:cNvPr>
          <p:cNvSpPr>
            <a:spLocks noGrp="1"/>
          </p:cNvSpPr>
          <p:nvPr>
            <p:ph type="sldNum" sz="quarter" idx="12"/>
          </p:nvPr>
        </p:nvSpPr>
        <p:spPr/>
        <p:txBody>
          <a:bodyPr/>
          <a:lstStyle/>
          <a:p>
            <a:fld id="{43E892F8-B361-4A69-A9B3-4ECEFF53BB19}" type="slidenum">
              <a:rPr lang="en-US" smtClean="0"/>
              <a:t>85</a:t>
            </a:fld>
            <a:endParaRPr lang="en-US"/>
          </a:p>
        </p:txBody>
      </p:sp>
      <p:pic>
        <p:nvPicPr>
          <p:cNvPr id="3" name="Picture 2">
            <a:extLst>
              <a:ext uri="{FF2B5EF4-FFF2-40B4-BE49-F238E27FC236}">
                <a16:creationId xmlns:a16="http://schemas.microsoft.com/office/drawing/2014/main" xmlns="" id="{C61CFEE5-4CBE-4B31-93E1-5E226D6DF9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ABDAE670-4878-4A28-B79E-98034B3D3126}"/>
              </a:ext>
            </a:extLst>
          </p:cNvPr>
          <p:cNvSpPr txBox="1"/>
          <p:nvPr/>
        </p:nvSpPr>
        <p:spPr>
          <a:xfrm>
            <a:off x="8768080" y="5173911"/>
            <a:ext cx="2743200" cy="1077218"/>
          </a:xfrm>
          <a:prstGeom prst="rect">
            <a:avLst/>
          </a:prstGeom>
          <a:noFill/>
        </p:spPr>
        <p:txBody>
          <a:bodyPr wrap="square" rtlCol="0">
            <a:spAutoFit/>
          </a:bodyPr>
          <a:lstStyle/>
          <a:p>
            <a:pPr algn="ctr"/>
            <a:r>
              <a:rPr lang="en-US" sz="3200" dirty="0">
                <a:solidFill>
                  <a:schemeClr val="bg1"/>
                </a:solidFill>
              </a:rPr>
              <a:t>Matthew 6:24 and Luke 16:13</a:t>
            </a:r>
          </a:p>
        </p:txBody>
      </p:sp>
      <p:pic>
        <p:nvPicPr>
          <p:cNvPr id="6" name="Picture 5">
            <a:extLst>
              <a:ext uri="{FF2B5EF4-FFF2-40B4-BE49-F238E27FC236}">
                <a16:creationId xmlns:a16="http://schemas.microsoft.com/office/drawing/2014/main" xmlns="" id="{D00FD980-DD11-49DD-8533-2C265384CE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5304"/>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85</a:t>
            </a:fld>
            <a:endParaRPr lang="en-US" dirty="0">
              <a:solidFill>
                <a:schemeClr val="bg1"/>
              </a:solidFill>
            </a:endParaRPr>
          </a:p>
        </p:txBody>
      </p:sp>
    </p:spTree>
    <p:extLst>
      <p:ext uri="{BB962C8B-B14F-4D97-AF65-F5344CB8AC3E}">
        <p14:creationId xmlns:p14="http://schemas.microsoft.com/office/powerpoint/2010/main" val="2111381562"/>
      </p:ext>
    </p:extLst>
  </p:cSld>
  <p:clrMapOvr>
    <a:masterClrMapping/>
  </p:clrMapOvr>
  <p:transition spd="slow">
    <p:wheel spokes="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FA33719-2C0B-45FF-B43A-0AC48C3F8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707" y="2426818"/>
            <a:ext cx="3997637" cy="3997637"/>
          </a:xfrm>
          <a:prstGeom prst="rect">
            <a:avLst/>
          </a:prstGeom>
        </p:spPr>
      </p:pic>
      <p:cxnSp>
        <p:nvCxnSpPr>
          <p:cNvPr id="13" name="Straight Connector 12">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xmlns="" id="{0920EC58-3FA6-475C-B50C-7D8F86A3FD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5073" y="2891160"/>
            <a:ext cx="5455917" cy="3068953"/>
          </a:xfrm>
          <a:prstGeom prst="rect">
            <a:avLst/>
          </a:prstGeom>
          <a:scene3d>
            <a:camera prst="orthographicFront"/>
            <a:lightRig rig="threePt" dir="t"/>
          </a:scene3d>
          <a:sp3d>
            <a:bevelT/>
          </a:sp3d>
        </p:spPr>
      </p:pic>
      <p:pic>
        <p:nvPicPr>
          <p:cNvPr id="3" name="Picture 2">
            <a:extLst>
              <a:ext uri="{FF2B5EF4-FFF2-40B4-BE49-F238E27FC236}">
                <a16:creationId xmlns:a16="http://schemas.microsoft.com/office/drawing/2014/main" xmlns="" id="{28E7FF55-EC92-4C5D-B8C7-FEC4AA989D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6" y="6339795"/>
            <a:ext cx="2103302" cy="518205"/>
          </a:xfrm>
          <a:prstGeom prst="rect">
            <a:avLst/>
          </a:prstGeom>
        </p:spPr>
      </p:pic>
      <p:sp>
        <p:nvSpPr>
          <p:cNvPr id="5" name="TextBox 4">
            <a:extLst>
              <a:ext uri="{FF2B5EF4-FFF2-40B4-BE49-F238E27FC236}">
                <a16:creationId xmlns:a16="http://schemas.microsoft.com/office/drawing/2014/main" xmlns="" id="{DE298637-AE56-409C-A1D6-843F66A53919}"/>
              </a:ext>
            </a:extLst>
          </p:cNvPr>
          <p:cNvSpPr txBox="1"/>
          <p:nvPr/>
        </p:nvSpPr>
        <p:spPr>
          <a:xfrm>
            <a:off x="594323" y="604594"/>
            <a:ext cx="11043910" cy="138499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800" dirty="0">
                <a:solidFill>
                  <a:schemeClr val="bg1"/>
                </a:solidFill>
              </a:rPr>
              <a:t>We all know about the power of habits or being stuck in a box of traditions and doctrines of man! Our Heavenly Father wants us to get out of that box of man’s teachings. He says, “come out of her, my people!”</a:t>
            </a:r>
          </a:p>
        </p:txBody>
      </p:sp>
      <p:sp>
        <p:nvSpPr>
          <p:cNvPr id="6" name="Slide Number Placeholder 5">
            <a:extLst>
              <a:ext uri="{FF2B5EF4-FFF2-40B4-BE49-F238E27FC236}">
                <a16:creationId xmlns:a16="http://schemas.microsoft.com/office/drawing/2014/main" xmlns="" id="{A024F87B-217D-441F-9855-CF2AD4E8F600}"/>
              </a:ext>
            </a:extLst>
          </p:cNvPr>
          <p:cNvSpPr>
            <a:spLocks noGrp="1"/>
          </p:cNvSpPr>
          <p:nvPr>
            <p:ph type="sldNum" sz="quarter" idx="12"/>
          </p:nvPr>
        </p:nvSpPr>
        <p:spPr>
          <a:xfrm>
            <a:off x="9435356" y="6490825"/>
            <a:ext cx="2743200" cy="365125"/>
          </a:xfrm>
        </p:spPr>
        <p:txBody>
          <a:bodyPr/>
          <a:lstStyle/>
          <a:p>
            <a:fld id="{43E892F8-B361-4A69-A9B3-4ECEFF53BB19}" type="slidenum">
              <a:rPr lang="en-US" smtClean="0"/>
              <a:t>86</a:t>
            </a:fld>
            <a:endParaRPr lang="en-US" dirty="0"/>
          </a:p>
        </p:txBody>
      </p:sp>
      <p:cxnSp>
        <p:nvCxnSpPr>
          <p:cNvPr id="11" name="Straight Connector 1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91085"/>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home.earthlink.net/~anitaastrologer/outsidebox.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6319" y="1004357"/>
            <a:ext cx="5434251" cy="51627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4769" y="1067771"/>
            <a:ext cx="5156200" cy="4524315"/>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sp3d extrusionH="57150">
              <a:bevelT w="38100" h="38100" prst="relaxedInset"/>
            </a:sp3d>
          </a:bodyPr>
          <a:lstStyle/>
          <a:p>
            <a:pPr algn="ctr" eaLnBrk="0" fontAlgn="base" hangingPunct="0">
              <a:spcBef>
                <a:spcPct val="0"/>
              </a:spcBef>
              <a:spcAft>
                <a:spcPct val="0"/>
              </a:spcAft>
            </a:pPr>
            <a:r>
              <a:rPr lang="en-US" sz="4800" b="1" dirty="0">
                <a:solidFill>
                  <a:prstClr val="white"/>
                </a:solidFill>
                <a:latin typeface="Corbel" panose="020B0503020204020204"/>
              </a:rPr>
              <a:t>If someone trusts in man, his pastor, in a denomination and makes flesh his </a:t>
            </a:r>
            <a:r>
              <a:rPr lang="en-US" sz="4800" b="1" dirty="0" smtClean="0">
                <a:solidFill>
                  <a:prstClr val="white"/>
                </a:solidFill>
                <a:latin typeface="Corbel" panose="020B0503020204020204"/>
              </a:rPr>
              <a:t>arm, </a:t>
            </a:r>
            <a:r>
              <a:rPr lang="en-US" sz="4800" b="1" dirty="0">
                <a:solidFill>
                  <a:prstClr val="white"/>
                </a:solidFill>
                <a:latin typeface="Corbel" panose="020B0503020204020204"/>
              </a:rPr>
              <a:t>he or she is stuck in a box!</a:t>
            </a:r>
          </a:p>
        </p:txBody>
      </p:sp>
      <p:sp>
        <p:nvSpPr>
          <p:cNvPr id="3" name="Rectangle 2"/>
          <p:cNvSpPr/>
          <p:nvPr/>
        </p:nvSpPr>
        <p:spPr>
          <a:xfrm>
            <a:off x="365760" y="304800"/>
            <a:ext cx="11440160" cy="630936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orbel" panose="020B0503020204020204"/>
            </a:endParaRPr>
          </a:p>
        </p:txBody>
      </p:sp>
      <p:pic>
        <p:nvPicPr>
          <p:cNvPr id="4" name="Picture 3">
            <a:extLst>
              <a:ext uri="{FF2B5EF4-FFF2-40B4-BE49-F238E27FC236}">
                <a16:creationId xmlns:a16="http://schemas.microsoft.com/office/drawing/2014/main" xmlns="" id="{BC6B27A0-74B0-49D7-AE21-D476571226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5056"/>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txBox="1">
            <a:spLocks/>
          </p:cNvSpPr>
          <p:nvPr/>
        </p:nvSpPr>
        <p:spPr>
          <a:xfrm>
            <a:off x="9498106" y="65266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b="1" smtClean="0">
                <a:solidFill>
                  <a:schemeClr val="bg1"/>
                </a:solidFill>
              </a:rPr>
              <a:pPr/>
              <a:t>87</a:t>
            </a:fld>
            <a:endParaRPr lang="en-US" b="1" dirty="0">
              <a:solidFill>
                <a:schemeClr val="bg1"/>
              </a:solidFill>
            </a:endParaRPr>
          </a:p>
        </p:txBody>
      </p:sp>
    </p:spTree>
    <p:extLst>
      <p:ext uri="{BB962C8B-B14F-4D97-AF65-F5344CB8AC3E}">
        <p14:creationId xmlns:p14="http://schemas.microsoft.com/office/powerpoint/2010/main" val="661967673"/>
      </p:ext>
    </p:extLst>
  </p:cSld>
  <p:clrMapOvr>
    <a:masterClrMapping/>
  </p:clrMapOvr>
  <mc:AlternateContent xmlns:mc="http://schemas.openxmlformats.org/markup-compatibility/2006" xmlns:p14="http://schemas.microsoft.com/office/powerpoint/2010/main">
    <mc:Choice Requires="p14">
      <p:transition spd="slow" p14:dur="1200" advTm="20111">
        <p14:prism/>
      </p:transition>
    </mc:Choice>
    <mc:Fallback xmlns="">
      <p:transition spd="slow" advTm="20111">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F4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looking at the camera&#10;&#10;Description automatically generated">
            <a:extLst>
              <a:ext uri="{FF2B5EF4-FFF2-40B4-BE49-F238E27FC236}">
                <a16:creationId xmlns:a16="http://schemas.microsoft.com/office/drawing/2014/main" xmlns="" id="{3E9F70B9-8446-4C89-94EE-87EFD84576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012" y="806874"/>
            <a:ext cx="8346165" cy="5571066"/>
          </a:xfrm>
          <a:prstGeom prst="rect">
            <a:avLst/>
          </a:prstGeom>
        </p:spPr>
      </p:pic>
      <p:sp>
        <p:nvSpPr>
          <p:cNvPr id="4" name="TextBox 3">
            <a:extLst>
              <a:ext uri="{FF2B5EF4-FFF2-40B4-BE49-F238E27FC236}">
                <a16:creationId xmlns:a16="http://schemas.microsoft.com/office/drawing/2014/main" xmlns="" id="{8505DCA1-F3CA-480C-8F32-DD77B8A2DD47}"/>
              </a:ext>
            </a:extLst>
          </p:cNvPr>
          <p:cNvSpPr txBox="1"/>
          <p:nvPr/>
        </p:nvSpPr>
        <p:spPr>
          <a:xfrm>
            <a:off x="5129048" y="674400"/>
            <a:ext cx="5996152" cy="550920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dirty="0"/>
              <a:t>But some people </a:t>
            </a:r>
            <a:r>
              <a:rPr lang="en-US" sz="3200" b="1" dirty="0">
                <a:highlight>
                  <a:srgbClr val="FFFF00"/>
                </a:highlight>
              </a:rPr>
              <a:t>can’t get it </a:t>
            </a:r>
            <a:r>
              <a:rPr lang="en-US" sz="3200" dirty="0"/>
              <a:t>and most people </a:t>
            </a:r>
            <a:r>
              <a:rPr lang="en-US" sz="3200" b="1" dirty="0">
                <a:highlight>
                  <a:srgbClr val="00FFFF"/>
                </a:highlight>
              </a:rPr>
              <a:t>don’t want to get it</a:t>
            </a:r>
            <a:r>
              <a:rPr lang="en-US" sz="3200" dirty="0"/>
              <a:t>! </a:t>
            </a:r>
            <a:r>
              <a:rPr lang="en-US" sz="3200" b="1" dirty="0"/>
              <a:t>They have been deceived for so many years, and </a:t>
            </a:r>
            <a:r>
              <a:rPr lang="en-US" sz="3200" b="1" dirty="0">
                <a:solidFill>
                  <a:srgbClr val="FF0000"/>
                </a:solidFill>
              </a:rPr>
              <a:t>they refuse </a:t>
            </a:r>
            <a:r>
              <a:rPr lang="en-US" sz="3200" b="1" dirty="0"/>
              <a:t>to find out if what they believe is true and maybe are doctrines of man, inspired by Satan?</a:t>
            </a:r>
          </a:p>
          <a:p>
            <a:pPr algn="ctr"/>
            <a:r>
              <a:rPr lang="en-US" sz="3200" b="1" dirty="0"/>
              <a:t>I know from personal experience. I had been deceived for many years, until the Father </a:t>
            </a:r>
            <a:r>
              <a:rPr lang="en-US" sz="3200" b="1" dirty="0" smtClean="0"/>
              <a:t/>
            </a:r>
            <a:br>
              <a:rPr lang="en-US" sz="3200" b="1" dirty="0" smtClean="0"/>
            </a:br>
            <a:r>
              <a:rPr lang="en-US" sz="3200" b="1" dirty="0" smtClean="0"/>
              <a:t>opened </a:t>
            </a:r>
            <a:r>
              <a:rPr lang="en-US" sz="3200" b="1" dirty="0"/>
              <a:t>my eyes!</a:t>
            </a:r>
          </a:p>
        </p:txBody>
      </p:sp>
      <p:pic>
        <p:nvPicPr>
          <p:cNvPr id="2" name="Picture 1">
            <a:extLst>
              <a:ext uri="{FF2B5EF4-FFF2-40B4-BE49-F238E27FC236}">
                <a16:creationId xmlns:a16="http://schemas.microsoft.com/office/drawing/2014/main" xmlns="" id="{1C819D2F-C7A5-4E79-A4DE-E176481102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9"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88</a:t>
            </a:fld>
            <a:endParaRPr lang="en-US" dirty="0">
              <a:solidFill>
                <a:schemeClr val="bg1"/>
              </a:solidFill>
            </a:endParaRPr>
          </a:p>
        </p:txBody>
      </p:sp>
    </p:spTree>
    <p:extLst>
      <p:ext uri="{BB962C8B-B14F-4D97-AF65-F5344CB8AC3E}">
        <p14:creationId xmlns:p14="http://schemas.microsoft.com/office/powerpoint/2010/main" val="2675406262"/>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F4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looking at the camera&#10;&#10;Description automatically generated">
            <a:extLst>
              <a:ext uri="{FF2B5EF4-FFF2-40B4-BE49-F238E27FC236}">
                <a16:creationId xmlns:a16="http://schemas.microsoft.com/office/drawing/2014/main" xmlns="" id="{3E9F70B9-8446-4C89-94EE-87EFD84576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012" y="806874"/>
            <a:ext cx="8346165" cy="5571066"/>
          </a:xfrm>
          <a:prstGeom prst="rect">
            <a:avLst/>
          </a:prstGeom>
        </p:spPr>
      </p:pic>
      <p:sp>
        <p:nvSpPr>
          <p:cNvPr id="4" name="TextBox 3">
            <a:extLst>
              <a:ext uri="{FF2B5EF4-FFF2-40B4-BE49-F238E27FC236}">
                <a16:creationId xmlns:a16="http://schemas.microsoft.com/office/drawing/2014/main" xmlns="" id="{8505DCA1-F3CA-480C-8F32-DD77B8A2DD47}"/>
              </a:ext>
            </a:extLst>
          </p:cNvPr>
          <p:cNvSpPr txBox="1"/>
          <p:nvPr/>
        </p:nvSpPr>
        <p:spPr>
          <a:xfrm>
            <a:off x="5943600" y="806874"/>
            <a:ext cx="5273040" cy="50167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dirty="0"/>
              <a:t>Is that the reason it states in Hosea 4:6 </a:t>
            </a:r>
            <a:r>
              <a:rPr lang="en-US" sz="3200" b="1" dirty="0"/>
              <a:t>“</a:t>
            </a:r>
            <a:r>
              <a:rPr lang="en-US" sz="3200" b="1" dirty="0">
                <a:highlight>
                  <a:srgbClr val="FFFF00"/>
                </a:highlight>
              </a:rPr>
              <a:t>My people are destroyed for lack of knowledge</a:t>
            </a:r>
            <a:r>
              <a:rPr lang="en-US" sz="3200" b="1" dirty="0"/>
              <a:t>: because thou hast </a:t>
            </a:r>
            <a:r>
              <a:rPr lang="en-US" sz="3200" b="1" dirty="0">
                <a:solidFill>
                  <a:srgbClr val="FF0000"/>
                </a:solidFill>
              </a:rPr>
              <a:t>rejected</a:t>
            </a:r>
            <a:r>
              <a:rPr lang="en-US" sz="3200" b="1" dirty="0"/>
              <a:t> knowledge, </a:t>
            </a:r>
            <a:r>
              <a:rPr lang="en-US" sz="3200" b="1" dirty="0" smtClean="0"/>
              <a:t/>
            </a:r>
            <a:br>
              <a:rPr lang="en-US" sz="3200" b="1" dirty="0" smtClean="0"/>
            </a:br>
            <a:r>
              <a:rPr lang="en-US" sz="3200" b="1" dirty="0" smtClean="0"/>
              <a:t>I </a:t>
            </a:r>
            <a:r>
              <a:rPr lang="en-US" sz="3200" b="1" dirty="0"/>
              <a:t>will also reject thee, that thou shalt be no priest to me: seeing </a:t>
            </a:r>
            <a:r>
              <a:rPr lang="en-US" sz="3200" b="1" dirty="0">
                <a:solidFill>
                  <a:srgbClr val="FF0000"/>
                </a:solidFill>
              </a:rPr>
              <a:t>thou hast forgotten the Torah </a:t>
            </a:r>
            <a:r>
              <a:rPr lang="en-US" sz="3200" b="1" dirty="0"/>
              <a:t>of thy Elohim, I will also forget thy children</a:t>
            </a:r>
            <a:r>
              <a:rPr lang="en-US" sz="3200" dirty="0"/>
              <a:t>.” </a:t>
            </a:r>
          </a:p>
        </p:txBody>
      </p:sp>
      <p:pic>
        <p:nvPicPr>
          <p:cNvPr id="2" name="Picture 1">
            <a:extLst>
              <a:ext uri="{FF2B5EF4-FFF2-40B4-BE49-F238E27FC236}">
                <a16:creationId xmlns:a16="http://schemas.microsoft.com/office/drawing/2014/main" xmlns="" id="{A5DA2764-2804-4F24-AA6C-EF67B21970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11"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89</a:t>
            </a:fld>
            <a:endParaRPr lang="en-US" dirty="0">
              <a:solidFill>
                <a:schemeClr val="bg1"/>
              </a:solidFill>
            </a:endParaRPr>
          </a:p>
        </p:txBody>
      </p:sp>
    </p:spTree>
    <p:extLst>
      <p:ext uri="{BB962C8B-B14F-4D97-AF65-F5344CB8AC3E}">
        <p14:creationId xmlns:p14="http://schemas.microsoft.com/office/powerpoint/2010/main" val="330950706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7E9EC1-5638-45C3-A21B-9AF2821E2F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xmlns="" id="{340307B4-A7F1-4B21-B813-659321ED5A6B}"/>
              </a:ext>
            </a:extLst>
          </p:cNvPr>
          <p:cNvSpPr txBox="1"/>
          <p:nvPr/>
        </p:nvSpPr>
        <p:spPr>
          <a:xfrm>
            <a:off x="802640" y="4278362"/>
            <a:ext cx="10779760" cy="206210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dirty="0"/>
              <a:t>It states in Revelation 21:12 </a:t>
            </a:r>
            <a:r>
              <a:rPr lang="en-US" sz="3200" dirty="0" smtClean="0"/>
              <a:t> “</a:t>
            </a:r>
            <a:r>
              <a:rPr lang="en-US" sz="3200" dirty="0"/>
              <a:t>And it had a wall great and high, with </a:t>
            </a:r>
            <a:r>
              <a:rPr lang="en-US" sz="3200" b="1" dirty="0">
                <a:solidFill>
                  <a:srgbClr val="0000CC"/>
                </a:solidFill>
              </a:rPr>
              <a:t>twelve gates</a:t>
            </a:r>
            <a:r>
              <a:rPr lang="en-US" sz="3200" dirty="0"/>
              <a:t>, and at the gates twelve angels, and names written thereon, which are </a:t>
            </a:r>
            <a:r>
              <a:rPr lang="en-US" sz="3200" b="1" dirty="0">
                <a:solidFill>
                  <a:srgbClr val="FF0000"/>
                </a:solidFill>
              </a:rPr>
              <a:t>the names of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the </a:t>
            </a:r>
            <a:r>
              <a:rPr lang="en-US" sz="3200" b="1" dirty="0">
                <a:solidFill>
                  <a:srgbClr val="FF0000"/>
                </a:solidFill>
              </a:rPr>
              <a:t>twelve tribes of the sons of Israel.</a:t>
            </a:r>
            <a:r>
              <a:rPr lang="en-US" sz="3200" dirty="0"/>
              <a:t>” (Jubilee Bible)</a:t>
            </a:r>
          </a:p>
        </p:txBody>
      </p:sp>
      <p:pic>
        <p:nvPicPr>
          <p:cNvPr id="5" name="Picture 4">
            <a:extLst>
              <a:ext uri="{FF2B5EF4-FFF2-40B4-BE49-F238E27FC236}">
                <a16:creationId xmlns:a16="http://schemas.microsoft.com/office/drawing/2014/main" xmlns="" id="{4EBB0870-C4B0-4E03-B779-7C0BF68912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a:spLocks noGrp="1"/>
          </p:cNvSpPr>
          <p:nvPr>
            <p:ph type="sldNum" sz="quarter" idx="12"/>
          </p:nvPr>
        </p:nvSpPr>
        <p:spPr>
          <a:xfrm>
            <a:off x="9336741" y="6356350"/>
            <a:ext cx="2743200" cy="365125"/>
          </a:xfrm>
        </p:spPr>
        <p:txBody>
          <a:bodyPr/>
          <a:lstStyle/>
          <a:p>
            <a:fld id="{43E892F8-B361-4A69-A9B3-4ECEFF53BB19}" type="slidenum">
              <a:rPr lang="en-US" smtClean="0">
                <a:solidFill>
                  <a:schemeClr val="bg1"/>
                </a:solidFill>
              </a:rPr>
              <a:t>9</a:t>
            </a:fld>
            <a:endParaRPr lang="en-US" dirty="0">
              <a:solidFill>
                <a:schemeClr val="bg1"/>
              </a:solidFill>
            </a:endParaRPr>
          </a:p>
        </p:txBody>
      </p:sp>
    </p:spTree>
    <p:extLst>
      <p:ext uri="{BB962C8B-B14F-4D97-AF65-F5344CB8AC3E}">
        <p14:creationId xmlns:p14="http://schemas.microsoft.com/office/powerpoint/2010/main" val="4193088931"/>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1.bp.blogspot.com/_qnd3N-LwY5Y/S3WoSEkN3WI/AAAAAAAABW4/UYn9dhVv7nw/s400/Ask+questio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68872" y="914401"/>
            <a:ext cx="3957776" cy="45231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0926" y="674400"/>
            <a:ext cx="4169524"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eaLnBrk="0" fontAlgn="base" hangingPunct="0">
              <a:spcBef>
                <a:spcPct val="0"/>
              </a:spcBef>
              <a:spcAft>
                <a:spcPct val="0"/>
              </a:spcAft>
            </a:pPr>
            <a:r>
              <a:rPr lang="en-US" sz="4400" dirty="0">
                <a:solidFill>
                  <a:prstClr val="black"/>
                </a:solidFill>
                <a:latin typeface="Corbel" panose="020B0503020204020204"/>
              </a:rPr>
              <a:t>Did you know, that your religious leaders, pastors, ministers or your denomination </a:t>
            </a:r>
            <a:r>
              <a:rPr lang="en-US" sz="4400" b="1" dirty="0">
                <a:solidFill>
                  <a:srgbClr val="020202"/>
                </a:solidFill>
                <a:latin typeface="Corbel" panose="020B0503020204020204"/>
              </a:rPr>
              <a:t>can keep you out of heaven? </a:t>
            </a:r>
          </a:p>
        </p:txBody>
      </p:sp>
      <p:pic>
        <p:nvPicPr>
          <p:cNvPr id="3" name="Picture 2">
            <a:extLst>
              <a:ext uri="{FF2B5EF4-FFF2-40B4-BE49-F238E27FC236}">
                <a16:creationId xmlns:a16="http://schemas.microsoft.com/office/drawing/2014/main" xmlns="" id="{531E8DA0-098A-4435-AE3E-99E64E70E2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09" y="6339795"/>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98106"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90</a:t>
            </a:fld>
            <a:endParaRPr lang="en-US" dirty="0">
              <a:solidFill>
                <a:schemeClr val="bg1"/>
              </a:solidFill>
            </a:endParaRPr>
          </a:p>
        </p:txBody>
      </p:sp>
      <p:sp>
        <p:nvSpPr>
          <p:cNvPr id="7" name="Rectangle 6"/>
          <p:cNvSpPr/>
          <p:nvPr/>
        </p:nvSpPr>
        <p:spPr>
          <a:xfrm>
            <a:off x="228600" y="152400"/>
            <a:ext cx="11730318" cy="6553200"/>
          </a:xfrm>
          <a:prstGeom prst="rect">
            <a:avLst/>
          </a:prstGeom>
          <a:noFill/>
          <a:ln w="57150">
            <a:solidFill>
              <a:srgbClr val="00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orbel" panose="020B0503020204020204"/>
            </a:endParaRPr>
          </a:p>
        </p:txBody>
      </p:sp>
    </p:spTree>
    <p:extLst>
      <p:ext uri="{BB962C8B-B14F-4D97-AF65-F5344CB8AC3E}">
        <p14:creationId xmlns:p14="http://schemas.microsoft.com/office/powerpoint/2010/main" val="3006581687"/>
      </p:ext>
    </p:extLst>
  </p:cSld>
  <p:clrMapOvr>
    <a:masterClrMapping/>
  </p:clrMapOvr>
  <mc:AlternateContent xmlns:mc="http://schemas.openxmlformats.org/markup-compatibility/2006" xmlns:p14="http://schemas.microsoft.com/office/powerpoint/2010/main">
    <mc:Choice Requires="p14">
      <p:transition spd="slow" p14:dur="1750" advTm="9112">
        <p14:switch dir="r"/>
      </p:transition>
    </mc:Choice>
    <mc:Fallback xmlns="">
      <p:transition spd="slow" advTm="9112">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bible.ca/interactive/Preaching.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438" y="304518"/>
            <a:ext cx="3224612" cy="5022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543" y="365532"/>
            <a:ext cx="7747488" cy="50783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scene3d>
              <a:camera prst="orthographicFront"/>
              <a:lightRig rig="threePt" dir="t"/>
            </a:scene3d>
            <a:sp3d extrusionH="57150">
              <a:bevelT w="38100" h="38100"/>
            </a:sp3d>
          </a:bodyPr>
          <a:lstStyle/>
          <a:p>
            <a:pPr algn="ctr" eaLnBrk="0" fontAlgn="base" hangingPunct="0">
              <a:spcBef>
                <a:spcPct val="0"/>
              </a:spcBef>
              <a:spcAft>
                <a:spcPct val="0"/>
              </a:spcAft>
            </a:pPr>
            <a:r>
              <a:rPr lang="en-US" sz="3600" dirty="0">
                <a:solidFill>
                  <a:schemeClr val="bg1"/>
                </a:solidFill>
                <a:latin typeface="Corbel" panose="020B0503020204020204"/>
              </a:rPr>
              <a:t>Here is what Yahusha said to the Jewish leaders at that </a:t>
            </a:r>
            <a:r>
              <a:rPr lang="en-US" sz="3600" dirty="0">
                <a:solidFill>
                  <a:schemeClr val="bg1"/>
                </a:solidFill>
              </a:rPr>
              <a:t>time in Luke 11:52 </a:t>
            </a:r>
            <a:r>
              <a:rPr lang="en-US" sz="3600" dirty="0" smtClean="0">
                <a:solidFill>
                  <a:schemeClr val="bg1"/>
                </a:solidFill>
              </a:rPr>
              <a:t/>
            </a:r>
            <a:br>
              <a:rPr lang="en-US" sz="3600" dirty="0" smtClean="0">
                <a:solidFill>
                  <a:schemeClr val="bg1"/>
                </a:solidFill>
              </a:rPr>
            </a:br>
            <a:r>
              <a:rPr lang="en-US" sz="3600" b="1" dirty="0" smtClean="0">
                <a:solidFill>
                  <a:schemeClr val="bg1"/>
                </a:solidFill>
              </a:rPr>
              <a:t>“</a:t>
            </a:r>
            <a:r>
              <a:rPr lang="en-US" sz="3600" b="1" dirty="0">
                <a:solidFill>
                  <a:schemeClr val="bg1"/>
                </a:solidFill>
              </a:rPr>
              <a:t>Woe unto you, lawyers! for </a:t>
            </a:r>
            <a:r>
              <a:rPr lang="en-US" sz="3600" b="1" dirty="0">
                <a:solidFill>
                  <a:srgbClr val="00FFCC"/>
                </a:solidFill>
              </a:rPr>
              <a:t>ye have taken away the key of </a:t>
            </a:r>
            <a:r>
              <a:rPr lang="en-US" sz="3600" b="1" dirty="0" smtClean="0">
                <a:solidFill>
                  <a:srgbClr val="00FFCC"/>
                </a:solidFill>
              </a:rPr>
              <a:t>knowledge:</a:t>
            </a:r>
            <a:r>
              <a:rPr lang="en-US" sz="3600" b="1" dirty="0" smtClean="0">
                <a:solidFill>
                  <a:schemeClr val="bg1"/>
                </a:solidFill>
              </a:rPr>
              <a:t> </a:t>
            </a:r>
            <a:r>
              <a:rPr lang="en-US" sz="3600" b="1" dirty="0" smtClean="0">
                <a:solidFill>
                  <a:srgbClr val="FFFF00"/>
                </a:solidFill>
              </a:rPr>
              <a:t>ye </a:t>
            </a:r>
            <a:r>
              <a:rPr lang="en-US" sz="3600" b="1" dirty="0">
                <a:solidFill>
                  <a:srgbClr val="FFFF00"/>
                </a:solidFill>
              </a:rPr>
              <a:t>entered not in yourselves, and them that were entering in ye </a:t>
            </a:r>
            <a:r>
              <a:rPr lang="en-US" sz="3600" b="1" dirty="0" smtClean="0">
                <a:solidFill>
                  <a:srgbClr val="FFFF00"/>
                </a:solidFill>
              </a:rPr>
              <a:t>hindered.</a:t>
            </a:r>
            <a:r>
              <a:rPr lang="en-US" sz="3600" b="1" dirty="0" smtClean="0">
                <a:solidFill>
                  <a:schemeClr val="bg1"/>
                </a:solidFill>
              </a:rPr>
              <a:t>”</a:t>
            </a:r>
            <a:r>
              <a:rPr lang="en-US" sz="3600" b="1" dirty="0">
                <a:solidFill>
                  <a:schemeClr val="bg1"/>
                </a:solidFill>
              </a:rPr>
              <a:t> </a:t>
            </a:r>
          </a:p>
          <a:p>
            <a:pPr algn="ctr" eaLnBrk="0" fontAlgn="base" hangingPunct="0">
              <a:spcBef>
                <a:spcPct val="0"/>
              </a:spcBef>
              <a:spcAft>
                <a:spcPct val="0"/>
              </a:spcAft>
            </a:pPr>
            <a:r>
              <a:rPr lang="en-US" sz="3600" b="1" dirty="0">
                <a:solidFill>
                  <a:schemeClr val="bg1"/>
                </a:solidFill>
                <a:latin typeface="Corbel" panose="020B0503020204020204"/>
              </a:rPr>
              <a:t>He would be repeating the same words to all the 41,000 different Christian denominations of today!</a:t>
            </a:r>
          </a:p>
        </p:txBody>
      </p:sp>
      <p:sp>
        <p:nvSpPr>
          <p:cNvPr id="3" name="Rectangle 2"/>
          <p:cNvSpPr/>
          <p:nvPr/>
        </p:nvSpPr>
        <p:spPr>
          <a:xfrm>
            <a:off x="228600" y="152400"/>
            <a:ext cx="11730318" cy="6553200"/>
          </a:xfrm>
          <a:prstGeom prst="rect">
            <a:avLst/>
          </a:prstGeom>
          <a:noFill/>
          <a:ln w="57150">
            <a:solidFill>
              <a:srgbClr val="00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orbel" panose="020B0503020204020204"/>
            </a:endParaRPr>
          </a:p>
        </p:txBody>
      </p:sp>
      <p:sp>
        <p:nvSpPr>
          <p:cNvPr id="5" name="Rectangle 4">
            <a:extLst>
              <a:ext uri="{FF2B5EF4-FFF2-40B4-BE49-F238E27FC236}">
                <a16:creationId xmlns:a16="http://schemas.microsoft.com/office/drawing/2014/main" xmlns="" id="{65AE157C-D415-4CE6-A13E-6436456556AD}"/>
              </a:ext>
            </a:extLst>
          </p:cNvPr>
          <p:cNvSpPr/>
          <p:nvPr/>
        </p:nvSpPr>
        <p:spPr>
          <a:xfrm>
            <a:off x="1156251" y="5626088"/>
            <a:ext cx="9312934"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800" b="1" cap="none" spc="0" dirty="0">
                <a:ln w="12700">
                  <a:solidFill>
                    <a:schemeClr val="accent1"/>
                  </a:solidFill>
                  <a:prstDash val="solid"/>
                </a:ln>
                <a:solidFill>
                  <a:srgbClr val="FF0000"/>
                </a:solidFill>
                <a:effectLst>
                  <a:outerShdw dist="38100" dir="2640000" algn="bl" rotWithShape="0">
                    <a:schemeClr val="accent1"/>
                  </a:outerShdw>
                </a:effectLst>
              </a:rPr>
              <a:t>Why can I make such a statement?</a:t>
            </a:r>
          </a:p>
        </p:txBody>
      </p:sp>
      <p:pic>
        <p:nvPicPr>
          <p:cNvPr id="4" name="Picture 3">
            <a:extLst>
              <a:ext uri="{FF2B5EF4-FFF2-40B4-BE49-F238E27FC236}">
                <a16:creationId xmlns:a16="http://schemas.microsoft.com/office/drawing/2014/main" xmlns="" id="{342CAA0B-459A-4210-86A5-A62287B18C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69638"/>
            <a:ext cx="2103302" cy="518205"/>
          </a:xfrm>
          <a:prstGeom prst="rect">
            <a:avLst/>
          </a:prstGeom>
        </p:spPr>
      </p:pic>
      <p:sp>
        <p:nvSpPr>
          <p:cNvPr id="8" name="Slide Number Placeholder 5">
            <a:extLst>
              <a:ext uri="{FF2B5EF4-FFF2-40B4-BE49-F238E27FC236}">
                <a16:creationId xmlns:a16="http://schemas.microsoft.com/office/drawing/2014/main" xmlns="" id="{BEE43D6D-A406-49F1-A162-97321A81FB45}"/>
              </a:ext>
            </a:extLst>
          </p:cNvPr>
          <p:cNvSpPr txBox="1">
            <a:spLocks/>
          </p:cNvSpPr>
          <p:nvPr/>
        </p:nvSpPr>
        <p:spPr>
          <a:xfrm>
            <a:off x="9498106" y="65177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91</a:t>
            </a:fld>
            <a:endParaRPr lang="en-US" dirty="0">
              <a:solidFill>
                <a:schemeClr val="bg1"/>
              </a:solidFill>
            </a:endParaRPr>
          </a:p>
        </p:txBody>
      </p:sp>
    </p:spTree>
    <p:extLst>
      <p:ext uri="{BB962C8B-B14F-4D97-AF65-F5344CB8AC3E}">
        <p14:creationId xmlns:p14="http://schemas.microsoft.com/office/powerpoint/2010/main" val="2599916897"/>
      </p:ext>
    </p:extLst>
  </p:cSld>
  <p:clrMapOvr>
    <a:masterClrMapping/>
  </p:clrMapOvr>
  <mc:AlternateContent xmlns:mc="http://schemas.openxmlformats.org/markup-compatibility/2006" xmlns:p14="http://schemas.microsoft.com/office/powerpoint/2010/main">
    <mc:Choice Requires="p14">
      <p:transition spd="slow" p14:dur="1600" advTm="37952">
        <p14:conveyor dir="l"/>
      </p:transition>
    </mc:Choice>
    <mc:Fallback xmlns="">
      <p:transition spd="slow" advTm="379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bible.ca/interactive/Preaching.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0" y="460450"/>
            <a:ext cx="3224612" cy="5022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860" y="555084"/>
            <a:ext cx="7970520" cy="563231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000" b="1" dirty="0">
                <a:solidFill>
                  <a:schemeClr val="bg1"/>
                </a:solidFill>
                <a:latin typeface="Corbel" panose="020B0503020204020204"/>
              </a:rPr>
              <a:t>I repeat, Christianity is NOT the Religion that the Hebrew Messiah Yahusha started nor supports. </a:t>
            </a:r>
            <a:r>
              <a:rPr lang="en-US" sz="4000" b="1" dirty="0" smtClean="0">
                <a:solidFill>
                  <a:schemeClr val="bg1"/>
                </a:solidFill>
                <a:latin typeface="Corbel" panose="020B0503020204020204"/>
              </a:rPr>
              <a:t/>
            </a:r>
            <a:br>
              <a:rPr lang="en-US" sz="4000" b="1" dirty="0" smtClean="0">
                <a:solidFill>
                  <a:schemeClr val="bg1"/>
                </a:solidFill>
                <a:latin typeface="Corbel" panose="020B0503020204020204"/>
              </a:rPr>
            </a:br>
            <a:r>
              <a:rPr lang="en-US" sz="4000" b="1" dirty="0" smtClean="0">
                <a:solidFill>
                  <a:schemeClr val="bg1"/>
                </a:solidFill>
                <a:latin typeface="Corbel" panose="020B0503020204020204"/>
              </a:rPr>
              <a:t>It </a:t>
            </a:r>
            <a:r>
              <a:rPr lang="en-US" sz="4000" b="1" dirty="0">
                <a:solidFill>
                  <a:schemeClr val="bg1"/>
                </a:solidFill>
                <a:latin typeface="Corbel" panose="020B0503020204020204"/>
              </a:rPr>
              <a:t>is a hybrid religion, a mixture of some of the teachings of Yahusha, but not the same religion that He, nor the apostles taught! Don’t accept my word, check it out for yourself while there is time to do it!</a:t>
            </a:r>
          </a:p>
        </p:txBody>
      </p:sp>
      <p:sp>
        <p:nvSpPr>
          <p:cNvPr id="3" name="Rectangle 2"/>
          <p:cNvSpPr/>
          <p:nvPr/>
        </p:nvSpPr>
        <p:spPr>
          <a:xfrm>
            <a:off x="228600" y="152400"/>
            <a:ext cx="11730318" cy="6553200"/>
          </a:xfrm>
          <a:prstGeom prst="rect">
            <a:avLst/>
          </a:prstGeom>
          <a:noFill/>
          <a:ln w="57150">
            <a:solidFill>
              <a:srgbClr val="00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orbel" panose="020B0503020204020204"/>
            </a:endParaRPr>
          </a:p>
        </p:txBody>
      </p:sp>
      <p:pic>
        <p:nvPicPr>
          <p:cNvPr id="4" name="Picture 3">
            <a:extLst>
              <a:ext uri="{FF2B5EF4-FFF2-40B4-BE49-F238E27FC236}">
                <a16:creationId xmlns:a16="http://schemas.microsoft.com/office/drawing/2014/main" xmlns="" id="{7605EE5D-E7D6-4DA2-8E1E-E38020033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0163"/>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txBox="1">
            <a:spLocks/>
          </p:cNvSpPr>
          <p:nvPr/>
        </p:nvSpPr>
        <p:spPr>
          <a:xfrm>
            <a:off x="9507071"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92</a:t>
            </a:fld>
            <a:endParaRPr lang="en-US" dirty="0">
              <a:solidFill>
                <a:schemeClr val="bg1"/>
              </a:solidFill>
            </a:endParaRPr>
          </a:p>
        </p:txBody>
      </p:sp>
    </p:spTree>
    <p:extLst>
      <p:ext uri="{BB962C8B-B14F-4D97-AF65-F5344CB8AC3E}">
        <p14:creationId xmlns:p14="http://schemas.microsoft.com/office/powerpoint/2010/main" val="1707945416"/>
      </p:ext>
    </p:extLst>
  </p:cSld>
  <p:clrMapOvr>
    <a:masterClrMapping/>
  </p:clrMapOvr>
  <mc:AlternateContent xmlns:mc="http://schemas.openxmlformats.org/markup-compatibility/2006" xmlns:p14="http://schemas.microsoft.com/office/powerpoint/2010/main">
    <mc:Choice Requires="p14">
      <p:transition spd="slow" p14:dur="1600" advTm="37952">
        <p14:conveyor dir="l"/>
      </p:transition>
    </mc:Choice>
    <mc:Fallback xmlns="">
      <p:transition spd="slow" advTm="37952">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0270" y="3918358"/>
            <a:ext cx="6327873" cy="2562788"/>
          </a:xfrm>
          <a:prstGeom prst="rect">
            <a:avLst/>
          </a:prstGeom>
          <a:scene3d>
            <a:camera prst="orthographicFront"/>
            <a:lightRig rig="threePt" dir="t"/>
          </a:scene3d>
          <a:sp3d>
            <a:bevelT/>
          </a:sp3d>
        </p:spPr>
      </p:pic>
      <p:sp>
        <p:nvSpPr>
          <p:cNvPr id="3" name="TextBox 2"/>
          <p:cNvSpPr txBox="1"/>
          <p:nvPr/>
        </p:nvSpPr>
        <p:spPr>
          <a:xfrm>
            <a:off x="788276" y="543076"/>
            <a:ext cx="10611862" cy="3046988"/>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sto MT" panose="02040603050505030304"/>
                <a:ea typeface="+mn-ea"/>
                <a:cs typeface="+mn-cs"/>
              </a:rPr>
              <a:t>These are the facts, which are </a:t>
            </a:r>
            <a:r>
              <a:rPr kumimoji="0" lang="en-US" sz="3200" b="1" i="0" u="none" strike="noStrike" kern="1200" cap="none" spc="0" normalizeH="0" baseline="0" noProof="0" dirty="0">
                <a:ln>
                  <a:noFill/>
                </a:ln>
                <a:solidFill>
                  <a:srgbClr val="00FF99"/>
                </a:solidFill>
                <a:effectLst/>
                <a:uLnTx/>
                <a:uFillTx/>
                <a:latin typeface="Calisto MT" panose="02040603050505030304"/>
                <a:ea typeface="+mn-ea"/>
                <a:cs typeface="+mn-cs"/>
              </a:rPr>
              <a:t>not</a:t>
            </a:r>
            <a:r>
              <a:rPr kumimoji="0" lang="en-US" sz="3200" b="0" i="0" u="none" strike="noStrike" kern="1200" cap="none" spc="0" normalizeH="0" baseline="0" noProof="0" dirty="0">
                <a:ln>
                  <a:noFill/>
                </a:ln>
                <a:solidFill>
                  <a:prstClr val="white"/>
                </a:solidFill>
                <a:effectLst/>
                <a:uLnTx/>
                <a:uFillTx/>
                <a:latin typeface="Calisto MT" panose="02040603050505030304"/>
                <a:ea typeface="+mn-ea"/>
                <a:cs typeface="+mn-cs"/>
              </a:rPr>
              <a:t> intended to offend, condemn or to judge individuals, </a:t>
            </a:r>
            <a:r>
              <a:rPr kumimoji="0" lang="en-US" sz="3200" b="1" i="0" u="none" strike="noStrike" kern="1200" cap="none" spc="0" normalizeH="0" baseline="0" noProof="0" dirty="0">
                <a:ln>
                  <a:noFill/>
                </a:ln>
                <a:solidFill>
                  <a:srgbClr val="00FF99"/>
                </a:solidFill>
                <a:effectLst/>
                <a:uLnTx/>
                <a:uFillTx/>
                <a:latin typeface="Calisto MT" panose="02040603050505030304"/>
                <a:ea typeface="+mn-ea"/>
                <a:cs typeface="+mn-cs"/>
              </a:rPr>
              <a:t>but</a:t>
            </a:r>
            <a:r>
              <a:rPr kumimoji="0" lang="en-US" sz="3200" b="0" i="0" u="none" strike="noStrike" kern="1200" cap="none" spc="0" normalizeH="0" baseline="0" noProof="0" dirty="0">
                <a:ln>
                  <a:noFill/>
                </a:ln>
                <a:solidFill>
                  <a:prstClr val="white"/>
                </a:solidFill>
                <a:effectLst/>
                <a:uLnTx/>
                <a:uFillTx/>
                <a:latin typeface="Calisto MT" panose="02040603050505030304"/>
                <a:ea typeface="+mn-ea"/>
                <a:cs typeface="+mn-cs"/>
              </a:rPr>
              <a:t> to be a wake-up call. </a:t>
            </a:r>
            <a:r>
              <a:rPr kumimoji="0" lang="en-US" sz="3200" b="0" i="0" u="none" strike="noStrike" kern="1200" cap="none" spc="0" normalizeH="0" baseline="0" noProof="0" dirty="0" smtClean="0">
                <a:ln>
                  <a:noFill/>
                </a:ln>
                <a:solidFill>
                  <a:prstClr val="white"/>
                </a:solidFill>
                <a:effectLst/>
                <a:uLnTx/>
                <a:uFillTx/>
                <a:latin typeface="Calisto MT" panose="02040603050505030304"/>
                <a:ea typeface="+mn-ea"/>
                <a:cs typeface="+mn-cs"/>
              </a:rPr>
              <a:t/>
            </a:r>
            <a:br>
              <a:rPr kumimoji="0" lang="en-US" sz="3200" b="0" i="0" u="none" strike="noStrike" kern="1200" cap="none" spc="0" normalizeH="0" baseline="0" noProof="0" dirty="0" smtClean="0">
                <a:ln>
                  <a:noFill/>
                </a:ln>
                <a:solidFill>
                  <a:prstClr val="white"/>
                </a:solidFill>
                <a:effectLst/>
                <a:uLnTx/>
                <a:uFillTx/>
                <a:latin typeface="Calisto MT" panose="02040603050505030304"/>
                <a:ea typeface="+mn-ea"/>
                <a:cs typeface="+mn-cs"/>
              </a:rPr>
            </a:br>
            <a:r>
              <a:rPr kumimoji="0" lang="en-US" sz="3200" b="0" i="0" u="none" strike="noStrike" kern="1200" cap="none" spc="0" normalizeH="0" baseline="0" noProof="0" dirty="0" smtClean="0">
                <a:ln>
                  <a:noFill/>
                </a:ln>
                <a:solidFill>
                  <a:prstClr val="white"/>
                </a:solidFill>
                <a:effectLst/>
                <a:uLnTx/>
                <a:uFillTx/>
                <a:latin typeface="Calisto MT" panose="02040603050505030304"/>
                <a:ea typeface="+mn-ea"/>
                <a:cs typeface="+mn-cs"/>
              </a:rPr>
              <a:t>It </a:t>
            </a:r>
            <a:r>
              <a:rPr kumimoji="0" lang="en-US" sz="3200" b="0" i="0" u="none" strike="noStrike" kern="1200" cap="none" spc="0" normalizeH="0" baseline="0" noProof="0" dirty="0">
                <a:ln>
                  <a:noFill/>
                </a:ln>
                <a:solidFill>
                  <a:prstClr val="white"/>
                </a:solidFill>
                <a:effectLst/>
                <a:uLnTx/>
                <a:uFillTx/>
                <a:latin typeface="Calisto MT" panose="02040603050505030304"/>
                <a:ea typeface="+mn-ea"/>
                <a:cs typeface="+mn-cs"/>
              </a:rPr>
              <a:t>is for our own good to find out what happened during the past 2,000 years and make a U-turn to the Elohim of Abraham, Isaac and Israel (Jacob) and to the written instructions He gave through Moses. </a:t>
            </a:r>
          </a:p>
        </p:txBody>
      </p:sp>
      <p:pic>
        <p:nvPicPr>
          <p:cNvPr id="4" name="Picture 3">
            <a:extLst>
              <a:ext uri="{FF2B5EF4-FFF2-40B4-BE49-F238E27FC236}">
                <a16:creationId xmlns:a16="http://schemas.microsoft.com/office/drawing/2014/main" xmlns="" id="{24E4FFE8-43FA-4294-84DF-26914FCB11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pPr/>
              <a:t>93</a:t>
            </a:fld>
            <a:endParaRPr lang="en-US" dirty="0"/>
          </a:p>
        </p:txBody>
      </p:sp>
    </p:spTree>
    <p:extLst>
      <p:ext uri="{BB962C8B-B14F-4D97-AF65-F5344CB8AC3E}">
        <p14:creationId xmlns:p14="http://schemas.microsoft.com/office/powerpoint/2010/main" val="1053021372"/>
      </p:ext>
    </p:extLst>
  </p:cSld>
  <p:clrMapOvr>
    <a:masterClrMapping/>
  </p:clrMapOvr>
  <p:transition spd="slow" advTm="29816">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64187" y="1046513"/>
            <a:ext cx="4065813" cy="40658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981052" y="612844"/>
            <a:ext cx="5673436" cy="526297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 CENA" panose="02000000000000000000" pitchFamily="2" charset="0"/>
                <a:ea typeface="+mn-ea"/>
                <a:cs typeface="Arial" panose="020B0604020202020204" pitchFamily="34" charset="0"/>
              </a:rPr>
              <a:t>Your eternal destiny will not be the result of chance but of A PERSONAL CHOICE. </a:t>
            </a:r>
            <a: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t/>
            </a:r>
            <a:b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br>
            <a: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t>So </a:t>
            </a:r>
            <a:r>
              <a:rPr kumimoji="0" lang="en-US" sz="4800" b="1" i="0" u="none" strike="noStrike" kern="1200" cap="none" spc="0" normalizeH="0" baseline="0" noProof="0" dirty="0">
                <a:ln>
                  <a:noFill/>
                </a:ln>
                <a:solidFill>
                  <a:prstClr val="white"/>
                </a:solidFill>
                <a:effectLst/>
                <a:uLnTx/>
                <a:uFillTx/>
                <a:latin typeface="AR CENA" panose="02000000000000000000" pitchFamily="2" charset="0"/>
                <a:ea typeface="+mn-ea"/>
                <a:cs typeface="Arial" panose="020B0604020202020204" pitchFamily="34" charset="0"/>
              </a:rPr>
              <a:t>choose LIFE by accepting Yahshua as your </a:t>
            </a:r>
            <a: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t>Saviour </a:t>
            </a:r>
            <a:r>
              <a:rPr kumimoji="0" lang="en-US" sz="4800" b="1" i="0" u="none" strike="noStrike" kern="1200" cap="none" spc="0" normalizeH="0" baseline="0" noProof="0" dirty="0">
                <a:ln>
                  <a:noFill/>
                </a:ln>
                <a:solidFill>
                  <a:prstClr val="white"/>
                </a:solidFill>
                <a:effectLst/>
                <a:uLnTx/>
                <a:uFillTx/>
                <a:latin typeface="AR CENA" panose="02000000000000000000" pitchFamily="2" charset="0"/>
                <a:ea typeface="+mn-ea"/>
                <a:cs typeface="Arial" panose="020B0604020202020204" pitchFamily="34" charset="0"/>
              </a:rPr>
              <a:t>and follow His instructions, </a:t>
            </a:r>
            <a: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t/>
            </a:r>
            <a:b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br>
            <a:r>
              <a:rPr kumimoji="0" lang="en-US" sz="4800" b="1" i="0" u="none" strike="noStrike" kern="1200" cap="none" spc="0" normalizeH="0" baseline="0" noProof="0" dirty="0" smtClean="0">
                <a:ln>
                  <a:noFill/>
                </a:ln>
                <a:solidFill>
                  <a:prstClr val="white"/>
                </a:solidFill>
                <a:effectLst/>
                <a:uLnTx/>
                <a:uFillTx/>
                <a:latin typeface="AR CENA" panose="02000000000000000000" pitchFamily="2" charset="0"/>
                <a:ea typeface="+mn-ea"/>
                <a:cs typeface="Arial" panose="020B0604020202020204" pitchFamily="34" charset="0"/>
              </a:rPr>
              <a:t>the </a:t>
            </a:r>
            <a:r>
              <a:rPr kumimoji="0" lang="en-US" sz="4800" b="1" i="0" u="none" strike="noStrike" kern="1200" cap="none" spc="0" normalizeH="0" baseline="0" noProof="0" dirty="0">
                <a:ln>
                  <a:noFill/>
                </a:ln>
                <a:solidFill>
                  <a:prstClr val="white"/>
                </a:solidFill>
                <a:effectLst/>
                <a:uLnTx/>
                <a:uFillTx/>
                <a:latin typeface="AR CENA" panose="02000000000000000000" pitchFamily="2" charset="0"/>
                <a:ea typeface="+mn-ea"/>
                <a:cs typeface="Arial" panose="020B0604020202020204" pitchFamily="34" charset="0"/>
              </a:rPr>
              <a:t>Torah!</a:t>
            </a:r>
          </a:p>
        </p:txBody>
      </p:sp>
      <p:pic>
        <p:nvPicPr>
          <p:cNvPr id="4" name="Picture 3">
            <a:extLst>
              <a:ext uri="{FF2B5EF4-FFF2-40B4-BE49-F238E27FC236}">
                <a16:creationId xmlns:a16="http://schemas.microsoft.com/office/drawing/2014/main" xmlns="" id="{A711CF12-A675-4310-B75C-EB0F3DC64B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1417"/>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pPr/>
              <a:t>94</a:t>
            </a:fld>
            <a:endParaRPr lang="en-US" dirty="0"/>
          </a:p>
        </p:txBody>
      </p:sp>
    </p:spTree>
    <p:extLst>
      <p:ext uri="{BB962C8B-B14F-4D97-AF65-F5344CB8AC3E}">
        <p14:creationId xmlns:p14="http://schemas.microsoft.com/office/powerpoint/2010/main" val="303498254"/>
      </p:ext>
    </p:extLst>
  </p:cSld>
  <p:clrMapOvr>
    <a:masterClrMapping/>
  </p:clrMapOvr>
  <p:transition spd="slow" advTm="20068">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3.bp.blogspot.com/-Y4856qFAnKY/UBK_nXW_PuI/AAAAAAAAAuc/4haNQOms6Ug/s1600/bored-face-emoticon-i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2" y="1086775"/>
            <a:ext cx="4856478" cy="4354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9764" y="512680"/>
            <a:ext cx="5791835" cy="56323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algn="ctr" eaLnBrk="0" fontAlgn="base" hangingPunct="0">
              <a:spcBef>
                <a:spcPct val="0"/>
              </a:spcBef>
              <a:spcAft>
                <a:spcPct val="0"/>
              </a:spcAft>
            </a:pPr>
            <a:r>
              <a:rPr lang="en-US" sz="3600" b="1" dirty="0">
                <a:solidFill>
                  <a:srgbClr val="000000"/>
                </a:solidFill>
                <a:latin typeface="Corbel" panose="020B0503020204020204"/>
              </a:rPr>
              <a:t>This must be repeated over and over, that in matters of salvation we cannot trust any man, church or denomination! </a:t>
            </a:r>
          </a:p>
          <a:p>
            <a:pPr algn="ctr" eaLnBrk="0" fontAlgn="base" hangingPunct="0">
              <a:spcBef>
                <a:spcPct val="0"/>
              </a:spcBef>
              <a:spcAft>
                <a:spcPct val="0"/>
              </a:spcAft>
            </a:pPr>
            <a:r>
              <a:rPr lang="en-US" sz="3600" b="1" dirty="0">
                <a:solidFill>
                  <a:srgbClr val="000000"/>
                </a:solidFill>
                <a:latin typeface="Corbel" panose="020B0503020204020204"/>
              </a:rPr>
              <a:t>There is only </a:t>
            </a:r>
            <a:r>
              <a:rPr lang="en-US" sz="3600" b="1" dirty="0" smtClean="0">
                <a:solidFill>
                  <a:srgbClr val="000000"/>
                </a:solidFill>
                <a:latin typeface="Corbel" panose="020B0503020204020204"/>
              </a:rPr>
              <a:t>One </a:t>
            </a:r>
            <a:r>
              <a:rPr lang="en-US" sz="3600" b="1" dirty="0">
                <a:solidFill>
                  <a:srgbClr val="000000"/>
                </a:solidFill>
                <a:latin typeface="Corbel" panose="020B0503020204020204"/>
              </a:rPr>
              <a:t>we can trust, that is the Father </a:t>
            </a:r>
            <a:r>
              <a:rPr lang="en-US" sz="3600" b="1" dirty="0">
                <a:solidFill>
                  <a:srgbClr val="FF0000"/>
                </a:solidFill>
                <a:latin typeface="Corbel" panose="020B0503020204020204"/>
              </a:rPr>
              <a:t>Yah</a:t>
            </a:r>
            <a:r>
              <a:rPr lang="en-US" sz="3600" b="1" dirty="0">
                <a:solidFill>
                  <a:srgbClr val="000000"/>
                </a:solidFill>
                <a:latin typeface="Corbel" panose="020B0503020204020204"/>
              </a:rPr>
              <a:t>uwah and His Son </a:t>
            </a:r>
            <a:r>
              <a:rPr lang="en-US" sz="3600" b="1" dirty="0">
                <a:solidFill>
                  <a:srgbClr val="FF0000"/>
                </a:solidFill>
                <a:latin typeface="Corbel" panose="020B0503020204020204"/>
              </a:rPr>
              <a:t>Yah</a:t>
            </a:r>
            <a:r>
              <a:rPr lang="en-US" sz="3600" b="1" dirty="0">
                <a:solidFill>
                  <a:srgbClr val="000000"/>
                </a:solidFill>
                <a:latin typeface="Corbel" panose="020B0503020204020204"/>
              </a:rPr>
              <a:t>usha and their instructions, called Torah!</a:t>
            </a:r>
          </a:p>
        </p:txBody>
      </p:sp>
      <p:sp>
        <p:nvSpPr>
          <p:cNvPr id="4" name="Rectangle 3"/>
          <p:cNvSpPr/>
          <p:nvPr/>
        </p:nvSpPr>
        <p:spPr>
          <a:xfrm>
            <a:off x="426720" y="304800"/>
            <a:ext cx="11277600" cy="6172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orbel" panose="020B0503020204020204"/>
            </a:endParaRPr>
          </a:p>
        </p:txBody>
      </p:sp>
      <p:pic>
        <p:nvPicPr>
          <p:cNvPr id="2" name="Picture 1">
            <a:extLst>
              <a:ext uri="{FF2B5EF4-FFF2-40B4-BE49-F238E27FC236}">
                <a16:creationId xmlns:a16="http://schemas.microsoft.com/office/drawing/2014/main" xmlns="" id="{7F620DBB-BD9A-496C-9972-653A2147E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52870"/>
            <a:ext cx="2103302" cy="518205"/>
          </a:xfrm>
          <a:prstGeom prst="rect">
            <a:avLst/>
          </a:prstGeom>
        </p:spPr>
      </p:pic>
      <p:sp>
        <p:nvSpPr>
          <p:cNvPr id="7" name="Slide Number Placeholder 5">
            <a:extLst>
              <a:ext uri="{FF2B5EF4-FFF2-40B4-BE49-F238E27FC236}">
                <a16:creationId xmlns:a16="http://schemas.microsoft.com/office/drawing/2014/main" xmlns="" id="{BEE43D6D-A406-49F1-A162-97321A81FB45}"/>
              </a:ext>
            </a:extLst>
          </p:cNvPr>
          <p:cNvSpPr txBox="1">
            <a:spLocks/>
          </p:cNvSpPr>
          <p:nvPr/>
        </p:nvSpPr>
        <p:spPr>
          <a:xfrm>
            <a:off x="9498106" y="65266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95</a:t>
            </a:fld>
            <a:endParaRPr lang="en-US" dirty="0">
              <a:solidFill>
                <a:schemeClr val="bg1"/>
              </a:solidFill>
            </a:endParaRPr>
          </a:p>
        </p:txBody>
      </p:sp>
    </p:spTree>
    <p:custDataLst>
      <p:tags r:id="rId1"/>
    </p:custDataLst>
    <p:extLst>
      <p:ext uri="{BB962C8B-B14F-4D97-AF65-F5344CB8AC3E}">
        <p14:creationId xmlns:p14="http://schemas.microsoft.com/office/powerpoint/2010/main" val="1818357132"/>
      </p:ext>
    </p:extLst>
  </p:cSld>
  <p:clrMapOvr>
    <a:masterClrMapping/>
  </p:clrMapOvr>
  <mc:AlternateContent xmlns:mc="http://schemas.openxmlformats.org/markup-compatibility/2006" xmlns:p14="http://schemas.microsoft.com/office/powerpoint/2010/main">
    <mc:Choice Requires="p14">
      <p:transition spd="slow" p14:dur="1750" advTm="24358">
        <p:pull/>
      </p:transition>
    </mc:Choice>
    <mc:Fallback xmlns="">
      <p:transition spd="slow" advTm="24358">
        <p:pull/>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xmlns="" id="{EC9084B7-90D2-4F28-B930-6F77A2F81FB7}"/>
              </a:ext>
            </a:extLst>
          </p:cNvPr>
          <p:cNvSpPr/>
          <p:nvPr/>
        </p:nvSpPr>
        <p:spPr>
          <a:xfrm>
            <a:off x="465696" y="2422144"/>
            <a:ext cx="7608429" cy="341632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BE PART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HIS </a:t>
            </a:r>
            <a:r>
              <a:rPr kumimoji="0" lang="en-US" sz="72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SET-APART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PEOPLE, HIS BRIDE!</a:t>
            </a:r>
          </a:p>
        </p:txBody>
      </p:sp>
      <p:pic>
        <p:nvPicPr>
          <p:cNvPr id="4" name="Picture 3">
            <a:extLst>
              <a:ext uri="{FF2B5EF4-FFF2-40B4-BE49-F238E27FC236}">
                <a16:creationId xmlns:a16="http://schemas.microsoft.com/office/drawing/2014/main" xmlns="" id="{B0ADB732-6396-4442-A3EB-28A1C35127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1417"/>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96</a:t>
            </a:fld>
            <a:endParaRPr lang="en-US" dirty="0">
              <a:solidFill>
                <a:schemeClr val="bg1"/>
              </a:solidFill>
            </a:endParaRPr>
          </a:p>
        </p:txBody>
      </p:sp>
    </p:spTree>
    <p:extLst>
      <p:ext uri="{BB962C8B-B14F-4D97-AF65-F5344CB8AC3E}">
        <p14:creationId xmlns:p14="http://schemas.microsoft.com/office/powerpoint/2010/main" val="527845483"/>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able, sitting, white&#10;&#10;Description automatically generated">
            <a:extLst>
              <a:ext uri="{FF2B5EF4-FFF2-40B4-BE49-F238E27FC236}">
                <a16:creationId xmlns:a16="http://schemas.microsoft.com/office/drawing/2014/main" xmlns="" id="{E939D3F5-3AD1-4BF5-8168-4CC593CB431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xmlns="" id="{EC9084B7-90D2-4F28-B930-6F77A2F81FB7}"/>
              </a:ext>
            </a:extLst>
          </p:cNvPr>
          <p:cNvSpPr/>
          <p:nvPr/>
        </p:nvSpPr>
        <p:spPr>
          <a:xfrm>
            <a:off x="376542" y="2310384"/>
            <a:ext cx="8416664" cy="341632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ONLY YOU 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smtClean="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DECIDE; </a:t>
            </a:r>
            <a:r>
              <a:rPr lang="en-US" sz="7200" b="1"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latin typeface="Calibri" panose="020F0502020204030204"/>
              </a:rPr>
              <a:t>IT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A PERSONAL CHOICE!</a:t>
            </a:r>
          </a:p>
        </p:txBody>
      </p:sp>
      <p:pic>
        <p:nvPicPr>
          <p:cNvPr id="4" name="Picture 3">
            <a:extLst>
              <a:ext uri="{FF2B5EF4-FFF2-40B4-BE49-F238E27FC236}">
                <a16:creationId xmlns:a16="http://schemas.microsoft.com/office/drawing/2014/main" xmlns="" id="{B0ADB732-6396-4442-A3EB-28A1C35127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1417"/>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97</a:t>
            </a:fld>
            <a:endParaRPr lang="en-US" dirty="0">
              <a:solidFill>
                <a:schemeClr val="bg1"/>
              </a:solidFill>
            </a:endParaRPr>
          </a:p>
        </p:txBody>
      </p:sp>
    </p:spTree>
    <p:extLst>
      <p:ext uri="{BB962C8B-B14F-4D97-AF65-F5344CB8AC3E}">
        <p14:creationId xmlns:p14="http://schemas.microsoft.com/office/powerpoint/2010/main" val="1895766948"/>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xmlns="" id="{0963B095-DF60-46F1-BE70-848696D7CB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ectangle 1">
            <a:extLst>
              <a:ext uri="{FF2B5EF4-FFF2-40B4-BE49-F238E27FC236}">
                <a16:creationId xmlns:a16="http://schemas.microsoft.com/office/drawing/2014/main" xmlns="" id="{7A80E48A-7C35-462A-965B-D986A1CAEA24}"/>
              </a:ext>
            </a:extLst>
          </p:cNvPr>
          <p:cNvSpPr/>
          <p:nvPr/>
        </p:nvSpPr>
        <p:spPr>
          <a:xfrm>
            <a:off x="6176095" y="2753975"/>
            <a:ext cx="4696287" cy="156966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9600" b="1" dirty="0">
                <a:ln w="9525">
                  <a:solidFill>
                    <a:schemeClr val="bg1"/>
                  </a:solidFill>
                  <a:prstDash val="solid"/>
                </a:ln>
                <a:solidFill>
                  <a:schemeClr val="bg1"/>
                </a:solidFill>
                <a:effectLst>
                  <a:outerShdw blurRad="12700" dist="38100" dir="2700000" algn="tl" rotWithShape="0">
                    <a:schemeClr val="bg1">
                      <a:lumMod val="50000"/>
                    </a:schemeClr>
                  </a:outerShdw>
                </a:effectLst>
              </a:rPr>
              <a:t>SHALOM</a:t>
            </a:r>
            <a:endParaRPr lang="en-US" sz="9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pic>
        <p:nvPicPr>
          <p:cNvPr id="4" name="Picture 3">
            <a:extLst>
              <a:ext uri="{FF2B5EF4-FFF2-40B4-BE49-F238E27FC236}">
                <a16:creationId xmlns:a16="http://schemas.microsoft.com/office/drawing/2014/main" xmlns="" id="{A0D03B96-2DFD-4498-B523-1D2534D55E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10937"/>
            <a:ext cx="2103302" cy="518205"/>
          </a:xfrm>
          <a:prstGeom prst="rect">
            <a:avLst/>
          </a:prstGeom>
        </p:spPr>
      </p:pic>
      <p:sp>
        <p:nvSpPr>
          <p:cNvPr id="6"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98</a:t>
            </a:fld>
            <a:endParaRPr lang="en-US" dirty="0">
              <a:solidFill>
                <a:schemeClr val="bg1"/>
              </a:solidFill>
            </a:endParaRPr>
          </a:p>
        </p:txBody>
      </p:sp>
    </p:spTree>
    <p:extLst>
      <p:ext uri="{BB962C8B-B14F-4D97-AF65-F5344CB8AC3E}">
        <p14:creationId xmlns:p14="http://schemas.microsoft.com/office/powerpoint/2010/main" val="2936416491"/>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A3CC463-F933-4AC4-86E1-5AC14B0C3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CE7E7877-F64E-4EEA-B778-138031EFF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4180332" cy="2788074"/>
          </a:xfrm>
          <a:prstGeom prst="rect">
            <a:avLst/>
          </a:prstGeom>
          <a:solidFill>
            <a:srgbClr val="FFFFFF"/>
          </a:solidFill>
          <a:ln w="19050">
            <a:solidFill>
              <a:srgbClr val="ED9B1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7DD6C4F3-70FD-4F13-919C-702EE4886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0596" y="487090"/>
            <a:ext cx="6741849" cy="5897880"/>
          </a:xfrm>
          <a:prstGeom prst="rect">
            <a:avLst/>
          </a:prstGeom>
          <a:solidFill>
            <a:srgbClr val="FFFFFF"/>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89099A12-8BA8-4B42-BC7B-B3E450B448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4369" y="3474533"/>
            <a:ext cx="2140899" cy="2842975"/>
          </a:xfrm>
          <a:prstGeom prst="rect">
            <a:avLst/>
          </a:prstGeom>
        </p:spPr>
      </p:pic>
      <p:pic>
        <p:nvPicPr>
          <p:cNvPr id="6" name="Picture 5">
            <a:extLst>
              <a:ext uri="{FF2B5EF4-FFF2-40B4-BE49-F238E27FC236}">
                <a16:creationId xmlns:a16="http://schemas.microsoft.com/office/drawing/2014/main" xmlns="" id="{80C82851-6808-4B78-B51E-F3E66E416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292" y="3428999"/>
            <a:ext cx="2140900" cy="2842975"/>
          </a:xfrm>
          <a:prstGeom prst="rect">
            <a:avLst/>
          </a:prstGeom>
        </p:spPr>
      </p:pic>
      <p:pic>
        <p:nvPicPr>
          <p:cNvPr id="7" name="Picture 6">
            <a:extLst>
              <a:ext uri="{FF2B5EF4-FFF2-40B4-BE49-F238E27FC236}">
                <a16:creationId xmlns:a16="http://schemas.microsoft.com/office/drawing/2014/main" xmlns="" id="{789F3FDC-CFF0-41F2-96DE-28DEF0442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2994" y="3429000"/>
            <a:ext cx="2140900" cy="2842975"/>
          </a:xfrm>
          <a:prstGeom prst="rect">
            <a:avLst/>
          </a:prstGeom>
        </p:spPr>
      </p:pic>
      <p:pic>
        <p:nvPicPr>
          <p:cNvPr id="10" name="Picture 9">
            <a:extLst>
              <a:ext uri="{FF2B5EF4-FFF2-40B4-BE49-F238E27FC236}">
                <a16:creationId xmlns:a16="http://schemas.microsoft.com/office/drawing/2014/main" xmlns="" id="{36E0C777-4D48-44D7-B70B-A595F51572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77940"/>
            <a:ext cx="2103302" cy="518205"/>
          </a:xfrm>
          <a:prstGeom prst="rect">
            <a:avLst/>
          </a:prstGeom>
        </p:spPr>
      </p:pic>
      <p:sp>
        <p:nvSpPr>
          <p:cNvPr id="16" name="TextBox 15">
            <a:extLst>
              <a:ext uri="{FF2B5EF4-FFF2-40B4-BE49-F238E27FC236}">
                <a16:creationId xmlns:a16="http://schemas.microsoft.com/office/drawing/2014/main" xmlns="" id="{848BA10C-3EB4-4FB3-AC43-A03EE0AEDE9B}"/>
              </a:ext>
            </a:extLst>
          </p:cNvPr>
          <p:cNvSpPr txBox="1"/>
          <p:nvPr/>
        </p:nvSpPr>
        <p:spPr>
          <a:xfrm>
            <a:off x="661498" y="3880359"/>
            <a:ext cx="3657600" cy="2031325"/>
          </a:xfrm>
          <a:prstGeom prst="rect">
            <a:avLst/>
          </a:prstGeom>
          <a:noFill/>
          <a:scene3d>
            <a:camera prst="orthographicFront"/>
            <a:lightRig rig="threePt" dir="t"/>
          </a:scene3d>
          <a:sp3d>
            <a:bevelT/>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ultimate provider is Yahusha Ha Mashiach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message was created  </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recorded by: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Walter Tschoepe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Email: malachi4dot4@gmail.com</a:t>
            </a:r>
          </a:p>
        </p:txBody>
      </p:sp>
      <p:sp>
        <p:nvSpPr>
          <p:cNvPr id="2" name="TextBox 1">
            <a:extLst>
              <a:ext uri="{FF2B5EF4-FFF2-40B4-BE49-F238E27FC236}">
                <a16:creationId xmlns:a16="http://schemas.microsoft.com/office/drawing/2014/main" xmlns="" id="{3C6C3E80-A79D-4948-96D6-45AC1903B262}"/>
              </a:ext>
            </a:extLst>
          </p:cNvPr>
          <p:cNvSpPr txBox="1"/>
          <p:nvPr/>
        </p:nvSpPr>
        <p:spPr>
          <a:xfrm>
            <a:off x="5308059" y="661106"/>
            <a:ext cx="6086922" cy="1938992"/>
          </a:xfrm>
          <a:prstGeom prst="rect">
            <a:avLst/>
          </a:pr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 SET-APART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PEOPLE!</a:t>
            </a:r>
          </a:p>
        </p:txBody>
      </p:sp>
      <p:pic>
        <p:nvPicPr>
          <p:cNvPr id="12" name="Picture 11">
            <a:extLst>
              <a:ext uri="{FF2B5EF4-FFF2-40B4-BE49-F238E27FC236}">
                <a16:creationId xmlns:a16="http://schemas.microsoft.com/office/drawing/2014/main" xmlns="" id="{C92FCC3E-7CE8-4039-8C6A-019F7FF557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705" y="487090"/>
            <a:ext cx="4229584" cy="2767240"/>
          </a:xfrm>
          <a:prstGeom prst="rect">
            <a:avLst/>
          </a:prstGeom>
          <a:scene3d>
            <a:camera prst="orthographicFront"/>
            <a:lightRig rig="threePt" dir="t"/>
          </a:scene3d>
          <a:sp3d>
            <a:bevelT/>
          </a:sp3d>
        </p:spPr>
      </p:pic>
      <p:sp>
        <p:nvSpPr>
          <p:cNvPr id="3" name="Slide Number Placeholder 2">
            <a:extLst>
              <a:ext uri="{FF2B5EF4-FFF2-40B4-BE49-F238E27FC236}">
                <a16:creationId xmlns:a16="http://schemas.microsoft.com/office/drawing/2014/main" xmlns="" id="{D8809273-631F-4CF5-A6A4-5E8721D12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xmlns="" id="{BEE43D6D-A406-49F1-A162-97321A81FB45}"/>
              </a:ext>
            </a:extLst>
          </p:cNvPr>
          <p:cNvSpPr txBox="1">
            <a:spLocks/>
          </p:cNvSpPr>
          <p:nvPr/>
        </p:nvSpPr>
        <p:spPr>
          <a:xfrm>
            <a:off x="9426386" y="6481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E892F8-B361-4A69-A9B3-4ECEFF53BB19}" type="slidenum">
              <a:rPr lang="en-US" smtClean="0">
                <a:solidFill>
                  <a:schemeClr val="bg1"/>
                </a:solidFill>
              </a:rPr>
              <a:pPr/>
              <a:t>99</a:t>
            </a:fld>
            <a:endParaRPr lang="en-US" dirty="0">
              <a:solidFill>
                <a:schemeClr val="bg1"/>
              </a:solidFill>
            </a:endParaRPr>
          </a:p>
        </p:txBody>
      </p:sp>
    </p:spTree>
    <p:extLst>
      <p:ext uri="{BB962C8B-B14F-4D97-AF65-F5344CB8AC3E}">
        <p14:creationId xmlns:p14="http://schemas.microsoft.com/office/powerpoint/2010/main" val="3565521650"/>
      </p:ext>
    </p:extLst>
  </p:cSld>
  <p:clrMapOvr>
    <a:masterClrMapping/>
  </p:clrMapOvr>
  <mc:AlternateContent xmlns:mc="http://schemas.openxmlformats.org/markup-compatibility/2006" xmlns:p14="http://schemas.microsoft.com/office/powerpoint/2010/main">
    <mc:Choice Requires="p14">
      <p:transition spd="slow" p14:dur="1500" advTm="56817">
        <p:split orient="vert" dir="in"/>
      </p:transition>
    </mc:Choice>
    <mc:Fallback xmlns="">
      <p:transition spd="slow" advTm="56817">
        <p:split orient="vert" dir="in"/>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5"/>
</p:tagLst>
</file>

<file path=ppt/tags/tag2.xml><?xml version="1.0" encoding="utf-8"?>
<p:tagLst xmlns:a="http://schemas.openxmlformats.org/drawingml/2006/main" xmlns:r="http://schemas.openxmlformats.org/officeDocument/2006/relationships" xmlns:p="http://schemas.openxmlformats.org/presentationml/2006/main">
  <p:tag name="TIMING" val="|8.1"/>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446C221D-F63F-4DD8-B509-CFE168687BF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spDef>
    <a:ln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asis">
  <a:themeElements>
    <a:clrScheme name="Basis">
      <a:dk1>
        <a:srgbClr val="000000"/>
      </a:dk1>
      <a:lt1>
        <a:sysClr val="window" lastClr="FFFFFF"/>
      </a:lt1>
      <a:dk2>
        <a:srgbClr val="5E5E5E"/>
      </a:dk2>
      <a:lt2>
        <a:srgbClr val="DDDDDD"/>
      </a:lt2>
      <a:accent1>
        <a:srgbClr val="DF5327"/>
      </a:accent1>
      <a:accent2>
        <a:srgbClr val="A6B727"/>
      </a:accent2>
      <a:accent3>
        <a:srgbClr val="FE9E00"/>
      </a:accent3>
      <a:accent4>
        <a:srgbClr val="418AB3"/>
      </a:accent4>
      <a:accent5>
        <a:srgbClr val="D7D447"/>
      </a:accent5>
      <a:accent6>
        <a:srgbClr val="8383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446C221D-F63F-4DD8-B509-CFE168687BF2}"/>
    </a:ext>
  </a:extLst>
</a:theme>
</file>

<file path=ppt/theme/theme4.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5.xml><?xml version="1.0" encoding="utf-8"?>
<a:theme xmlns:a="http://schemas.openxmlformats.org/drawingml/2006/main" name="3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spDef>
    <a:ln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spDef>
    <a:lnDef>
      <a:spPr bwMode="auto">
        <a:xfrm>
          <a:off x="0" y="0"/>
          <a:ext cx="1" cy="1"/>
        </a:xfrm>
        <a:custGeom>
          <a:avLst/>
          <a:gdLst/>
          <a:ahLst/>
          <a:cxnLst/>
          <a:rect l="0" t="0" r="0" b="0"/>
          <a:pathLst/>
        </a:custGeom>
        <a:gradFill rotWithShape="0">
          <a:gsLst>
            <a:gs pos="0">
              <a:srgbClr val="FFE701"/>
            </a:gs>
            <a:gs pos="100000">
              <a:srgbClr val="FE3E02"/>
            </a:gs>
          </a:gsLst>
          <a:lin ang="5400000" scaled="1"/>
        </a:gradFill>
        <a:ln w="9525" cap="flat" cmpd="sng" algn="ctr">
          <a:noFill/>
          <a:prstDash val="solid"/>
          <a:round/>
          <a:headEnd type="none" w="med" len="med"/>
          <a:tailEnd type="non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285</TotalTime>
  <Words>2868</Words>
  <Application>Microsoft Office PowerPoint</Application>
  <PresentationFormat>Custom</PresentationFormat>
  <Paragraphs>342</Paragraphs>
  <Slides>99</Slides>
  <Notes>60</Notes>
  <HiddenSlides>0</HiddenSlides>
  <MMClips>0</MMClips>
  <ScaleCrop>false</ScaleCrop>
  <HeadingPairs>
    <vt:vector size="4" baseType="variant">
      <vt:variant>
        <vt:lpstr>Theme</vt:lpstr>
      </vt:variant>
      <vt:variant>
        <vt:i4>10</vt:i4>
      </vt:variant>
      <vt:variant>
        <vt:lpstr>Slide Titles</vt:lpstr>
      </vt:variant>
      <vt:variant>
        <vt:i4>99</vt:i4>
      </vt:variant>
    </vt:vector>
  </HeadingPairs>
  <TitlesOfParts>
    <vt:vector size="109" baseType="lpstr">
      <vt:lpstr>Office Theme</vt:lpstr>
      <vt:lpstr>Default Design</vt:lpstr>
      <vt:lpstr>2_Basis</vt:lpstr>
      <vt:lpstr>Slate</vt:lpstr>
      <vt:lpstr>3_Basis</vt:lpstr>
      <vt:lpstr>2_Default Design</vt:lpstr>
      <vt:lpstr>Balance</vt:lpstr>
      <vt:lpstr>1_Office Theme</vt:lpstr>
      <vt:lpstr>1_Default Design</vt:lpstr>
      <vt:lpstr>1_Basis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Only those who are set-apart will receive the key to Paradise!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23</cp:revision>
  <dcterms:created xsi:type="dcterms:W3CDTF">2020-10-06T23:56:24Z</dcterms:created>
  <dcterms:modified xsi:type="dcterms:W3CDTF">2020-11-08T19:02:54Z</dcterms:modified>
</cp:coreProperties>
</file>