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116"/>
  </p:notesMasterIdLst>
  <p:sldIdLst>
    <p:sldId id="256" r:id="rId3"/>
    <p:sldId id="257" r:id="rId4"/>
    <p:sldId id="306" r:id="rId5"/>
    <p:sldId id="332" r:id="rId6"/>
    <p:sldId id="262" r:id="rId7"/>
    <p:sldId id="265" r:id="rId8"/>
    <p:sldId id="260" r:id="rId9"/>
    <p:sldId id="336" r:id="rId10"/>
    <p:sldId id="286" r:id="rId11"/>
    <p:sldId id="319" r:id="rId12"/>
    <p:sldId id="320" r:id="rId13"/>
    <p:sldId id="321" r:id="rId14"/>
    <p:sldId id="312" r:id="rId15"/>
    <p:sldId id="325" r:id="rId16"/>
    <p:sldId id="379" r:id="rId17"/>
    <p:sldId id="380" r:id="rId18"/>
    <p:sldId id="326" r:id="rId19"/>
    <p:sldId id="352" r:id="rId20"/>
    <p:sldId id="381" r:id="rId21"/>
    <p:sldId id="382" r:id="rId22"/>
    <p:sldId id="370" r:id="rId23"/>
    <p:sldId id="327" r:id="rId24"/>
    <p:sldId id="307" r:id="rId25"/>
    <p:sldId id="385" r:id="rId26"/>
    <p:sldId id="386" r:id="rId27"/>
    <p:sldId id="271" r:id="rId28"/>
    <p:sldId id="389" r:id="rId29"/>
    <p:sldId id="346" r:id="rId30"/>
    <p:sldId id="348" r:id="rId31"/>
    <p:sldId id="365" r:id="rId32"/>
    <p:sldId id="393" r:id="rId33"/>
    <p:sldId id="367" r:id="rId34"/>
    <p:sldId id="311" r:id="rId35"/>
    <p:sldId id="296" r:id="rId36"/>
    <p:sldId id="334" r:id="rId37"/>
    <p:sldId id="315" r:id="rId38"/>
    <p:sldId id="299" r:id="rId39"/>
    <p:sldId id="349" r:id="rId40"/>
    <p:sldId id="350" r:id="rId41"/>
    <p:sldId id="335" r:id="rId42"/>
    <p:sldId id="328" r:id="rId43"/>
    <p:sldId id="316" r:id="rId44"/>
    <p:sldId id="383" r:id="rId45"/>
    <p:sldId id="398" r:id="rId46"/>
    <p:sldId id="378" r:id="rId47"/>
    <p:sldId id="337" r:id="rId48"/>
    <p:sldId id="295" r:id="rId49"/>
    <p:sldId id="392" r:id="rId50"/>
    <p:sldId id="282" r:id="rId51"/>
    <p:sldId id="288" r:id="rId52"/>
    <p:sldId id="355" r:id="rId53"/>
    <p:sldId id="387" r:id="rId54"/>
    <p:sldId id="354" r:id="rId55"/>
    <p:sldId id="377" r:id="rId56"/>
    <p:sldId id="353" r:id="rId57"/>
    <p:sldId id="283" r:id="rId58"/>
    <p:sldId id="284" r:id="rId59"/>
    <p:sldId id="322" r:id="rId60"/>
    <p:sldId id="317" r:id="rId61"/>
    <p:sldId id="273" r:id="rId62"/>
    <p:sldId id="274" r:id="rId63"/>
    <p:sldId id="323" r:id="rId64"/>
    <p:sldId id="269" r:id="rId65"/>
    <p:sldId id="292" r:id="rId66"/>
    <p:sldId id="272" r:id="rId67"/>
    <p:sldId id="308" r:id="rId68"/>
    <p:sldId id="309" r:id="rId69"/>
    <p:sldId id="278" r:id="rId70"/>
    <p:sldId id="289" r:id="rId71"/>
    <p:sldId id="291" r:id="rId72"/>
    <p:sldId id="394" r:id="rId73"/>
    <p:sldId id="267" r:id="rId74"/>
    <p:sldId id="263" r:id="rId75"/>
    <p:sldId id="285" r:id="rId76"/>
    <p:sldId id="369" r:id="rId77"/>
    <p:sldId id="261" r:id="rId78"/>
    <p:sldId id="293" r:id="rId79"/>
    <p:sldId id="330" r:id="rId80"/>
    <p:sldId id="372" r:id="rId81"/>
    <p:sldId id="373" r:id="rId82"/>
    <p:sldId id="351" r:id="rId83"/>
    <p:sldId id="374" r:id="rId84"/>
    <p:sldId id="329" r:id="rId85"/>
    <p:sldId id="331" r:id="rId86"/>
    <p:sldId id="375" r:id="rId87"/>
    <p:sldId id="395" r:id="rId88"/>
    <p:sldId id="390" r:id="rId89"/>
    <p:sldId id="388" r:id="rId90"/>
    <p:sldId id="338" r:id="rId91"/>
    <p:sldId id="324" r:id="rId92"/>
    <p:sldId id="276" r:id="rId93"/>
    <p:sldId id="384" r:id="rId94"/>
    <p:sldId id="287" r:id="rId95"/>
    <p:sldId id="280" r:id="rId96"/>
    <p:sldId id="358" r:id="rId97"/>
    <p:sldId id="304" r:id="rId98"/>
    <p:sldId id="356" r:id="rId99"/>
    <p:sldId id="357" r:id="rId100"/>
    <p:sldId id="359" r:id="rId101"/>
    <p:sldId id="360" r:id="rId102"/>
    <p:sldId id="366" r:id="rId103"/>
    <p:sldId id="301" r:id="rId104"/>
    <p:sldId id="361" r:id="rId105"/>
    <p:sldId id="371" r:id="rId106"/>
    <p:sldId id="391" r:id="rId107"/>
    <p:sldId id="343" r:id="rId108"/>
    <p:sldId id="344" r:id="rId109"/>
    <p:sldId id="362" r:id="rId110"/>
    <p:sldId id="396" r:id="rId111"/>
    <p:sldId id="264" r:id="rId112"/>
    <p:sldId id="259" r:id="rId113"/>
    <p:sldId id="281" r:id="rId114"/>
    <p:sldId id="397" r:id="rId1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rren Scheepers" initials="WS" lastIdx="1" clrIdx="0">
    <p:extLst>
      <p:ext uri="{19B8F6BF-5375-455C-9EA6-DF929625EA0E}">
        <p15:presenceInfo xmlns:p15="http://schemas.microsoft.com/office/powerpoint/2012/main" userId="442eba5758fb9aaf" providerId="Windows Live"/>
      </p:ext>
    </p:extLst>
  </p:cmAuthor>
  <p:cmAuthor id="2" name="User55" initials="U" lastIdx="30" clrIdx="1">
    <p:extLst>
      <p:ext uri="{19B8F6BF-5375-455C-9EA6-DF929625EA0E}">
        <p15:presenceInfo xmlns:p15="http://schemas.microsoft.com/office/powerpoint/2012/main" userId="User55" providerId="None"/>
      </p:ext>
    </p:extLst>
  </p:cmAuthor>
  <p:cmAuthor id="3" name="Timothy" initials="T" lastIdx="4" clrIdx="2">
    <p:extLst>
      <p:ext uri="{19B8F6BF-5375-455C-9EA6-DF929625EA0E}">
        <p15:presenceInfo xmlns:p15="http://schemas.microsoft.com/office/powerpoint/2012/main" userId="6f70958e306951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3" autoAdjust="0"/>
    <p:restoredTop sz="86391" autoAdjust="0"/>
  </p:normalViewPr>
  <p:slideViewPr>
    <p:cSldViewPr snapToGrid="0">
      <p:cViewPr varScale="1">
        <p:scale>
          <a:sx n="95" d="100"/>
          <a:sy n="95" d="100"/>
        </p:scale>
        <p:origin x="1302"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55" d="100"/>
          <a:sy n="55" d="100"/>
        </p:scale>
        <p:origin x="286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commentAuthors" Target="commentAuthor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viewProps" Target="view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93E4F0-FE19-45FB-94B8-08D5057C3F2B}" type="datetimeFigureOut">
              <a:rPr lang="en-NZ" smtClean="0"/>
              <a:t>24/04/2023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70632A-3794-4569-9556-EE730EF73A1F}" type="slidenum">
              <a:rPr lang="en-NZ" smtClean="0"/>
              <a:t>‹#›</a:t>
            </a:fld>
            <a:endParaRPr lang="en-NZ"/>
          </a:p>
        </p:txBody>
      </p:sp>
    </p:spTree>
    <p:extLst>
      <p:ext uri="{BB962C8B-B14F-4D97-AF65-F5344CB8AC3E}">
        <p14:creationId xmlns:p14="http://schemas.microsoft.com/office/powerpoint/2010/main" val="1739987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E70632A-3794-4569-9556-EE730EF73A1F}" type="slidenum">
              <a:rPr lang="en-NZ" smtClean="0"/>
              <a:t>1</a:t>
            </a:fld>
            <a:endParaRPr lang="en-NZ"/>
          </a:p>
        </p:txBody>
      </p:sp>
    </p:spTree>
    <p:extLst>
      <p:ext uri="{BB962C8B-B14F-4D97-AF65-F5344CB8AC3E}">
        <p14:creationId xmlns:p14="http://schemas.microsoft.com/office/powerpoint/2010/main" val="977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E70632A-3794-4569-9556-EE730EF73A1F}" type="slidenum">
              <a:rPr lang="en-NZ" smtClean="0"/>
              <a:t>20</a:t>
            </a:fld>
            <a:endParaRPr lang="en-NZ"/>
          </a:p>
        </p:txBody>
      </p:sp>
    </p:spTree>
    <p:extLst>
      <p:ext uri="{BB962C8B-B14F-4D97-AF65-F5344CB8AC3E}">
        <p14:creationId xmlns:p14="http://schemas.microsoft.com/office/powerpoint/2010/main" val="333717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E70632A-3794-4569-9556-EE730EF73A1F}" type="slidenum">
              <a:rPr lang="en-NZ" smtClean="0"/>
              <a:t>65</a:t>
            </a:fld>
            <a:endParaRPr lang="en-NZ"/>
          </a:p>
        </p:txBody>
      </p:sp>
    </p:spTree>
    <p:extLst>
      <p:ext uri="{BB962C8B-B14F-4D97-AF65-F5344CB8AC3E}">
        <p14:creationId xmlns:p14="http://schemas.microsoft.com/office/powerpoint/2010/main" val="314348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E70632A-3794-4569-9556-EE730EF73A1F}" type="slidenum">
              <a:rPr lang="en-NZ" smtClean="0"/>
              <a:t>79</a:t>
            </a:fld>
            <a:endParaRPr lang="en-NZ"/>
          </a:p>
        </p:txBody>
      </p:sp>
    </p:spTree>
    <p:extLst>
      <p:ext uri="{BB962C8B-B14F-4D97-AF65-F5344CB8AC3E}">
        <p14:creationId xmlns:p14="http://schemas.microsoft.com/office/powerpoint/2010/main" val="141432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E70632A-3794-4569-9556-EE730EF73A1F}" type="slidenum">
              <a:rPr lang="en-NZ" smtClean="0"/>
              <a:t>92</a:t>
            </a:fld>
            <a:endParaRPr lang="en-NZ"/>
          </a:p>
        </p:txBody>
      </p:sp>
    </p:spTree>
    <p:extLst>
      <p:ext uri="{BB962C8B-B14F-4D97-AF65-F5344CB8AC3E}">
        <p14:creationId xmlns:p14="http://schemas.microsoft.com/office/powerpoint/2010/main" val="860302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E70632A-3794-4569-9556-EE730EF73A1F}" type="slidenum">
              <a:rPr lang="en-NZ" smtClean="0"/>
              <a:t>106</a:t>
            </a:fld>
            <a:endParaRPr lang="en-NZ"/>
          </a:p>
        </p:txBody>
      </p:sp>
    </p:spTree>
    <p:extLst>
      <p:ext uri="{BB962C8B-B14F-4D97-AF65-F5344CB8AC3E}">
        <p14:creationId xmlns:p14="http://schemas.microsoft.com/office/powerpoint/2010/main" val="390399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AED48B-E22C-41F4-836A-EAC10F1189EB}" type="datetime1">
              <a:rPr lang="en-NZ" smtClean="0"/>
              <a:t>24/04/2023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2592739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26047-F34C-4A79-A28B-5CF791D4E78C}" type="datetime1">
              <a:rPr lang="en-NZ" smtClean="0"/>
              <a:t>24/04/2023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2675045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1B7549-D18F-4027-B9C7-903798B4C2A8}" type="datetime1">
              <a:rPr lang="en-NZ" smtClean="0"/>
              <a:t>24/04/2023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1019179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D146-FF8D-42EE-596C-8317FAE696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FB36BA91-2223-921B-B7F4-891474E58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65B05810-9FFA-3C02-7962-FE07342027AF}"/>
              </a:ext>
            </a:extLst>
          </p:cNvPr>
          <p:cNvSpPr>
            <a:spLocks noGrp="1"/>
          </p:cNvSpPr>
          <p:nvPr>
            <p:ph type="dt" sz="half" idx="10"/>
          </p:nvPr>
        </p:nvSpPr>
        <p:spPr/>
        <p:txBody>
          <a:bodyPr/>
          <a:lstStyle/>
          <a:p>
            <a:fld id="{FAAED48B-E22C-41F4-836A-EAC10F1189EB}" type="datetime1">
              <a:rPr lang="en-NZ" smtClean="0"/>
              <a:t>24/04/2023</a:t>
            </a:fld>
            <a:endParaRPr lang="en-NZ"/>
          </a:p>
        </p:txBody>
      </p:sp>
      <p:sp>
        <p:nvSpPr>
          <p:cNvPr id="5" name="Footer Placeholder 4">
            <a:extLst>
              <a:ext uri="{FF2B5EF4-FFF2-40B4-BE49-F238E27FC236}">
                <a16:creationId xmlns:a16="http://schemas.microsoft.com/office/drawing/2014/main" id="{C69D36D2-12B0-BAE0-0418-71D7D98DB49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D7D53E8-43C5-11A4-E486-C3C02A6C5978}"/>
              </a:ext>
            </a:extLst>
          </p:cNvPr>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1463263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F701-4E20-AA5C-CEA1-5B0835B31040}"/>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8D7378D-B4E4-1ED3-FF4E-CED85AFF2C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A53800D-15FA-00EC-FFD3-FC90EF9B40FD}"/>
              </a:ext>
            </a:extLst>
          </p:cNvPr>
          <p:cNvSpPr>
            <a:spLocks noGrp="1"/>
          </p:cNvSpPr>
          <p:nvPr>
            <p:ph type="dt" sz="half" idx="10"/>
          </p:nvPr>
        </p:nvSpPr>
        <p:spPr/>
        <p:txBody>
          <a:bodyPr/>
          <a:lstStyle/>
          <a:p>
            <a:fld id="{A8050450-5E02-4036-934F-8BAF280EC04A}" type="datetime1">
              <a:rPr lang="en-NZ" smtClean="0"/>
              <a:t>24/04/2023</a:t>
            </a:fld>
            <a:endParaRPr lang="en-NZ"/>
          </a:p>
        </p:txBody>
      </p:sp>
      <p:sp>
        <p:nvSpPr>
          <p:cNvPr id="5" name="Footer Placeholder 4">
            <a:extLst>
              <a:ext uri="{FF2B5EF4-FFF2-40B4-BE49-F238E27FC236}">
                <a16:creationId xmlns:a16="http://schemas.microsoft.com/office/drawing/2014/main" id="{35A634F0-DE89-8F24-C5D7-D5B515261D8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4D800F-D75F-08EF-FA88-F07D2083D1EA}"/>
              </a:ext>
            </a:extLst>
          </p:cNvPr>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2002001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8E22-3C07-61FC-F634-F5783B2DFD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5662412E-0007-D139-CD3B-81DC459667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C9BD03-F443-A96D-0368-BD1E392DE2CC}"/>
              </a:ext>
            </a:extLst>
          </p:cNvPr>
          <p:cNvSpPr>
            <a:spLocks noGrp="1"/>
          </p:cNvSpPr>
          <p:nvPr>
            <p:ph type="dt" sz="half" idx="10"/>
          </p:nvPr>
        </p:nvSpPr>
        <p:spPr/>
        <p:txBody>
          <a:bodyPr/>
          <a:lstStyle/>
          <a:p>
            <a:fld id="{BFA7E4F8-EE74-4D16-9898-65817B1578BF}" type="datetime1">
              <a:rPr lang="en-NZ" smtClean="0"/>
              <a:t>24/04/2023</a:t>
            </a:fld>
            <a:endParaRPr lang="en-NZ"/>
          </a:p>
        </p:txBody>
      </p:sp>
      <p:sp>
        <p:nvSpPr>
          <p:cNvPr id="5" name="Footer Placeholder 4">
            <a:extLst>
              <a:ext uri="{FF2B5EF4-FFF2-40B4-BE49-F238E27FC236}">
                <a16:creationId xmlns:a16="http://schemas.microsoft.com/office/drawing/2014/main" id="{B8B4F6FC-FD6A-BD21-29DE-038729EB704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83D75F0-8250-EA6A-D3C3-86FFDF23CACE}"/>
              </a:ext>
            </a:extLst>
          </p:cNvPr>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1745710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9D5C9-B04E-05D9-2F7A-AC1BA757E43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394A607-C279-7CB0-8316-5C698CE06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864E384D-8E51-9A02-A8CD-A1A17864FB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44C3FDB-356E-9753-A0B4-C584884E58E5}"/>
              </a:ext>
            </a:extLst>
          </p:cNvPr>
          <p:cNvSpPr>
            <a:spLocks noGrp="1"/>
          </p:cNvSpPr>
          <p:nvPr>
            <p:ph type="dt" sz="half" idx="10"/>
          </p:nvPr>
        </p:nvSpPr>
        <p:spPr/>
        <p:txBody>
          <a:bodyPr/>
          <a:lstStyle/>
          <a:p>
            <a:fld id="{DD04D343-A5C5-419C-AB48-D0FF7416B44D}" type="datetime1">
              <a:rPr lang="en-NZ" smtClean="0"/>
              <a:t>24/04/2023</a:t>
            </a:fld>
            <a:endParaRPr lang="en-NZ"/>
          </a:p>
        </p:txBody>
      </p:sp>
      <p:sp>
        <p:nvSpPr>
          <p:cNvPr id="6" name="Footer Placeholder 5">
            <a:extLst>
              <a:ext uri="{FF2B5EF4-FFF2-40B4-BE49-F238E27FC236}">
                <a16:creationId xmlns:a16="http://schemas.microsoft.com/office/drawing/2014/main" id="{BE332F04-3301-486C-CFAF-0A65F193DEE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85C19E1-DD8D-3317-8D24-EDB12C8045D8}"/>
              </a:ext>
            </a:extLst>
          </p:cNvPr>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2120382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D5EE3-B5FA-EEDB-653F-92D8ACA15F61}"/>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D6BC9F8-A244-A23F-E465-887FDE0BE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CB8E98-79A0-540F-288E-45FF39231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3025AC2-B889-81D1-86EA-521D17B3AA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36DF0-C4C6-A186-D692-8C993F3BCC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ADE566E7-036F-241B-FC87-0B610BB86FB5}"/>
              </a:ext>
            </a:extLst>
          </p:cNvPr>
          <p:cNvSpPr>
            <a:spLocks noGrp="1"/>
          </p:cNvSpPr>
          <p:nvPr>
            <p:ph type="dt" sz="half" idx="10"/>
          </p:nvPr>
        </p:nvSpPr>
        <p:spPr/>
        <p:txBody>
          <a:bodyPr/>
          <a:lstStyle/>
          <a:p>
            <a:fld id="{C9E2BD77-C724-4AEB-9118-BBD5CBED480C}" type="datetime1">
              <a:rPr lang="en-NZ" smtClean="0"/>
              <a:t>24/04/2023</a:t>
            </a:fld>
            <a:endParaRPr lang="en-NZ"/>
          </a:p>
        </p:txBody>
      </p:sp>
      <p:sp>
        <p:nvSpPr>
          <p:cNvPr id="8" name="Footer Placeholder 7">
            <a:extLst>
              <a:ext uri="{FF2B5EF4-FFF2-40B4-BE49-F238E27FC236}">
                <a16:creationId xmlns:a16="http://schemas.microsoft.com/office/drawing/2014/main" id="{BCD9E144-6D32-5C91-A604-B022F01A3133}"/>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45BC433-68A8-7636-FBB7-A9A7AE530B0C}"/>
              </a:ext>
            </a:extLst>
          </p:cNvPr>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1208862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88EA-AA18-551F-F7A1-6266B78B5F7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0D97B6CC-6EDC-4ECB-C45E-DF9DEA5AF048}"/>
              </a:ext>
            </a:extLst>
          </p:cNvPr>
          <p:cNvSpPr>
            <a:spLocks noGrp="1"/>
          </p:cNvSpPr>
          <p:nvPr>
            <p:ph type="dt" sz="half" idx="10"/>
          </p:nvPr>
        </p:nvSpPr>
        <p:spPr/>
        <p:txBody>
          <a:bodyPr/>
          <a:lstStyle/>
          <a:p>
            <a:fld id="{3FEE9BDD-927E-4CD0-BAA0-4A4319E2EB7C}" type="datetime1">
              <a:rPr lang="en-NZ" smtClean="0"/>
              <a:t>24/04/2023</a:t>
            </a:fld>
            <a:endParaRPr lang="en-NZ"/>
          </a:p>
        </p:txBody>
      </p:sp>
      <p:sp>
        <p:nvSpPr>
          <p:cNvPr id="4" name="Footer Placeholder 3">
            <a:extLst>
              <a:ext uri="{FF2B5EF4-FFF2-40B4-BE49-F238E27FC236}">
                <a16:creationId xmlns:a16="http://schemas.microsoft.com/office/drawing/2014/main" id="{CC2A761C-A444-89A3-2342-F1D4294D99D2}"/>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E423A291-751C-62C6-D3B1-F0501F229F66}"/>
              </a:ext>
            </a:extLst>
          </p:cNvPr>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2434053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092115-8623-EA92-6BA2-48250F81575B}"/>
              </a:ext>
            </a:extLst>
          </p:cNvPr>
          <p:cNvSpPr>
            <a:spLocks noGrp="1"/>
          </p:cNvSpPr>
          <p:nvPr>
            <p:ph type="dt" sz="half" idx="10"/>
          </p:nvPr>
        </p:nvSpPr>
        <p:spPr/>
        <p:txBody>
          <a:bodyPr/>
          <a:lstStyle/>
          <a:p>
            <a:fld id="{664EDB6E-D7FB-45DB-BFD9-B3DFF8C22B3F}" type="datetime1">
              <a:rPr lang="en-NZ" smtClean="0"/>
              <a:t>24/04/2023</a:t>
            </a:fld>
            <a:endParaRPr lang="en-NZ"/>
          </a:p>
        </p:txBody>
      </p:sp>
      <p:sp>
        <p:nvSpPr>
          <p:cNvPr id="3" name="Footer Placeholder 2">
            <a:extLst>
              <a:ext uri="{FF2B5EF4-FFF2-40B4-BE49-F238E27FC236}">
                <a16:creationId xmlns:a16="http://schemas.microsoft.com/office/drawing/2014/main" id="{EF27C260-C595-8FAA-C590-1357D67738FB}"/>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0F54B8FF-80AB-1171-AF2D-B395F2D886B5}"/>
              </a:ext>
            </a:extLst>
          </p:cNvPr>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766921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1B1F5-33B5-41BF-408C-B23119508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31D60679-CC4C-2AC8-4ABC-D0A3CCC5BE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7F2EF6C-E4DF-D758-BC39-131514D99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ED615-0508-9D28-B4C6-041AE07579B4}"/>
              </a:ext>
            </a:extLst>
          </p:cNvPr>
          <p:cNvSpPr>
            <a:spLocks noGrp="1"/>
          </p:cNvSpPr>
          <p:nvPr>
            <p:ph type="dt" sz="half" idx="10"/>
          </p:nvPr>
        </p:nvSpPr>
        <p:spPr/>
        <p:txBody>
          <a:bodyPr/>
          <a:lstStyle/>
          <a:p>
            <a:fld id="{232A224E-3E19-44F6-A326-73A1A8B12C99}" type="datetime1">
              <a:rPr lang="en-NZ" smtClean="0"/>
              <a:t>24/04/2023</a:t>
            </a:fld>
            <a:endParaRPr lang="en-NZ"/>
          </a:p>
        </p:txBody>
      </p:sp>
      <p:sp>
        <p:nvSpPr>
          <p:cNvPr id="6" name="Footer Placeholder 5">
            <a:extLst>
              <a:ext uri="{FF2B5EF4-FFF2-40B4-BE49-F238E27FC236}">
                <a16:creationId xmlns:a16="http://schemas.microsoft.com/office/drawing/2014/main" id="{3AC27372-7E22-266E-8635-E63069AF298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9C46998-218B-3E7E-800F-4D6CD71426C0}"/>
              </a:ext>
            </a:extLst>
          </p:cNvPr>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66445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050450-5E02-4036-934F-8BAF280EC04A}" type="datetime1">
              <a:rPr lang="en-NZ" smtClean="0"/>
              <a:t>24/04/2023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3180677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F8EEB-1D93-1F2F-74F1-E9C257A3D0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5341C92-5320-FFB0-1802-AFC0D0BD7D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19CF9651-640F-A52D-3106-354C4000E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F94249-5C01-7AFF-0A40-115242A44757}"/>
              </a:ext>
            </a:extLst>
          </p:cNvPr>
          <p:cNvSpPr>
            <a:spLocks noGrp="1"/>
          </p:cNvSpPr>
          <p:nvPr>
            <p:ph type="dt" sz="half" idx="10"/>
          </p:nvPr>
        </p:nvSpPr>
        <p:spPr/>
        <p:txBody>
          <a:bodyPr/>
          <a:lstStyle/>
          <a:p>
            <a:fld id="{27E08B07-A489-46A3-BD00-ECD6C14CCA7F}" type="datetime1">
              <a:rPr lang="en-NZ" smtClean="0"/>
              <a:t>24/04/2023</a:t>
            </a:fld>
            <a:endParaRPr lang="en-NZ"/>
          </a:p>
        </p:txBody>
      </p:sp>
      <p:sp>
        <p:nvSpPr>
          <p:cNvPr id="6" name="Footer Placeholder 5">
            <a:extLst>
              <a:ext uri="{FF2B5EF4-FFF2-40B4-BE49-F238E27FC236}">
                <a16:creationId xmlns:a16="http://schemas.microsoft.com/office/drawing/2014/main" id="{C2EE2C5D-E8EB-BE74-DA47-1A391893D1C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8F5D40F-F204-2E47-2C0E-F063B7109DD2}"/>
              </a:ext>
            </a:extLst>
          </p:cNvPr>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3838708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E88D-FD2B-A369-A31B-607ABCFEFFB3}"/>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9F7B695-2649-2FBA-B966-ECE1912CC4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3C23361-F00C-A762-52E1-C57A50E8CC95}"/>
              </a:ext>
            </a:extLst>
          </p:cNvPr>
          <p:cNvSpPr>
            <a:spLocks noGrp="1"/>
          </p:cNvSpPr>
          <p:nvPr>
            <p:ph type="dt" sz="half" idx="10"/>
          </p:nvPr>
        </p:nvSpPr>
        <p:spPr/>
        <p:txBody>
          <a:bodyPr/>
          <a:lstStyle/>
          <a:p>
            <a:fld id="{5CA26047-F34C-4A79-A28B-5CF791D4E78C}" type="datetime1">
              <a:rPr lang="en-NZ" smtClean="0"/>
              <a:t>24/04/2023</a:t>
            </a:fld>
            <a:endParaRPr lang="en-NZ"/>
          </a:p>
        </p:txBody>
      </p:sp>
      <p:sp>
        <p:nvSpPr>
          <p:cNvPr id="5" name="Footer Placeholder 4">
            <a:extLst>
              <a:ext uri="{FF2B5EF4-FFF2-40B4-BE49-F238E27FC236}">
                <a16:creationId xmlns:a16="http://schemas.microsoft.com/office/drawing/2014/main" id="{B1D8D93D-0A13-53A8-BFCA-DD8F412604A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0576BD4-FC42-6353-486F-B0B19FAF148B}"/>
              </a:ext>
            </a:extLst>
          </p:cNvPr>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1333700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07A7CE-F56E-92F4-787D-12D6A44B3C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1B058D41-1F84-0558-DB1C-0953EEDA7F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92CE904-2469-1409-FA8C-EA59406CC571}"/>
              </a:ext>
            </a:extLst>
          </p:cNvPr>
          <p:cNvSpPr>
            <a:spLocks noGrp="1"/>
          </p:cNvSpPr>
          <p:nvPr>
            <p:ph type="dt" sz="half" idx="10"/>
          </p:nvPr>
        </p:nvSpPr>
        <p:spPr/>
        <p:txBody>
          <a:bodyPr/>
          <a:lstStyle/>
          <a:p>
            <a:fld id="{331B7549-D18F-4027-B9C7-903798B4C2A8}" type="datetime1">
              <a:rPr lang="en-NZ" smtClean="0"/>
              <a:t>24/04/2023</a:t>
            </a:fld>
            <a:endParaRPr lang="en-NZ"/>
          </a:p>
        </p:txBody>
      </p:sp>
      <p:sp>
        <p:nvSpPr>
          <p:cNvPr id="5" name="Footer Placeholder 4">
            <a:extLst>
              <a:ext uri="{FF2B5EF4-FFF2-40B4-BE49-F238E27FC236}">
                <a16:creationId xmlns:a16="http://schemas.microsoft.com/office/drawing/2014/main" id="{AA2D5671-1A39-A9BA-DDE5-FCFB02DC2E1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496146F-7A4C-2CA2-0A40-706D16D03B0E}"/>
              </a:ext>
            </a:extLst>
          </p:cNvPr>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189905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A7E4F8-EE74-4D16-9898-65817B1578BF}" type="datetime1">
              <a:rPr lang="en-NZ" smtClean="0"/>
              <a:t>24/04/2023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82671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04D343-A5C5-419C-AB48-D0FF7416B44D}" type="datetime1">
              <a:rPr lang="en-NZ" smtClean="0"/>
              <a:t>24/04/2023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353744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E2BD77-C724-4AEB-9118-BBD5CBED480C}" type="datetime1">
              <a:rPr lang="en-NZ" smtClean="0"/>
              <a:t>24/04/2023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160470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EE9BDD-927E-4CD0-BAA0-4A4319E2EB7C}" type="datetime1">
              <a:rPr lang="en-NZ" smtClean="0"/>
              <a:t>24/04/2023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3382191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EDB6E-D7FB-45DB-BFD9-B3DFF8C22B3F}" type="datetime1">
              <a:rPr lang="en-NZ" smtClean="0"/>
              <a:t>24/04/2023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2FDA12A7-3BA1-48B2-83C4-3D10D296D184}" type="slidenum">
              <a:rPr lang="en-NZ" smtClean="0"/>
              <a:t>‹#›</a:t>
            </a:fld>
            <a:endParaRPr lang="en-NZ" dirty="0"/>
          </a:p>
        </p:txBody>
      </p:sp>
    </p:spTree>
    <p:extLst>
      <p:ext uri="{BB962C8B-B14F-4D97-AF65-F5344CB8AC3E}">
        <p14:creationId xmlns:p14="http://schemas.microsoft.com/office/powerpoint/2010/main" val="9134469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2A224E-3E19-44F6-A326-73A1A8B12C99}" type="datetime1">
              <a:rPr lang="en-NZ" smtClean="0"/>
              <a:t>24/04/2023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1936314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E08B07-A489-46A3-BD00-ECD6C14CCA7F}" type="datetime1">
              <a:rPr lang="en-NZ" smtClean="0"/>
              <a:t>24/04/2023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FDA12A7-3BA1-48B2-83C4-3D10D296D184}" type="slidenum">
              <a:rPr lang="en-NZ" smtClean="0"/>
              <a:t>‹#›</a:t>
            </a:fld>
            <a:endParaRPr lang="en-NZ"/>
          </a:p>
        </p:txBody>
      </p:sp>
    </p:spTree>
    <p:extLst>
      <p:ext uri="{BB962C8B-B14F-4D97-AF65-F5344CB8AC3E}">
        <p14:creationId xmlns:p14="http://schemas.microsoft.com/office/powerpoint/2010/main" val="2082201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0">
              <a:srgbClr val="AFD6F2"/>
            </a:gs>
            <a:gs pos="71000">
              <a:schemeClr val="tx2">
                <a:lumMod val="90000"/>
              </a:schemeClr>
            </a:gs>
            <a:gs pos="100000">
              <a:schemeClr val="bg1">
                <a:lumMod val="85000"/>
              </a:schemeClr>
            </a:gs>
            <a:gs pos="97000">
              <a:schemeClr val="bg1"/>
            </a:gs>
            <a:gs pos="100000">
              <a:schemeClr val="accent4">
                <a:lumMod val="60000"/>
                <a:lumOff val="40000"/>
              </a:schemeClr>
            </a:gs>
            <a:gs pos="100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C2B7-58F0-4134-87A2-BB75B4692798}" type="datetime1">
              <a:rPr lang="en-NZ" smtClean="0"/>
              <a:t>24/04/2023</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2FDA12A7-3BA1-48B2-83C4-3D10D296D184}" type="slidenum">
              <a:rPr lang="en-NZ" smtClean="0"/>
              <a:pPr/>
              <a:t>‹#›</a:t>
            </a:fld>
            <a:endParaRPr lang="en-NZ" dirty="0"/>
          </a:p>
        </p:txBody>
      </p:sp>
    </p:spTree>
    <p:extLst>
      <p:ext uri="{BB962C8B-B14F-4D97-AF65-F5344CB8AC3E}">
        <p14:creationId xmlns:p14="http://schemas.microsoft.com/office/powerpoint/2010/main" val="23807818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0">
              <a:srgbClr val="AFD6F2"/>
            </a:gs>
            <a:gs pos="71000">
              <a:schemeClr val="tx2">
                <a:lumMod val="90000"/>
              </a:schemeClr>
            </a:gs>
            <a:gs pos="100000">
              <a:schemeClr val="bg1">
                <a:lumMod val="85000"/>
              </a:schemeClr>
            </a:gs>
            <a:gs pos="97000">
              <a:schemeClr val="bg1"/>
            </a:gs>
            <a:gs pos="100000">
              <a:schemeClr val="accent4">
                <a:lumMod val="60000"/>
                <a:lumOff val="40000"/>
              </a:schemeClr>
            </a:gs>
            <a:gs pos="100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7C2144-B3C0-FE6A-342E-99E206D7C3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5AF2360-F1F2-A923-037E-AE7951F6D6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7BF60D7-69BA-04AB-E809-64F21C9B9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C2B7-58F0-4134-87A2-BB75B4692798}" type="datetime1">
              <a:rPr lang="en-NZ" smtClean="0"/>
              <a:t>24/04/2023</a:t>
            </a:fld>
            <a:endParaRPr lang="en-NZ"/>
          </a:p>
        </p:txBody>
      </p:sp>
      <p:sp>
        <p:nvSpPr>
          <p:cNvPr id="5" name="Footer Placeholder 4">
            <a:extLst>
              <a:ext uri="{FF2B5EF4-FFF2-40B4-BE49-F238E27FC236}">
                <a16:creationId xmlns:a16="http://schemas.microsoft.com/office/drawing/2014/main" id="{12856060-063C-845C-0134-724DBDC640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A46B8AB-9D5A-3232-3E69-0EFBF49C2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A12A7-3BA1-48B2-83C4-3D10D296D184}" type="slidenum">
              <a:rPr lang="en-NZ" smtClean="0"/>
              <a:t>‹#›</a:t>
            </a:fld>
            <a:endParaRPr lang="en-NZ"/>
          </a:p>
        </p:txBody>
      </p:sp>
    </p:spTree>
    <p:extLst>
      <p:ext uri="{BB962C8B-B14F-4D97-AF65-F5344CB8AC3E}">
        <p14:creationId xmlns:p14="http://schemas.microsoft.com/office/powerpoint/2010/main" val="18439245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en.wikipedia.org/wiki/Cair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E4A831-B667-4A84-E935-A3BB52A60745}"/>
              </a:ext>
            </a:extLst>
          </p:cNvPr>
          <p:cNvPicPr>
            <a:picLocks noChangeAspect="1"/>
          </p:cNvPicPr>
          <p:nvPr/>
        </p:nvPicPr>
        <p:blipFill>
          <a:blip r:embed="rId3"/>
          <a:stretch>
            <a:fillRect/>
          </a:stretch>
        </p:blipFill>
        <p:spPr>
          <a:xfrm>
            <a:off x="0" y="0"/>
            <a:ext cx="12192001" cy="6858000"/>
          </a:xfrm>
          <a:prstGeom prst="rect">
            <a:avLst/>
          </a:prstGeom>
        </p:spPr>
      </p:pic>
      <p:sp>
        <p:nvSpPr>
          <p:cNvPr id="8" name="Title 1">
            <a:extLst>
              <a:ext uri="{FF2B5EF4-FFF2-40B4-BE49-F238E27FC236}">
                <a16:creationId xmlns:a16="http://schemas.microsoft.com/office/drawing/2014/main" id="{FB20D081-1599-D046-815D-BA4227717A2A}"/>
              </a:ext>
            </a:extLst>
          </p:cNvPr>
          <p:cNvSpPr>
            <a:spLocks noGrp="1"/>
          </p:cNvSpPr>
          <p:nvPr/>
        </p:nvSpPr>
        <p:spPr>
          <a:xfrm>
            <a:off x="6096000" y="542612"/>
            <a:ext cx="5941925" cy="2411604"/>
          </a:xfrm>
          <a:prstGeom prst="rect">
            <a:avLst/>
          </a:prstGeom>
        </p:spPr>
        <p:txBody>
          <a:bodyPr vert="horz" wrap="square" lIns="91440" tIns="45720" rIns="91440" bIns="45720"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NZ" sz="5400" dirty="0" err="1">
                <a:solidFill>
                  <a:schemeClr val="accent4">
                    <a:lumMod val="60000"/>
                    <a:lumOff val="40000"/>
                  </a:schemeClr>
                </a:solidFill>
                <a:latin typeface="Algerian" panose="04020705040A02060702" pitchFamily="82" charset="0"/>
              </a:rPr>
              <a:t>Yah</a:t>
            </a:r>
            <a:r>
              <a:rPr lang="en-NZ" sz="5400" dirty="0" err="1">
                <a:solidFill>
                  <a:schemeClr val="accent4">
                    <a:lumMod val="75000"/>
                  </a:schemeClr>
                </a:solidFill>
                <a:latin typeface="Algerian" panose="04020705040A02060702" pitchFamily="82" charset="0"/>
              </a:rPr>
              <a:t>us</a:t>
            </a:r>
            <a:r>
              <a:rPr lang="en-NZ" sz="5400" dirty="0" err="1">
                <a:solidFill>
                  <a:schemeClr val="accent4">
                    <a:lumMod val="60000"/>
                    <a:lumOff val="40000"/>
                  </a:schemeClr>
                </a:solidFill>
                <a:latin typeface="Algerian" panose="04020705040A02060702" pitchFamily="82" charset="0"/>
              </a:rPr>
              <a:t>ha</a:t>
            </a:r>
            <a:r>
              <a:rPr lang="en-NZ" sz="5400" dirty="0">
                <a:solidFill>
                  <a:schemeClr val="accent4">
                    <a:lumMod val="60000"/>
                    <a:lumOff val="40000"/>
                  </a:schemeClr>
                </a:solidFill>
                <a:latin typeface="Algerian" panose="04020705040A02060702" pitchFamily="82" charset="0"/>
              </a:rPr>
              <a:t> </a:t>
            </a:r>
          </a:p>
          <a:p>
            <a:pPr algn="ctr"/>
            <a:r>
              <a:rPr lang="en-NZ" sz="5400" dirty="0">
                <a:solidFill>
                  <a:schemeClr val="accent4">
                    <a:lumMod val="75000"/>
                  </a:schemeClr>
                </a:solidFill>
                <a:latin typeface="Algerian" panose="04020705040A02060702" pitchFamily="82" charset="0"/>
              </a:rPr>
              <a:t>Mess</a:t>
            </a:r>
            <a:r>
              <a:rPr lang="en-NZ" sz="5400" dirty="0">
                <a:solidFill>
                  <a:schemeClr val="accent4">
                    <a:lumMod val="40000"/>
                    <a:lumOff val="60000"/>
                  </a:schemeClr>
                </a:solidFill>
                <a:latin typeface="Algerian" panose="04020705040A02060702" pitchFamily="82" charset="0"/>
              </a:rPr>
              <a:t>iah</a:t>
            </a:r>
            <a:r>
              <a:rPr lang="en-NZ" sz="5400" dirty="0">
                <a:solidFill>
                  <a:schemeClr val="accent4">
                    <a:lumMod val="60000"/>
                    <a:lumOff val="40000"/>
                  </a:schemeClr>
                </a:solidFill>
                <a:latin typeface="Algerian" panose="04020705040A02060702" pitchFamily="82" charset="0"/>
              </a:rPr>
              <a:t> </a:t>
            </a:r>
          </a:p>
          <a:p>
            <a:pPr algn="ctr"/>
            <a:r>
              <a:rPr lang="en-NZ" sz="5400" dirty="0">
                <a:solidFill>
                  <a:schemeClr val="accent4"/>
                </a:solidFill>
                <a:latin typeface="Algerian" panose="04020705040A02060702" pitchFamily="82" charset="0"/>
              </a:rPr>
              <a:t>of</a:t>
            </a:r>
            <a:r>
              <a:rPr lang="en-NZ" sz="5400" dirty="0">
                <a:solidFill>
                  <a:schemeClr val="accent4">
                    <a:lumMod val="60000"/>
                    <a:lumOff val="40000"/>
                  </a:schemeClr>
                </a:solidFill>
                <a:latin typeface="Algerian" panose="04020705040A02060702" pitchFamily="82" charset="0"/>
              </a:rPr>
              <a:t> </a:t>
            </a:r>
            <a:r>
              <a:rPr lang="en-NZ" sz="5400" dirty="0">
                <a:solidFill>
                  <a:schemeClr val="accent4"/>
                </a:solidFill>
                <a:latin typeface="Algerian" panose="04020705040A02060702" pitchFamily="82" charset="0"/>
              </a:rPr>
              <a:t>Li</a:t>
            </a:r>
            <a:r>
              <a:rPr lang="en-NZ" sz="5400" dirty="0">
                <a:solidFill>
                  <a:schemeClr val="accent4">
                    <a:lumMod val="40000"/>
                    <a:lumOff val="60000"/>
                  </a:schemeClr>
                </a:solidFill>
                <a:latin typeface="Algerian" panose="04020705040A02060702" pitchFamily="82" charset="0"/>
              </a:rPr>
              <a:t>ght</a:t>
            </a:r>
          </a:p>
        </p:txBody>
      </p:sp>
      <p:sp>
        <p:nvSpPr>
          <p:cNvPr id="2" name="Title 1">
            <a:extLst>
              <a:ext uri="{FF2B5EF4-FFF2-40B4-BE49-F238E27FC236}">
                <a16:creationId xmlns:a16="http://schemas.microsoft.com/office/drawing/2014/main" id="{A7DAA644-E806-74B2-8F8F-D0EDD85F2D36}"/>
              </a:ext>
            </a:extLst>
          </p:cNvPr>
          <p:cNvSpPr>
            <a:spLocks noGrp="1"/>
          </p:cNvSpPr>
          <p:nvPr/>
        </p:nvSpPr>
        <p:spPr>
          <a:xfrm>
            <a:off x="170822" y="3647552"/>
            <a:ext cx="5114611" cy="2703006"/>
          </a:xfrm>
          <a:prstGeom prst="rect">
            <a:avLst/>
          </a:prstGeom>
        </p:spPr>
        <p:txBody>
          <a:bodyPr vert="horz" wrap="square" lIns="91440" tIns="45720" rIns="91440" bIns="45720" rtlCol="0" anchor="b">
            <a:normAutofit fontScale="92500" lnSpcReduction="100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r>
              <a:rPr lang="en-NZ" sz="3400" b="1" dirty="0">
                <a:solidFill>
                  <a:srgbClr val="FF0000"/>
                </a:solidFill>
                <a:latin typeface="Algerian" panose="04020705040A02060702" pitchFamily="82" charset="0"/>
              </a:rPr>
            </a:br>
            <a:r>
              <a:rPr lang="en-NZ" sz="5400" b="1" dirty="0">
                <a:solidFill>
                  <a:srgbClr val="FF0000"/>
                </a:solidFill>
                <a:latin typeface="Algerian" panose="04020705040A02060702" pitchFamily="82" charset="0"/>
              </a:rPr>
              <a:t>Lucifer </a:t>
            </a:r>
          </a:p>
          <a:p>
            <a:pPr algn="ctr"/>
            <a:r>
              <a:rPr lang="en-NZ" sz="5400" b="1" dirty="0">
                <a:solidFill>
                  <a:srgbClr val="FF0000"/>
                </a:solidFill>
                <a:latin typeface="Algerian" panose="04020705040A02060702" pitchFamily="82" charset="0"/>
              </a:rPr>
              <a:t>the Deceiver </a:t>
            </a:r>
          </a:p>
          <a:p>
            <a:pPr algn="ctr"/>
            <a:r>
              <a:rPr lang="en-NZ" sz="5400" b="1" dirty="0">
                <a:solidFill>
                  <a:srgbClr val="FF0000"/>
                </a:solidFill>
                <a:latin typeface="Algerian" panose="04020705040A02060702" pitchFamily="82" charset="0"/>
              </a:rPr>
              <a:t>of Darkness</a:t>
            </a:r>
          </a:p>
        </p:txBody>
      </p:sp>
      <p:sp>
        <p:nvSpPr>
          <p:cNvPr id="4" name="Rectangle 3">
            <a:extLst>
              <a:ext uri="{FF2B5EF4-FFF2-40B4-BE49-F238E27FC236}">
                <a16:creationId xmlns:a16="http://schemas.microsoft.com/office/drawing/2014/main" id="{688F1269-D9A9-1E3A-83A2-9183B4E2E7EB}"/>
              </a:ext>
            </a:extLst>
          </p:cNvPr>
          <p:cNvSpPr/>
          <p:nvPr/>
        </p:nvSpPr>
        <p:spPr>
          <a:xfrm>
            <a:off x="5473866" y="3035163"/>
            <a:ext cx="1056700" cy="923330"/>
          </a:xfrm>
          <a:prstGeom prst="rect">
            <a:avLst/>
          </a:prstGeom>
          <a:noFill/>
        </p:spPr>
        <p:txBody>
          <a:bodyPr wrap="none" lIns="91440" tIns="45720" rIns="91440" bIns="45720">
            <a:spAutoFit/>
          </a:bodyPr>
          <a:lstStyle/>
          <a:p>
            <a:pPr algn="ctr"/>
            <a:r>
              <a:rPr lang="en-NZ" sz="5400" b="0" cap="none" spc="0" dirty="0">
                <a:ln w="0"/>
                <a:solidFill>
                  <a:schemeClr val="tx1"/>
                </a:solidFill>
                <a:effectLst>
                  <a:outerShdw blurRad="38100" dist="19050" dir="2700000" algn="tl" rotWithShape="0">
                    <a:schemeClr val="dk1">
                      <a:alpha val="40000"/>
                    </a:schemeClr>
                  </a:outerShdw>
                </a:effectLst>
                <a:latin typeface="Algerian" panose="04020705040A02060702" pitchFamily="82" charset="0"/>
              </a:rPr>
              <a:t>or</a:t>
            </a:r>
            <a:endParaRPr lang="en-NZ"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2598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AF65C50-FDD7-5C1E-4F58-96C19A75C6DA}"/>
              </a:ext>
            </a:extLst>
          </p:cNvPr>
          <p:cNvSpPr>
            <a:spLocks noGrp="1"/>
          </p:cNvSpPr>
          <p:nvPr>
            <p:ph type="body" sz="half" idx="2"/>
          </p:nvPr>
        </p:nvSpPr>
        <p:spPr>
          <a:xfrm>
            <a:off x="338138" y="743578"/>
            <a:ext cx="11658600" cy="4501662"/>
          </a:xfrm>
        </p:spPr>
        <p:txBody>
          <a:bodyPr>
            <a:normAutofit/>
          </a:bodyPr>
          <a:lstStyle/>
          <a:p>
            <a:pPr algn="ctr"/>
            <a:endParaRPr lang="en-US" sz="3200" b="0" i="0" u="none" strike="noStrike" dirty="0">
              <a:effectLst/>
              <a:latin typeface="Calibri" panose="020F0502020204030204" pitchFamily="34" charset="0"/>
            </a:endParaRPr>
          </a:p>
          <a:p>
            <a:pPr algn="ctr"/>
            <a:endParaRPr lang="en-US" sz="3200" dirty="0">
              <a:latin typeface="Calibri" panose="020F0502020204030204" pitchFamily="34" charset="0"/>
            </a:endParaRPr>
          </a:p>
          <a:p>
            <a:pPr algn="ctr"/>
            <a:r>
              <a:rPr lang="en-US" sz="4800" b="1" i="0" u="none" strike="noStrike" dirty="0">
                <a:solidFill>
                  <a:schemeClr val="bg1"/>
                </a:solidFill>
                <a:effectLst/>
                <a:latin typeface="Calibri" panose="020F0502020204030204" pitchFamily="34" charset="0"/>
              </a:rPr>
              <a:t>You were </a:t>
            </a:r>
            <a:r>
              <a:rPr lang="en-US" sz="4800" b="1" i="0" u="none" strike="noStrike" dirty="0">
                <a:solidFill>
                  <a:srgbClr val="FF0000"/>
                </a:solidFill>
                <a:effectLst/>
                <a:latin typeface="Calibri" panose="020F0502020204030204" pitchFamily="34" charset="0"/>
              </a:rPr>
              <a:t>perfect</a:t>
            </a:r>
            <a:r>
              <a:rPr lang="en-US" sz="4800" b="0" i="0" u="none" strike="noStrike" dirty="0">
                <a:effectLst/>
                <a:latin typeface="Calibri" panose="020F0502020204030204" pitchFamily="34" charset="0"/>
              </a:rPr>
              <a:t> </a:t>
            </a:r>
            <a:r>
              <a:rPr lang="en-US" sz="4800" b="1" i="0" u="none" strike="noStrike" dirty="0">
                <a:solidFill>
                  <a:schemeClr val="bg1"/>
                </a:solidFill>
                <a:effectLst/>
                <a:latin typeface="Calibri" panose="020F0502020204030204" pitchFamily="34" charset="0"/>
              </a:rPr>
              <a:t>in your ways from</a:t>
            </a:r>
          </a:p>
          <a:p>
            <a:pPr algn="ctr"/>
            <a:r>
              <a:rPr lang="en-US" sz="4800" b="1" i="0" u="none" strike="noStrike" dirty="0">
                <a:solidFill>
                  <a:schemeClr val="bg1"/>
                </a:solidFill>
                <a:effectLst/>
                <a:latin typeface="Calibri" panose="020F0502020204030204" pitchFamily="34" charset="0"/>
              </a:rPr>
              <a:t> the day you were</a:t>
            </a:r>
            <a:r>
              <a:rPr lang="en-US" sz="4800" b="1" i="0" u="none" strike="noStrike" dirty="0">
                <a:effectLst/>
                <a:latin typeface="Calibri" panose="020F0502020204030204" pitchFamily="34" charset="0"/>
              </a:rPr>
              <a:t> </a:t>
            </a:r>
            <a:r>
              <a:rPr lang="en-US" sz="4800" b="1" i="0" u="none" strike="noStrike" dirty="0">
                <a:solidFill>
                  <a:srgbClr val="FF0000"/>
                </a:solidFill>
                <a:effectLst/>
                <a:latin typeface="Calibri" panose="020F0502020204030204" pitchFamily="34" charset="0"/>
              </a:rPr>
              <a:t>created</a:t>
            </a:r>
            <a:r>
              <a:rPr lang="en-US" sz="4800" b="1" i="0" u="none" strike="noStrike" dirty="0">
                <a:solidFill>
                  <a:schemeClr val="bg1"/>
                </a:solidFill>
                <a:effectLst/>
                <a:latin typeface="Calibri" panose="020F0502020204030204" pitchFamily="34" charset="0"/>
              </a:rPr>
              <a:t>, </a:t>
            </a:r>
          </a:p>
          <a:p>
            <a:pPr algn="ctr"/>
            <a:r>
              <a:rPr lang="en-US" sz="4800" b="1" i="0" u="none" strike="noStrike" dirty="0">
                <a:solidFill>
                  <a:schemeClr val="bg1"/>
                </a:solidFill>
                <a:effectLst/>
                <a:latin typeface="Calibri" panose="020F0502020204030204" pitchFamily="34" charset="0"/>
              </a:rPr>
              <a:t>Till iniquity was found in you. </a:t>
            </a:r>
          </a:p>
          <a:p>
            <a:pPr algn="ctr"/>
            <a:r>
              <a:rPr lang="en-US" sz="4800" b="1" i="0" u="none" strike="noStrike" dirty="0">
                <a:solidFill>
                  <a:schemeClr val="bg1"/>
                </a:solidFill>
                <a:effectLst/>
                <a:latin typeface="Calibri" panose="020F0502020204030204" pitchFamily="34" charset="0"/>
              </a:rPr>
              <a:t>- Ezekiel 28:15</a:t>
            </a:r>
            <a:r>
              <a:rPr lang="en-US" sz="4800" b="1" dirty="0">
                <a:solidFill>
                  <a:schemeClr val="bg1"/>
                </a:solidFill>
              </a:rPr>
              <a:t> </a:t>
            </a:r>
            <a:endParaRPr lang="en-NZ" sz="4800" b="1" dirty="0">
              <a:solidFill>
                <a:schemeClr val="bg1"/>
              </a:solidFill>
            </a:endParaRPr>
          </a:p>
        </p:txBody>
      </p:sp>
      <p:sp>
        <p:nvSpPr>
          <p:cNvPr id="2" name="Slide Number Placeholder 1">
            <a:extLst>
              <a:ext uri="{FF2B5EF4-FFF2-40B4-BE49-F238E27FC236}">
                <a16:creationId xmlns:a16="http://schemas.microsoft.com/office/drawing/2014/main" id="{81A8839A-F7B1-C902-CE60-A671485669E8}"/>
              </a:ext>
            </a:extLst>
          </p:cNvPr>
          <p:cNvSpPr>
            <a:spLocks noGrp="1"/>
          </p:cNvSpPr>
          <p:nvPr>
            <p:ph type="sldNum" sz="quarter" idx="12"/>
          </p:nvPr>
        </p:nvSpPr>
        <p:spPr/>
        <p:txBody>
          <a:bodyPr/>
          <a:lstStyle/>
          <a:p>
            <a:fld id="{2FDA12A7-3BA1-48B2-83C4-3D10D296D184}" type="slidenum">
              <a:rPr lang="en-NZ" smtClean="0"/>
              <a:t>10</a:t>
            </a:fld>
            <a:endParaRPr lang="en-NZ"/>
          </a:p>
        </p:txBody>
      </p:sp>
    </p:spTree>
    <p:extLst>
      <p:ext uri="{BB962C8B-B14F-4D97-AF65-F5344CB8AC3E}">
        <p14:creationId xmlns:p14="http://schemas.microsoft.com/office/powerpoint/2010/main" val="10196433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24157-EB0F-234C-6847-5EAE7F1B12E2}"/>
              </a:ext>
            </a:extLst>
          </p:cNvPr>
          <p:cNvSpPr>
            <a:spLocks noGrp="1"/>
          </p:cNvSpPr>
          <p:nvPr>
            <p:ph type="title"/>
          </p:nvPr>
        </p:nvSpPr>
        <p:spPr>
          <a:xfrm>
            <a:off x="797019" y="438895"/>
            <a:ext cx="10597961" cy="1235990"/>
          </a:xfrm>
        </p:spPr>
        <p:txBody>
          <a:bodyPr>
            <a:normAutofit/>
          </a:bodyPr>
          <a:lstStyle/>
          <a:p>
            <a:pPr algn="ctr"/>
            <a:r>
              <a:rPr lang="en-NZ" b="1" dirty="0">
                <a:solidFill>
                  <a:schemeClr val="bg1"/>
                </a:solidFill>
                <a:latin typeface="+mn-lt"/>
              </a:rPr>
              <a:t>What About a Conspiracy Theory Against Moses’ commands in Deuteronomy 4 &amp; 17?</a:t>
            </a:r>
          </a:p>
        </p:txBody>
      </p:sp>
      <p:sp>
        <p:nvSpPr>
          <p:cNvPr id="4" name="Text Placeholder 3">
            <a:extLst>
              <a:ext uri="{FF2B5EF4-FFF2-40B4-BE49-F238E27FC236}">
                <a16:creationId xmlns:a16="http://schemas.microsoft.com/office/drawing/2014/main" id="{1ADC9773-DD2A-43EC-03FB-4D6594FB0A7A}"/>
              </a:ext>
            </a:extLst>
          </p:cNvPr>
          <p:cNvSpPr>
            <a:spLocks noGrp="1"/>
          </p:cNvSpPr>
          <p:nvPr>
            <p:ph type="body" sz="half" idx="2"/>
          </p:nvPr>
        </p:nvSpPr>
        <p:spPr>
          <a:xfrm>
            <a:off x="993648" y="2109451"/>
            <a:ext cx="10204703" cy="4140624"/>
          </a:xfrm>
        </p:spPr>
        <p:txBody>
          <a:bodyPr>
            <a:noAutofit/>
          </a:bodyPr>
          <a:lstStyle/>
          <a:p>
            <a:pPr algn="ctr"/>
            <a:r>
              <a:rPr lang="en-NZ" sz="2800" b="1" dirty="0">
                <a:solidFill>
                  <a:schemeClr val="bg1"/>
                </a:solidFill>
              </a:rPr>
              <a:t>“If there is found among you, within any of your towns that Yahuah your Elohim is giving you … who does what is evil in the sight of Yahuah … in transgressing his covenant, and has gone and served other gods and worshipped them, or the </a:t>
            </a:r>
            <a:r>
              <a:rPr lang="en-NZ" sz="2800" b="1" i="1" dirty="0">
                <a:solidFill>
                  <a:srgbClr val="FF0000"/>
                </a:solidFill>
              </a:rPr>
              <a:t>sun</a:t>
            </a:r>
            <a:r>
              <a:rPr lang="en-NZ" sz="2800" dirty="0"/>
              <a:t> </a:t>
            </a:r>
            <a:r>
              <a:rPr lang="en-NZ" sz="2800" b="1" dirty="0">
                <a:solidFill>
                  <a:schemeClr val="bg1"/>
                </a:solidFill>
              </a:rPr>
              <a:t>or the </a:t>
            </a:r>
            <a:r>
              <a:rPr lang="en-NZ" sz="2800" b="1" i="1" dirty="0">
                <a:solidFill>
                  <a:srgbClr val="FF0000"/>
                </a:solidFill>
              </a:rPr>
              <a:t>moon</a:t>
            </a:r>
            <a:r>
              <a:rPr lang="en-NZ" sz="2800" dirty="0"/>
              <a:t> </a:t>
            </a:r>
            <a:r>
              <a:rPr lang="en-NZ" sz="2800" b="1" dirty="0">
                <a:solidFill>
                  <a:schemeClr val="bg1"/>
                </a:solidFill>
              </a:rPr>
              <a:t>or any of the </a:t>
            </a:r>
            <a:r>
              <a:rPr lang="en-NZ" sz="2800" b="1" i="1" dirty="0">
                <a:solidFill>
                  <a:srgbClr val="FF0000"/>
                </a:solidFill>
              </a:rPr>
              <a:t>host of heaven</a:t>
            </a:r>
            <a:r>
              <a:rPr lang="en-NZ" sz="2800" b="1" dirty="0">
                <a:solidFill>
                  <a:schemeClr val="bg1"/>
                </a:solidFill>
              </a:rPr>
              <a:t>, which I have forbidden, and it is told you and you hear of it … and if it is true and certain that such an abomination has been done in Israel, then you shall bring out to your gates that man or woman who has done this evil thing, and you shall stone that man or woman to death with stones.”</a:t>
            </a:r>
          </a:p>
          <a:p>
            <a:pPr algn="ctr"/>
            <a:r>
              <a:rPr lang="en-NZ" sz="2800" b="1" dirty="0">
                <a:solidFill>
                  <a:schemeClr val="bg1"/>
                </a:solidFill>
              </a:rPr>
              <a:t>- Deuteronomy 17:2-5</a:t>
            </a:r>
          </a:p>
        </p:txBody>
      </p:sp>
      <p:sp>
        <p:nvSpPr>
          <p:cNvPr id="3" name="Slide Number Placeholder 2">
            <a:extLst>
              <a:ext uri="{FF2B5EF4-FFF2-40B4-BE49-F238E27FC236}">
                <a16:creationId xmlns:a16="http://schemas.microsoft.com/office/drawing/2014/main" id="{06A97782-D2AF-2E1B-133D-6D678CDF9FAB}"/>
              </a:ext>
            </a:extLst>
          </p:cNvPr>
          <p:cNvSpPr>
            <a:spLocks noGrp="1"/>
          </p:cNvSpPr>
          <p:nvPr>
            <p:ph type="sldNum" sz="quarter" idx="12"/>
          </p:nvPr>
        </p:nvSpPr>
        <p:spPr/>
        <p:txBody>
          <a:bodyPr/>
          <a:lstStyle/>
          <a:p>
            <a:fld id="{2FDA12A7-3BA1-48B2-83C4-3D10D296D184}" type="slidenum">
              <a:rPr lang="en-NZ" smtClean="0"/>
              <a:t>100</a:t>
            </a:fld>
            <a:endParaRPr lang="en-NZ"/>
          </a:p>
        </p:txBody>
      </p:sp>
    </p:spTree>
    <p:extLst>
      <p:ext uri="{BB962C8B-B14F-4D97-AF65-F5344CB8AC3E}">
        <p14:creationId xmlns:p14="http://schemas.microsoft.com/office/powerpoint/2010/main" val="340632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0DAB78-F75C-7C48-0F47-BD267554A775}"/>
              </a:ext>
            </a:extLst>
          </p:cNvPr>
          <p:cNvSpPr>
            <a:spLocks noGrp="1"/>
          </p:cNvSpPr>
          <p:nvPr>
            <p:ph type="body" sz="half" idx="2"/>
          </p:nvPr>
        </p:nvSpPr>
        <p:spPr>
          <a:xfrm>
            <a:off x="303508" y="2911986"/>
            <a:ext cx="11584983" cy="891153"/>
          </a:xfrm>
        </p:spPr>
        <p:txBody>
          <a:bodyPr>
            <a:normAutofit/>
          </a:bodyPr>
          <a:lstStyle/>
          <a:p>
            <a:pPr algn="ctr"/>
            <a:r>
              <a:rPr lang="en-NZ" sz="4000" b="1" dirty="0">
                <a:solidFill>
                  <a:schemeClr val="bg1"/>
                </a:solidFill>
              </a:rPr>
              <a:t>Who would hide these two commands?</a:t>
            </a:r>
          </a:p>
        </p:txBody>
      </p:sp>
      <p:sp>
        <p:nvSpPr>
          <p:cNvPr id="2" name="Slide Number Placeholder 1">
            <a:extLst>
              <a:ext uri="{FF2B5EF4-FFF2-40B4-BE49-F238E27FC236}">
                <a16:creationId xmlns:a16="http://schemas.microsoft.com/office/drawing/2014/main" id="{5C77FA9B-451C-A044-6DE1-956A3CB45D83}"/>
              </a:ext>
            </a:extLst>
          </p:cNvPr>
          <p:cNvSpPr>
            <a:spLocks noGrp="1"/>
          </p:cNvSpPr>
          <p:nvPr>
            <p:ph type="sldNum" sz="quarter" idx="12"/>
          </p:nvPr>
        </p:nvSpPr>
        <p:spPr/>
        <p:txBody>
          <a:bodyPr/>
          <a:lstStyle/>
          <a:p>
            <a:fld id="{2FDA12A7-3BA1-48B2-83C4-3D10D296D184}" type="slidenum">
              <a:rPr lang="en-NZ" smtClean="0"/>
              <a:t>101</a:t>
            </a:fld>
            <a:endParaRPr lang="en-NZ"/>
          </a:p>
        </p:txBody>
      </p:sp>
    </p:spTree>
    <p:extLst>
      <p:ext uri="{BB962C8B-B14F-4D97-AF65-F5344CB8AC3E}">
        <p14:creationId xmlns:p14="http://schemas.microsoft.com/office/powerpoint/2010/main" val="14593695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56DA3C-014A-B7D2-9DB9-EBEBB86A9B88}"/>
              </a:ext>
            </a:extLst>
          </p:cNvPr>
          <p:cNvSpPr>
            <a:spLocks noGrp="1"/>
          </p:cNvSpPr>
          <p:nvPr>
            <p:ph idx="1"/>
          </p:nvPr>
        </p:nvSpPr>
        <p:spPr>
          <a:xfrm>
            <a:off x="838200" y="1095021"/>
            <a:ext cx="10518422" cy="4735935"/>
          </a:xfrm>
        </p:spPr>
        <p:txBody>
          <a:bodyPr>
            <a:normAutofit/>
          </a:bodyPr>
          <a:lstStyle/>
          <a:p>
            <a:pPr marL="0" indent="0" algn="ctr">
              <a:lnSpc>
                <a:spcPct val="100000"/>
              </a:lnSpc>
              <a:buNone/>
            </a:pPr>
            <a:r>
              <a:rPr lang="en-NZ" sz="4000" b="1" dirty="0">
                <a:solidFill>
                  <a:schemeClr val="bg1"/>
                </a:solidFill>
              </a:rPr>
              <a:t>Now that it’s clear Lucifer was the highest appointed angel in heaven, the morning star, which proves he knew that a day starts at </a:t>
            </a:r>
            <a:r>
              <a:rPr lang="en-NZ" sz="4000" b="1" dirty="0">
                <a:solidFill>
                  <a:schemeClr val="accent3">
                    <a:lumMod val="75000"/>
                  </a:schemeClr>
                </a:solidFill>
              </a:rPr>
              <a:t>dawn</a:t>
            </a:r>
            <a:r>
              <a:rPr lang="en-NZ" sz="4000" b="1" dirty="0">
                <a:solidFill>
                  <a:schemeClr val="bg1"/>
                </a:solidFill>
              </a:rPr>
              <a:t> before sun rise and </a:t>
            </a:r>
            <a:r>
              <a:rPr lang="en-NZ" sz="4000" b="1" dirty="0">
                <a:solidFill>
                  <a:srgbClr val="FF0000"/>
                </a:solidFill>
              </a:rPr>
              <a:t>not</a:t>
            </a:r>
            <a:r>
              <a:rPr lang="en-NZ" sz="4000" b="1" dirty="0">
                <a:solidFill>
                  <a:schemeClr val="bg1"/>
                </a:solidFill>
              </a:rPr>
              <a:t> at sun-set, he knew exactly how the mount of Yahuah/ appointed times worked.</a:t>
            </a:r>
          </a:p>
        </p:txBody>
      </p:sp>
      <p:sp>
        <p:nvSpPr>
          <p:cNvPr id="2" name="Slide Number Placeholder 1">
            <a:extLst>
              <a:ext uri="{FF2B5EF4-FFF2-40B4-BE49-F238E27FC236}">
                <a16:creationId xmlns:a16="http://schemas.microsoft.com/office/drawing/2014/main" id="{C84CDF33-998A-9A3C-A942-22B9625B0CF3}"/>
              </a:ext>
            </a:extLst>
          </p:cNvPr>
          <p:cNvSpPr>
            <a:spLocks noGrp="1"/>
          </p:cNvSpPr>
          <p:nvPr>
            <p:ph type="sldNum" sz="quarter" idx="12"/>
          </p:nvPr>
        </p:nvSpPr>
        <p:spPr/>
        <p:txBody>
          <a:bodyPr/>
          <a:lstStyle/>
          <a:p>
            <a:fld id="{2FDA12A7-3BA1-48B2-83C4-3D10D296D184}" type="slidenum">
              <a:rPr lang="en-NZ" smtClean="0"/>
              <a:t>102</a:t>
            </a:fld>
            <a:endParaRPr lang="en-NZ"/>
          </a:p>
        </p:txBody>
      </p:sp>
    </p:spTree>
    <p:extLst>
      <p:ext uri="{BB962C8B-B14F-4D97-AF65-F5344CB8AC3E}">
        <p14:creationId xmlns:p14="http://schemas.microsoft.com/office/powerpoint/2010/main" val="21926838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805AB29-9F78-39B1-C054-8274E54CFD3E}"/>
              </a:ext>
            </a:extLst>
          </p:cNvPr>
          <p:cNvSpPr txBox="1">
            <a:spLocks/>
          </p:cNvSpPr>
          <p:nvPr/>
        </p:nvSpPr>
        <p:spPr>
          <a:xfrm>
            <a:off x="577596" y="311499"/>
            <a:ext cx="11036808" cy="65465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NZ" sz="3200" b="1" dirty="0">
                <a:solidFill>
                  <a:schemeClr val="bg1"/>
                </a:solidFill>
              </a:rPr>
              <a:t>Many Jews don’t read their Bibles. </a:t>
            </a:r>
            <a:br>
              <a:rPr lang="en-NZ" sz="3200" b="1" dirty="0">
                <a:solidFill>
                  <a:schemeClr val="bg1"/>
                </a:solidFill>
              </a:rPr>
            </a:br>
            <a:r>
              <a:rPr lang="en-NZ" sz="3200" b="1" dirty="0">
                <a:solidFill>
                  <a:schemeClr val="bg1"/>
                </a:solidFill>
              </a:rPr>
              <a:t>They rely on the 613 commandments and the Talmud.</a:t>
            </a:r>
          </a:p>
          <a:p>
            <a:pPr algn="ctr"/>
            <a:endParaRPr lang="en-NZ" sz="2800" dirty="0"/>
          </a:p>
          <a:p>
            <a:pPr algn="ctr"/>
            <a:r>
              <a:rPr lang="en-NZ" sz="2800" dirty="0"/>
              <a:t> </a:t>
            </a:r>
            <a:r>
              <a:rPr lang="en-NZ" sz="3200" b="1" dirty="0">
                <a:solidFill>
                  <a:schemeClr val="bg1"/>
                </a:solidFill>
              </a:rPr>
              <a:t>Is it possible that the key to </a:t>
            </a:r>
          </a:p>
          <a:p>
            <a:pPr algn="ctr"/>
            <a:r>
              <a:rPr lang="en-NZ" sz="3200" b="1" dirty="0" err="1">
                <a:solidFill>
                  <a:schemeClr val="bg1"/>
                </a:solidFill>
              </a:rPr>
              <a:t>Yahuah’s</a:t>
            </a:r>
            <a:r>
              <a:rPr lang="en-NZ" sz="3200" b="1" dirty="0">
                <a:solidFill>
                  <a:schemeClr val="bg1"/>
                </a:solidFill>
              </a:rPr>
              <a:t> calendar is being strategically </a:t>
            </a:r>
          </a:p>
          <a:p>
            <a:pPr algn="ctr"/>
            <a:r>
              <a:rPr lang="en-NZ" sz="3200" b="1" dirty="0">
                <a:solidFill>
                  <a:schemeClr val="bg1"/>
                </a:solidFill>
              </a:rPr>
              <a:t>hidden from us, and them?</a:t>
            </a:r>
          </a:p>
          <a:p>
            <a:pPr algn="ctr"/>
            <a:endParaRPr lang="en-NZ" sz="3200" dirty="0"/>
          </a:p>
          <a:p>
            <a:pPr algn="ctr"/>
            <a:r>
              <a:rPr lang="en-US" sz="3200" b="1" dirty="0">
                <a:solidFill>
                  <a:schemeClr val="bg1"/>
                </a:solidFill>
              </a:rPr>
              <a:t>“Woe to you lawyers! </a:t>
            </a:r>
          </a:p>
          <a:p>
            <a:pPr algn="ctr"/>
            <a:r>
              <a:rPr lang="en-US" sz="3200" b="1" dirty="0">
                <a:solidFill>
                  <a:schemeClr val="bg1"/>
                </a:solidFill>
              </a:rPr>
              <a:t>For you have taken away </a:t>
            </a:r>
          </a:p>
          <a:p>
            <a:pPr algn="ctr"/>
            <a:r>
              <a:rPr lang="en-US" sz="3200" b="1" dirty="0">
                <a:solidFill>
                  <a:schemeClr val="bg1"/>
                </a:solidFill>
              </a:rPr>
              <a:t>the </a:t>
            </a:r>
            <a:r>
              <a:rPr lang="en-US" sz="3200" b="1" i="1" dirty="0">
                <a:solidFill>
                  <a:srgbClr val="FF0000"/>
                </a:solidFill>
              </a:rPr>
              <a:t>“key”</a:t>
            </a:r>
            <a:r>
              <a:rPr lang="en-US" sz="3200" dirty="0"/>
              <a:t> </a:t>
            </a:r>
            <a:r>
              <a:rPr lang="en-US" sz="3200" b="1" dirty="0">
                <a:solidFill>
                  <a:schemeClr val="bg1"/>
                </a:solidFill>
              </a:rPr>
              <a:t>of knowledge. …</a:t>
            </a:r>
          </a:p>
          <a:p>
            <a:pPr algn="ctr"/>
            <a:r>
              <a:rPr lang="en-US" sz="3200" b="1" dirty="0">
                <a:solidFill>
                  <a:schemeClr val="bg1"/>
                </a:solidFill>
              </a:rPr>
              <a:t>- Luke 11:52</a:t>
            </a:r>
            <a:endParaRPr lang="en-NZ" sz="3200" b="1" dirty="0">
              <a:solidFill>
                <a:schemeClr val="bg1"/>
              </a:solidFill>
            </a:endParaRPr>
          </a:p>
        </p:txBody>
      </p:sp>
      <p:sp>
        <p:nvSpPr>
          <p:cNvPr id="3" name="Slide Number Placeholder 2">
            <a:extLst>
              <a:ext uri="{FF2B5EF4-FFF2-40B4-BE49-F238E27FC236}">
                <a16:creationId xmlns:a16="http://schemas.microsoft.com/office/drawing/2014/main" id="{64CA8E8C-B8D3-5CBC-D8AD-C25BFDC8996F}"/>
              </a:ext>
            </a:extLst>
          </p:cNvPr>
          <p:cNvSpPr>
            <a:spLocks noGrp="1"/>
          </p:cNvSpPr>
          <p:nvPr>
            <p:ph type="sldNum" sz="quarter" idx="12"/>
          </p:nvPr>
        </p:nvSpPr>
        <p:spPr/>
        <p:txBody>
          <a:bodyPr/>
          <a:lstStyle/>
          <a:p>
            <a:fld id="{2FDA12A7-3BA1-48B2-83C4-3D10D296D184}" type="slidenum">
              <a:rPr lang="en-NZ" smtClean="0"/>
              <a:t>103</a:t>
            </a:fld>
            <a:endParaRPr lang="en-NZ"/>
          </a:p>
        </p:txBody>
      </p:sp>
    </p:spTree>
    <p:extLst>
      <p:ext uri="{BB962C8B-B14F-4D97-AF65-F5344CB8AC3E}">
        <p14:creationId xmlns:p14="http://schemas.microsoft.com/office/powerpoint/2010/main" val="285293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5C4A-C7ED-D0F9-669A-9B669CA5630A}"/>
              </a:ext>
            </a:extLst>
          </p:cNvPr>
          <p:cNvSpPr>
            <a:spLocks noGrp="1"/>
          </p:cNvSpPr>
          <p:nvPr>
            <p:ph type="title"/>
          </p:nvPr>
        </p:nvSpPr>
        <p:spPr>
          <a:xfrm>
            <a:off x="1885772" y="525219"/>
            <a:ext cx="8420449" cy="864031"/>
          </a:xfrm>
        </p:spPr>
        <p:txBody>
          <a:bodyPr>
            <a:normAutofit fontScale="90000"/>
          </a:bodyPr>
          <a:lstStyle/>
          <a:p>
            <a:r>
              <a:rPr lang="en-NZ" sz="3600" b="1" dirty="0">
                <a:solidFill>
                  <a:schemeClr val="bg1"/>
                </a:solidFill>
                <a:latin typeface="+mn-lt"/>
              </a:rPr>
              <a:t>The</a:t>
            </a:r>
            <a:r>
              <a:rPr lang="en-NZ" sz="3600" b="1" dirty="0">
                <a:latin typeface="+mn-lt"/>
              </a:rPr>
              <a:t> </a:t>
            </a:r>
            <a:r>
              <a:rPr lang="en-NZ" sz="3600" b="1" dirty="0">
                <a:solidFill>
                  <a:srgbClr val="FF0000"/>
                </a:solidFill>
                <a:latin typeface="+mn-lt"/>
              </a:rPr>
              <a:t>key</a:t>
            </a:r>
            <a:r>
              <a:rPr lang="en-NZ" sz="3600" b="1" dirty="0">
                <a:latin typeface="+mn-lt"/>
              </a:rPr>
              <a:t>   </a:t>
            </a:r>
            <a:r>
              <a:rPr lang="en-NZ" sz="3600" b="1" dirty="0">
                <a:solidFill>
                  <a:schemeClr val="bg1"/>
                </a:solidFill>
                <a:latin typeface="+mn-lt"/>
              </a:rPr>
              <a:t>… </a:t>
            </a:r>
            <a:r>
              <a:rPr lang="en-NZ" sz="3600" b="1" dirty="0">
                <a:latin typeface="+mn-lt"/>
              </a:rPr>
              <a:t>                </a:t>
            </a:r>
            <a:br>
              <a:rPr lang="en-NZ" sz="3600" b="1" dirty="0"/>
            </a:br>
            <a:r>
              <a:rPr lang="en-NZ" sz="3600" b="1" dirty="0"/>
              <a:t>                                </a:t>
            </a:r>
          </a:p>
        </p:txBody>
      </p:sp>
      <p:sp>
        <p:nvSpPr>
          <p:cNvPr id="4" name="Text Placeholder 3">
            <a:extLst>
              <a:ext uri="{FF2B5EF4-FFF2-40B4-BE49-F238E27FC236}">
                <a16:creationId xmlns:a16="http://schemas.microsoft.com/office/drawing/2014/main" id="{69836261-6FBA-36C3-D4FC-AB06507BAE6A}"/>
              </a:ext>
            </a:extLst>
          </p:cNvPr>
          <p:cNvSpPr>
            <a:spLocks noGrp="1"/>
          </p:cNvSpPr>
          <p:nvPr>
            <p:ph type="body" sz="half" idx="2"/>
          </p:nvPr>
        </p:nvSpPr>
        <p:spPr>
          <a:xfrm>
            <a:off x="1276026" y="2613721"/>
            <a:ext cx="9639947" cy="3925191"/>
          </a:xfrm>
        </p:spPr>
        <p:txBody>
          <a:bodyPr>
            <a:normAutofit lnSpcReduction="10000"/>
          </a:bodyPr>
          <a:lstStyle/>
          <a:p>
            <a:pPr algn="ctr"/>
            <a:r>
              <a:rPr lang="en-US" sz="3200" b="1" dirty="0">
                <a:solidFill>
                  <a:schemeClr val="bg1"/>
                </a:solidFill>
              </a:rPr>
              <a:t>And it came to pass at the </a:t>
            </a:r>
            <a:r>
              <a:rPr lang="en-US" sz="3200" b="1" i="1" u="sng" dirty="0">
                <a:solidFill>
                  <a:srgbClr val="FF0000"/>
                </a:solidFill>
              </a:rPr>
              <a:t>end</a:t>
            </a:r>
            <a:r>
              <a:rPr lang="en-US" sz="3200" dirty="0"/>
              <a:t> </a:t>
            </a:r>
            <a:r>
              <a:rPr lang="en-US" sz="3200" b="1" dirty="0">
                <a:solidFill>
                  <a:schemeClr val="bg1"/>
                </a:solidFill>
              </a:rPr>
              <a:t>[H8622 </a:t>
            </a:r>
            <a:r>
              <a:rPr lang="en-US" sz="3200" b="1" dirty="0" err="1">
                <a:solidFill>
                  <a:schemeClr val="bg1"/>
                </a:solidFill>
              </a:rPr>
              <a:t>Tequfah</a:t>
            </a:r>
            <a:r>
              <a:rPr lang="en-US" sz="3200" b="1" dirty="0">
                <a:solidFill>
                  <a:schemeClr val="bg1"/>
                </a:solidFill>
              </a:rPr>
              <a:t>] </a:t>
            </a:r>
            <a:r>
              <a:rPr lang="en-US" sz="3200" b="1" i="1" u="sng" dirty="0">
                <a:solidFill>
                  <a:srgbClr val="FF0000"/>
                </a:solidFill>
              </a:rPr>
              <a:t>of the year</a:t>
            </a:r>
            <a:r>
              <a:rPr lang="en-US" sz="3200" b="1" i="1" dirty="0">
                <a:solidFill>
                  <a:srgbClr val="FF0000"/>
                </a:solidFill>
              </a:rPr>
              <a:t> </a:t>
            </a:r>
            <a:r>
              <a:rPr lang="en-US" sz="3200" b="1" dirty="0">
                <a:solidFill>
                  <a:schemeClr val="bg1"/>
                </a:solidFill>
              </a:rPr>
              <a:t>[H8141 </a:t>
            </a:r>
            <a:r>
              <a:rPr lang="en-US" sz="3200" b="1" dirty="0" err="1">
                <a:solidFill>
                  <a:schemeClr val="bg1"/>
                </a:solidFill>
              </a:rPr>
              <a:t>Shaneh</a:t>
            </a:r>
            <a:r>
              <a:rPr lang="en-US" sz="3200" b="1" dirty="0">
                <a:solidFill>
                  <a:schemeClr val="bg1"/>
                </a:solidFill>
              </a:rPr>
              <a:t>],</a:t>
            </a:r>
          </a:p>
          <a:p>
            <a:pPr algn="ctr"/>
            <a:r>
              <a:rPr lang="en-US" sz="3200" b="1" dirty="0">
                <a:solidFill>
                  <a:schemeClr val="bg1"/>
                </a:solidFill>
              </a:rPr>
              <a:t>- 2 Chronicles 24:2</a:t>
            </a:r>
          </a:p>
          <a:p>
            <a:pPr marL="285750" indent="-285750" algn="ctr">
              <a:buFontTx/>
              <a:buChar char="-"/>
            </a:pPr>
            <a:endParaRPr lang="en-US" sz="2400" dirty="0"/>
          </a:p>
          <a:p>
            <a:pPr algn="ctr"/>
            <a:r>
              <a:rPr lang="en-US" sz="3200" b="1" dirty="0">
                <a:solidFill>
                  <a:schemeClr val="bg1"/>
                </a:solidFill>
              </a:rPr>
              <a:t>Every good gift and every perfect gift is from above, and comes down from the Father of lights, with whom there is no variation or </a:t>
            </a:r>
            <a:r>
              <a:rPr lang="en-US" sz="3200" b="1" i="1" dirty="0">
                <a:solidFill>
                  <a:srgbClr val="FF0000"/>
                </a:solidFill>
              </a:rPr>
              <a:t>shadow of turning</a:t>
            </a:r>
            <a:r>
              <a:rPr lang="en-US" sz="3200" dirty="0"/>
              <a:t>. </a:t>
            </a:r>
          </a:p>
          <a:p>
            <a:pPr algn="ctr"/>
            <a:r>
              <a:rPr lang="en-US" sz="3200" b="1" dirty="0">
                <a:solidFill>
                  <a:schemeClr val="bg1"/>
                </a:solidFill>
              </a:rPr>
              <a:t>- James 1:17 </a:t>
            </a:r>
            <a:endParaRPr lang="en-NZ" sz="3200" b="1" dirty="0">
              <a:solidFill>
                <a:schemeClr val="bg1"/>
              </a:solidFill>
            </a:endParaRPr>
          </a:p>
        </p:txBody>
      </p:sp>
      <p:sp>
        <p:nvSpPr>
          <p:cNvPr id="5" name="Title 1">
            <a:extLst>
              <a:ext uri="{FF2B5EF4-FFF2-40B4-BE49-F238E27FC236}">
                <a16:creationId xmlns:a16="http://schemas.microsoft.com/office/drawing/2014/main" id="{0A081C99-AD3D-C8E8-7370-00FE07BA22C3}"/>
              </a:ext>
            </a:extLst>
          </p:cNvPr>
          <p:cNvSpPr txBox="1">
            <a:spLocks/>
          </p:cNvSpPr>
          <p:nvPr/>
        </p:nvSpPr>
        <p:spPr>
          <a:xfrm>
            <a:off x="1993725" y="1316335"/>
            <a:ext cx="8420449" cy="1112904"/>
          </a:xfrm>
          <a:prstGeom prst="rect">
            <a:avLst/>
          </a:prstGeom>
        </p:spPr>
        <p:txBody>
          <a:bodyPr vert="horz" lIns="91440" tIns="45720" rIns="91440" bIns="45720" rtlCol="0" anchor="b">
            <a:normAutofit fontScale="375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NZ" sz="8500" b="1" dirty="0" err="1">
                <a:solidFill>
                  <a:schemeClr val="bg1"/>
                </a:solidFill>
                <a:latin typeface="+mn-lt"/>
              </a:rPr>
              <a:t>Tequfah</a:t>
            </a:r>
            <a:r>
              <a:rPr lang="en-NZ" sz="8500" b="1" dirty="0">
                <a:solidFill>
                  <a:schemeClr val="bg1"/>
                </a:solidFill>
                <a:latin typeface="+mn-lt"/>
              </a:rPr>
              <a:t> </a:t>
            </a:r>
          </a:p>
          <a:p>
            <a:pPr algn="ctr"/>
            <a:r>
              <a:rPr lang="en-NZ" sz="8500" b="1" dirty="0">
                <a:solidFill>
                  <a:schemeClr val="bg1"/>
                </a:solidFill>
                <a:latin typeface="+mn-lt"/>
              </a:rPr>
              <a:t>(Vernal spring equinox – Northern Hemisphere) </a:t>
            </a:r>
            <a:br>
              <a:rPr lang="en-NZ" sz="8500" b="1" dirty="0">
                <a:latin typeface="+mn-lt"/>
              </a:rPr>
            </a:br>
            <a:r>
              <a:rPr lang="en-NZ" sz="3600" b="1" dirty="0"/>
              <a:t>                       </a:t>
            </a:r>
          </a:p>
        </p:txBody>
      </p:sp>
      <p:sp>
        <p:nvSpPr>
          <p:cNvPr id="3" name="Slide Number Placeholder 2">
            <a:extLst>
              <a:ext uri="{FF2B5EF4-FFF2-40B4-BE49-F238E27FC236}">
                <a16:creationId xmlns:a16="http://schemas.microsoft.com/office/drawing/2014/main" id="{97CA3FAA-C83B-D739-5F0D-C5BB5C5AA251}"/>
              </a:ext>
            </a:extLst>
          </p:cNvPr>
          <p:cNvSpPr>
            <a:spLocks noGrp="1"/>
          </p:cNvSpPr>
          <p:nvPr>
            <p:ph type="sldNum" sz="quarter" idx="12"/>
          </p:nvPr>
        </p:nvSpPr>
        <p:spPr/>
        <p:txBody>
          <a:bodyPr/>
          <a:lstStyle/>
          <a:p>
            <a:fld id="{2FDA12A7-3BA1-48B2-83C4-3D10D296D184}" type="slidenum">
              <a:rPr lang="en-NZ" smtClean="0"/>
              <a:t>104</a:t>
            </a:fld>
            <a:endParaRPr lang="en-NZ"/>
          </a:p>
        </p:txBody>
      </p:sp>
    </p:spTree>
    <p:extLst>
      <p:ext uri="{BB962C8B-B14F-4D97-AF65-F5344CB8AC3E}">
        <p14:creationId xmlns:p14="http://schemas.microsoft.com/office/powerpoint/2010/main" val="300792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55967C9-72B3-8701-FAE5-49F17C401CD6}"/>
              </a:ext>
            </a:extLst>
          </p:cNvPr>
          <p:cNvPicPr>
            <a:picLocks noGrp="1" noChangeAspect="1"/>
          </p:cNvPicPr>
          <p:nvPr>
            <p:ph idx="1"/>
          </p:nvPr>
        </p:nvPicPr>
        <p:blipFill>
          <a:blip r:embed="rId2"/>
          <a:stretch>
            <a:fillRect/>
          </a:stretch>
        </p:blipFill>
        <p:spPr>
          <a:xfrm>
            <a:off x="1844657" y="494508"/>
            <a:ext cx="5736654" cy="5726109"/>
          </a:xfrm>
        </p:spPr>
      </p:pic>
      <p:sp>
        <p:nvSpPr>
          <p:cNvPr id="5" name="Slide Number Placeholder 4">
            <a:extLst>
              <a:ext uri="{FF2B5EF4-FFF2-40B4-BE49-F238E27FC236}">
                <a16:creationId xmlns:a16="http://schemas.microsoft.com/office/drawing/2014/main" id="{09F6F49A-D6D9-7DE2-6C48-4AE236493FA6}"/>
              </a:ext>
            </a:extLst>
          </p:cNvPr>
          <p:cNvSpPr>
            <a:spLocks noGrp="1"/>
          </p:cNvSpPr>
          <p:nvPr>
            <p:ph type="sldNum" sz="quarter" idx="12"/>
          </p:nvPr>
        </p:nvSpPr>
        <p:spPr/>
        <p:txBody>
          <a:bodyPr/>
          <a:lstStyle/>
          <a:p>
            <a:fld id="{2FDA12A7-3BA1-48B2-83C4-3D10D296D184}" type="slidenum">
              <a:rPr lang="en-NZ" smtClean="0"/>
              <a:t>105</a:t>
            </a:fld>
            <a:endParaRPr lang="en-NZ"/>
          </a:p>
        </p:txBody>
      </p:sp>
      <p:sp>
        <p:nvSpPr>
          <p:cNvPr id="9" name="Action Button: Sound 8">
            <a:hlinkClick r:id="" action="ppaction://noaction" highlightClick="1">
              <a:snd r:embed="rId3" name="applause.wav"/>
            </a:hlinkClick>
            <a:extLst>
              <a:ext uri="{FF2B5EF4-FFF2-40B4-BE49-F238E27FC236}">
                <a16:creationId xmlns:a16="http://schemas.microsoft.com/office/drawing/2014/main" id="{C08650E4-D980-5DD1-AC3A-0FFE31B62505}"/>
              </a:ext>
            </a:extLst>
          </p:cNvPr>
          <p:cNvSpPr/>
          <p:nvPr/>
        </p:nvSpPr>
        <p:spPr>
          <a:xfrm rot="2716582">
            <a:off x="1806867" y="567154"/>
            <a:ext cx="1042416" cy="1042416"/>
          </a:xfrm>
          <a:prstGeom prst="actionButtonSoun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Rounded Corners 9">
            <a:extLst>
              <a:ext uri="{FF2B5EF4-FFF2-40B4-BE49-F238E27FC236}">
                <a16:creationId xmlns:a16="http://schemas.microsoft.com/office/drawing/2014/main" id="{F94EF9A4-E798-4C92-7610-BF80F6296701}"/>
              </a:ext>
            </a:extLst>
          </p:cNvPr>
          <p:cNvSpPr/>
          <p:nvPr/>
        </p:nvSpPr>
        <p:spPr>
          <a:xfrm>
            <a:off x="7581311" y="362466"/>
            <a:ext cx="4515897" cy="33404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1" i="0" u="none" strike="noStrike" kern="1200" cap="none" spc="0" normalizeH="0" baseline="0" noProof="0" dirty="0">
                <a:ln>
                  <a:noFill/>
                </a:ln>
                <a:solidFill>
                  <a:prstClr val="black"/>
                </a:solidFill>
                <a:effectLst/>
                <a:uLnTx/>
                <a:uFillTx/>
                <a:latin typeface="Calibri" panose="020F0502020204030204"/>
                <a:ea typeface="+mn-ea"/>
                <a:cs typeface="+mn-cs"/>
              </a:rPr>
              <a:t>Its like the </a:t>
            </a:r>
            <a:r>
              <a:rPr kumimoji="0" lang="en-NZ" sz="2400" b="1" i="0" u="none" strike="noStrike" kern="1200" cap="none" spc="0" normalizeH="0" baseline="0" noProof="0" dirty="0">
                <a:ln>
                  <a:noFill/>
                </a:ln>
                <a:solidFill>
                  <a:srgbClr val="FF0000"/>
                </a:solidFill>
                <a:effectLst/>
                <a:uLnTx/>
                <a:uFillTx/>
                <a:latin typeface="Calibri" panose="020F0502020204030204"/>
                <a:ea typeface="+mn-ea"/>
                <a:cs typeface="+mn-cs"/>
              </a:rPr>
              <a:t>stop</a:t>
            </a:r>
            <a:r>
              <a:rPr kumimoji="0" lang="en-NZ" sz="2400" b="1" i="0" u="none" strike="noStrike" kern="1200" cap="none" spc="0" normalizeH="0" baseline="0" noProof="0" dirty="0">
                <a:ln>
                  <a:noFill/>
                </a:ln>
                <a:solidFill>
                  <a:prstClr val="black"/>
                </a:solidFill>
                <a:effectLst/>
                <a:uLnTx/>
                <a:uFillTx/>
                <a:latin typeface="Calibri" panose="020F0502020204030204"/>
                <a:ea typeface="+mn-ea"/>
                <a:cs typeface="+mn-cs"/>
              </a:rPr>
              <a:t> sign … you first see the stop sign then you stop! So the </a:t>
            </a:r>
            <a:r>
              <a:rPr kumimoji="0" lang="en-NZ" sz="2400" b="1" i="1" u="none" strike="noStrike" kern="1200" cap="none" spc="0" normalizeH="0" baseline="0" noProof="0" dirty="0" err="1">
                <a:ln>
                  <a:noFill/>
                </a:ln>
                <a:solidFill>
                  <a:srgbClr val="FF0000"/>
                </a:solidFill>
                <a:effectLst/>
                <a:uLnTx/>
                <a:uFillTx/>
                <a:latin typeface="Calibri" panose="020F0502020204030204"/>
                <a:ea typeface="+mn-ea"/>
                <a:cs typeface="+mn-cs"/>
              </a:rPr>
              <a:t>Tequfah</a:t>
            </a:r>
            <a:r>
              <a:rPr kumimoji="0" lang="en-NZ" sz="2400" b="1" i="0" u="none" strike="noStrike" kern="1200" cap="none" spc="0" normalizeH="0" baseline="0" noProof="0" dirty="0">
                <a:ln>
                  <a:noFill/>
                </a:ln>
                <a:solidFill>
                  <a:prstClr val="black"/>
                </a:solidFill>
                <a:effectLst/>
                <a:uLnTx/>
                <a:uFillTx/>
                <a:latin typeface="Calibri" panose="020F0502020204030204"/>
                <a:ea typeface="+mn-ea"/>
                <a:cs typeface="+mn-cs"/>
              </a:rPr>
              <a:t> is the stop sign and then the next day is the 1</a:t>
            </a:r>
            <a:r>
              <a:rPr kumimoji="0" lang="en-NZ" sz="2400" b="1"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NZ" sz="2400" b="1" i="0" u="none" strike="noStrike" kern="1200" cap="none" spc="0" normalizeH="0" baseline="0" noProof="0" dirty="0">
                <a:ln>
                  <a:noFill/>
                </a:ln>
                <a:solidFill>
                  <a:prstClr val="black"/>
                </a:solidFill>
                <a:effectLst/>
                <a:uLnTx/>
                <a:uFillTx/>
                <a:latin typeface="Calibri" panose="020F0502020204030204"/>
                <a:ea typeface="+mn-ea"/>
                <a:cs typeface="+mn-cs"/>
              </a:rPr>
              <a:t> day of the new year.</a:t>
            </a:r>
          </a:p>
        </p:txBody>
      </p:sp>
      <p:sp>
        <p:nvSpPr>
          <p:cNvPr id="11" name="Arrow: Bent 10">
            <a:extLst>
              <a:ext uri="{FF2B5EF4-FFF2-40B4-BE49-F238E27FC236}">
                <a16:creationId xmlns:a16="http://schemas.microsoft.com/office/drawing/2014/main" id="{6427A5AC-B392-FA3E-F52A-80C11162BFF9}"/>
              </a:ext>
            </a:extLst>
          </p:cNvPr>
          <p:cNvSpPr/>
          <p:nvPr/>
        </p:nvSpPr>
        <p:spPr>
          <a:xfrm rot="10800000">
            <a:off x="8086463" y="3926775"/>
            <a:ext cx="2140299" cy="1034982"/>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Tree>
    <p:extLst>
      <p:ext uri="{BB962C8B-B14F-4D97-AF65-F5344CB8AC3E}">
        <p14:creationId xmlns:p14="http://schemas.microsoft.com/office/powerpoint/2010/main" val="4798111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24FFF3D-F933-58F3-F9D2-08745EE81257}"/>
              </a:ext>
            </a:extLst>
          </p:cNvPr>
          <p:cNvSpPr txBox="1">
            <a:spLocks/>
          </p:cNvSpPr>
          <p:nvPr/>
        </p:nvSpPr>
        <p:spPr>
          <a:xfrm>
            <a:off x="1213536" y="1526582"/>
            <a:ext cx="5797362" cy="34638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NZ" sz="2800" dirty="0"/>
          </a:p>
        </p:txBody>
      </p:sp>
      <p:sp>
        <p:nvSpPr>
          <p:cNvPr id="4" name="Text Placeholder 3">
            <a:extLst>
              <a:ext uri="{FF2B5EF4-FFF2-40B4-BE49-F238E27FC236}">
                <a16:creationId xmlns:a16="http://schemas.microsoft.com/office/drawing/2014/main" id="{F559E08B-5519-3915-E3A8-0ED3257FB491}"/>
              </a:ext>
            </a:extLst>
          </p:cNvPr>
          <p:cNvSpPr txBox="1">
            <a:spLocks/>
          </p:cNvSpPr>
          <p:nvPr/>
        </p:nvSpPr>
        <p:spPr>
          <a:xfrm>
            <a:off x="494852" y="396614"/>
            <a:ext cx="11202296" cy="595973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NZ" sz="4000" b="1" dirty="0">
                <a:solidFill>
                  <a:schemeClr val="accent1"/>
                </a:solidFill>
              </a:rPr>
              <a:t>When did Moon Worship start?</a:t>
            </a:r>
          </a:p>
          <a:p>
            <a:pPr algn="ctr"/>
            <a:r>
              <a:rPr lang="en-NZ" sz="4000" b="1" dirty="0">
                <a:solidFill>
                  <a:schemeClr val="accent1"/>
                </a:solidFill>
              </a:rPr>
              <a:t>Was Moon Worship a “change” of </a:t>
            </a:r>
            <a:r>
              <a:rPr lang="en-NZ" sz="4000" b="1" dirty="0" err="1">
                <a:solidFill>
                  <a:schemeClr val="accent1"/>
                </a:solidFill>
              </a:rPr>
              <a:t>Yahuah’s</a:t>
            </a:r>
            <a:r>
              <a:rPr lang="en-NZ" sz="4000" b="1" dirty="0">
                <a:solidFill>
                  <a:schemeClr val="accent1"/>
                </a:solidFill>
              </a:rPr>
              <a:t> “times”?</a:t>
            </a:r>
          </a:p>
          <a:p>
            <a:pPr algn="ctr"/>
            <a:r>
              <a:rPr lang="en-NZ" sz="2800" b="1" dirty="0">
                <a:solidFill>
                  <a:schemeClr val="bg1"/>
                </a:solidFill>
              </a:rPr>
              <a:t>The answer to these questions goes all the way back to Babylon, after the flood.</a:t>
            </a:r>
          </a:p>
          <a:p>
            <a:pPr algn="ctr"/>
            <a:r>
              <a:rPr lang="en-NZ" sz="2800" b="1" dirty="0">
                <a:solidFill>
                  <a:schemeClr val="bg1"/>
                </a:solidFill>
              </a:rPr>
              <a:t>When </a:t>
            </a:r>
            <a:r>
              <a:rPr lang="en-NZ" sz="2800" u="sng" dirty="0" err="1">
                <a:solidFill>
                  <a:srgbClr val="FFFF00"/>
                </a:solidFill>
              </a:rPr>
              <a:t>Nimrod</a:t>
            </a:r>
            <a:r>
              <a:rPr lang="en-NZ" sz="2800" dirty="0"/>
              <a:t> </a:t>
            </a:r>
            <a:r>
              <a:rPr lang="en-NZ" sz="2800" b="1" dirty="0">
                <a:solidFill>
                  <a:schemeClr val="bg1"/>
                </a:solidFill>
              </a:rPr>
              <a:t>died, he was the first human that became deified as the sun god, eventually named </a:t>
            </a:r>
            <a:r>
              <a:rPr lang="en-NZ" sz="2800" b="1" dirty="0" err="1">
                <a:solidFill>
                  <a:schemeClr val="bg1"/>
                </a:solidFill>
              </a:rPr>
              <a:t>baal</a:t>
            </a:r>
            <a:r>
              <a:rPr lang="en-NZ" sz="2800" b="1" dirty="0">
                <a:solidFill>
                  <a:schemeClr val="bg1"/>
                </a:solidFill>
              </a:rPr>
              <a:t>.</a:t>
            </a:r>
          </a:p>
          <a:p>
            <a:pPr algn="ctr"/>
            <a:r>
              <a:rPr lang="en-NZ" sz="2800" b="1" dirty="0">
                <a:solidFill>
                  <a:schemeClr val="bg1"/>
                </a:solidFill>
              </a:rPr>
              <a:t>His wife,</a:t>
            </a:r>
            <a:r>
              <a:rPr lang="en-NZ" sz="2800" dirty="0"/>
              <a:t> </a:t>
            </a:r>
            <a:r>
              <a:rPr lang="en-NZ" sz="2900" u="sng" dirty="0">
                <a:solidFill>
                  <a:srgbClr val="FFFF00"/>
                </a:solidFill>
              </a:rPr>
              <a:t>Semiramis</a:t>
            </a:r>
            <a:r>
              <a:rPr lang="en-NZ" sz="2800" b="1" dirty="0">
                <a:solidFill>
                  <a:schemeClr val="bg1"/>
                </a:solidFill>
              </a:rPr>
              <a:t>, became the moon goddess while she was alive (also named </a:t>
            </a:r>
            <a:r>
              <a:rPr lang="en-NZ" sz="2800" b="1" dirty="0" err="1">
                <a:solidFill>
                  <a:schemeClr val="bg1"/>
                </a:solidFill>
              </a:rPr>
              <a:t>Ashtoreh</a:t>
            </a:r>
            <a:r>
              <a:rPr lang="en-NZ" sz="2800" b="1" dirty="0">
                <a:solidFill>
                  <a:schemeClr val="bg1"/>
                </a:solidFill>
              </a:rPr>
              <a:t>).</a:t>
            </a:r>
          </a:p>
          <a:p>
            <a:pPr algn="ctr"/>
            <a:r>
              <a:rPr lang="en-NZ" sz="2800" u="sng" dirty="0">
                <a:solidFill>
                  <a:srgbClr val="FFFF00"/>
                </a:solidFill>
              </a:rPr>
              <a:t>Tammuz</a:t>
            </a:r>
            <a:r>
              <a:rPr lang="en-NZ" sz="2800" b="1" dirty="0">
                <a:solidFill>
                  <a:schemeClr val="bg1"/>
                </a:solidFill>
              </a:rPr>
              <a:t>, the illegitimate son, became the false messiah.</a:t>
            </a:r>
          </a:p>
          <a:p>
            <a:pPr algn="ctr"/>
            <a:r>
              <a:rPr lang="en-NZ" sz="2800" b="1" dirty="0">
                <a:solidFill>
                  <a:schemeClr val="bg1"/>
                </a:solidFill>
              </a:rPr>
              <a:t>These are the 3 main false gods of </a:t>
            </a:r>
            <a:r>
              <a:rPr lang="en-NZ" sz="2800" b="1" dirty="0" err="1">
                <a:solidFill>
                  <a:schemeClr val="bg1"/>
                </a:solidFill>
              </a:rPr>
              <a:t>s.a.tan</a:t>
            </a:r>
            <a:r>
              <a:rPr lang="en-NZ" sz="2800" b="1" dirty="0">
                <a:solidFill>
                  <a:schemeClr val="bg1"/>
                </a:solidFill>
              </a:rPr>
              <a:t>.</a:t>
            </a:r>
          </a:p>
          <a:p>
            <a:pPr algn="ctr"/>
            <a:endParaRPr lang="en-NZ" sz="2800" dirty="0"/>
          </a:p>
          <a:p>
            <a:pPr algn="ctr"/>
            <a:r>
              <a:rPr lang="en-NZ" sz="5100" b="1" u="sng" dirty="0">
                <a:solidFill>
                  <a:srgbClr val="FF0000"/>
                </a:solidFill>
              </a:rPr>
              <a:t>Where does this lead us to!?</a:t>
            </a:r>
          </a:p>
        </p:txBody>
      </p:sp>
      <p:sp>
        <p:nvSpPr>
          <p:cNvPr id="3" name="Slide Number Placeholder 2">
            <a:extLst>
              <a:ext uri="{FF2B5EF4-FFF2-40B4-BE49-F238E27FC236}">
                <a16:creationId xmlns:a16="http://schemas.microsoft.com/office/drawing/2014/main" id="{42196F9A-88A0-EBCE-7ED0-BDD38F066307}"/>
              </a:ext>
            </a:extLst>
          </p:cNvPr>
          <p:cNvSpPr>
            <a:spLocks noGrp="1"/>
          </p:cNvSpPr>
          <p:nvPr>
            <p:ph type="sldNum" sz="quarter" idx="12"/>
          </p:nvPr>
        </p:nvSpPr>
        <p:spPr/>
        <p:txBody>
          <a:bodyPr/>
          <a:lstStyle/>
          <a:p>
            <a:fld id="{2FDA12A7-3BA1-48B2-83C4-3D10D296D184}" type="slidenum">
              <a:rPr lang="en-NZ" smtClean="0"/>
              <a:t>106</a:t>
            </a:fld>
            <a:endParaRPr lang="en-NZ"/>
          </a:p>
        </p:txBody>
      </p:sp>
    </p:spTree>
    <p:extLst>
      <p:ext uri="{BB962C8B-B14F-4D97-AF65-F5344CB8AC3E}">
        <p14:creationId xmlns:p14="http://schemas.microsoft.com/office/powerpoint/2010/main" val="15569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600DF9F-992B-4468-5607-C10022BD649B}"/>
              </a:ext>
            </a:extLst>
          </p:cNvPr>
          <p:cNvSpPr txBox="1">
            <a:spLocks/>
          </p:cNvSpPr>
          <p:nvPr/>
        </p:nvSpPr>
        <p:spPr>
          <a:xfrm>
            <a:off x="1213104" y="1090858"/>
            <a:ext cx="9765792" cy="45334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NZ" sz="4000" b="1" dirty="0">
                <a:solidFill>
                  <a:schemeClr val="accent1"/>
                </a:solidFill>
              </a:rPr>
              <a:t>There are Five major religions in the world today.</a:t>
            </a:r>
          </a:p>
          <a:p>
            <a:pPr algn="ctr"/>
            <a:endParaRPr lang="en-NZ" sz="4000" b="1" dirty="0">
              <a:solidFill>
                <a:schemeClr val="accent1">
                  <a:lumMod val="40000"/>
                  <a:lumOff val="60000"/>
                </a:schemeClr>
              </a:solidFill>
            </a:endParaRPr>
          </a:p>
          <a:p>
            <a:pPr marL="742950" indent="-742950" algn="ctr">
              <a:buAutoNum type="arabicParenR"/>
            </a:pPr>
            <a:r>
              <a:rPr lang="en-NZ" sz="3600" b="1" dirty="0">
                <a:solidFill>
                  <a:schemeClr val="bg1"/>
                </a:solidFill>
              </a:rPr>
              <a:t>Christianity … which is centred in </a:t>
            </a:r>
            <a:r>
              <a:rPr lang="en-NZ" sz="3600" b="1" dirty="0">
                <a:solidFill>
                  <a:srgbClr val="FF0000"/>
                </a:solidFill>
              </a:rPr>
              <a:t>sun worship</a:t>
            </a:r>
            <a:r>
              <a:rPr lang="en-NZ" sz="3600" b="1" dirty="0">
                <a:solidFill>
                  <a:schemeClr val="bg1"/>
                </a:solidFill>
              </a:rPr>
              <a:t>.</a:t>
            </a:r>
          </a:p>
        </p:txBody>
      </p:sp>
      <p:sp>
        <p:nvSpPr>
          <p:cNvPr id="3" name="Slide Number Placeholder 2">
            <a:extLst>
              <a:ext uri="{FF2B5EF4-FFF2-40B4-BE49-F238E27FC236}">
                <a16:creationId xmlns:a16="http://schemas.microsoft.com/office/drawing/2014/main" id="{852212CA-E368-4576-DA00-4C418FCC150B}"/>
              </a:ext>
            </a:extLst>
          </p:cNvPr>
          <p:cNvSpPr>
            <a:spLocks noGrp="1"/>
          </p:cNvSpPr>
          <p:nvPr>
            <p:ph type="sldNum" sz="quarter" idx="12"/>
          </p:nvPr>
        </p:nvSpPr>
        <p:spPr/>
        <p:txBody>
          <a:bodyPr/>
          <a:lstStyle/>
          <a:p>
            <a:fld id="{2FDA12A7-3BA1-48B2-83C4-3D10D296D184}" type="slidenum">
              <a:rPr lang="en-NZ" smtClean="0"/>
              <a:t>107</a:t>
            </a:fld>
            <a:endParaRPr lang="en-NZ"/>
          </a:p>
        </p:txBody>
      </p:sp>
    </p:spTree>
    <p:extLst>
      <p:ext uri="{BB962C8B-B14F-4D97-AF65-F5344CB8AC3E}">
        <p14:creationId xmlns:p14="http://schemas.microsoft.com/office/powerpoint/2010/main" val="112202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1E6A65-E3DE-DD4E-C7CB-D5F6614F7C38}"/>
              </a:ext>
            </a:extLst>
          </p:cNvPr>
          <p:cNvSpPr>
            <a:spLocks noGrp="1"/>
          </p:cNvSpPr>
          <p:nvPr>
            <p:ph type="body" sz="half" idx="2"/>
          </p:nvPr>
        </p:nvSpPr>
        <p:spPr>
          <a:xfrm>
            <a:off x="601851" y="402336"/>
            <a:ext cx="10988297" cy="5733288"/>
          </a:xfrm>
        </p:spPr>
        <p:txBody>
          <a:bodyPr>
            <a:normAutofit fontScale="77500" lnSpcReduction="20000"/>
          </a:bodyPr>
          <a:lstStyle/>
          <a:p>
            <a:pPr algn="ctr"/>
            <a:r>
              <a:rPr lang="en-NZ" sz="8400" dirty="0">
                <a:solidFill>
                  <a:srgbClr val="00B050"/>
                </a:solidFill>
              </a:rPr>
              <a:t>The other four …</a:t>
            </a:r>
          </a:p>
          <a:p>
            <a:pPr algn="ctr"/>
            <a:endParaRPr lang="en-NZ" sz="3600" dirty="0"/>
          </a:p>
          <a:p>
            <a:pPr algn="ctr">
              <a:lnSpc>
                <a:spcPct val="120000"/>
              </a:lnSpc>
            </a:pPr>
            <a:r>
              <a:rPr lang="en-NZ" sz="5100" b="1" dirty="0">
                <a:solidFill>
                  <a:schemeClr val="bg1"/>
                </a:solidFill>
              </a:rPr>
              <a:t>2) Judaism</a:t>
            </a:r>
          </a:p>
          <a:p>
            <a:pPr algn="ctr">
              <a:lnSpc>
                <a:spcPct val="120000"/>
              </a:lnSpc>
            </a:pPr>
            <a:r>
              <a:rPr lang="en-NZ" sz="5100" b="1" dirty="0">
                <a:solidFill>
                  <a:schemeClr val="bg1"/>
                </a:solidFill>
              </a:rPr>
              <a:t>3) Islam</a:t>
            </a:r>
          </a:p>
          <a:p>
            <a:pPr algn="ctr">
              <a:lnSpc>
                <a:spcPct val="120000"/>
              </a:lnSpc>
            </a:pPr>
            <a:r>
              <a:rPr lang="en-NZ" sz="5100" b="1" dirty="0">
                <a:solidFill>
                  <a:schemeClr val="bg1"/>
                </a:solidFill>
              </a:rPr>
              <a:t>4) Hinduism</a:t>
            </a:r>
          </a:p>
          <a:p>
            <a:pPr algn="ctr">
              <a:lnSpc>
                <a:spcPct val="120000"/>
              </a:lnSpc>
            </a:pPr>
            <a:r>
              <a:rPr lang="en-NZ" sz="5100" b="1" dirty="0">
                <a:solidFill>
                  <a:schemeClr val="bg1"/>
                </a:solidFill>
              </a:rPr>
              <a:t>5) Buddhism</a:t>
            </a:r>
          </a:p>
          <a:p>
            <a:pPr algn="ctr"/>
            <a:endParaRPr lang="en-NZ" sz="3600" dirty="0"/>
          </a:p>
          <a:p>
            <a:pPr algn="ctr"/>
            <a:r>
              <a:rPr lang="en-NZ" sz="5800" b="1" dirty="0">
                <a:solidFill>
                  <a:schemeClr val="bg1"/>
                </a:solidFill>
              </a:rPr>
              <a:t>But did you know … these </a:t>
            </a:r>
            <a:r>
              <a:rPr lang="en-NZ" sz="5800" b="1" dirty="0">
                <a:solidFill>
                  <a:srgbClr val="FFFF00"/>
                </a:solidFill>
              </a:rPr>
              <a:t>four</a:t>
            </a:r>
            <a:r>
              <a:rPr lang="en-NZ" sz="5800" dirty="0"/>
              <a:t> </a:t>
            </a:r>
            <a:r>
              <a:rPr lang="en-NZ" sz="5800" b="1" dirty="0">
                <a:solidFill>
                  <a:schemeClr val="bg1"/>
                </a:solidFill>
              </a:rPr>
              <a:t>establish</a:t>
            </a:r>
            <a:r>
              <a:rPr lang="en-NZ" sz="5800" dirty="0"/>
              <a:t> </a:t>
            </a:r>
            <a:r>
              <a:rPr lang="en-NZ" sz="5800" b="1" dirty="0">
                <a:solidFill>
                  <a:schemeClr val="bg1"/>
                </a:solidFill>
              </a:rPr>
              <a:t>their worship calendar on the </a:t>
            </a:r>
            <a:r>
              <a:rPr lang="en-NZ" sz="5800" b="1" i="1" dirty="0">
                <a:solidFill>
                  <a:srgbClr val="FF0000"/>
                </a:solidFill>
              </a:rPr>
              <a:t>moon</a:t>
            </a:r>
            <a:r>
              <a:rPr lang="en-NZ" sz="5800" b="1" dirty="0">
                <a:solidFill>
                  <a:schemeClr val="bg1"/>
                </a:solidFill>
              </a:rPr>
              <a:t>.</a:t>
            </a:r>
          </a:p>
          <a:p>
            <a:endParaRPr lang="en-NZ" dirty="0"/>
          </a:p>
        </p:txBody>
      </p:sp>
      <p:sp>
        <p:nvSpPr>
          <p:cNvPr id="2" name="Slide Number Placeholder 1">
            <a:extLst>
              <a:ext uri="{FF2B5EF4-FFF2-40B4-BE49-F238E27FC236}">
                <a16:creationId xmlns:a16="http://schemas.microsoft.com/office/drawing/2014/main" id="{0D5138CA-A409-0AFD-6A4B-295FA0B5EC5F}"/>
              </a:ext>
            </a:extLst>
          </p:cNvPr>
          <p:cNvSpPr>
            <a:spLocks noGrp="1"/>
          </p:cNvSpPr>
          <p:nvPr>
            <p:ph type="sldNum" sz="quarter" idx="12"/>
          </p:nvPr>
        </p:nvSpPr>
        <p:spPr/>
        <p:txBody>
          <a:bodyPr/>
          <a:lstStyle/>
          <a:p>
            <a:fld id="{2FDA12A7-3BA1-48B2-83C4-3D10D296D184}" type="slidenum">
              <a:rPr lang="en-NZ" smtClean="0"/>
              <a:t>108</a:t>
            </a:fld>
            <a:endParaRPr lang="en-NZ"/>
          </a:p>
        </p:txBody>
      </p:sp>
    </p:spTree>
    <p:extLst>
      <p:ext uri="{BB962C8B-B14F-4D97-AF65-F5344CB8AC3E}">
        <p14:creationId xmlns:p14="http://schemas.microsoft.com/office/powerpoint/2010/main" val="9637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4BAC34-39E6-726C-2738-5BA5F0E37487}"/>
              </a:ext>
            </a:extLst>
          </p:cNvPr>
          <p:cNvSpPr>
            <a:spLocks noGrp="1"/>
          </p:cNvSpPr>
          <p:nvPr>
            <p:ph idx="1"/>
          </p:nvPr>
        </p:nvSpPr>
        <p:spPr>
          <a:xfrm>
            <a:off x="951244" y="966503"/>
            <a:ext cx="10289512" cy="4924993"/>
          </a:xfrm>
        </p:spPr>
        <p:txBody>
          <a:bodyPr>
            <a:normAutofit/>
          </a:bodyPr>
          <a:lstStyle/>
          <a:p>
            <a:pPr marL="0" indent="0" algn="ctr">
              <a:buNone/>
            </a:pPr>
            <a:r>
              <a:rPr lang="en-NZ" sz="4000" b="1" dirty="0">
                <a:solidFill>
                  <a:schemeClr val="bg1"/>
                </a:solidFill>
              </a:rPr>
              <a:t>Something to think about !</a:t>
            </a:r>
          </a:p>
          <a:p>
            <a:pPr marL="0" indent="0" algn="ctr">
              <a:buNone/>
            </a:pPr>
            <a:endParaRPr lang="en-NZ" sz="4000" b="1" dirty="0">
              <a:solidFill>
                <a:schemeClr val="bg1"/>
              </a:solidFill>
            </a:endParaRPr>
          </a:p>
          <a:p>
            <a:pPr marL="0" indent="0" algn="ctr">
              <a:buNone/>
            </a:pPr>
            <a:r>
              <a:rPr lang="en-NZ" sz="4000" b="1" dirty="0">
                <a:solidFill>
                  <a:schemeClr val="bg1"/>
                </a:solidFill>
              </a:rPr>
              <a:t>Its is the glory of </a:t>
            </a:r>
            <a:r>
              <a:rPr lang="en-NZ" sz="4000" b="1" dirty="0" err="1">
                <a:solidFill>
                  <a:schemeClr val="bg1"/>
                </a:solidFill>
              </a:rPr>
              <a:t>Yahuah</a:t>
            </a:r>
            <a:r>
              <a:rPr lang="en-NZ" sz="4000" b="1" dirty="0">
                <a:solidFill>
                  <a:schemeClr val="bg1"/>
                </a:solidFill>
              </a:rPr>
              <a:t> </a:t>
            </a:r>
          </a:p>
          <a:p>
            <a:pPr marL="0" indent="0" algn="ctr">
              <a:buNone/>
            </a:pPr>
            <a:r>
              <a:rPr lang="en-NZ" sz="4000" b="1" dirty="0">
                <a:solidFill>
                  <a:schemeClr val="bg1"/>
                </a:solidFill>
              </a:rPr>
              <a:t>to conceal a matter, </a:t>
            </a:r>
          </a:p>
          <a:p>
            <a:pPr marL="0" indent="0" algn="ctr">
              <a:buNone/>
            </a:pPr>
            <a:r>
              <a:rPr lang="en-NZ" sz="4000" b="1" dirty="0">
                <a:solidFill>
                  <a:schemeClr val="bg1"/>
                </a:solidFill>
              </a:rPr>
              <a:t>But the glory of kings is </a:t>
            </a:r>
          </a:p>
          <a:p>
            <a:pPr marL="0" indent="0" algn="ctr">
              <a:buNone/>
            </a:pPr>
            <a:r>
              <a:rPr lang="en-NZ" sz="4000" b="1" dirty="0">
                <a:solidFill>
                  <a:schemeClr val="bg1"/>
                </a:solidFill>
              </a:rPr>
              <a:t>to search out a matter. </a:t>
            </a:r>
          </a:p>
          <a:p>
            <a:pPr marL="0" indent="0" algn="ctr">
              <a:buNone/>
            </a:pPr>
            <a:r>
              <a:rPr lang="en-NZ" sz="4000" b="1" dirty="0">
                <a:solidFill>
                  <a:schemeClr val="bg1"/>
                </a:solidFill>
              </a:rPr>
              <a:t>– Proverbs 25:2</a:t>
            </a:r>
          </a:p>
        </p:txBody>
      </p:sp>
      <p:sp>
        <p:nvSpPr>
          <p:cNvPr id="5" name="Slide Number Placeholder 4">
            <a:extLst>
              <a:ext uri="{FF2B5EF4-FFF2-40B4-BE49-F238E27FC236}">
                <a16:creationId xmlns:a16="http://schemas.microsoft.com/office/drawing/2014/main" id="{50898602-0BC7-2223-08C0-C140A4FA5505}"/>
              </a:ext>
            </a:extLst>
          </p:cNvPr>
          <p:cNvSpPr>
            <a:spLocks noGrp="1"/>
          </p:cNvSpPr>
          <p:nvPr>
            <p:ph type="sldNum" sz="quarter" idx="12"/>
          </p:nvPr>
        </p:nvSpPr>
        <p:spPr/>
        <p:txBody>
          <a:bodyPr/>
          <a:lstStyle/>
          <a:p>
            <a:fld id="{2FDA12A7-3BA1-48B2-83C4-3D10D296D184}" type="slidenum">
              <a:rPr lang="en-NZ" smtClean="0"/>
              <a:t>109</a:t>
            </a:fld>
            <a:endParaRPr lang="en-NZ"/>
          </a:p>
        </p:txBody>
      </p:sp>
    </p:spTree>
    <p:extLst>
      <p:ext uri="{BB962C8B-B14F-4D97-AF65-F5344CB8AC3E}">
        <p14:creationId xmlns:p14="http://schemas.microsoft.com/office/powerpoint/2010/main" val="390198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31BD02-75DC-162C-15E6-4DE18256019D}"/>
              </a:ext>
            </a:extLst>
          </p:cNvPr>
          <p:cNvSpPr>
            <a:spLocks noGrp="1"/>
          </p:cNvSpPr>
          <p:nvPr>
            <p:ph type="body" sz="half" idx="2"/>
          </p:nvPr>
        </p:nvSpPr>
        <p:spPr>
          <a:xfrm>
            <a:off x="317580" y="2101468"/>
            <a:ext cx="11699716" cy="2512189"/>
          </a:xfrm>
        </p:spPr>
        <p:txBody>
          <a:bodyPr/>
          <a:lstStyle/>
          <a:p>
            <a:pPr algn="ctr"/>
            <a:r>
              <a:rPr lang="en-NZ" sz="4400" b="1" dirty="0">
                <a:solidFill>
                  <a:schemeClr val="bg1"/>
                </a:solidFill>
              </a:rPr>
              <a:t>Lucifer thought that the new creation, </a:t>
            </a:r>
          </a:p>
          <a:p>
            <a:pPr algn="ctr"/>
            <a:r>
              <a:rPr lang="en-NZ" sz="4400" b="1" dirty="0">
                <a:solidFill>
                  <a:schemeClr val="bg1"/>
                </a:solidFill>
              </a:rPr>
              <a:t>Earth and the heaven that earth resided in, </a:t>
            </a:r>
          </a:p>
          <a:p>
            <a:pPr algn="ctr"/>
            <a:r>
              <a:rPr lang="en-NZ" sz="4400" b="1" dirty="0">
                <a:solidFill>
                  <a:schemeClr val="bg1"/>
                </a:solidFill>
              </a:rPr>
              <a:t>would be in his image … in </a:t>
            </a:r>
            <a:r>
              <a:rPr lang="en-NZ" sz="4400" b="1" dirty="0">
                <a:solidFill>
                  <a:srgbClr val="FF0000"/>
                </a:solidFill>
              </a:rPr>
              <a:t>His splendour</a:t>
            </a:r>
            <a:r>
              <a:rPr lang="en-NZ" sz="4400" b="1" dirty="0">
                <a:solidFill>
                  <a:schemeClr val="bg1"/>
                </a:solidFill>
              </a:rPr>
              <a:t>.</a:t>
            </a:r>
          </a:p>
          <a:p>
            <a:endParaRPr lang="en-NZ" dirty="0"/>
          </a:p>
        </p:txBody>
      </p:sp>
      <p:sp>
        <p:nvSpPr>
          <p:cNvPr id="2" name="Slide Number Placeholder 1">
            <a:extLst>
              <a:ext uri="{FF2B5EF4-FFF2-40B4-BE49-F238E27FC236}">
                <a16:creationId xmlns:a16="http://schemas.microsoft.com/office/drawing/2014/main" id="{AF2DA22F-11CE-4263-A72B-D98801543817}"/>
              </a:ext>
            </a:extLst>
          </p:cNvPr>
          <p:cNvSpPr>
            <a:spLocks noGrp="1"/>
          </p:cNvSpPr>
          <p:nvPr>
            <p:ph type="sldNum" sz="quarter" idx="12"/>
          </p:nvPr>
        </p:nvSpPr>
        <p:spPr/>
        <p:txBody>
          <a:bodyPr/>
          <a:lstStyle/>
          <a:p>
            <a:fld id="{2FDA12A7-3BA1-48B2-83C4-3D10D296D184}" type="slidenum">
              <a:rPr lang="en-NZ" smtClean="0"/>
              <a:t>11</a:t>
            </a:fld>
            <a:endParaRPr lang="en-NZ"/>
          </a:p>
        </p:txBody>
      </p:sp>
    </p:spTree>
    <p:extLst>
      <p:ext uri="{BB962C8B-B14F-4D97-AF65-F5344CB8AC3E}">
        <p14:creationId xmlns:p14="http://schemas.microsoft.com/office/powerpoint/2010/main" val="31916206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4835-CE2F-93E5-BCDC-B948EFE36FC4}"/>
              </a:ext>
            </a:extLst>
          </p:cNvPr>
          <p:cNvSpPr>
            <a:spLocks noGrp="1"/>
          </p:cNvSpPr>
          <p:nvPr>
            <p:ph type="title"/>
          </p:nvPr>
        </p:nvSpPr>
        <p:spPr/>
        <p:txBody>
          <a:bodyPr/>
          <a:lstStyle/>
          <a:p>
            <a:pPr algn="ctr"/>
            <a:r>
              <a:rPr lang="en-NZ" b="1" dirty="0">
                <a:solidFill>
                  <a:schemeClr val="bg1"/>
                </a:solidFill>
                <a:latin typeface="+mn-lt"/>
              </a:rPr>
              <a:t>Righteous covenant versus the evil covenant</a:t>
            </a:r>
          </a:p>
        </p:txBody>
      </p:sp>
      <p:sp>
        <p:nvSpPr>
          <p:cNvPr id="3" name="Content Placeholder 2">
            <a:extLst>
              <a:ext uri="{FF2B5EF4-FFF2-40B4-BE49-F238E27FC236}">
                <a16:creationId xmlns:a16="http://schemas.microsoft.com/office/drawing/2014/main" id="{B4A048EF-DD6E-1ED6-2F5F-B01E528865BA}"/>
              </a:ext>
            </a:extLst>
          </p:cNvPr>
          <p:cNvSpPr>
            <a:spLocks noGrp="1"/>
          </p:cNvSpPr>
          <p:nvPr>
            <p:ph idx="1"/>
          </p:nvPr>
        </p:nvSpPr>
        <p:spPr/>
        <p:txBody>
          <a:bodyPr>
            <a:normAutofit/>
          </a:bodyPr>
          <a:lstStyle/>
          <a:p>
            <a:pPr marL="0" indent="0" algn="ctr">
              <a:buNone/>
            </a:pPr>
            <a:r>
              <a:rPr lang="en-NZ" b="1" dirty="0">
                <a:solidFill>
                  <a:schemeClr val="bg1"/>
                </a:solidFill>
              </a:rPr>
              <a:t>“Now therefore, if you will indeed obey My voice and keep My covenant, then you shall be a special treasure to Me above all people; for all the earth is Mine. 6. ‘And you shall be to Me a kingdom of priests and a holy nation.’ These are the words which you shall speak to the children of </a:t>
            </a:r>
            <a:r>
              <a:rPr lang="en-NZ" b="1" dirty="0" err="1">
                <a:solidFill>
                  <a:schemeClr val="bg1"/>
                </a:solidFill>
              </a:rPr>
              <a:t>Isreal</a:t>
            </a:r>
            <a:r>
              <a:rPr lang="en-NZ" b="1" dirty="0">
                <a:solidFill>
                  <a:schemeClr val="bg1"/>
                </a:solidFill>
              </a:rPr>
              <a:t>.” </a:t>
            </a:r>
          </a:p>
          <a:p>
            <a:pPr marL="0" indent="0" algn="ctr">
              <a:buNone/>
            </a:pPr>
            <a:r>
              <a:rPr lang="en-NZ" b="1" dirty="0">
                <a:solidFill>
                  <a:schemeClr val="bg1"/>
                </a:solidFill>
              </a:rPr>
              <a:t>– Exodus 19:5</a:t>
            </a:r>
          </a:p>
          <a:p>
            <a:pPr marL="0" indent="0">
              <a:buNone/>
            </a:pPr>
            <a:endParaRPr lang="en-NZ" dirty="0"/>
          </a:p>
          <a:p>
            <a:pPr marL="0" indent="0" algn="ctr">
              <a:buNone/>
            </a:pPr>
            <a:r>
              <a:rPr lang="en-NZ" b="1" dirty="0">
                <a:solidFill>
                  <a:schemeClr val="bg1"/>
                </a:solidFill>
              </a:rPr>
              <a:t>“You shall make </a:t>
            </a:r>
            <a:r>
              <a:rPr lang="en-NZ" b="1" dirty="0">
                <a:solidFill>
                  <a:srgbClr val="FF0000"/>
                </a:solidFill>
              </a:rPr>
              <a:t>no</a:t>
            </a:r>
            <a:r>
              <a:rPr lang="en-NZ" b="1" dirty="0">
                <a:solidFill>
                  <a:schemeClr val="bg1"/>
                </a:solidFill>
              </a:rPr>
              <a:t> covenant with them, nor with their </a:t>
            </a:r>
            <a:r>
              <a:rPr lang="en-NZ" b="1" dirty="0">
                <a:solidFill>
                  <a:srgbClr val="FF0000"/>
                </a:solidFill>
              </a:rPr>
              <a:t>gods</a:t>
            </a:r>
            <a:r>
              <a:rPr lang="en-NZ" b="1" dirty="0">
                <a:solidFill>
                  <a:schemeClr val="bg1"/>
                </a:solidFill>
              </a:rPr>
              <a:t>. </a:t>
            </a:r>
          </a:p>
          <a:p>
            <a:pPr marL="0" indent="0" algn="ctr">
              <a:buNone/>
            </a:pPr>
            <a:r>
              <a:rPr lang="en-NZ" b="1" dirty="0">
                <a:solidFill>
                  <a:schemeClr val="bg1"/>
                </a:solidFill>
              </a:rPr>
              <a:t>– Exodus 23:32</a:t>
            </a:r>
          </a:p>
        </p:txBody>
      </p:sp>
      <p:sp>
        <p:nvSpPr>
          <p:cNvPr id="4" name="Slide Number Placeholder 3">
            <a:extLst>
              <a:ext uri="{FF2B5EF4-FFF2-40B4-BE49-F238E27FC236}">
                <a16:creationId xmlns:a16="http://schemas.microsoft.com/office/drawing/2014/main" id="{6C8E0845-0650-61CD-8C64-F0F44EEC8B0C}"/>
              </a:ext>
            </a:extLst>
          </p:cNvPr>
          <p:cNvSpPr>
            <a:spLocks noGrp="1"/>
          </p:cNvSpPr>
          <p:nvPr>
            <p:ph type="sldNum" sz="quarter" idx="12"/>
          </p:nvPr>
        </p:nvSpPr>
        <p:spPr/>
        <p:txBody>
          <a:bodyPr/>
          <a:lstStyle/>
          <a:p>
            <a:fld id="{2FDA12A7-3BA1-48B2-83C4-3D10D296D184}" type="slidenum">
              <a:rPr lang="en-NZ" smtClean="0"/>
              <a:t>110</a:t>
            </a:fld>
            <a:endParaRPr lang="en-NZ"/>
          </a:p>
        </p:txBody>
      </p:sp>
    </p:spTree>
    <p:extLst>
      <p:ext uri="{BB962C8B-B14F-4D97-AF65-F5344CB8AC3E}">
        <p14:creationId xmlns:p14="http://schemas.microsoft.com/office/powerpoint/2010/main" val="402051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146D-9501-2A4C-E2F2-CD3BA8297C4F}"/>
              </a:ext>
            </a:extLst>
          </p:cNvPr>
          <p:cNvSpPr>
            <a:spLocks noGrp="1"/>
          </p:cNvSpPr>
          <p:nvPr>
            <p:ph type="title"/>
          </p:nvPr>
        </p:nvSpPr>
        <p:spPr>
          <a:xfrm>
            <a:off x="838200" y="365125"/>
            <a:ext cx="10515600" cy="1325563"/>
          </a:xfrm>
        </p:spPr>
        <p:txBody>
          <a:bodyPr>
            <a:normAutofit/>
          </a:bodyPr>
          <a:lstStyle/>
          <a:p>
            <a:pPr algn="ctr"/>
            <a:r>
              <a:rPr lang="en-NZ" sz="6600" b="1" dirty="0">
                <a:solidFill>
                  <a:schemeClr val="bg1"/>
                </a:solidFill>
              </a:rPr>
              <a:t>Serving two masters</a:t>
            </a:r>
          </a:p>
        </p:txBody>
      </p:sp>
      <p:sp>
        <p:nvSpPr>
          <p:cNvPr id="4" name="Content Placeholder 3">
            <a:extLst>
              <a:ext uri="{FF2B5EF4-FFF2-40B4-BE49-F238E27FC236}">
                <a16:creationId xmlns:a16="http://schemas.microsoft.com/office/drawing/2014/main" id="{45CC4084-E3D8-70CF-AB4F-C078FC08EC54}"/>
              </a:ext>
            </a:extLst>
          </p:cNvPr>
          <p:cNvSpPr>
            <a:spLocks noGrp="1"/>
          </p:cNvSpPr>
          <p:nvPr>
            <p:ph idx="1"/>
          </p:nvPr>
        </p:nvSpPr>
        <p:spPr>
          <a:xfrm>
            <a:off x="838200" y="1690688"/>
            <a:ext cx="10515600" cy="4351338"/>
          </a:xfrm>
        </p:spPr>
        <p:txBody>
          <a:bodyPr/>
          <a:lstStyle/>
          <a:p>
            <a:pPr marL="0" indent="0">
              <a:buNone/>
            </a:pPr>
            <a:endParaRPr lang="en-NZ" dirty="0"/>
          </a:p>
          <a:p>
            <a:pPr marL="0" indent="0">
              <a:buNone/>
            </a:pPr>
            <a:endParaRPr lang="en-NZ" dirty="0"/>
          </a:p>
          <a:p>
            <a:pPr marL="0" indent="0" algn="ctr">
              <a:buNone/>
            </a:pPr>
            <a:r>
              <a:rPr lang="en-NZ" sz="4000" b="1" dirty="0">
                <a:solidFill>
                  <a:schemeClr val="bg1"/>
                </a:solidFill>
              </a:rPr>
              <a:t>No one can serve two masters; for either he will hate the one and love the other, or else he will be loyal to the one and despise the other. You cannot serve Yahuah and mammon. </a:t>
            </a:r>
          </a:p>
          <a:p>
            <a:pPr marL="0" indent="0" algn="ctr">
              <a:buNone/>
            </a:pPr>
            <a:r>
              <a:rPr lang="en-NZ" sz="4000" b="1" dirty="0">
                <a:solidFill>
                  <a:schemeClr val="bg1"/>
                </a:solidFill>
              </a:rPr>
              <a:t>– Matthew 6:24</a:t>
            </a:r>
          </a:p>
        </p:txBody>
      </p:sp>
      <p:sp>
        <p:nvSpPr>
          <p:cNvPr id="3" name="Slide Number Placeholder 2">
            <a:extLst>
              <a:ext uri="{FF2B5EF4-FFF2-40B4-BE49-F238E27FC236}">
                <a16:creationId xmlns:a16="http://schemas.microsoft.com/office/drawing/2014/main" id="{C9FFFB35-D8F6-E6F2-744C-DE645D72C7F7}"/>
              </a:ext>
            </a:extLst>
          </p:cNvPr>
          <p:cNvSpPr>
            <a:spLocks noGrp="1"/>
          </p:cNvSpPr>
          <p:nvPr>
            <p:ph type="sldNum" sz="quarter" idx="12"/>
          </p:nvPr>
        </p:nvSpPr>
        <p:spPr/>
        <p:txBody>
          <a:bodyPr/>
          <a:lstStyle/>
          <a:p>
            <a:fld id="{2FDA12A7-3BA1-48B2-83C4-3D10D296D184}" type="slidenum">
              <a:rPr lang="en-NZ" smtClean="0"/>
              <a:t>111</a:t>
            </a:fld>
            <a:endParaRPr lang="en-NZ"/>
          </a:p>
        </p:txBody>
      </p:sp>
    </p:spTree>
    <p:extLst>
      <p:ext uri="{BB962C8B-B14F-4D97-AF65-F5344CB8AC3E}">
        <p14:creationId xmlns:p14="http://schemas.microsoft.com/office/powerpoint/2010/main" val="27566175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E2AD-2E7F-5A61-B35A-47E8B2357205}"/>
              </a:ext>
            </a:extLst>
          </p:cNvPr>
          <p:cNvSpPr>
            <a:spLocks noGrp="1"/>
          </p:cNvSpPr>
          <p:nvPr>
            <p:ph type="title"/>
          </p:nvPr>
        </p:nvSpPr>
        <p:spPr>
          <a:xfrm>
            <a:off x="838200" y="448077"/>
            <a:ext cx="10515600" cy="1325563"/>
          </a:xfrm>
        </p:spPr>
        <p:txBody>
          <a:bodyPr>
            <a:normAutofit/>
          </a:bodyPr>
          <a:lstStyle/>
          <a:p>
            <a:pPr algn="ctr"/>
            <a:r>
              <a:rPr lang="en-NZ" sz="6600" b="1" dirty="0">
                <a:solidFill>
                  <a:schemeClr val="bg1"/>
                </a:solidFill>
              </a:rPr>
              <a:t>Sacrificing to demons</a:t>
            </a:r>
          </a:p>
        </p:txBody>
      </p:sp>
      <p:sp>
        <p:nvSpPr>
          <p:cNvPr id="3" name="Content Placeholder 2">
            <a:extLst>
              <a:ext uri="{FF2B5EF4-FFF2-40B4-BE49-F238E27FC236}">
                <a16:creationId xmlns:a16="http://schemas.microsoft.com/office/drawing/2014/main" id="{30B81525-3630-BCCB-2ED2-2DD1B752F71C}"/>
              </a:ext>
            </a:extLst>
          </p:cNvPr>
          <p:cNvSpPr>
            <a:spLocks noGrp="1"/>
          </p:cNvSpPr>
          <p:nvPr>
            <p:ph idx="1"/>
          </p:nvPr>
        </p:nvSpPr>
        <p:spPr>
          <a:xfrm>
            <a:off x="736899" y="1627037"/>
            <a:ext cx="10515600" cy="2422714"/>
          </a:xfrm>
        </p:spPr>
        <p:txBody>
          <a:bodyPr/>
          <a:lstStyle/>
          <a:p>
            <a:pPr marL="0" indent="0" algn="ctr">
              <a:buNone/>
            </a:pPr>
            <a:r>
              <a:rPr lang="en-NZ" b="1" dirty="0">
                <a:solidFill>
                  <a:schemeClr val="bg1"/>
                </a:solidFill>
              </a:rPr>
              <a:t>Therefore, my beloved, flee from idolatry. Speak as to wise men; judge for yourselves what I say. The cup of blessing which we bless, is it not the communion of the blood of </a:t>
            </a:r>
            <a:r>
              <a:rPr lang="en-NZ" b="1" dirty="0" err="1">
                <a:solidFill>
                  <a:schemeClr val="bg1"/>
                </a:solidFill>
              </a:rPr>
              <a:t>Yahusha</a:t>
            </a:r>
            <a:r>
              <a:rPr lang="en-NZ" b="1" dirty="0">
                <a:solidFill>
                  <a:schemeClr val="bg1"/>
                </a:solidFill>
              </a:rPr>
              <a:t>?</a:t>
            </a:r>
          </a:p>
          <a:p>
            <a:pPr marL="0" indent="0" algn="ctr">
              <a:buNone/>
            </a:pPr>
            <a:r>
              <a:rPr lang="en-NZ" b="1" dirty="0">
                <a:solidFill>
                  <a:schemeClr val="bg1"/>
                </a:solidFill>
              </a:rPr>
              <a:t>- 1 Corinthians 10:14 - 22</a:t>
            </a:r>
          </a:p>
        </p:txBody>
      </p:sp>
      <p:sp>
        <p:nvSpPr>
          <p:cNvPr id="4" name="Slide Number Placeholder 3">
            <a:extLst>
              <a:ext uri="{FF2B5EF4-FFF2-40B4-BE49-F238E27FC236}">
                <a16:creationId xmlns:a16="http://schemas.microsoft.com/office/drawing/2014/main" id="{229D51DC-5D93-736F-4E82-3376D9FC9A94}"/>
              </a:ext>
            </a:extLst>
          </p:cNvPr>
          <p:cNvSpPr>
            <a:spLocks noGrp="1"/>
          </p:cNvSpPr>
          <p:nvPr>
            <p:ph type="sldNum" sz="quarter" idx="12"/>
          </p:nvPr>
        </p:nvSpPr>
        <p:spPr/>
        <p:txBody>
          <a:bodyPr/>
          <a:lstStyle/>
          <a:p>
            <a:fld id="{2FDA12A7-3BA1-48B2-83C4-3D10D296D184}" type="slidenum">
              <a:rPr lang="en-NZ" smtClean="0"/>
              <a:t>112</a:t>
            </a:fld>
            <a:endParaRPr lang="en-NZ"/>
          </a:p>
        </p:txBody>
      </p:sp>
      <p:sp>
        <p:nvSpPr>
          <p:cNvPr id="5" name="Title 1">
            <a:extLst>
              <a:ext uri="{FF2B5EF4-FFF2-40B4-BE49-F238E27FC236}">
                <a16:creationId xmlns:a16="http://schemas.microsoft.com/office/drawing/2014/main" id="{DE93D034-EF2D-624A-3E3E-64FE84BF7B11}"/>
              </a:ext>
            </a:extLst>
          </p:cNvPr>
          <p:cNvSpPr txBox="1">
            <a:spLocks/>
          </p:cNvSpPr>
          <p:nvPr/>
        </p:nvSpPr>
        <p:spPr>
          <a:xfrm>
            <a:off x="838200" y="36415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6600" b="1" dirty="0">
                <a:solidFill>
                  <a:schemeClr val="accent5"/>
                </a:solidFill>
              </a:rPr>
              <a:t>Why Flee from Idolatry?</a:t>
            </a:r>
          </a:p>
        </p:txBody>
      </p:sp>
      <p:sp>
        <p:nvSpPr>
          <p:cNvPr id="6" name="Title 1">
            <a:extLst>
              <a:ext uri="{FF2B5EF4-FFF2-40B4-BE49-F238E27FC236}">
                <a16:creationId xmlns:a16="http://schemas.microsoft.com/office/drawing/2014/main" id="{9EF88F93-37E0-629B-1BFA-929C677A99C1}"/>
              </a:ext>
            </a:extLst>
          </p:cNvPr>
          <p:cNvSpPr txBox="1">
            <a:spLocks/>
          </p:cNvSpPr>
          <p:nvPr/>
        </p:nvSpPr>
        <p:spPr>
          <a:xfrm>
            <a:off x="838200" y="4776183"/>
            <a:ext cx="10515600"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6600" b="1" dirty="0">
                <a:solidFill>
                  <a:schemeClr val="accent4"/>
                </a:solidFill>
              </a:rPr>
              <a:t>Because we cannot serve 2 masters?</a:t>
            </a:r>
          </a:p>
        </p:txBody>
      </p:sp>
    </p:spTree>
    <p:extLst>
      <p:ext uri="{BB962C8B-B14F-4D97-AF65-F5344CB8AC3E}">
        <p14:creationId xmlns:p14="http://schemas.microsoft.com/office/powerpoint/2010/main" val="200976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083D08-1290-A024-201A-4FBC5BB6AB54}"/>
              </a:ext>
            </a:extLst>
          </p:cNvPr>
          <p:cNvSpPr>
            <a:spLocks noGrp="1"/>
          </p:cNvSpPr>
          <p:nvPr>
            <p:ph idx="1"/>
          </p:nvPr>
        </p:nvSpPr>
        <p:spPr>
          <a:xfrm>
            <a:off x="3010780" y="2613653"/>
            <a:ext cx="6170439" cy="3445503"/>
          </a:xfrm>
        </p:spPr>
        <p:txBody>
          <a:bodyPr>
            <a:normAutofit/>
          </a:bodyPr>
          <a:lstStyle/>
          <a:p>
            <a:pPr marL="0" indent="0" algn="ctr">
              <a:buNone/>
            </a:pPr>
            <a:r>
              <a:rPr lang="en-NZ" sz="12000" i="1" dirty="0">
                <a:solidFill>
                  <a:schemeClr val="bg1"/>
                </a:solidFill>
              </a:rPr>
              <a:t>The end</a:t>
            </a:r>
          </a:p>
        </p:txBody>
      </p:sp>
      <p:sp>
        <p:nvSpPr>
          <p:cNvPr id="5" name="Slide Number Placeholder 4">
            <a:extLst>
              <a:ext uri="{FF2B5EF4-FFF2-40B4-BE49-F238E27FC236}">
                <a16:creationId xmlns:a16="http://schemas.microsoft.com/office/drawing/2014/main" id="{F79641B8-14E3-9749-E2F7-9A949F91A10E}"/>
              </a:ext>
            </a:extLst>
          </p:cNvPr>
          <p:cNvSpPr>
            <a:spLocks noGrp="1"/>
          </p:cNvSpPr>
          <p:nvPr>
            <p:ph type="sldNum" sz="quarter" idx="12"/>
          </p:nvPr>
        </p:nvSpPr>
        <p:spPr/>
        <p:txBody>
          <a:bodyPr/>
          <a:lstStyle/>
          <a:p>
            <a:fld id="{2FDA12A7-3BA1-48B2-83C4-3D10D296D184}" type="slidenum">
              <a:rPr lang="en-NZ" smtClean="0"/>
              <a:t>113</a:t>
            </a:fld>
            <a:endParaRPr lang="en-NZ"/>
          </a:p>
        </p:txBody>
      </p:sp>
    </p:spTree>
    <p:extLst>
      <p:ext uri="{BB962C8B-B14F-4D97-AF65-F5344CB8AC3E}">
        <p14:creationId xmlns:p14="http://schemas.microsoft.com/office/powerpoint/2010/main" val="2341679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AA1FB21-7B96-9740-1552-9FC35363C074}"/>
              </a:ext>
            </a:extLst>
          </p:cNvPr>
          <p:cNvSpPr>
            <a:spLocks noGrp="1"/>
          </p:cNvSpPr>
          <p:nvPr>
            <p:ph type="body" sz="half" idx="2"/>
          </p:nvPr>
        </p:nvSpPr>
        <p:spPr>
          <a:xfrm>
            <a:off x="70104" y="2619600"/>
            <a:ext cx="12051792" cy="1618799"/>
          </a:xfrm>
        </p:spPr>
        <p:txBody>
          <a:bodyPr>
            <a:normAutofit/>
          </a:bodyPr>
          <a:lstStyle/>
          <a:p>
            <a:pPr algn="ctr"/>
            <a:r>
              <a:rPr lang="en-NZ" sz="4800" b="1" i="1" dirty="0">
                <a:solidFill>
                  <a:schemeClr val="bg1"/>
                </a:solidFill>
              </a:rPr>
              <a:t>Then he would discover the harsh reality …</a:t>
            </a:r>
          </a:p>
        </p:txBody>
      </p:sp>
      <p:sp>
        <p:nvSpPr>
          <p:cNvPr id="2" name="Slide Number Placeholder 1">
            <a:extLst>
              <a:ext uri="{FF2B5EF4-FFF2-40B4-BE49-F238E27FC236}">
                <a16:creationId xmlns:a16="http://schemas.microsoft.com/office/drawing/2014/main" id="{F8B0919E-6C16-C37A-5DF3-1C6F1BB12913}"/>
              </a:ext>
            </a:extLst>
          </p:cNvPr>
          <p:cNvSpPr>
            <a:spLocks noGrp="1"/>
          </p:cNvSpPr>
          <p:nvPr>
            <p:ph type="sldNum" sz="quarter" idx="12"/>
          </p:nvPr>
        </p:nvSpPr>
        <p:spPr/>
        <p:txBody>
          <a:bodyPr/>
          <a:lstStyle/>
          <a:p>
            <a:fld id="{2FDA12A7-3BA1-48B2-83C4-3D10D296D184}" type="slidenum">
              <a:rPr lang="en-NZ" smtClean="0"/>
              <a:t>12</a:t>
            </a:fld>
            <a:endParaRPr lang="en-NZ"/>
          </a:p>
        </p:txBody>
      </p:sp>
    </p:spTree>
    <p:extLst>
      <p:ext uri="{BB962C8B-B14F-4D97-AF65-F5344CB8AC3E}">
        <p14:creationId xmlns:p14="http://schemas.microsoft.com/office/powerpoint/2010/main" val="1421105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FABBE2-8EA0-DB17-B54A-44394D05374C}"/>
              </a:ext>
            </a:extLst>
          </p:cNvPr>
          <p:cNvSpPr txBox="1">
            <a:spLocks/>
          </p:cNvSpPr>
          <p:nvPr/>
        </p:nvSpPr>
        <p:spPr>
          <a:xfrm>
            <a:off x="405384" y="1866948"/>
            <a:ext cx="11504504" cy="2886908"/>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pPr>
            <a:br>
              <a:rPr lang="en-US" sz="1800" dirty="0">
                <a:latin typeface="Calibri" panose="020F0502020204030204" pitchFamily="34" charset="0"/>
              </a:rPr>
            </a:br>
            <a:br>
              <a:rPr lang="en-US" sz="1800" dirty="0">
                <a:latin typeface="Calibri" panose="020F0502020204030204" pitchFamily="34" charset="0"/>
              </a:rPr>
            </a:br>
            <a:r>
              <a:rPr lang="en-US" sz="5400" b="1" dirty="0">
                <a:solidFill>
                  <a:schemeClr val="bg1"/>
                </a:solidFill>
                <a:latin typeface="Calibri" panose="020F0502020204030204" pitchFamily="34" charset="0"/>
              </a:rPr>
              <a:t>Let us make man in our image</a:t>
            </a:r>
            <a:br>
              <a:rPr lang="en-US" sz="5400" b="1" dirty="0">
                <a:solidFill>
                  <a:schemeClr val="bg1"/>
                </a:solidFill>
                <a:latin typeface="Calibri" panose="020F0502020204030204" pitchFamily="34" charset="0"/>
              </a:rPr>
            </a:br>
            <a:r>
              <a:rPr lang="en-US" sz="5400" b="1" dirty="0">
                <a:solidFill>
                  <a:schemeClr val="bg1"/>
                </a:solidFill>
                <a:latin typeface="Calibri" panose="020F0502020204030204" pitchFamily="34" charset="0"/>
              </a:rPr>
              <a:t> - Genesis 1:26</a:t>
            </a:r>
            <a:br>
              <a:rPr lang="en-US" sz="5400" dirty="0">
                <a:solidFill>
                  <a:schemeClr val="bg1"/>
                </a:solidFill>
                <a:latin typeface="Calibri" panose="020F0502020204030204" pitchFamily="34" charset="0"/>
              </a:rPr>
            </a:br>
            <a:br>
              <a:rPr lang="en-US" sz="5400" dirty="0">
                <a:latin typeface="Calibri" panose="020F0502020204030204" pitchFamily="34" charset="0"/>
              </a:rPr>
            </a:br>
            <a:r>
              <a:rPr lang="en-US" sz="2400" dirty="0"/>
              <a:t> </a:t>
            </a:r>
            <a:endParaRPr lang="en-NZ" sz="2400" dirty="0"/>
          </a:p>
        </p:txBody>
      </p:sp>
      <p:sp>
        <p:nvSpPr>
          <p:cNvPr id="11" name="TextBox 10">
            <a:extLst>
              <a:ext uri="{FF2B5EF4-FFF2-40B4-BE49-F238E27FC236}">
                <a16:creationId xmlns:a16="http://schemas.microsoft.com/office/drawing/2014/main" id="{B42916D1-6EAC-0336-7D1F-B799BBE08FAC}"/>
              </a:ext>
            </a:extLst>
          </p:cNvPr>
          <p:cNvSpPr txBox="1"/>
          <p:nvPr/>
        </p:nvSpPr>
        <p:spPr>
          <a:xfrm>
            <a:off x="438912" y="722376"/>
            <a:ext cx="11347704" cy="1144572"/>
          </a:xfrm>
          <a:prstGeom prst="rect">
            <a:avLst/>
          </a:prstGeom>
          <a:noFill/>
        </p:spPr>
        <p:txBody>
          <a:bodyPr wrap="square">
            <a:spAutoFit/>
          </a:bodyPr>
          <a:lstStyle/>
          <a:p>
            <a:pPr algn="ctr"/>
            <a:r>
              <a:rPr lang="en-US" sz="6600" b="1" dirty="0">
                <a:solidFill>
                  <a:schemeClr val="bg1"/>
                </a:solidFill>
                <a:latin typeface="Calibri" panose="020F0502020204030204" pitchFamily="34" charset="0"/>
              </a:rPr>
              <a:t>And </a:t>
            </a:r>
            <a:r>
              <a:rPr lang="en-US" sz="6600" b="1" dirty="0" err="1">
                <a:solidFill>
                  <a:schemeClr val="bg1"/>
                </a:solidFill>
                <a:latin typeface="Calibri" panose="020F0502020204030204" pitchFamily="34" charset="0"/>
              </a:rPr>
              <a:t>Yahuah</a:t>
            </a:r>
            <a:r>
              <a:rPr lang="en-US" sz="6600" b="1" dirty="0">
                <a:solidFill>
                  <a:schemeClr val="bg1"/>
                </a:solidFill>
                <a:latin typeface="Calibri" panose="020F0502020204030204" pitchFamily="34" charset="0"/>
              </a:rPr>
              <a:t> said … </a:t>
            </a:r>
            <a:endParaRPr lang="en-NZ" sz="6600" b="1" dirty="0">
              <a:solidFill>
                <a:schemeClr val="bg1"/>
              </a:solidFill>
            </a:endParaRPr>
          </a:p>
        </p:txBody>
      </p:sp>
      <p:sp>
        <p:nvSpPr>
          <p:cNvPr id="2" name="Slide Number Placeholder 1">
            <a:extLst>
              <a:ext uri="{FF2B5EF4-FFF2-40B4-BE49-F238E27FC236}">
                <a16:creationId xmlns:a16="http://schemas.microsoft.com/office/drawing/2014/main" id="{E6432D9B-AC2A-6AA2-CFF6-9CD34892989C}"/>
              </a:ext>
            </a:extLst>
          </p:cNvPr>
          <p:cNvSpPr>
            <a:spLocks noGrp="1"/>
          </p:cNvSpPr>
          <p:nvPr>
            <p:ph type="sldNum" sz="quarter" idx="12"/>
          </p:nvPr>
        </p:nvSpPr>
        <p:spPr/>
        <p:txBody>
          <a:bodyPr/>
          <a:lstStyle/>
          <a:p>
            <a:fld id="{2FDA12A7-3BA1-48B2-83C4-3D10D296D184}" type="slidenum">
              <a:rPr lang="en-NZ" smtClean="0"/>
              <a:t>13</a:t>
            </a:fld>
            <a:endParaRPr lang="en-NZ"/>
          </a:p>
        </p:txBody>
      </p:sp>
    </p:spTree>
    <p:extLst>
      <p:ext uri="{BB962C8B-B14F-4D97-AF65-F5344CB8AC3E}">
        <p14:creationId xmlns:p14="http://schemas.microsoft.com/office/powerpoint/2010/main" val="92430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89D5-C01F-F6C3-C7AC-70D434EFD0F2}"/>
              </a:ext>
            </a:extLst>
          </p:cNvPr>
          <p:cNvSpPr>
            <a:spLocks noGrp="1"/>
          </p:cNvSpPr>
          <p:nvPr>
            <p:ph type="title"/>
          </p:nvPr>
        </p:nvSpPr>
        <p:spPr>
          <a:xfrm>
            <a:off x="1503627" y="2459331"/>
            <a:ext cx="9184745" cy="1939337"/>
          </a:xfrm>
        </p:spPr>
        <p:txBody>
          <a:bodyPr anchor="b">
            <a:normAutofit fontScale="90000"/>
          </a:bodyPr>
          <a:lstStyle/>
          <a:p>
            <a:pPr algn="ctr">
              <a:lnSpc>
                <a:spcPct val="100000"/>
              </a:lnSpc>
            </a:pPr>
            <a:br>
              <a:rPr lang="en-NZ" sz="4800" dirty="0"/>
            </a:br>
            <a:br>
              <a:rPr lang="en-NZ" sz="4800" dirty="0"/>
            </a:br>
            <a:r>
              <a:rPr lang="en-NZ" sz="7300" b="1" dirty="0">
                <a:solidFill>
                  <a:schemeClr val="bg1"/>
                </a:solidFill>
                <a:latin typeface="+mn-lt"/>
              </a:rPr>
              <a:t>What is </a:t>
            </a:r>
            <a:r>
              <a:rPr lang="en-NZ" sz="7300" b="1" dirty="0" err="1">
                <a:solidFill>
                  <a:schemeClr val="bg1"/>
                </a:solidFill>
                <a:latin typeface="+mn-lt"/>
              </a:rPr>
              <a:t>Yahuah’s</a:t>
            </a:r>
            <a:r>
              <a:rPr lang="en-NZ" sz="7300" b="1" dirty="0">
                <a:solidFill>
                  <a:schemeClr val="bg1"/>
                </a:solidFill>
                <a:latin typeface="+mn-lt"/>
              </a:rPr>
              <a:t> image?</a:t>
            </a:r>
            <a:br>
              <a:rPr lang="en-NZ" sz="7300" b="1" dirty="0">
                <a:solidFill>
                  <a:schemeClr val="bg1"/>
                </a:solidFill>
                <a:latin typeface="+mn-lt"/>
              </a:rPr>
            </a:br>
            <a:endParaRPr lang="en-NZ" sz="7300" b="1" dirty="0">
              <a:solidFill>
                <a:schemeClr val="bg1"/>
              </a:solidFill>
              <a:latin typeface="+mn-lt"/>
            </a:endParaRPr>
          </a:p>
        </p:txBody>
      </p:sp>
      <p:sp>
        <p:nvSpPr>
          <p:cNvPr id="3" name="Slide Number Placeholder 2">
            <a:extLst>
              <a:ext uri="{FF2B5EF4-FFF2-40B4-BE49-F238E27FC236}">
                <a16:creationId xmlns:a16="http://schemas.microsoft.com/office/drawing/2014/main" id="{EF850DB7-8A28-8493-8EC9-6DF5F32C2D5B}"/>
              </a:ext>
            </a:extLst>
          </p:cNvPr>
          <p:cNvSpPr>
            <a:spLocks noGrp="1"/>
          </p:cNvSpPr>
          <p:nvPr>
            <p:ph type="sldNum" sz="quarter" idx="12"/>
          </p:nvPr>
        </p:nvSpPr>
        <p:spPr/>
        <p:txBody>
          <a:bodyPr/>
          <a:lstStyle/>
          <a:p>
            <a:fld id="{2FDA12A7-3BA1-48B2-83C4-3D10D296D184}" type="slidenum">
              <a:rPr lang="en-NZ" smtClean="0"/>
              <a:t>14</a:t>
            </a:fld>
            <a:endParaRPr lang="en-NZ"/>
          </a:p>
        </p:txBody>
      </p:sp>
    </p:spTree>
    <p:extLst>
      <p:ext uri="{BB962C8B-B14F-4D97-AF65-F5344CB8AC3E}">
        <p14:creationId xmlns:p14="http://schemas.microsoft.com/office/powerpoint/2010/main" val="14403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79DCAF-192A-A0ED-B3E5-474EB6D13743}"/>
              </a:ext>
            </a:extLst>
          </p:cNvPr>
          <p:cNvSpPr>
            <a:spLocks noGrp="1"/>
          </p:cNvSpPr>
          <p:nvPr>
            <p:ph type="sldNum" sz="quarter" idx="12"/>
          </p:nvPr>
        </p:nvSpPr>
        <p:spPr/>
        <p:txBody>
          <a:bodyPr/>
          <a:lstStyle/>
          <a:p>
            <a:fld id="{2FDA12A7-3BA1-48B2-83C4-3D10D296D184}" type="slidenum">
              <a:rPr lang="en-NZ" smtClean="0"/>
              <a:t>15</a:t>
            </a:fld>
            <a:endParaRPr lang="en-NZ"/>
          </a:p>
        </p:txBody>
      </p:sp>
      <p:sp>
        <p:nvSpPr>
          <p:cNvPr id="6" name="Text Placeholder 3">
            <a:extLst>
              <a:ext uri="{FF2B5EF4-FFF2-40B4-BE49-F238E27FC236}">
                <a16:creationId xmlns:a16="http://schemas.microsoft.com/office/drawing/2014/main" id="{EA9B6F8E-1C5A-F834-B145-6FE846DC2E2F}"/>
              </a:ext>
            </a:extLst>
          </p:cNvPr>
          <p:cNvSpPr>
            <a:spLocks noGrp="1"/>
          </p:cNvSpPr>
          <p:nvPr>
            <p:ph type="body" sz="half" idx="2"/>
          </p:nvPr>
        </p:nvSpPr>
        <p:spPr>
          <a:xfrm>
            <a:off x="641849" y="1314528"/>
            <a:ext cx="11051177" cy="4086069"/>
          </a:xfrm>
        </p:spPr>
        <p:txBody>
          <a:bodyPr>
            <a:noAutofit/>
          </a:bodyPr>
          <a:lstStyle/>
          <a:p>
            <a:pPr algn="ctr"/>
            <a:endParaRPr lang="en-NZ" sz="2000" dirty="0"/>
          </a:p>
          <a:p>
            <a:pPr algn="ctr"/>
            <a:r>
              <a:rPr lang="en-US" sz="4000" b="1" dirty="0">
                <a:solidFill>
                  <a:schemeClr val="bg1"/>
                </a:solidFill>
              </a:rPr>
              <a:t>…The workmanship of your timbrels </a:t>
            </a:r>
          </a:p>
          <a:p>
            <a:pPr algn="ctr"/>
            <a:r>
              <a:rPr lang="en-US" sz="4000" b="1" dirty="0">
                <a:solidFill>
                  <a:schemeClr val="bg1"/>
                </a:solidFill>
              </a:rPr>
              <a:t>and pipes </a:t>
            </a:r>
          </a:p>
          <a:p>
            <a:pPr algn="ctr"/>
            <a:r>
              <a:rPr lang="en-US" sz="4000" b="1" dirty="0">
                <a:solidFill>
                  <a:schemeClr val="bg1"/>
                </a:solidFill>
              </a:rPr>
              <a:t>Was prepared for you on the day </a:t>
            </a:r>
          </a:p>
          <a:p>
            <a:pPr algn="ctr"/>
            <a:r>
              <a:rPr lang="en-US" sz="4000" b="1" dirty="0">
                <a:solidFill>
                  <a:schemeClr val="bg1"/>
                </a:solidFill>
              </a:rPr>
              <a:t>you (</a:t>
            </a:r>
            <a:r>
              <a:rPr lang="en-US" sz="4000" b="1" dirty="0" err="1">
                <a:solidFill>
                  <a:schemeClr val="bg1"/>
                </a:solidFill>
              </a:rPr>
              <a:t>s.a.tan</a:t>
            </a:r>
            <a:r>
              <a:rPr lang="en-US" sz="4000" b="1" dirty="0">
                <a:solidFill>
                  <a:schemeClr val="bg1"/>
                </a:solidFill>
              </a:rPr>
              <a:t>) were </a:t>
            </a:r>
            <a:r>
              <a:rPr lang="en-US" sz="4000" b="1" dirty="0">
                <a:solidFill>
                  <a:srgbClr val="FF0000"/>
                </a:solidFill>
              </a:rPr>
              <a:t>created</a:t>
            </a:r>
            <a:r>
              <a:rPr lang="en-US" sz="4000" b="1" dirty="0">
                <a:solidFill>
                  <a:schemeClr val="bg1"/>
                </a:solidFill>
              </a:rPr>
              <a:t>. </a:t>
            </a:r>
          </a:p>
          <a:p>
            <a:pPr algn="ctr"/>
            <a:r>
              <a:rPr lang="en-US" sz="4000" b="1" dirty="0">
                <a:solidFill>
                  <a:schemeClr val="bg1"/>
                </a:solidFill>
              </a:rPr>
              <a:t>- Ezekiel 28:13</a:t>
            </a:r>
            <a:r>
              <a:rPr lang="en-NZ" sz="4000" b="1" dirty="0">
                <a:solidFill>
                  <a:schemeClr val="bg1"/>
                </a:solidFill>
              </a:rPr>
              <a:t> </a:t>
            </a:r>
          </a:p>
          <a:p>
            <a:endParaRPr lang="en-NZ" sz="2800" i="1" dirty="0"/>
          </a:p>
        </p:txBody>
      </p:sp>
    </p:spTree>
    <p:extLst>
      <p:ext uri="{BB962C8B-B14F-4D97-AF65-F5344CB8AC3E}">
        <p14:creationId xmlns:p14="http://schemas.microsoft.com/office/powerpoint/2010/main" val="280408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79DCAF-192A-A0ED-B3E5-474EB6D13743}"/>
              </a:ext>
            </a:extLst>
          </p:cNvPr>
          <p:cNvSpPr>
            <a:spLocks noGrp="1"/>
          </p:cNvSpPr>
          <p:nvPr>
            <p:ph type="sldNum" sz="quarter" idx="12"/>
          </p:nvPr>
        </p:nvSpPr>
        <p:spPr/>
        <p:txBody>
          <a:bodyPr/>
          <a:lstStyle/>
          <a:p>
            <a:fld id="{2FDA12A7-3BA1-48B2-83C4-3D10D296D184}" type="slidenum">
              <a:rPr lang="en-NZ" smtClean="0"/>
              <a:t>16</a:t>
            </a:fld>
            <a:endParaRPr lang="en-NZ"/>
          </a:p>
        </p:txBody>
      </p:sp>
      <p:sp>
        <p:nvSpPr>
          <p:cNvPr id="6" name="Text Placeholder 5">
            <a:extLst>
              <a:ext uri="{FF2B5EF4-FFF2-40B4-BE49-F238E27FC236}">
                <a16:creationId xmlns:a16="http://schemas.microsoft.com/office/drawing/2014/main" id="{926CB30E-5E1F-07A8-5D6C-AAC6674FA29F}"/>
              </a:ext>
            </a:extLst>
          </p:cNvPr>
          <p:cNvSpPr txBox="1">
            <a:spLocks noGrp="1"/>
          </p:cNvSpPr>
          <p:nvPr>
            <p:ph type="body" sz="half" idx="2"/>
          </p:nvPr>
        </p:nvSpPr>
        <p:spPr>
          <a:xfrm>
            <a:off x="513806" y="2404617"/>
            <a:ext cx="11164388" cy="2048766"/>
          </a:xfrm>
          <a:prstGeom prst="rect">
            <a:avLst/>
          </a:prstGeom>
          <a:noFill/>
        </p:spPr>
        <p:txBody>
          <a:bodyPr wrap="square">
            <a:spAutoFit/>
          </a:bodyPr>
          <a:lstStyle/>
          <a:p>
            <a:pPr algn="ctr"/>
            <a:r>
              <a:rPr lang="en-US" sz="4400" b="1" i="0" u="none" strike="noStrike" dirty="0">
                <a:solidFill>
                  <a:schemeClr val="bg1"/>
                </a:solidFill>
                <a:effectLst/>
                <a:latin typeface="Calibri" panose="020F0502020204030204" pitchFamily="34" charset="0"/>
              </a:rPr>
              <a:t>You were perfect in your ways from the day you (</a:t>
            </a:r>
            <a:r>
              <a:rPr lang="en-US" sz="4400" b="1" dirty="0" err="1">
                <a:solidFill>
                  <a:schemeClr val="bg1"/>
                </a:solidFill>
                <a:latin typeface="Calibri" panose="020F0502020204030204" pitchFamily="34" charset="0"/>
              </a:rPr>
              <a:t>s</a:t>
            </a:r>
            <a:r>
              <a:rPr lang="en-US" sz="4400" b="1" i="0" u="none" strike="noStrike" dirty="0" err="1">
                <a:solidFill>
                  <a:schemeClr val="bg1"/>
                </a:solidFill>
                <a:effectLst/>
                <a:latin typeface="Calibri" panose="020F0502020204030204" pitchFamily="34" charset="0"/>
              </a:rPr>
              <a:t>.a.tan</a:t>
            </a:r>
            <a:r>
              <a:rPr lang="en-US" sz="4400" b="1" i="0" u="none" strike="noStrike" dirty="0">
                <a:solidFill>
                  <a:schemeClr val="bg1"/>
                </a:solidFill>
                <a:effectLst/>
                <a:latin typeface="Calibri" panose="020F0502020204030204" pitchFamily="34" charset="0"/>
              </a:rPr>
              <a:t>) were </a:t>
            </a:r>
            <a:r>
              <a:rPr lang="en-US" sz="4400" b="1" i="0" u="none" strike="noStrike" dirty="0">
                <a:solidFill>
                  <a:srgbClr val="FF0000"/>
                </a:solidFill>
                <a:effectLst/>
                <a:latin typeface="Calibri" panose="020F0502020204030204" pitchFamily="34" charset="0"/>
              </a:rPr>
              <a:t>created </a:t>
            </a:r>
            <a:r>
              <a:rPr lang="en-US" sz="4400" b="1" i="0" u="none" strike="noStrike" dirty="0">
                <a:solidFill>
                  <a:schemeClr val="bg1"/>
                </a:solidFill>
                <a:effectLst/>
                <a:latin typeface="Calibri" panose="020F0502020204030204" pitchFamily="34" charset="0"/>
              </a:rPr>
              <a:t>…</a:t>
            </a:r>
          </a:p>
          <a:p>
            <a:pPr algn="ctr"/>
            <a:r>
              <a:rPr lang="en-US" sz="4400" b="1" i="0" u="none" strike="noStrike" dirty="0">
                <a:solidFill>
                  <a:schemeClr val="bg1"/>
                </a:solidFill>
                <a:effectLst/>
                <a:latin typeface="Calibri" panose="020F0502020204030204" pitchFamily="34" charset="0"/>
              </a:rPr>
              <a:t>- Ezekiel 28:15</a:t>
            </a:r>
            <a:r>
              <a:rPr lang="en-US" sz="4400" dirty="0">
                <a:solidFill>
                  <a:schemeClr val="bg1"/>
                </a:solidFill>
              </a:rPr>
              <a:t> </a:t>
            </a:r>
            <a:endParaRPr lang="en-NZ" sz="4400" dirty="0">
              <a:solidFill>
                <a:schemeClr val="bg1"/>
              </a:solidFill>
            </a:endParaRPr>
          </a:p>
        </p:txBody>
      </p:sp>
    </p:spTree>
    <p:extLst>
      <p:ext uri="{BB962C8B-B14F-4D97-AF65-F5344CB8AC3E}">
        <p14:creationId xmlns:p14="http://schemas.microsoft.com/office/powerpoint/2010/main" val="68978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5D16-793F-8669-D95F-463256DA5A80}"/>
              </a:ext>
            </a:extLst>
          </p:cNvPr>
          <p:cNvSpPr>
            <a:spLocks noGrp="1"/>
          </p:cNvSpPr>
          <p:nvPr>
            <p:ph type="title"/>
          </p:nvPr>
        </p:nvSpPr>
        <p:spPr>
          <a:xfrm>
            <a:off x="263349" y="1398135"/>
            <a:ext cx="11808178" cy="3918856"/>
          </a:xfrm>
        </p:spPr>
        <p:txBody>
          <a:bodyPr>
            <a:noAutofit/>
          </a:bodyPr>
          <a:lstStyle/>
          <a:p>
            <a:pPr algn="ctr"/>
            <a:r>
              <a:rPr lang="en-NZ" sz="4400" b="1" dirty="0">
                <a:solidFill>
                  <a:schemeClr val="bg1"/>
                </a:solidFill>
                <a:latin typeface="+mn-lt"/>
              </a:rPr>
              <a:t>In the beginning Yahuah </a:t>
            </a:r>
            <a:r>
              <a:rPr lang="en-NZ" sz="4400" b="1" dirty="0">
                <a:solidFill>
                  <a:srgbClr val="FF0000"/>
                </a:solidFill>
                <a:latin typeface="+mn-lt"/>
              </a:rPr>
              <a:t>created</a:t>
            </a:r>
            <a:r>
              <a:rPr lang="en-NZ" sz="4400" b="1" dirty="0">
                <a:latin typeface="+mn-lt"/>
              </a:rPr>
              <a:t> </a:t>
            </a:r>
            <a:r>
              <a:rPr lang="en-NZ" sz="4400" b="1" dirty="0">
                <a:solidFill>
                  <a:schemeClr val="bg1"/>
                </a:solidFill>
                <a:latin typeface="+mn-lt"/>
              </a:rPr>
              <a:t>the</a:t>
            </a:r>
            <a:br>
              <a:rPr lang="en-NZ" sz="4400" b="1" dirty="0">
                <a:solidFill>
                  <a:schemeClr val="bg1"/>
                </a:solidFill>
                <a:latin typeface="+mn-lt"/>
              </a:rPr>
            </a:br>
            <a:r>
              <a:rPr lang="en-NZ" sz="4400" b="1" dirty="0">
                <a:solidFill>
                  <a:schemeClr val="bg1"/>
                </a:solidFill>
                <a:latin typeface="+mn-lt"/>
              </a:rPr>
              <a:t> heavens and the earth </a:t>
            </a:r>
            <a:br>
              <a:rPr lang="en-NZ" sz="4400" b="1" dirty="0">
                <a:solidFill>
                  <a:schemeClr val="bg1"/>
                </a:solidFill>
                <a:latin typeface="+mn-lt"/>
              </a:rPr>
            </a:br>
            <a:r>
              <a:rPr lang="en-NZ" sz="4400" b="1" dirty="0">
                <a:solidFill>
                  <a:schemeClr val="bg1"/>
                </a:solidFill>
                <a:latin typeface="+mn-lt"/>
              </a:rPr>
              <a:t>- Genesis/</a:t>
            </a:r>
            <a:r>
              <a:rPr lang="en-NZ" sz="4400" b="1" dirty="0" err="1">
                <a:solidFill>
                  <a:schemeClr val="bg1"/>
                </a:solidFill>
                <a:latin typeface="+mn-lt"/>
              </a:rPr>
              <a:t>Bereshit</a:t>
            </a:r>
            <a:r>
              <a:rPr lang="en-NZ" sz="4400" b="1" dirty="0">
                <a:solidFill>
                  <a:schemeClr val="bg1"/>
                </a:solidFill>
                <a:latin typeface="+mn-lt"/>
              </a:rPr>
              <a:t> 1:1 </a:t>
            </a:r>
            <a:br>
              <a:rPr lang="en-NZ" sz="4400" b="1" dirty="0">
                <a:solidFill>
                  <a:schemeClr val="bg1"/>
                </a:solidFill>
                <a:latin typeface="+mn-lt"/>
              </a:rPr>
            </a:br>
            <a:br>
              <a:rPr lang="en-NZ" sz="4400" b="1" dirty="0">
                <a:latin typeface="+mn-lt"/>
              </a:rPr>
            </a:br>
            <a:r>
              <a:rPr lang="en-US" sz="4400" b="1" dirty="0">
                <a:solidFill>
                  <a:srgbClr val="FF0000"/>
                </a:solidFill>
                <a:latin typeface="+mn-lt"/>
              </a:rPr>
              <a:t>created</a:t>
            </a:r>
            <a:r>
              <a:rPr lang="en-US" sz="4400" b="1" dirty="0">
                <a:latin typeface="+mn-lt"/>
              </a:rPr>
              <a:t> </a:t>
            </a:r>
            <a:r>
              <a:rPr lang="en-US" sz="4400" b="1" dirty="0">
                <a:solidFill>
                  <a:schemeClr val="bg1"/>
                </a:solidFill>
                <a:latin typeface="+mn-lt"/>
              </a:rPr>
              <a:t>– Brown-Driver-Brigg’s Hebrew Lexicon H1254 &lt;</a:t>
            </a:r>
            <a:r>
              <a:rPr lang="en-US" sz="4400" b="1" dirty="0">
                <a:solidFill>
                  <a:srgbClr val="FF0000"/>
                </a:solidFill>
                <a:latin typeface="+mn-lt"/>
              </a:rPr>
              <a:t>bara</a:t>
            </a:r>
            <a:r>
              <a:rPr lang="en-US" sz="4400" b="1" dirty="0">
                <a:solidFill>
                  <a:schemeClr val="bg1"/>
                </a:solidFill>
                <a:latin typeface="+mn-lt"/>
              </a:rPr>
              <a:t>’&gt;</a:t>
            </a:r>
            <a:endParaRPr lang="en-NZ" sz="4400" b="1" dirty="0">
              <a:solidFill>
                <a:schemeClr val="bg1"/>
              </a:solidFill>
              <a:latin typeface="+mn-lt"/>
            </a:endParaRPr>
          </a:p>
        </p:txBody>
      </p:sp>
      <p:sp>
        <p:nvSpPr>
          <p:cNvPr id="3" name="Slide Number Placeholder 2">
            <a:extLst>
              <a:ext uri="{FF2B5EF4-FFF2-40B4-BE49-F238E27FC236}">
                <a16:creationId xmlns:a16="http://schemas.microsoft.com/office/drawing/2014/main" id="{BF3D72A9-9D94-5923-0410-E44D6E773CD3}"/>
              </a:ext>
            </a:extLst>
          </p:cNvPr>
          <p:cNvSpPr>
            <a:spLocks noGrp="1"/>
          </p:cNvSpPr>
          <p:nvPr>
            <p:ph type="sldNum" sz="quarter" idx="12"/>
          </p:nvPr>
        </p:nvSpPr>
        <p:spPr/>
        <p:txBody>
          <a:bodyPr/>
          <a:lstStyle/>
          <a:p>
            <a:fld id="{2FDA12A7-3BA1-48B2-83C4-3D10D296D184}" type="slidenum">
              <a:rPr lang="en-NZ" smtClean="0"/>
              <a:t>17</a:t>
            </a:fld>
            <a:endParaRPr lang="en-NZ"/>
          </a:p>
        </p:txBody>
      </p:sp>
    </p:spTree>
    <p:extLst>
      <p:ext uri="{BB962C8B-B14F-4D97-AF65-F5344CB8AC3E}">
        <p14:creationId xmlns:p14="http://schemas.microsoft.com/office/powerpoint/2010/main" val="163348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475AA5-42B5-385C-F5EC-C34E745EF755}"/>
              </a:ext>
            </a:extLst>
          </p:cNvPr>
          <p:cNvSpPr txBox="1"/>
          <p:nvPr/>
        </p:nvSpPr>
        <p:spPr>
          <a:xfrm>
            <a:off x="393561" y="136525"/>
            <a:ext cx="11463494" cy="7275473"/>
          </a:xfrm>
          <a:prstGeom prst="rect">
            <a:avLst/>
          </a:prstGeom>
          <a:noFill/>
        </p:spPr>
        <p:txBody>
          <a:bodyPr wrap="square">
            <a:spAutoFit/>
          </a:bodyPr>
          <a:lstStyle/>
          <a:p>
            <a:pPr algn="ctr"/>
            <a:r>
              <a:rPr lang="en-US" sz="3600" b="1" dirty="0">
                <a:solidFill>
                  <a:schemeClr val="bg1"/>
                </a:solidFill>
              </a:rPr>
              <a:t>Praise </a:t>
            </a:r>
            <a:r>
              <a:rPr lang="en-US" sz="3600" b="1" dirty="0" err="1">
                <a:solidFill>
                  <a:schemeClr val="bg1"/>
                </a:solidFill>
              </a:rPr>
              <a:t>Yahuah</a:t>
            </a:r>
            <a:r>
              <a:rPr lang="en-US" sz="3600" b="1" dirty="0">
                <a:solidFill>
                  <a:schemeClr val="bg1"/>
                </a:solidFill>
              </a:rPr>
              <a:t>. </a:t>
            </a:r>
          </a:p>
          <a:p>
            <a:pPr algn="ctr"/>
            <a:r>
              <a:rPr lang="en-US" sz="3600" b="1" dirty="0">
                <a:solidFill>
                  <a:schemeClr val="bg1"/>
                </a:solidFill>
              </a:rPr>
              <a:t>Praise </a:t>
            </a:r>
            <a:r>
              <a:rPr lang="en-US" sz="3600" b="1" dirty="0" err="1">
                <a:solidFill>
                  <a:schemeClr val="bg1"/>
                </a:solidFill>
              </a:rPr>
              <a:t>Yahuah</a:t>
            </a:r>
            <a:r>
              <a:rPr lang="en-US" sz="3600" b="1" dirty="0">
                <a:solidFill>
                  <a:schemeClr val="bg1"/>
                </a:solidFill>
              </a:rPr>
              <a:t> from the heavens; </a:t>
            </a:r>
          </a:p>
          <a:p>
            <a:pPr algn="ctr"/>
            <a:r>
              <a:rPr lang="en-US" sz="3600" b="1" dirty="0">
                <a:solidFill>
                  <a:schemeClr val="bg1"/>
                </a:solidFill>
              </a:rPr>
              <a:t>Praise Him in the heights!</a:t>
            </a:r>
          </a:p>
          <a:p>
            <a:pPr algn="ctr"/>
            <a:r>
              <a:rPr lang="en-US" sz="3600" b="1" dirty="0">
                <a:solidFill>
                  <a:schemeClr val="bg1"/>
                </a:solidFill>
              </a:rPr>
              <a:t>2. Praise Him, all His angels; </a:t>
            </a:r>
          </a:p>
          <a:p>
            <a:pPr algn="ctr"/>
            <a:r>
              <a:rPr lang="en-US" sz="3600" b="1" dirty="0">
                <a:solidFill>
                  <a:schemeClr val="bg1"/>
                </a:solidFill>
              </a:rPr>
              <a:t>Praise Him, all His </a:t>
            </a:r>
            <a:r>
              <a:rPr lang="en-US" sz="3600" b="1" dirty="0">
                <a:solidFill>
                  <a:srgbClr val="FF0000"/>
                </a:solidFill>
              </a:rPr>
              <a:t>hosts</a:t>
            </a:r>
            <a:r>
              <a:rPr lang="en-US" sz="3600" b="1" dirty="0">
                <a:solidFill>
                  <a:schemeClr val="bg1"/>
                </a:solidFill>
              </a:rPr>
              <a:t>! </a:t>
            </a:r>
          </a:p>
          <a:p>
            <a:pPr algn="ctr"/>
            <a:r>
              <a:rPr lang="en-US" sz="3600" b="1" dirty="0">
                <a:solidFill>
                  <a:schemeClr val="bg1"/>
                </a:solidFill>
              </a:rPr>
              <a:t>3. Praise Him, </a:t>
            </a:r>
            <a:r>
              <a:rPr lang="en-US" sz="3600" b="1" dirty="0">
                <a:solidFill>
                  <a:srgbClr val="FF0000"/>
                </a:solidFill>
              </a:rPr>
              <a:t>sun</a:t>
            </a:r>
            <a:r>
              <a:rPr lang="en-US" sz="3600" b="1" dirty="0">
                <a:solidFill>
                  <a:schemeClr val="bg1"/>
                </a:solidFill>
              </a:rPr>
              <a:t> and </a:t>
            </a:r>
            <a:r>
              <a:rPr lang="en-US" sz="3600" b="1" dirty="0">
                <a:solidFill>
                  <a:srgbClr val="FF0000"/>
                </a:solidFill>
              </a:rPr>
              <a:t>moon</a:t>
            </a:r>
            <a:r>
              <a:rPr lang="en-US" sz="3600" b="1" dirty="0">
                <a:solidFill>
                  <a:schemeClr val="bg1"/>
                </a:solidFill>
              </a:rPr>
              <a:t>; </a:t>
            </a:r>
          </a:p>
          <a:p>
            <a:pPr algn="ctr"/>
            <a:r>
              <a:rPr lang="en-US" sz="3600" b="1" dirty="0">
                <a:solidFill>
                  <a:schemeClr val="bg1"/>
                </a:solidFill>
              </a:rPr>
              <a:t>Praise Him, </a:t>
            </a:r>
            <a:r>
              <a:rPr lang="en-US" sz="3600" b="1" dirty="0">
                <a:solidFill>
                  <a:srgbClr val="FF0000"/>
                </a:solidFill>
              </a:rPr>
              <a:t>all you stars of light</a:t>
            </a:r>
            <a:r>
              <a:rPr lang="en-US" sz="3600" b="1" dirty="0">
                <a:solidFill>
                  <a:schemeClr val="bg1"/>
                </a:solidFill>
              </a:rPr>
              <a:t>!</a:t>
            </a:r>
          </a:p>
          <a:p>
            <a:pPr algn="ctr"/>
            <a:r>
              <a:rPr lang="en-US" sz="3600" b="1" dirty="0">
                <a:solidFill>
                  <a:schemeClr val="bg1"/>
                </a:solidFill>
              </a:rPr>
              <a:t>4. Praise Him, you heavens of heavens, </a:t>
            </a:r>
          </a:p>
          <a:p>
            <a:pPr algn="ctr"/>
            <a:r>
              <a:rPr lang="en-US" sz="3600" b="1" dirty="0">
                <a:solidFill>
                  <a:schemeClr val="bg1"/>
                </a:solidFill>
              </a:rPr>
              <a:t>And you waters that be above the heavens! </a:t>
            </a:r>
          </a:p>
          <a:p>
            <a:pPr algn="ctr"/>
            <a:r>
              <a:rPr lang="en-US" sz="3600" b="1" dirty="0">
                <a:solidFill>
                  <a:schemeClr val="bg1"/>
                </a:solidFill>
              </a:rPr>
              <a:t>5. Let them praise the name </a:t>
            </a:r>
            <a:r>
              <a:rPr lang="en-US" sz="3600" b="1" dirty="0" err="1">
                <a:solidFill>
                  <a:schemeClr val="bg1"/>
                </a:solidFill>
              </a:rPr>
              <a:t>Yahuah</a:t>
            </a:r>
            <a:r>
              <a:rPr lang="en-US" sz="3600" b="1" dirty="0">
                <a:solidFill>
                  <a:schemeClr val="bg1"/>
                </a:solidFill>
              </a:rPr>
              <a:t>; </a:t>
            </a:r>
          </a:p>
          <a:p>
            <a:pPr algn="ctr"/>
            <a:r>
              <a:rPr lang="en-US" sz="3600" b="1" dirty="0">
                <a:solidFill>
                  <a:schemeClr val="bg1"/>
                </a:solidFill>
              </a:rPr>
              <a:t>For He commanded, and they were </a:t>
            </a:r>
            <a:r>
              <a:rPr lang="en-US" sz="3600" b="1" dirty="0">
                <a:solidFill>
                  <a:srgbClr val="FF0000"/>
                </a:solidFill>
              </a:rPr>
              <a:t>created</a:t>
            </a:r>
            <a:r>
              <a:rPr lang="en-US" sz="3600" b="1" dirty="0">
                <a:solidFill>
                  <a:schemeClr val="bg1"/>
                </a:solidFill>
              </a:rPr>
              <a:t>.</a:t>
            </a:r>
            <a:r>
              <a:rPr lang="en-US" sz="3600" b="1" dirty="0"/>
              <a:t> </a:t>
            </a:r>
          </a:p>
          <a:p>
            <a:pPr algn="ctr"/>
            <a:r>
              <a:rPr lang="en-US" sz="3600" b="1" dirty="0">
                <a:solidFill>
                  <a:schemeClr val="bg1"/>
                </a:solidFill>
              </a:rPr>
              <a:t>- Ps 148:1-5 </a:t>
            </a:r>
          </a:p>
          <a:p>
            <a:endParaRPr lang="en-US" sz="2000" dirty="0"/>
          </a:p>
        </p:txBody>
      </p:sp>
      <p:sp>
        <p:nvSpPr>
          <p:cNvPr id="2" name="Slide Number Placeholder 1">
            <a:extLst>
              <a:ext uri="{FF2B5EF4-FFF2-40B4-BE49-F238E27FC236}">
                <a16:creationId xmlns:a16="http://schemas.microsoft.com/office/drawing/2014/main" id="{569B46A0-53C5-0D07-DB50-807770B0CDCB}"/>
              </a:ext>
            </a:extLst>
          </p:cNvPr>
          <p:cNvSpPr>
            <a:spLocks noGrp="1"/>
          </p:cNvSpPr>
          <p:nvPr>
            <p:ph type="sldNum" sz="quarter" idx="12"/>
          </p:nvPr>
        </p:nvSpPr>
        <p:spPr/>
        <p:txBody>
          <a:bodyPr/>
          <a:lstStyle/>
          <a:p>
            <a:fld id="{2FDA12A7-3BA1-48B2-83C4-3D10D296D184}" type="slidenum">
              <a:rPr lang="en-NZ" smtClean="0"/>
              <a:t>18</a:t>
            </a:fld>
            <a:endParaRPr lang="en-NZ"/>
          </a:p>
        </p:txBody>
      </p:sp>
    </p:spTree>
    <p:extLst>
      <p:ext uri="{BB962C8B-B14F-4D97-AF65-F5344CB8AC3E}">
        <p14:creationId xmlns:p14="http://schemas.microsoft.com/office/powerpoint/2010/main" val="300241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0CCB73-84A2-5C2F-33E8-3098005FD88B}"/>
              </a:ext>
            </a:extLst>
          </p:cNvPr>
          <p:cNvSpPr>
            <a:spLocks noGrp="1"/>
          </p:cNvSpPr>
          <p:nvPr>
            <p:ph type="sldNum" sz="quarter" idx="12"/>
          </p:nvPr>
        </p:nvSpPr>
        <p:spPr/>
        <p:txBody>
          <a:bodyPr/>
          <a:lstStyle/>
          <a:p>
            <a:fld id="{2FDA12A7-3BA1-48B2-83C4-3D10D296D184}" type="slidenum">
              <a:rPr lang="en-NZ" smtClean="0"/>
              <a:t>19</a:t>
            </a:fld>
            <a:endParaRPr lang="en-NZ"/>
          </a:p>
        </p:txBody>
      </p:sp>
      <p:sp>
        <p:nvSpPr>
          <p:cNvPr id="6" name="Text Placeholder 5">
            <a:extLst>
              <a:ext uri="{FF2B5EF4-FFF2-40B4-BE49-F238E27FC236}">
                <a16:creationId xmlns:a16="http://schemas.microsoft.com/office/drawing/2014/main" id="{0A60AF1F-5DD0-2FD7-56E7-546E14B9C11A}"/>
              </a:ext>
            </a:extLst>
          </p:cNvPr>
          <p:cNvSpPr txBox="1">
            <a:spLocks noGrp="1"/>
          </p:cNvSpPr>
          <p:nvPr>
            <p:ph type="body" sz="half" idx="2"/>
          </p:nvPr>
        </p:nvSpPr>
        <p:spPr>
          <a:xfrm>
            <a:off x="408633" y="1852158"/>
            <a:ext cx="11374734" cy="3153684"/>
          </a:xfrm>
          <a:prstGeom prst="rect">
            <a:avLst/>
          </a:prstGeom>
          <a:noFill/>
        </p:spPr>
        <p:txBody>
          <a:bodyPr wrap="square">
            <a:spAutoFit/>
          </a:bodyPr>
          <a:lstStyle/>
          <a:p>
            <a:endParaRPr lang="en-US" sz="2000" dirty="0"/>
          </a:p>
          <a:p>
            <a:pPr algn="ctr"/>
            <a:r>
              <a:rPr lang="en-US" sz="4800" b="1" dirty="0">
                <a:solidFill>
                  <a:schemeClr val="bg1"/>
                </a:solidFill>
              </a:rPr>
              <a:t>For He spoke, and it was done; </a:t>
            </a:r>
          </a:p>
          <a:p>
            <a:pPr algn="ctr"/>
            <a:r>
              <a:rPr lang="en-US" sz="4800" b="1" dirty="0">
                <a:solidFill>
                  <a:schemeClr val="bg1"/>
                </a:solidFill>
              </a:rPr>
              <a:t>He commanded, and it </a:t>
            </a:r>
            <a:r>
              <a:rPr lang="en-US" sz="4800" b="1" dirty="0">
                <a:solidFill>
                  <a:srgbClr val="FF0000"/>
                </a:solidFill>
              </a:rPr>
              <a:t>stood fast</a:t>
            </a:r>
            <a:r>
              <a:rPr lang="en-US" sz="4800" b="1" dirty="0">
                <a:solidFill>
                  <a:schemeClr val="bg1"/>
                </a:solidFill>
              </a:rPr>
              <a:t>. </a:t>
            </a:r>
          </a:p>
          <a:p>
            <a:pPr algn="ctr"/>
            <a:r>
              <a:rPr lang="en-US" sz="4800" b="1" dirty="0">
                <a:solidFill>
                  <a:schemeClr val="bg1"/>
                </a:solidFill>
              </a:rPr>
              <a:t>  - Psalm 33:9 </a:t>
            </a:r>
          </a:p>
          <a:p>
            <a:pPr algn="ctr"/>
            <a:endParaRPr lang="en-US" sz="2000" dirty="0"/>
          </a:p>
        </p:txBody>
      </p:sp>
    </p:spTree>
    <p:extLst>
      <p:ext uri="{BB962C8B-B14F-4D97-AF65-F5344CB8AC3E}">
        <p14:creationId xmlns:p14="http://schemas.microsoft.com/office/powerpoint/2010/main" val="369136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6">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p:cTn id="12"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6">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p:cTn id="17"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96B79A-18D2-2707-3706-EBAAD2D9D772}"/>
              </a:ext>
            </a:extLst>
          </p:cNvPr>
          <p:cNvPicPr>
            <a:picLocks noChangeAspect="1"/>
          </p:cNvPicPr>
          <p:nvPr/>
        </p:nvPicPr>
        <p:blipFill>
          <a:blip r:embed="rId2"/>
          <a:stretch>
            <a:fillRect/>
          </a:stretch>
        </p:blipFill>
        <p:spPr>
          <a:xfrm>
            <a:off x="0" y="-1"/>
            <a:ext cx="12192000" cy="6858001"/>
          </a:xfrm>
          <a:prstGeom prst="rect">
            <a:avLst/>
          </a:prstGeom>
        </p:spPr>
      </p:pic>
      <p:sp>
        <p:nvSpPr>
          <p:cNvPr id="3" name="Slide Number Placeholder 2">
            <a:extLst>
              <a:ext uri="{FF2B5EF4-FFF2-40B4-BE49-F238E27FC236}">
                <a16:creationId xmlns:a16="http://schemas.microsoft.com/office/drawing/2014/main" id="{733F4EE2-D5F7-AEC4-BC1A-B276E2E1633A}"/>
              </a:ext>
            </a:extLst>
          </p:cNvPr>
          <p:cNvSpPr>
            <a:spLocks noGrp="1"/>
          </p:cNvSpPr>
          <p:nvPr>
            <p:ph type="sldNum" sz="quarter" idx="12"/>
          </p:nvPr>
        </p:nvSpPr>
        <p:spPr/>
        <p:txBody>
          <a:bodyPr/>
          <a:lstStyle/>
          <a:p>
            <a:fld id="{2FDA12A7-3BA1-48B2-83C4-3D10D296D184}" type="slidenum">
              <a:rPr lang="en-NZ" smtClean="0"/>
              <a:t>2</a:t>
            </a:fld>
            <a:endParaRPr lang="en-NZ"/>
          </a:p>
        </p:txBody>
      </p:sp>
      <p:sp>
        <p:nvSpPr>
          <p:cNvPr id="10" name="TextBox 9">
            <a:extLst>
              <a:ext uri="{FF2B5EF4-FFF2-40B4-BE49-F238E27FC236}">
                <a16:creationId xmlns:a16="http://schemas.microsoft.com/office/drawing/2014/main" id="{33E22205-4BBF-EA80-1A21-FE1410E72734}"/>
              </a:ext>
            </a:extLst>
          </p:cNvPr>
          <p:cNvSpPr txBox="1"/>
          <p:nvPr/>
        </p:nvSpPr>
        <p:spPr>
          <a:xfrm>
            <a:off x="1542287" y="1516952"/>
            <a:ext cx="9107424" cy="2123658"/>
          </a:xfrm>
          <a:prstGeom prst="rect">
            <a:avLst/>
          </a:prstGeom>
          <a:noFill/>
        </p:spPr>
        <p:txBody>
          <a:bodyPr wrap="square">
            <a:spAutoFit/>
          </a:bodyPr>
          <a:lstStyle/>
          <a:p>
            <a:r>
              <a:rPr kumimoji="0" lang="en-NZ" sz="4400" b="1" i="1" u="none" strike="noStrike" kern="1200" cap="none" spc="0" normalizeH="0" baseline="0" noProof="0" dirty="0">
                <a:ln>
                  <a:noFill/>
                </a:ln>
                <a:solidFill>
                  <a:prstClr val="white"/>
                </a:solidFill>
                <a:effectLst/>
                <a:uLnTx/>
                <a:uFillTx/>
                <a:latin typeface="Calibri Light" panose="020F0302020204030204"/>
                <a:ea typeface="+mj-ea"/>
                <a:cs typeface="+mj-cs"/>
              </a:rPr>
              <a:t>Why are we on earth and not in Heaven, and why do they call it a fallen world?</a:t>
            </a:r>
            <a:br>
              <a:rPr kumimoji="0" lang="en-NZ" sz="4400" b="1" i="1" u="none" strike="noStrike" kern="1200" cap="none" spc="0" normalizeH="0" baseline="0" noProof="0" dirty="0">
                <a:ln>
                  <a:noFill/>
                </a:ln>
                <a:solidFill>
                  <a:prstClr val="white"/>
                </a:solidFill>
                <a:effectLst/>
                <a:uLnTx/>
                <a:uFillTx/>
                <a:latin typeface="Calibri Light" panose="020F0302020204030204"/>
                <a:ea typeface="+mj-ea"/>
                <a:cs typeface="+mj-cs"/>
              </a:rPr>
            </a:br>
            <a:endParaRPr lang="en-NZ" sz="4400" dirty="0"/>
          </a:p>
        </p:txBody>
      </p:sp>
    </p:spTree>
    <p:extLst>
      <p:ext uri="{BB962C8B-B14F-4D97-AF65-F5344CB8AC3E}">
        <p14:creationId xmlns:p14="http://schemas.microsoft.com/office/powerpoint/2010/main" val="414900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8A4775-6255-D7DD-20A3-C6459859614E}"/>
              </a:ext>
            </a:extLst>
          </p:cNvPr>
          <p:cNvSpPr>
            <a:spLocks noGrp="1"/>
          </p:cNvSpPr>
          <p:nvPr>
            <p:ph type="sldNum" sz="quarter" idx="12"/>
          </p:nvPr>
        </p:nvSpPr>
        <p:spPr/>
        <p:txBody>
          <a:bodyPr/>
          <a:lstStyle/>
          <a:p>
            <a:fld id="{2FDA12A7-3BA1-48B2-83C4-3D10D296D184}" type="slidenum">
              <a:rPr lang="en-NZ" smtClean="0"/>
              <a:t>20</a:t>
            </a:fld>
            <a:endParaRPr lang="en-NZ"/>
          </a:p>
        </p:txBody>
      </p:sp>
      <p:sp>
        <p:nvSpPr>
          <p:cNvPr id="6" name="Text Placeholder 5">
            <a:extLst>
              <a:ext uri="{FF2B5EF4-FFF2-40B4-BE49-F238E27FC236}">
                <a16:creationId xmlns:a16="http://schemas.microsoft.com/office/drawing/2014/main" id="{FA6D795F-481B-20ED-FA81-0DAB618B7C19}"/>
              </a:ext>
            </a:extLst>
          </p:cNvPr>
          <p:cNvSpPr txBox="1">
            <a:spLocks noGrp="1"/>
          </p:cNvSpPr>
          <p:nvPr>
            <p:ph type="body" sz="half" idx="2"/>
          </p:nvPr>
        </p:nvSpPr>
        <p:spPr>
          <a:xfrm>
            <a:off x="388137" y="545059"/>
            <a:ext cx="11415725" cy="4943918"/>
          </a:xfrm>
          <a:prstGeom prst="rect">
            <a:avLst/>
          </a:prstGeom>
          <a:noFill/>
        </p:spPr>
        <p:txBody>
          <a:bodyPr wrap="square">
            <a:spAutoFit/>
          </a:bodyPr>
          <a:lstStyle/>
          <a:p>
            <a:endParaRPr lang="en-US" sz="2000" dirty="0"/>
          </a:p>
          <a:p>
            <a:pPr algn="ctr"/>
            <a:endParaRPr lang="en-US" sz="2000" dirty="0"/>
          </a:p>
          <a:p>
            <a:pPr algn="ctr"/>
            <a:r>
              <a:rPr lang="en-US" sz="4400" b="1" dirty="0">
                <a:solidFill>
                  <a:schemeClr val="bg1"/>
                </a:solidFill>
              </a:rPr>
              <a:t>I have declared the former things </a:t>
            </a:r>
          </a:p>
          <a:p>
            <a:pPr algn="ctr"/>
            <a:r>
              <a:rPr lang="en-US" sz="4400" b="1" dirty="0">
                <a:solidFill>
                  <a:schemeClr val="bg1"/>
                </a:solidFill>
              </a:rPr>
              <a:t>from the beginning; </a:t>
            </a:r>
          </a:p>
          <a:p>
            <a:pPr algn="ctr"/>
            <a:r>
              <a:rPr lang="en-US" sz="4400" b="1" dirty="0">
                <a:solidFill>
                  <a:schemeClr val="bg1"/>
                </a:solidFill>
              </a:rPr>
              <a:t>They went forth from my mouth, and I shewed them; I did them </a:t>
            </a:r>
            <a:r>
              <a:rPr lang="en-US" sz="4400" b="1" dirty="0">
                <a:solidFill>
                  <a:srgbClr val="FF0000"/>
                </a:solidFill>
              </a:rPr>
              <a:t>SUDDENLY</a:t>
            </a:r>
            <a:r>
              <a:rPr lang="en-US" sz="4400" b="1" dirty="0">
                <a:solidFill>
                  <a:schemeClr val="bg1"/>
                </a:solidFill>
              </a:rPr>
              <a:t>, and they came to pass.</a:t>
            </a:r>
          </a:p>
          <a:p>
            <a:pPr algn="ctr"/>
            <a:r>
              <a:rPr lang="en-US" sz="4400" b="1" dirty="0">
                <a:solidFill>
                  <a:schemeClr val="bg1"/>
                </a:solidFill>
              </a:rPr>
              <a:t> - Isaiah 48:3 </a:t>
            </a:r>
            <a:endParaRPr lang="en-NZ" sz="4400" b="1" dirty="0">
              <a:solidFill>
                <a:schemeClr val="bg1"/>
              </a:solidFill>
            </a:endParaRPr>
          </a:p>
        </p:txBody>
      </p:sp>
    </p:spTree>
    <p:extLst>
      <p:ext uri="{BB962C8B-B14F-4D97-AF65-F5344CB8AC3E}">
        <p14:creationId xmlns:p14="http://schemas.microsoft.com/office/powerpoint/2010/main" val="31058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D67AE9-A103-F971-25F0-C2FD5C97F1C6}"/>
              </a:ext>
            </a:extLst>
          </p:cNvPr>
          <p:cNvPicPr>
            <a:picLocks noChangeAspect="1"/>
          </p:cNvPicPr>
          <p:nvPr/>
        </p:nvPicPr>
        <p:blipFill>
          <a:blip r:embed="rId2"/>
          <a:stretch>
            <a:fillRect/>
          </a:stretch>
        </p:blipFill>
        <p:spPr>
          <a:xfrm>
            <a:off x="1479222" y="144936"/>
            <a:ext cx="9449455" cy="6425253"/>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244B49A7-7062-CC4B-C8C0-8FCEAA69E4A8}"/>
              </a:ext>
            </a:extLst>
          </p:cNvPr>
          <p:cNvSpPr>
            <a:spLocks noGrp="1"/>
          </p:cNvSpPr>
          <p:nvPr>
            <p:ph type="sldNum" sz="quarter" idx="12"/>
          </p:nvPr>
        </p:nvSpPr>
        <p:spPr/>
        <p:txBody>
          <a:bodyPr/>
          <a:lstStyle/>
          <a:p>
            <a:fld id="{2FDA12A7-3BA1-48B2-83C4-3D10D296D184}" type="slidenum">
              <a:rPr lang="en-NZ" smtClean="0"/>
              <a:t>21</a:t>
            </a:fld>
            <a:endParaRPr lang="en-NZ"/>
          </a:p>
        </p:txBody>
      </p:sp>
      <p:sp>
        <p:nvSpPr>
          <p:cNvPr id="5" name="TextBox 4">
            <a:extLst>
              <a:ext uri="{FF2B5EF4-FFF2-40B4-BE49-F238E27FC236}">
                <a16:creationId xmlns:a16="http://schemas.microsoft.com/office/drawing/2014/main" id="{55274FC3-1296-14DC-DA72-13746E683DDD}"/>
              </a:ext>
            </a:extLst>
          </p:cNvPr>
          <p:cNvSpPr txBox="1"/>
          <p:nvPr/>
        </p:nvSpPr>
        <p:spPr>
          <a:xfrm>
            <a:off x="3346101" y="1065125"/>
            <a:ext cx="4151852" cy="108952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1" i="0" u="none" strike="noStrike" kern="1200" cap="none" spc="0" normalizeH="0" baseline="0" noProof="0" dirty="0">
                <a:ln>
                  <a:noFill/>
                </a:ln>
                <a:solidFill>
                  <a:schemeClr val="bg1"/>
                </a:solidFill>
                <a:effectLst/>
                <a:uLnTx/>
                <a:uFillTx/>
                <a:latin typeface="Calibri" panose="020F0502020204030204"/>
                <a:ea typeface="+mn-ea"/>
                <a:cs typeface="+mn-cs"/>
              </a:rPr>
              <a:t>But hold on … I thought the Earth was only created over 6 days i.e. creation </a:t>
            </a:r>
            <a:r>
              <a:rPr kumimoji="0" lang="en-NZ" sz="2400" b="1" i="0" u="none" strike="noStrike" kern="1200" cap="none" spc="0" normalizeH="0" baseline="0" noProof="0" dirty="0">
                <a:ln>
                  <a:noFill/>
                </a:ln>
                <a:solidFill>
                  <a:prstClr val="white"/>
                </a:solidFill>
                <a:effectLst/>
                <a:uLnTx/>
                <a:uFillTx/>
                <a:latin typeface="Calibri" panose="020F0502020204030204"/>
                <a:ea typeface="+mn-ea"/>
                <a:cs typeface="+mn-cs"/>
              </a:rPr>
              <a:t>week </a:t>
            </a:r>
            <a:r>
              <a:rPr kumimoji="0" lang="en-NZ" sz="2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7" name="Speech Bubble: Oval 6">
            <a:extLst>
              <a:ext uri="{FF2B5EF4-FFF2-40B4-BE49-F238E27FC236}">
                <a16:creationId xmlns:a16="http://schemas.microsoft.com/office/drawing/2014/main" id="{D614780B-1CB4-1FCB-7DF4-BA447AA8ACB1}"/>
              </a:ext>
            </a:extLst>
          </p:cNvPr>
          <p:cNvSpPr/>
          <p:nvPr/>
        </p:nvSpPr>
        <p:spPr>
          <a:xfrm>
            <a:off x="7327881" y="568751"/>
            <a:ext cx="3523908" cy="218835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400" b="1" i="0" u="none" strike="noStrike" kern="1200" cap="none" spc="0" normalizeH="0" baseline="0" noProof="0" dirty="0">
                <a:ln>
                  <a:noFill/>
                </a:ln>
                <a:solidFill>
                  <a:schemeClr val="bg1"/>
                </a:solidFill>
                <a:effectLst/>
                <a:uLnTx/>
                <a:uFillTx/>
                <a:latin typeface="Calibri" panose="020F0502020204030204"/>
                <a:ea typeface="+mn-ea"/>
                <a:cs typeface="+mn-cs"/>
              </a:rPr>
              <a:t>So does this mean the Earth was already perfectly created before </a:t>
            </a:r>
            <a:r>
              <a:rPr kumimoji="0" lang="en-NZ" sz="2400" b="1" i="0" u="none" strike="noStrike" kern="1200" cap="none" spc="0" normalizeH="0" baseline="0" noProof="0" dirty="0" err="1">
                <a:ln>
                  <a:noFill/>
                </a:ln>
                <a:solidFill>
                  <a:schemeClr val="bg1"/>
                </a:solidFill>
                <a:effectLst/>
                <a:uLnTx/>
                <a:uFillTx/>
                <a:latin typeface="Calibri" panose="020F0502020204030204"/>
                <a:ea typeface="+mn-ea"/>
                <a:cs typeface="+mn-cs"/>
              </a:rPr>
              <a:t>s.a.tan’s</a:t>
            </a:r>
            <a:r>
              <a:rPr kumimoji="0" lang="en-NZ" sz="2400" b="1" i="0" u="none" strike="noStrike" kern="1200" cap="none" spc="0" normalizeH="0" baseline="0" noProof="0" dirty="0">
                <a:ln>
                  <a:noFill/>
                </a:ln>
                <a:solidFill>
                  <a:schemeClr val="bg1"/>
                </a:solidFill>
                <a:effectLst/>
                <a:uLnTx/>
                <a:uFillTx/>
                <a:latin typeface="Calibri" panose="020F0502020204030204"/>
                <a:ea typeface="+mn-ea"/>
                <a:cs typeface="+mn-cs"/>
              </a:rPr>
              <a:t> fall!?</a:t>
            </a:r>
          </a:p>
        </p:txBody>
      </p:sp>
    </p:spTree>
    <p:extLst>
      <p:ext uri="{BB962C8B-B14F-4D97-AF65-F5344CB8AC3E}">
        <p14:creationId xmlns:p14="http://schemas.microsoft.com/office/powerpoint/2010/main" val="50988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4EAF8181-C3A5-8B62-0FF9-2C587FF46F60}"/>
              </a:ext>
            </a:extLst>
          </p:cNvPr>
          <p:cNvSpPr txBox="1">
            <a:spLocks noGrp="1"/>
          </p:cNvSpPr>
          <p:nvPr>
            <p:ph type="body" sz="half" idx="2"/>
          </p:nvPr>
        </p:nvSpPr>
        <p:spPr>
          <a:xfrm>
            <a:off x="837340" y="2148840"/>
            <a:ext cx="10517319" cy="2367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NZ" sz="2800" dirty="0"/>
          </a:p>
          <a:p>
            <a:r>
              <a:rPr lang="en-NZ" sz="2800" i="1" dirty="0"/>
              <a:t> </a:t>
            </a:r>
          </a:p>
          <a:p>
            <a:pPr algn="ctr"/>
            <a:r>
              <a:rPr lang="en-NZ" sz="4000" b="1" i="1" dirty="0">
                <a:solidFill>
                  <a:schemeClr val="bg1"/>
                </a:solidFill>
              </a:rPr>
              <a:t>Like Yahuah can </a:t>
            </a:r>
            <a:r>
              <a:rPr lang="en-NZ" sz="4000" b="1" i="1" dirty="0">
                <a:solidFill>
                  <a:srgbClr val="FF0000"/>
                </a:solidFill>
              </a:rPr>
              <a:t>create</a:t>
            </a:r>
            <a:r>
              <a:rPr lang="en-NZ" sz="4000" b="1" i="1" dirty="0">
                <a:solidFill>
                  <a:schemeClr val="bg1"/>
                </a:solidFill>
              </a:rPr>
              <a:t>,</a:t>
            </a:r>
            <a:r>
              <a:rPr lang="en-NZ" sz="4000" b="1" i="1" dirty="0"/>
              <a:t> </a:t>
            </a:r>
            <a:r>
              <a:rPr lang="en-NZ" sz="4000" b="1" i="1" dirty="0">
                <a:solidFill>
                  <a:schemeClr val="bg1"/>
                </a:solidFill>
              </a:rPr>
              <a:t>man can procreate and </a:t>
            </a:r>
            <a:r>
              <a:rPr lang="en-NZ" sz="4000" b="1" i="1" dirty="0" err="1">
                <a:solidFill>
                  <a:schemeClr val="bg1"/>
                </a:solidFill>
              </a:rPr>
              <a:t>s.a.tan</a:t>
            </a:r>
            <a:r>
              <a:rPr lang="en-NZ" sz="4000" b="1" i="1" dirty="0">
                <a:solidFill>
                  <a:schemeClr val="bg1"/>
                </a:solidFill>
              </a:rPr>
              <a:t> hates that!</a:t>
            </a:r>
          </a:p>
        </p:txBody>
      </p:sp>
      <p:sp>
        <p:nvSpPr>
          <p:cNvPr id="6" name="Text Placeholder 3">
            <a:extLst>
              <a:ext uri="{FF2B5EF4-FFF2-40B4-BE49-F238E27FC236}">
                <a16:creationId xmlns:a16="http://schemas.microsoft.com/office/drawing/2014/main" id="{D8E5031C-6338-4C7D-5E05-B04F6B0BB9B8}"/>
              </a:ext>
            </a:extLst>
          </p:cNvPr>
          <p:cNvSpPr txBox="1">
            <a:spLocks/>
          </p:cNvSpPr>
          <p:nvPr/>
        </p:nvSpPr>
        <p:spPr>
          <a:xfrm>
            <a:off x="468489" y="805912"/>
            <a:ext cx="11255022" cy="1458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NZ" sz="2800" dirty="0"/>
          </a:p>
          <a:p>
            <a:pPr algn="ctr"/>
            <a:r>
              <a:rPr lang="en-NZ" sz="4400" b="1" dirty="0">
                <a:solidFill>
                  <a:schemeClr val="bg1"/>
                </a:solidFill>
              </a:rPr>
              <a:t>What does it mean to make man in his image?</a:t>
            </a:r>
          </a:p>
          <a:p>
            <a:r>
              <a:rPr lang="en-NZ" sz="2800" b="1" i="1" dirty="0"/>
              <a:t> </a:t>
            </a:r>
          </a:p>
        </p:txBody>
      </p:sp>
      <p:sp>
        <p:nvSpPr>
          <p:cNvPr id="2" name="Slide Number Placeholder 1">
            <a:extLst>
              <a:ext uri="{FF2B5EF4-FFF2-40B4-BE49-F238E27FC236}">
                <a16:creationId xmlns:a16="http://schemas.microsoft.com/office/drawing/2014/main" id="{2C486A9B-05F6-D41D-9C81-D43F5CD1C843}"/>
              </a:ext>
            </a:extLst>
          </p:cNvPr>
          <p:cNvSpPr>
            <a:spLocks noGrp="1"/>
          </p:cNvSpPr>
          <p:nvPr>
            <p:ph type="sldNum" sz="quarter" idx="12"/>
          </p:nvPr>
        </p:nvSpPr>
        <p:spPr/>
        <p:txBody>
          <a:bodyPr/>
          <a:lstStyle/>
          <a:p>
            <a:fld id="{2FDA12A7-3BA1-48B2-83C4-3D10D296D184}" type="slidenum">
              <a:rPr lang="en-NZ" smtClean="0"/>
              <a:t>22</a:t>
            </a:fld>
            <a:endParaRPr lang="en-NZ"/>
          </a:p>
        </p:txBody>
      </p:sp>
    </p:spTree>
    <p:extLst>
      <p:ext uri="{BB962C8B-B14F-4D97-AF65-F5344CB8AC3E}">
        <p14:creationId xmlns:p14="http://schemas.microsoft.com/office/powerpoint/2010/main" val="319018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0993A4D-7797-5A98-3A30-CF5ECDC1B4BA}"/>
              </a:ext>
            </a:extLst>
          </p:cNvPr>
          <p:cNvSpPr txBox="1">
            <a:spLocks/>
          </p:cNvSpPr>
          <p:nvPr/>
        </p:nvSpPr>
        <p:spPr>
          <a:xfrm>
            <a:off x="321564" y="782946"/>
            <a:ext cx="11548872" cy="529210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NZ" sz="2400" dirty="0"/>
          </a:p>
          <a:p>
            <a:pPr algn="ctr"/>
            <a:r>
              <a:rPr lang="en-NZ" sz="4400" b="1" dirty="0">
                <a:solidFill>
                  <a:schemeClr val="bg1"/>
                </a:solidFill>
              </a:rPr>
              <a:t>By the abundance of your trading </a:t>
            </a:r>
          </a:p>
          <a:p>
            <a:pPr algn="ctr"/>
            <a:r>
              <a:rPr lang="en-NZ" sz="4400" b="1" dirty="0">
                <a:solidFill>
                  <a:schemeClr val="bg1"/>
                </a:solidFill>
              </a:rPr>
              <a:t>You became filled with</a:t>
            </a:r>
            <a:r>
              <a:rPr lang="en-NZ" sz="4400" b="1" dirty="0"/>
              <a:t> </a:t>
            </a:r>
            <a:r>
              <a:rPr lang="en-NZ" sz="4400" b="1" dirty="0">
                <a:solidFill>
                  <a:srgbClr val="FF0000"/>
                </a:solidFill>
              </a:rPr>
              <a:t>violence</a:t>
            </a:r>
            <a:r>
              <a:rPr lang="en-NZ" sz="4400" b="1" dirty="0"/>
              <a:t> </a:t>
            </a:r>
            <a:r>
              <a:rPr lang="en-NZ" sz="4400" b="1" dirty="0">
                <a:solidFill>
                  <a:schemeClr val="bg1"/>
                </a:solidFill>
              </a:rPr>
              <a:t>within, </a:t>
            </a:r>
          </a:p>
          <a:p>
            <a:pPr algn="ctr"/>
            <a:r>
              <a:rPr lang="en-NZ" sz="4400" b="1" dirty="0">
                <a:solidFill>
                  <a:schemeClr val="bg1"/>
                </a:solidFill>
              </a:rPr>
              <a:t>And you sinned; </a:t>
            </a:r>
          </a:p>
          <a:p>
            <a:pPr algn="ctr"/>
            <a:r>
              <a:rPr lang="en-NZ" sz="4400" b="1" dirty="0">
                <a:solidFill>
                  <a:schemeClr val="bg1"/>
                </a:solidFill>
              </a:rPr>
              <a:t>Therefore I</a:t>
            </a:r>
            <a:r>
              <a:rPr lang="en-NZ" sz="4400" b="1" dirty="0"/>
              <a:t> </a:t>
            </a:r>
            <a:r>
              <a:rPr lang="en-NZ" sz="4400" b="1" dirty="0">
                <a:solidFill>
                  <a:srgbClr val="FFFF00"/>
                </a:solidFill>
              </a:rPr>
              <a:t>cast</a:t>
            </a:r>
            <a:r>
              <a:rPr lang="en-NZ" sz="4400" b="1" dirty="0"/>
              <a:t> </a:t>
            </a:r>
            <a:r>
              <a:rPr lang="en-NZ" sz="4400" b="1" dirty="0">
                <a:solidFill>
                  <a:schemeClr val="bg1"/>
                </a:solidFill>
              </a:rPr>
              <a:t>you as a profane thing </a:t>
            </a:r>
          </a:p>
          <a:p>
            <a:pPr algn="ctr"/>
            <a:r>
              <a:rPr lang="en-NZ" sz="4400" b="1" dirty="0">
                <a:solidFill>
                  <a:schemeClr val="bg1"/>
                </a:solidFill>
              </a:rPr>
              <a:t>Out of the </a:t>
            </a:r>
            <a:r>
              <a:rPr lang="en-NZ" sz="4400" b="1" dirty="0">
                <a:solidFill>
                  <a:srgbClr val="FFFF00"/>
                </a:solidFill>
              </a:rPr>
              <a:t>mountain of Yahuah</a:t>
            </a:r>
            <a:r>
              <a:rPr lang="en-NZ" sz="4400" b="1" dirty="0">
                <a:solidFill>
                  <a:schemeClr val="bg1"/>
                </a:solidFill>
              </a:rPr>
              <a:t>; </a:t>
            </a:r>
          </a:p>
          <a:p>
            <a:pPr algn="ctr"/>
            <a:r>
              <a:rPr lang="en-NZ" sz="4400" b="1" dirty="0">
                <a:solidFill>
                  <a:schemeClr val="bg1"/>
                </a:solidFill>
              </a:rPr>
              <a:t>And I destroyed you, O covering cherub, </a:t>
            </a:r>
          </a:p>
          <a:p>
            <a:pPr algn="ctr"/>
            <a:r>
              <a:rPr lang="en-NZ" sz="4400" b="1" dirty="0">
                <a:solidFill>
                  <a:schemeClr val="bg1"/>
                </a:solidFill>
              </a:rPr>
              <a:t>From the </a:t>
            </a:r>
            <a:r>
              <a:rPr lang="en-NZ" sz="4400" b="1" dirty="0">
                <a:solidFill>
                  <a:srgbClr val="FF0000"/>
                </a:solidFill>
              </a:rPr>
              <a:t>midst of the fiery stones</a:t>
            </a:r>
            <a:r>
              <a:rPr lang="en-NZ" sz="4400" b="1" dirty="0">
                <a:solidFill>
                  <a:schemeClr val="bg1"/>
                </a:solidFill>
              </a:rPr>
              <a:t>.</a:t>
            </a:r>
          </a:p>
          <a:p>
            <a:pPr algn="ctr"/>
            <a:r>
              <a:rPr lang="en-NZ" sz="4400" b="1" dirty="0">
                <a:solidFill>
                  <a:schemeClr val="bg1"/>
                </a:solidFill>
              </a:rPr>
              <a:t> – Ezekiel 28:16   </a:t>
            </a:r>
            <a:r>
              <a:rPr lang="en-NZ" sz="4400" b="1" dirty="0"/>
              <a:t>  	</a:t>
            </a:r>
          </a:p>
          <a:p>
            <a:pPr algn="ctr"/>
            <a:endParaRPr lang="en-NZ" sz="4400" b="1" dirty="0"/>
          </a:p>
          <a:p>
            <a:pPr algn="ctr"/>
            <a:endParaRPr lang="en-NZ" sz="2400" dirty="0"/>
          </a:p>
        </p:txBody>
      </p:sp>
      <p:sp>
        <p:nvSpPr>
          <p:cNvPr id="2" name="Slide Number Placeholder 1">
            <a:extLst>
              <a:ext uri="{FF2B5EF4-FFF2-40B4-BE49-F238E27FC236}">
                <a16:creationId xmlns:a16="http://schemas.microsoft.com/office/drawing/2014/main" id="{E19D9829-DE5B-131E-8A54-5F0E663BB795}"/>
              </a:ext>
            </a:extLst>
          </p:cNvPr>
          <p:cNvSpPr>
            <a:spLocks noGrp="1"/>
          </p:cNvSpPr>
          <p:nvPr>
            <p:ph type="sldNum" sz="quarter" idx="12"/>
          </p:nvPr>
        </p:nvSpPr>
        <p:spPr/>
        <p:txBody>
          <a:bodyPr/>
          <a:lstStyle/>
          <a:p>
            <a:fld id="{2FDA12A7-3BA1-48B2-83C4-3D10D296D184}" type="slidenum">
              <a:rPr lang="en-NZ" smtClean="0"/>
              <a:t>23</a:t>
            </a:fld>
            <a:endParaRPr lang="en-NZ"/>
          </a:p>
        </p:txBody>
      </p:sp>
    </p:spTree>
    <p:extLst>
      <p:ext uri="{BB962C8B-B14F-4D97-AF65-F5344CB8AC3E}">
        <p14:creationId xmlns:p14="http://schemas.microsoft.com/office/powerpoint/2010/main" val="1578523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123F589-5D9B-11C4-C4C4-332F2619E3FD}"/>
              </a:ext>
            </a:extLst>
          </p:cNvPr>
          <p:cNvPicPr>
            <a:picLocks noGrp="1" noChangeAspect="1"/>
          </p:cNvPicPr>
          <p:nvPr>
            <p:ph idx="1"/>
          </p:nvPr>
        </p:nvPicPr>
        <p:blipFill>
          <a:blip r:embed="rId2"/>
          <a:stretch>
            <a:fillRect/>
          </a:stretch>
        </p:blipFill>
        <p:spPr>
          <a:xfrm>
            <a:off x="0" y="43678"/>
            <a:ext cx="12192000" cy="6770644"/>
          </a:xfrm>
          <a:prstGeom prst="rect">
            <a:avLst/>
          </a:prstGeom>
        </p:spPr>
      </p:pic>
      <p:sp>
        <p:nvSpPr>
          <p:cNvPr id="5" name="Slide Number Placeholder 4">
            <a:extLst>
              <a:ext uri="{FF2B5EF4-FFF2-40B4-BE49-F238E27FC236}">
                <a16:creationId xmlns:a16="http://schemas.microsoft.com/office/drawing/2014/main" id="{D4128019-837A-9FED-902D-409F8C50D26F}"/>
              </a:ext>
            </a:extLst>
          </p:cNvPr>
          <p:cNvSpPr>
            <a:spLocks noGrp="1"/>
          </p:cNvSpPr>
          <p:nvPr>
            <p:ph type="sldNum" sz="quarter" idx="12"/>
          </p:nvPr>
        </p:nvSpPr>
        <p:spPr/>
        <p:txBody>
          <a:bodyPr/>
          <a:lstStyle/>
          <a:p>
            <a:fld id="{2FDA12A7-3BA1-48B2-83C4-3D10D296D184}" type="slidenum">
              <a:rPr lang="en-NZ" smtClean="0"/>
              <a:t>24</a:t>
            </a:fld>
            <a:endParaRPr lang="en-NZ"/>
          </a:p>
        </p:txBody>
      </p:sp>
      <p:sp>
        <p:nvSpPr>
          <p:cNvPr id="8" name="Title 1">
            <a:extLst>
              <a:ext uri="{FF2B5EF4-FFF2-40B4-BE49-F238E27FC236}">
                <a16:creationId xmlns:a16="http://schemas.microsoft.com/office/drawing/2014/main" id="{A551BB75-0583-BDE6-AF71-6103582E9AA9}"/>
              </a:ext>
            </a:extLst>
          </p:cNvPr>
          <p:cNvSpPr txBox="1">
            <a:spLocks/>
          </p:cNvSpPr>
          <p:nvPr/>
        </p:nvSpPr>
        <p:spPr>
          <a:xfrm>
            <a:off x="388366" y="2431789"/>
            <a:ext cx="11631167" cy="18515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NZ" sz="6000" i="1" dirty="0"/>
              <a:t>Here we can see Lucifer was angry.</a:t>
            </a:r>
          </a:p>
        </p:txBody>
      </p:sp>
    </p:spTree>
    <p:extLst>
      <p:ext uri="{BB962C8B-B14F-4D97-AF65-F5344CB8AC3E}">
        <p14:creationId xmlns:p14="http://schemas.microsoft.com/office/powerpoint/2010/main" val="64865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1BF2964-0ADC-27FE-ABB8-11C2AA436586}"/>
              </a:ext>
            </a:extLst>
          </p:cNvPr>
          <p:cNvSpPr>
            <a:spLocks noGrp="1"/>
          </p:cNvSpPr>
          <p:nvPr>
            <p:ph type="sldNum" sz="quarter" idx="12"/>
          </p:nvPr>
        </p:nvSpPr>
        <p:spPr/>
        <p:txBody>
          <a:bodyPr/>
          <a:lstStyle/>
          <a:p>
            <a:fld id="{2FDA12A7-3BA1-48B2-83C4-3D10D296D184}" type="slidenum">
              <a:rPr lang="en-NZ" smtClean="0"/>
              <a:t>25</a:t>
            </a:fld>
            <a:endParaRPr lang="en-NZ"/>
          </a:p>
        </p:txBody>
      </p:sp>
      <p:pic>
        <p:nvPicPr>
          <p:cNvPr id="11" name="Content Placeholder 10">
            <a:extLst>
              <a:ext uri="{FF2B5EF4-FFF2-40B4-BE49-F238E27FC236}">
                <a16:creationId xmlns:a16="http://schemas.microsoft.com/office/drawing/2014/main" id="{4487DD47-8ECD-E229-0018-C4737796CC60}"/>
              </a:ext>
            </a:extLst>
          </p:cNvPr>
          <p:cNvPicPr>
            <a:picLocks noGrp="1" noChangeAspect="1"/>
          </p:cNvPicPr>
          <p:nvPr>
            <p:ph idx="1"/>
          </p:nvPr>
        </p:nvPicPr>
        <p:blipFill>
          <a:blip r:embed="rId2"/>
          <a:stretch>
            <a:fillRect/>
          </a:stretch>
        </p:blipFill>
        <p:spPr>
          <a:xfrm>
            <a:off x="0" y="0"/>
            <a:ext cx="12192000" cy="6858000"/>
          </a:xfrm>
        </p:spPr>
      </p:pic>
      <p:pic>
        <p:nvPicPr>
          <p:cNvPr id="13" name="Picture 12">
            <a:extLst>
              <a:ext uri="{FF2B5EF4-FFF2-40B4-BE49-F238E27FC236}">
                <a16:creationId xmlns:a16="http://schemas.microsoft.com/office/drawing/2014/main" id="{DB7AB6DA-98BF-F706-4B0C-9BD17B7EFFAB}"/>
              </a:ext>
            </a:extLst>
          </p:cNvPr>
          <p:cNvPicPr>
            <a:picLocks noChangeAspect="1"/>
          </p:cNvPicPr>
          <p:nvPr/>
        </p:nvPicPr>
        <p:blipFill>
          <a:blip r:embed="rId3"/>
          <a:stretch>
            <a:fillRect/>
          </a:stretch>
        </p:blipFill>
        <p:spPr>
          <a:xfrm>
            <a:off x="634771" y="2110823"/>
            <a:ext cx="11138357" cy="2493480"/>
          </a:xfrm>
          <a:prstGeom prst="rect">
            <a:avLst/>
          </a:prstGeom>
        </p:spPr>
      </p:pic>
    </p:spTree>
    <p:extLst>
      <p:ext uri="{BB962C8B-B14F-4D97-AF65-F5344CB8AC3E}">
        <p14:creationId xmlns:p14="http://schemas.microsoft.com/office/powerpoint/2010/main" val="33174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347098-C66E-5FEA-3A2C-6FA7D399DB38}"/>
              </a:ext>
            </a:extLst>
          </p:cNvPr>
          <p:cNvSpPr>
            <a:spLocks noGrp="1"/>
          </p:cNvSpPr>
          <p:nvPr>
            <p:ph idx="1"/>
          </p:nvPr>
        </p:nvSpPr>
        <p:spPr>
          <a:xfrm>
            <a:off x="838200" y="251209"/>
            <a:ext cx="10515600" cy="5638015"/>
          </a:xfrm>
        </p:spPr>
        <p:txBody>
          <a:bodyPr>
            <a:normAutofit fontScale="92500" lnSpcReduction="10000"/>
          </a:bodyPr>
          <a:lstStyle/>
          <a:p>
            <a:pPr marL="0" indent="0" algn="ctr">
              <a:buNone/>
            </a:pPr>
            <a:endParaRPr lang="en-NZ" sz="3200" dirty="0">
              <a:solidFill>
                <a:srgbClr val="FFFF00"/>
              </a:solidFill>
            </a:endParaRPr>
          </a:p>
          <a:p>
            <a:pPr marL="0" indent="0" algn="ctr">
              <a:buNone/>
            </a:pPr>
            <a:endParaRPr lang="en-NZ" sz="3200" dirty="0">
              <a:solidFill>
                <a:srgbClr val="FFFF00"/>
              </a:solidFill>
            </a:endParaRPr>
          </a:p>
          <a:p>
            <a:pPr marL="0" indent="0" algn="ctr">
              <a:buNone/>
            </a:pPr>
            <a:r>
              <a:rPr lang="en-NZ" sz="4000" b="1" dirty="0">
                <a:solidFill>
                  <a:schemeClr val="bg1"/>
                </a:solidFill>
              </a:rPr>
              <a:t>13. For you have said in your heart: </a:t>
            </a:r>
          </a:p>
          <a:p>
            <a:pPr marL="0" indent="0" algn="ctr">
              <a:buNone/>
            </a:pPr>
            <a:r>
              <a:rPr lang="en-NZ" sz="4000" b="1" dirty="0">
                <a:solidFill>
                  <a:schemeClr val="bg1"/>
                </a:solidFill>
              </a:rPr>
              <a:t>‘I will ascend into heaven, </a:t>
            </a:r>
          </a:p>
          <a:p>
            <a:pPr marL="0" indent="0" algn="ctr">
              <a:buNone/>
            </a:pPr>
            <a:r>
              <a:rPr lang="en-NZ" sz="4000" b="1" dirty="0">
                <a:solidFill>
                  <a:schemeClr val="bg1"/>
                </a:solidFill>
              </a:rPr>
              <a:t>I will exalt my throne above the </a:t>
            </a:r>
            <a:r>
              <a:rPr lang="en-NZ" sz="4000" b="1" dirty="0">
                <a:solidFill>
                  <a:srgbClr val="FFFF00"/>
                </a:solidFill>
              </a:rPr>
              <a:t>stars of Yahuah</a:t>
            </a:r>
            <a:r>
              <a:rPr lang="en-NZ" sz="4000" b="1" dirty="0">
                <a:solidFill>
                  <a:schemeClr val="bg1"/>
                </a:solidFill>
              </a:rPr>
              <a:t>; </a:t>
            </a:r>
          </a:p>
          <a:p>
            <a:pPr marL="0" indent="0" algn="ctr">
              <a:buNone/>
            </a:pPr>
            <a:r>
              <a:rPr lang="en-NZ" sz="4000" b="1" dirty="0">
                <a:solidFill>
                  <a:schemeClr val="bg1"/>
                </a:solidFill>
              </a:rPr>
              <a:t>I will also sit on the </a:t>
            </a:r>
            <a:r>
              <a:rPr lang="en-NZ" sz="4000" b="1" dirty="0">
                <a:solidFill>
                  <a:srgbClr val="FFFF00"/>
                </a:solidFill>
              </a:rPr>
              <a:t>mount of the congregation </a:t>
            </a:r>
          </a:p>
          <a:p>
            <a:pPr marL="0" indent="0" algn="ctr">
              <a:buNone/>
            </a:pPr>
            <a:r>
              <a:rPr lang="en-NZ" sz="4000" b="1" dirty="0">
                <a:solidFill>
                  <a:schemeClr val="bg1"/>
                </a:solidFill>
              </a:rPr>
              <a:t>On the farthest sides of the north; </a:t>
            </a:r>
          </a:p>
          <a:p>
            <a:pPr marL="0" indent="0" algn="ctr">
              <a:buNone/>
            </a:pPr>
            <a:r>
              <a:rPr lang="en-NZ" sz="4000" b="1" dirty="0">
                <a:solidFill>
                  <a:schemeClr val="bg1"/>
                </a:solidFill>
              </a:rPr>
              <a:t>14. I will ascend above the heights of the clouds, </a:t>
            </a:r>
          </a:p>
          <a:p>
            <a:pPr marL="0" indent="0" algn="ctr">
              <a:buNone/>
            </a:pPr>
            <a:r>
              <a:rPr lang="en-NZ" sz="4000" b="1" dirty="0">
                <a:solidFill>
                  <a:schemeClr val="bg1"/>
                </a:solidFill>
              </a:rPr>
              <a:t>I will be like the Most High. </a:t>
            </a:r>
          </a:p>
          <a:p>
            <a:pPr marL="0" indent="0" algn="ctr">
              <a:buNone/>
            </a:pPr>
            <a:r>
              <a:rPr lang="en-NZ" sz="4000" b="1" dirty="0">
                <a:solidFill>
                  <a:schemeClr val="bg1"/>
                </a:solidFill>
              </a:rPr>
              <a:t>- Isaiah 14:13 - 14</a:t>
            </a:r>
          </a:p>
          <a:p>
            <a:pPr marL="0" indent="0">
              <a:buNone/>
            </a:pPr>
            <a:endParaRPr lang="en-NZ" dirty="0">
              <a:solidFill>
                <a:srgbClr val="FFFF00"/>
              </a:solidFill>
            </a:endParaRPr>
          </a:p>
        </p:txBody>
      </p:sp>
      <p:sp>
        <p:nvSpPr>
          <p:cNvPr id="2" name="Slide Number Placeholder 1">
            <a:extLst>
              <a:ext uri="{FF2B5EF4-FFF2-40B4-BE49-F238E27FC236}">
                <a16:creationId xmlns:a16="http://schemas.microsoft.com/office/drawing/2014/main" id="{B528C9CB-CDAD-0B54-DCDA-0D51F6181C3C}"/>
              </a:ext>
            </a:extLst>
          </p:cNvPr>
          <p:cNvSpPr>
            <a:spLocks noGrp="1"/>
          </p:cNvSpPr>
          <p:nvPr>
            <p:ph type="sldNum" sz="quarter" idx="12"/>
          </p:nvPr>
        </p:nvSpPr>
        <p:spPr/>
        <p:txBody>
          <a:bodyPr/>
          <a:lstStyle/>
          <a:p>
            <a:fld id="{2FDA12A7-3BA1-48B2-83C4-3D10D296D184}" type="slidenum">
              <a:rPr lang="en-NZ" smtClean="0"/>
              <a:t>26</a:t>
            </a:fld>
            <a:endParaRPr lang="en-NZ"/>
          </a:p>
        </p:txBody>
      </p:sp>
    </p:spTree>
    <p:extLst>
      <p:ext uri="{BB962C8B-B14F-4D97-AF65-F5344CB8AC3E}">
        <p14:creationId xmlns:p14="http://schemas.microsoft.com/office/powerpoint/2010/main" val="2932873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B0BA399-4E22-715E-DE83-E169CD87A39D}"/>
              </a:ext>
            </a:extLst>
          </p:cNvPr>
          <p:cNvSpPr>
            <a:spLocks noGrp="1"/>
          </p:cNvSpPr>
          <p:nvPr>
            <p:ph type="sldNum" sz="quarter" idx="12"/>
          </p:nvPr>
        </p:nvSpPr>
        <p:spPr/>
        <p:txBody>
          <a:bodyPr/>
          <a:lstStyle/>
          <a:p>
            <a:fld id="{2FDA12A7-3BA1-48B2-83C4-3D10D296D184}" type="slidenum">
              <a:rPr lang="en-NZ" smtClean="0"/>
              <a:t>27</a:t>
            </a:fld>
            <a:endParaRPr lang="en-NZ"/>
          </a:p>
        </p:txBody>
      </p:sp>
      <p:pic>
        <p:nvPicPr>
          <p:cNvPr id="6" name="Content Placeholder 5">
            <a:extLst>
              <a:ext uri="{FF2B5EF4-FFF2-40B4-BE49-F238E27FC236}">
                <a16:creationId xmlns:a16="http://schemas.microsoft.com/office/drawing/2014/main" id="{A4C53C6E-291D-54A4-FC61-F981DA6F8E5C}"/>
              </a:ext>
            </a:extLst>
          </p:cNvPr>
          <p:cNvPicPr>
            <a:picLocks noGrp="1" noChangeAspect="1"/>
          </p:cNvPicPr>
          <p:nvPr>
            <p:ph idx="1"/>
          </p:nvPr>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EFE291DC-D57A-6441-7A71-17D681F67FC9}"/>
              </a:ext>
            </a:extLst>
          </p:cNvPr>
          <p:cNvPicPr>
            <a:picLocks noChangeAspect="1"/>
          </p:cNvPicPr>
          <p:nvPr/>
        </p:nvPicPr>
        <p:blipFill>
          <a:blip r:embed="rId3"/>
          <a:stretch>
            <a:fillRect/>
          </a:stretch>
        </p:blipFill>
        <p:spPr>
          <a:xfrm>
            <a:off x="945694" y="1754176"/>
            <a:ext cx="10516511" cy="3206774"/>
          </a:xfrm>
          <a:prstGeom prst="rect">
            <a:avLst/>
          </a:prstGeom>
        </p:spPr>
      </p:pic>
    </p:spTree>
    <p:extLst>
      <p:ext uri="{BB962C8B-B14F-4D97-AF65-F5344CB8AC3E}">
        <p14:creationId xmlns:p14="http://schemas.microsoft.com/office/powerpoint/2010/main" val="77907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D56313-483E-CD5D-4CAA-BB20CB6C5694}"/>
              </a:ext>
            </a:extLst>
          </p:cNvPr>
          <p:cNvSpPr txBox="1"/>
          <p:nvPr/>
        </p:nvSpPr>
        <p:spPr>
          <a:xfrm>
            <a:off x="1871472" y="428178"/>
            <a:ext cx="8449056" cy="6001643"/>
          </a:xfrm>
          <a:prstGeom prst="rect">
            <a:avLst/>
          </a:prstGeom>
          <a:noFill/>
        </p:spPr>
        <p:txBody>
          <a:bodyPr wrap="square">
            <a:spAutoFit/>
          </a:bodyPr>
          <a:lstStyle/>
          <a:p>
            <a:pPr algn="ctr"/>
            <a:r>
              <a:rPr lang="en-US" sz="3200" b="1" i="0" baseline="30000" dirty="0">
                <a:solidFill>
                  <a:schemeClr val="bg1"/>
                </a:solidFill>
                <a:effectLst/>
                <a:latin typeface="system-ui"/>
              </a:rPr>
              <a:t>12 </a:t>
            </a:r>
            <a:r>
              <a:rPr lang="en-US" sz="3200" b="1" i="0" dirty="0">
                <a:solidFill>
                  <a:schemeClr val="bg1"/>
                </a:solidFill>
                <a:effectLst/>
                <a:latin typeface="system-ui"/>
              </a:rPr>
              <a:t>How you are fallen from heaven,</a:t>
            </a:r>
            <a:br>
              <a:rPr lang="en-US" sz="3200" b="1" dirty="0">
                <a:solidFill>
                  <a:schemeClr val="bg1"/>
                </a:solidFill>
              </a:rPr>
            </a:br>
            <a:r>
              <a:rPr lang="en-US" sz="3200" b="1" i="0" dirty="0">
                <a:solidFill>
                  <a:schemeClr val="bg1"/>
                </a:solidFill>
                <a:effectLst/>
                <a:latin typeface="system-ui"/>
              </a:rPr>
              <a:t>O Lucifer, son of the morning!</a:t>
            </a:r>
            <a:br>
              <a:rPr lang="en-US" sz="3200" b="1" dirty="0">
                <a:solidFill>
                  <a:schemeClr val="bg1"/>
                </a:solidFill>
              </a:rPr>
            </a:br>
            <a:r>
              <a:rPr lang="en-US" sz="3200" b="1" i="1" dirty="0">
                <a:solidFill>
                  <a:schemeClr val="bg1"/>
                </a:solidFill>
                <a:effectLst/>
                <a:latin typeface="system-ui"/>
              </a:rPr>
              <a:t>How</a:t>
            </a:r>
            <a:r>
              <a:rPr lang="en-US" sz="3200" b="1" i="0" dirty="0">
                <a:solidFill>
                  <a:schemeClr val="bg1"/>
                </a:solidFill>
                <a:effectLst/>
                <a:latin typeface="system-ui"/>
              </a:rPr>
              <a:t> you are cut down to the ground,</a:t>
            </a:r>
            <a:br>
              <a:rPr lang="en-US" sz="3200" b="1" dirty="0">
                <a:solidFill>
                  <a:schemeClr val="bg1"/>
                </a:solidFill>
              </a:rPr>
            </a:br>
            <a:r>
              <a:rPr lang="en-US" sz="3200" b="1" i="0" dirty="0">
                <a:solidFill>
                  <a:schemeClr val="bg1"/>
                </a:solidFill>
                <a:effectLst/>
                <a:latin typeface="system-ui"/>
              </a:rPr>
              <a:t>You who weakened the nations!</a:t>
            </a:r>
            <a:br>
              <a:rPr lang="en-US" sz="3200" b="1" dirty="0">
                <a:solidFill>
                  <a:schemeClr val="bg1"/>
                </a:solidFill>
              </a:rPr>
            </a:br>
            <a:r>
              <a:rPr lang="en-US" sz="3200" b="1" i="0" baseline="30000" dirty="0">
                <a:solidFill>
                  <a:schemeClr val="bg1"/>
                </a:solidFill>
                <a:effectLst/>
                <a:latin typeface="system-ui"/>
              </a:rPr>
              <a:t>13 </a:t>
            </a:r>
            <a:r>
              <a:rPr lang="en-US" sz="3200" b="1" i="0" dirty="0">
                <a:solidFill>
                  <a:schemeClr val="bg1"/>
                </a:solidFill>
                <a:effectLst/>
                <a:latin typeface="system-ui"/>
              </a:rPr>
              <a:t>For you have said in your heart:</a:t>
            </a:r>
            <a:br>
              <a:rPr lang="en-US" sz="3200" b="1" dirty="0">
                <a:solidFill>
                  <a:schemeClr val="bg1"/>
                </a:solidFill>
              </a:rPr>
            </a:br>
            <a:r>
              <a:rPr lang="en-US" sz="3200" b="1" i="0" dirty="0">
                <a:solidFill>
                  <a:schemeClr val="bg1"/>
                </a:solidFill>
                <a:effectLst/>
                <a:latin typeface="system-ui"/>
              </a:rPr>
              <a:t>‘I will ascend into heaven,</a:t>
            </a:r>
            <a:br>
              <a:rPr lang="en-US" sz="3200" b="1" dirty="0"/>
            </a:br>
            <a:r>
              <a:rPr lang="en-US" sz="3200" b="1" i="0" dirty="0">
                <a:solidFill>
                  <a:schemeClr val="bg1"/>
                </a:solidFill>
                <a:effectLst/>
                <a:latin typeface="system-ui"/>
              </a:rPr>
              <a:t>I will exalt my throne above the </a:t>
            </a:r>
            <a:r>
              <a:rPr lang="en-US" sz="3200" b="1" i="0" dirty="0">
                <a:solidFill>
                  <a:srgbClr val="FF0000"/>
                </a:solidFill>
                <a:effectLst/>
                <a:latin typeface="system-ui"/>
              </a:rPr>
              <a:t>stars of </a:t>
            </a:r>
            <a:r>
              <a:rPr lang="en-US" sz="3200" b="1" dirty="0" err="1">
                <a:solidFill>
                  <a:srgbClr val="FF0000"/>
                </a:solidFill>
                <a:latin typeface="system-ui"/>
              </a:rPr>
              <a:t>Yahuah</a:t>
            </a:r>
            <a:r>
              <a:rPr lang="en-US" sz="3200" b="1" i="0" dirty="0">
                <a:solidFill>
                  <a:schemeClr val="bg1"/>
                </a:solidFill>
                <a:effectLst/>
                <a:latin typeface="system-ui"/>
              </a:rPr>
              <a:t>;</a:t>
            </a:r>
            <a:br>
              <a:rPr lang="en-US" sz="3200" b="1" dirty="0">
                <a:solidFill>
                  <a:schemeClr val="bg1"/>
                </a:solidFill>
              </a:rPr>
            </a:br>
            <a:r>
              <a:rPr lang="en-US" sz="3200" b="1" i="0" dirty="0">
                <a:solidFill>
                  <a:schemeClr val="bg1"/>
                </a:solidFill>
                <a:effectLst/>
                <a:latin typeface="system-ui"/>
              </a:rPr>
              <a:t>I will also sit on the </a:t>
            </a:r>
            <a:r>
              <a:rPr lang="en-US" sz="3200" b="1" i="0" dirty="0">
                <a:solidFill>
                  <a:srgbClr val="FF0000"/>
                </a:solidFill>
                <a:effectLst/>
                <a:latin typeface="system-ui"/>
              </a:rPr>
              <a:t>mount of the congregation</a:t>
            </a:r>
            <a:br>
              <a:rPr lang="en-US" sz="3200" b="1" dirty="0"/>
            </a:br>
            <a:r>
              <a:rPr lang="en-US" sz="3200" b="1" i="0" dirty="0">
                <a:solidFill>
                  <a:schemeClr val="bg1"/>
                </a:solidFill>
                <a:effectLst/>
                <a:latin typeface="system-ui"/>
              </a:rPr>
              <a:t>On the farthest sides of the north;</a:t>
            </a:r>
            <a:br>
              <a:rPr lang="en-US" sz="3200" b="1" dirty="0">
                <a:solidFill>
                  <a:schemeClr val="bg1"/>
                </a:solidFill>
              </a:rPr>
            </a:br>
            <a:r>
              <a:rPr lang="en-US" sz="3200" b="1" i="0" baseline="30000" dirty="0">
                <a:solidFill>
                  <a:schemeClr val="bg1"/>
                </a:solidFill>
                <a:effectLst/>
                <a:latin typeface="system-ui"/>
              </a:rPr>
              <a:t>14 </a:t>
            </a:r>
            <a:r>
              <a:rPr lang="en-US" sz="3200" b="1" i="0" dirty="0">
                <a:solidFill>
                  <a:schemeClr val="bg1"/>
                </a:solidFill>
                <a:effectLst/>
                <a:latin typeface="system-ui"/>
              </a:rPr>
              <a:t>I will ascend above the heights of the clouds,</a:t>
            </a:r>
            <a:br>
              <a:rPr lang="en-US" sz="3200" b="1" dirty="0">
                <a:solidFill>
                  <a:schemeClr val="bg1"/>
                </a:solidFill>
              </a:rPr>
            </a:br>
            <a:r>
              <a:rPr lang="en-US" sz="3200" b="1" i="0" dirty="0">
                <a:solidFill>
                  <a:schemeClr val="bg1"/>
                </a:solidFill>
                <a:effectLst/>
                <a:latin typeface="system-ui"/>
              </a:rPr>
              <a:t>I will be like the Most High.’</a:t>
            </a:r>
          </a:p>
          <a:p>
            <a:pPr algn="ctr"/>
            <a:r>
              <a:rPr lang="en-US" sz="3200" b="1" dirty="0">
                <a:solidFill>
                  <a:schemeClr val="bg1"/>
                </a:solidFill>
                <a:latin typeface="system-ui"/>
              </a:rPr>
              <a:t>- Isaiah 14:12 - 14</a:t>
            </a:r>
            <a:endParaRPr lang="en-NZ" sz="3200" b="1" dirty="0">
              <a:solidFill>
                <a:schemeClr val="bg1"/>
              </a:solidFill>
            </a:endParaRPr>
          </a:p>
        </p:txBody>
      </p:sp>
      <p:sp>
        <p:nvSpPr>
          <p:cNvPr id="2" name="Slide Number Placeholder 1">
            <a:extLst>
              <a:ext uri="{FF2B5EF4-FFF2-40B4-BE49-F238E27FC236}">
                <a16:creationId xmlns:a16="http://schemas.microsoft.com/office/drawing/2014/main" id="{904F1582-9FB1-1B52-CA58-0476C458B872}"/>
              </a:ext>
            </a:extLst>
          </p:cNvPr>
          <p:cNvSpPr>
            <a:spLocks noGrp="1"/>
          </p:cNvSpPr>
          <p:nvPr>
            <p:ph type="sldNum" sz="quarter" idx="12"/>
          </p:nvPr>
        </p:nvSpPr>
        <p:spPr/>
        <p:txBody>
          <a:bodyPr/>
          <a:lstStyle/>
          <a:p>
            <a:fld id="{2FDA12A7-3BA1-48B2-83C4-3D10D296D184}" type="slidenum">
              <a:rPr lang="en-NZ" smtClean="0"/>
              <a:t>28</a:t>
            </a:fld>
            <a:endParaRPr lang="en-NZ" dirty="0"/>
          </a:p>
        </p:txBody>
      </p:sp>
    </p:spTree>
    <p:extLst>
      <p:ext uri="{BB962C8B-B14F-4D97-AF65-F5344CB8AC3E}">
        <p14:creationId xmlns:p14="http://schemas.microsoft.com/office/powerpoint/2010/main" val="1953195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A2FBF3-CFC6-2B5F-594E-01FEAF88890B}"/>
              </a:ext>
            </a:extLst>
          </p:cNvPr>
          <p:cNvSpPr>
            <a:spLocks noGrp="1"/>
          </p:cNvSpPr>
          <p:nvPr>
            <p:ph type="body" sz="half" idx="2"/>
          </p:nvPr>
        </p:nvSpPr>
        <p:spPr>
          <a:xfrm>
            <a:off x="1080119" y="720532"/>
            <a:ext cx="10174638" cy="1101967"/>
          </a:xfrm>
        </p:spPr>
        <p:txBody>
          <a:bodyPr>
            <a:normAutofit lnSpcReduction="10000"/>
          </a:bodyPr>
          <a:lstStyle/>
          <a:p>
            <a:pPr algn="ctr"/>
            <a:r>
              <a:rPr lang="en-NZ" sz="3800" b="1" dirty="0">
                <a:solidFill>
                  <a:schemeClr val="bg1"/>
                </a:solidFill>
              </a:rPr>
              <a:t>The word </a:t>
            </a:r>
            <a:r>
              <a:rPr lang="en-NZ" sz="3800" b="1" dirty="0">
                <a:solidFill>
                  <a:srgbClr val="FF0000"/>
                </a:solidFill>
              </a:rPr>
              <a:t>congregation</a:t>
            </a:r>
            <a:r>
              <a:rPr lang="en-NZ" sz="3800" b="1" dirty="0"/>
              <a:t> </a:t>
            </a:r>
            <a:r>
              <a:rPr lang="en-NZ" sz="3800" b="1" dirty="0">
                <a:solidFill>
                  <a:schemeClr val="bg1"/>
                </a:solidFill>
              </a:rPr>
              <a:t>in verse 13 is the word </a:t>
            </a:r>
            <a:r>
              <a:rPr lang="en-NZ" sz="3800" b="1" dirty="0" err="1">
                <a:solidFill>
                  <a:schemeClr val="bg1"/>
                </a:solidFill>
              </a:rPr>
              <a:t>Mo‘edim</a:t>
            </a:r>
            <a:r>
              <a:rPr lang="en-NZ" sz="3800" b="1" dirty="0">
                <a:solidFill>
                  <a:schemeClr val="bg1"/>
                </a:solidFill>
              </a:rPr>
              <a:t> (H 4150).</a:t>
            </a:r>
          </a:p>
          <a:p>
            <a:pPr algn="ctr"/>
            <a:endParaRPr lang="en-NZ" b="1" dirty="0"/>
          </a:p>
          <a:p>
            <a:pPr algn="ctr"/>
            <a:endParaRPr lang="en-NZ" dirty="0"/>
          </a:p>
        </p:txBody>
      </p:sp>
      <p:sp>
        <p:nvSpPr>
          <p:cNvPr id="6" name="Text Placeholder 3">
            <a:extLst>
              <a:ext uri="{FF2B5EF4-FFF2-40B4-BE49-F238E27FC236}">
                <a16:creationId xmlns:a16="http://schemas.microsoft.com/office/drawing/2014/main" id="{57A13313-1B2F-700A-E1DD-ADC2845AD57B}"/>
              </a:ext>
            </a:extLst>
          </p:cNvPr>
          <p:cNvSpPr txBox="1">
            <a:spLocks/>
          </p:cNvSpPr>
          <p:nvPr/>
        </p:nvSpPr>
        <p:spPr>
          <a:xfrm>
            <a:off x="741747" y="2311121"/>
            <a:ext cx="10851382" cy="36848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NZ" dirty="0"/>
          </a:p>
          <a:p>
            <a:pPr algn="ctr"/>
            <a:r>
              <a:rPr lang="en-NZ" sz="4100" b="1" dirty="0">
                <a:solidFill>
                  <a:schemeClr val="bg1"/>
                </a:solidFill>
              </a:rPr>
              <a:t>This means </a:t>
            </a:r>
            <a:r>
              <a:rPr lang="en-NZ" sz="4100" b="1" dirty="0" err="1">
                <a:solidFill>
                  <a:schemeClr val="bg1"/>
                </a:solidFill>
              </a:rPr>
              <a:t>s.a.tan</a:t>
            </a:r>
            <a:r>
              <a:rPr lang="en-NZ" sz="4100" b="1" dirty="0">
                <a:solidFill>
                  <a:schemeClr val="bg1"/>
                </a:solidFill>
              </a:rPr>
              <a:t> plans to sit on:</a:t>
            </a:r>
          </a:p>
          <a:p>
            <a:pPr algn="ctr"/>
            <a:r>
              <a:rPr lang="en-NZ" sz="4100" b="1" dirty="0" err="1">
                <a:solidFill>
                  <a:schemeClr val="bg1"/>
                </a:solidFill>
              </a:rPr>
              <a:t>Yahuah’s</a:t>
            </a:r>
            <a:r>
              <a:rPr lang="en-NZ" sz="4100" b="1" dirty="0">
                <a:solidFill>
                  <a:schemeClr val="bg1"/>
                </a:solidFill>
              </a:rPr>
              <a:t> </a:t>
            </a:r>
            <a:r>
              <a:rPr lang="en-NZ" sz="4100" b="1" dirty="0">
                <a:solidFill>
                  <a:srgbClr val="FF0000"/>
                </a:solidFill>
              </a:rPr>
              <a:t>Feasts … </a:t>
            </a:r>
            <a:r>
              <a:rPr lang="en-NZ" sz="4100" b="1" dirty="0" err="1">
                <a:solidFill>
                  <a:schemeClr val="bg1"/>
                </a:solidFill>
              </a:rPr>
              <a:t>Yahuah’s</a:t>
            </a:r>
            <a:r>
              <a:rPr lang="en-NZ" sz="4100" b="1" dirty="0">
                <a:solidFill>
                  <a:schemeClr val="bg1"/>
                </a:solidFill>
              </a:rPr>
              <a:t> </a:t>
            </a:r>
            <a:r>
              <a:rPr lang="en-NZ" sz="4100" b="1" dirty="0">
                <a:solidFill>
                  <a:srgbClr val="FF0000"/>
                </a:solidFill>
              </a:rPr>
              <a:t>calendar</a:t>
            </a:r>
            <a:r>
              <a:rPr lang="en-NZ" sz="4100" b="1" dirty="0">
                <a:solidFill>
                  <a:schemeClr val="bg1"/>
                </a:solidFill>
              </a:rPr>
              <a:t>(</a:t>
            </a:r>
            <a:r>
              <a:rPr lang="en-NZ" sz="4100" b="1" dirty="0">
                <a:solidFill>
                  <a:srgbClr val="FFFF00"/>
                </a:solidFill>
              </a:rPr>
              <a:t>timing</a:t>
            </a:r>
            <a:r>
              <a:rPr lang="en-NZ" sz="4100" b="1" dirty="0">
                <a:solidFill>
                  <a:schemeClr val="bg1"/>
                </a:solidFill>
              </a:rPr>
              <a:t>)</a:t>
            </a:r>
          </a:p>
          <a:p>
            <a:endParaRPr lang="en-NZ" sz="4100" b="1" dirty="0">
              <a:solidFill>
                <a:srgbClr val="FF0000"/>
              </a:solidFill>
            </a:endParaRPr>
          </a:p>
          <a:p>
            <a:pPr algn="ctr"/>
            <a:endParaRPr lang="en-NZ" dirty="0"/>
          </a:p>
        </p:txBody>
      </p:sp>
      <p:sp>
        <p:nvSpPr>
          <p:cNvPr id="2" name="Slide Number Placeholder 1">
            <a:extLst>
              <a:ext uri="{FF2B5EF4-FFF2-40B4-BE49-F238E27FC236}">
                <a16:creationId xmlns:a16="http://schemas.microsoft.com/office/drawing/2014/main" id="{DCD90375-4CFF-4864-F0DF-5977D6970880}"/>
              </a:ext>
            </a:extLst>
          </p:cNvPr>
          <p:cNvSpPr>
            <a:spLocks noGrp="1"/>
          </p:cNvSpPr>
          <p:nvPr>
            <p:ph type="sldNum" sz="quarter" idx="12"/>
          </p:nvPr>
        </p:nvSpPr>
        <p:spPr/>
        <p:txBody>
          <a:bodyPr/>
          <a:lstStyle/>
          <a:p>
            <a:fld id="{2FDA12A7-3BA1-48B2-83C4-3D10D296D184}" type="slidenum">
              <a:rPr lang="en-NZ" smtClean="0"/>
              <a:t>29</a:t>
            </a:fld>
            <a:endParaRPr lang="en-NZ"/>
          </a:p>
        </p:txBody>
      </p:sp>
    </p:spTree>
    <p:extLst>
      <p:ext uri="{BB962C8B-B14F-4D97-AF65-F5344CB8AC3E}">
        <p14:creationId xmlns:p14="http://schemas.microsoft.com/office/powerpoint/2010/main" val="23959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7000">
              <a:srgbClr val="AFD6F2"/>
            </a:gs>
            <a:gs pos="99000">
              <a:schemeClr val="tx2">
                <a:lumMod val="90000"/>
              </a:schemeClr>
            </a:gs>
            <a:gs pos="76000">
              <a:schemeClr val="bg1">
                <a:lumMod val="85000"/>
              </a:schemeClr>
            </a:gs>
            <a:gs pos="62000">
              <a:schemeClr val="bg1"/>
            </a:gs>
            <a:gs pos="55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CBFB7-39B0-0C11-073F-E595C38835DB}"/>
              </a:ext>
            </a:extLst>
          </p:cNvPr>
          <p:cNvSpPr>
            <a:spLocks noGrp="1"/>
          </p:cNvSpPr>
          <p:nvPr>
            <p:ph type="title"/>
          </p:nvPr>
        </p:nvSpPr>
        <p:spPr>
          <a:xfrm>
            <a:off x="903599" y="256032"/>
            <a:ext cx="10384802" cy="2112264"/>
          </a:xfrm>
        </p:spPr>
        <p:txBody>
          <a:bodyPr>
            <a:noAutofit/>
          </a:bodyPr>
          <a:lstStyle/>
          <a:p>
            <a:pPr algn="ctr"/>
            <a:r>
              <a:rPr lang="en-NZ" b="1" i="1" dirty="0">
                <a:latin typeface="+mn-lt"/>
              </a:rPr>
              <a:t>To understand the nature of this world that we are living in these last days, we need to understand what happened in the beginning.</a:t>
            </a:r>
            <a:br>
              <a:rPr lang="en-NZ" b="1" i="1" dirty="0">
                <a:latin typeface="+mn-lt"/>
              </a:rPr>
            </a:br>
            <a:endParaRPr lang="en-NZ" dirty="0">
              <a:latin typeface="+mn-lt"/>
            </a:endParaRPr>
          </a:p>
        </p:txBody>
      </p:sp>
      <p:sp>
        <p:nvSpPr>
          <p:cNvPr id="4" name="Text Placeholder 3">
            <a:extLst>
              <a:ext uri="{FF2B5EF4-FFF2-40B4-BE49-F238E27FC236}">
                <a16:creationId xmlns:a16="http://schemas.microsoft.com/office/drawing/2014/main" id="{30055D87-0045-0C47-0166-22FC150DEB61}"/>
              </a:ext>
            </a:extLst>
          </p:cNvPr>
          <p:cNvSpPr>
            <a:spLocks noGrp="1"/>
          </p:cNvSpPr>
          <p:nvPr>
            <p:ph type="body" sz="half" idx="2"/>
          </p:nvPr>
        </p:nvSpPr>
        <p:spPr>
          <a:xfrm>
            <a:off x="745332" y="2190541"/>
            <a:ext cx="10844212" cy="4411427"/>
          </a:xfrm>
        </p:spPr>
        <p:txBody>
          <a:bodyPr>
            <a:normAutofit fontScale="92500" lnSpcReduction="10000"/>
          </a:bodyPr>
          <a:lstStyle/>
          <a:p>
            <a:pPr algn="ctr">
              <a:lnSpc>
                <a:spcPct val="110000"/>
              </a:lnSpc>
              <a:spcBef>
                <a:spcPts val="0"/>
              </a:spcBef>
            </a:pPr>
            <a:r>
              <a:rPr lang="en-NZ" sz="3600" b="1" dirty="0"/>
              <a:t>9. Remember the former things of old, </a:t>
            </a:r>
          </a:p>
          <a:p>
            <a:pPr algn="ctr">
              <a:lnSpc>
                <a:spcPct val="110000"/>
              </a:lnSpc>
              <a:spcBef>
                <a:spcPts val="0"/>
              </a:spcBef>
            </a:pPr>
            <a:r>
              <a:rPr lang="en-NZ" sz="3600" b="1" dirty="0"/>
              <a:t>For I am </a:t>
            </a:r>
            <a:r>
              <a:rPr lang="en-NZ" sz="3600" b="1" dirty="0" err="1"/>
              <a:t>Yahuah</a:t>
            </a:r>
            <a:r>
              <a:rPr lang="en-NZ" sz="3600" b="1" dirty="0"/>
              <a:t>, and there is no other; </a:t>
            </a:r>
          </a:p>
          <a:p>
            <a:pPr algn="ctr">
              <a:lnSpc>
                <a:spcPct val="110000"/>
              </a:lnSpc>
              <a:spcBef>
                <a:spcPts val="0"/>
              </a:spcBef>
            </a:pPr>
            <a:r>
              <a:rPr lang="en-NZ" sz="3600" b="1" dirty="0"/>
              <a:t>I am </a:t>
            </a:r>
            <a:r>
              <a:rPr lang="en-NZ" sz="3600" b="1" dirty="0" err="1"/>
              <a:t>Yahuah</a:t>
            </a:r>
            <a:r>
              <a:rPr lang="en-NZ" sz="3600" b="1" dirty="0"/>
              <a:t>, and there is none like me, </a:t>
            </a:r>
          </a:p>
          <a:p>
            <a:pPr algn="ctr">
              <a:lnSpc>
                <a:spcPct val="110000"/>
              </a:lnSpc>
              <a:spcBef>
                <a:spcPts val="0"/>
              </a:spcBef>
            </a:pPr>
            <a:r>
              <a:rPr lang="en-NZ" sz="3600" b="1" dirty="0"/>
              <a:t>10. Declaring the </a:t>
            </a:r>
            <a:r>
              <a:rPr lang="en-NZ" sz="3600" b="1" dirty="0">
                <a:solidFill>
                  <a:srgbClr val="FF0000"/>
                </a:solidFill>
              </a:rPr>
              <a:t>end from the beginning</a:t>
            </a:r>
            <a:r>
              <a:rPr lang="en-NZ" sz="3600" b="1" dirty="0"/>
              <a:t>,</a:t>
            </a:r>
            <a:r>
              <a:rPr lang="en-NZ" sz="3600" b="1" dirty="0">
                <a:solidFill>
                  <a:srgbClr val="FFFF00"/>
                </a:solidFill>
              </a:rPr>
              <a:t> </a:t>
            </a:r>
          </a:p>
          <a:p>
            <a:pPr algn="ctr">
              <a:lnSpc>
                <a:spcPct val="110000"/>
              </a:lnSpc>
              <a:spcBef>
                <a:spcPts val="0"/>
              </a:spcBef>
            </a:pPr>
            <a:r>
              <a:rPr lang="en-NZ" sz="3600" b="1" dirty="0"/>
              <a:t>And from ancient times things that are not yet done, </a:t>
            </a:r>
          </a:p>
          <a:p>
            <a:pPr algn="ctr">
              <a:lnSpc>
                <a:spcPct val="110000"/>
              </a:lnSpc>
              <a:spcBef>
                <a:spcPts val="0"/>
              </a:spcBef>
            </a:pPr>
            <a:r>
              <a:rPr lang="en-NZ" sz="3600" b="1" dirty="0"/>
              <a:t>Saying, ‘My counsel shall stand, </a:t>
            </a:r>
          </a:p>
          <a:p>
            <a:pPr algn="ctr">
              <a:lnSpc>
                <a:spcPct val="110000"/>
              </a:lnSpc>
              <a:spcBef>
                <a:spcPts val="0"/>
              </a:spcBef>
            </a:pPr>
            <a:r>
              <a:rPr lang="en-NZ" sz="3600" b="1" dirty="0"/>
              <a:t>And I will do all My pleasure. </a:t>
            </a:r>
          </a:p>
          <a:p>
            <a:pPr algn="ctr">
              <a:lnSpc>
                <a:spcPct val="110000"/>
              </a:lnSpc>
            </a:pPr>
            <a:r>
              <a:rPr lang="en-NZ" sz="3600" b="1" dirty="0"/>
              <a:t>- Isaiah 46:9-10</a:t>
            </a:r>
          </a:p>
          <a:p>
            <a:endParaRPr lang="en-NZ" dirty="0"/>
          </a:p>
        </p:txBody>
      </p:sp>
    </p:spTree>
    <p:extLst>
      <p:ext uri="{BB962C8B-B14F-4D97-AF65-F5344CB8AC3E}">
        <p14:creationId xmlns:p14="http://schemas.microsoft.com/office/powerpoint/2010/main" val="13825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318D53-1D8A-6717-1B80-48814B1669A9}"/>
              </a:ext>
            </a:extLst>
          </p:cNvPr>
          <p:cNvSpPr>
            <a:spLocks noGrp="1"/>
          </p:cNvSpPr>
          <p:nvPr>
            <p:ph type="body" sz="half" idx="2"/>
          </p:nvPr>
        </p:nvSpPr>
        <p:spPr>
          <a:xfrm>
            <a:off x="590603" y="319790"/>
            <a:ext cx="11153670" cy="6036560"/>
          </a:xfrm>
        </p:spPr>
        <p:txBody>
          <a:bodyPr>
            <a:normAutofit/>
          </a:bodyPr>
          <a:lstStyle/>
          <a:p>
            <a:pPr algn="ctr"/>
            <a:r>
              <a:rPr lang="en-NZ" sz="4000" b="1" dirty="0">
                <a:solidFill>
                  <a:schemeClr val="bg1"/>
                </a:solidFill>
              </a:rPr>
              <a:t>Remember </a:t>
            </a:r>
            <a:r>
              <a:rPr lang="en-NZ" b="1" dirty="0">
                <a:solidFill>
                  <a:schemeClr val="bg1"/>
                </a:solidFill>
              </a:rPr>
              <a:t>…. </a:t>
            </a:r>
          </a:p>
          <a:p>
            <a:pPr algn="ctr"/>
            <a:r>
              <a:rPr lang="en-NZ" sz="2800" b="1" dirty="0" err="1">
                <a:solidFill>
                  <a:schemeClr val="bg1"/>
                </a:solidFill>
              </a:rPr>
              <a:t>Mo’edim</a:t>
            </a:r>
            <a:r>
              <a:rPr lang="en-NZ" sz="2800" b="1" dirty="0">
                <a:solidFill>
                  <a:schemeClr val="bg1"/>
                </a:solidFill>
              </a:rPr>
              <a:t> can mean:</a:t>
            </a:r>
          </a:p>
          <a:p>
            <a:pPr marL="514350" indent="-514350">
              <a:lnSpc>
                <a:spcPct val="100000"/>
              </a:lnSpc>
              <a:spcBef>
                <a:spcPts val="0"/>
              </a:spcBef>
              <a:buAutoNum type="arabicParenR"/>
            </a:pPr>
            <a:r>
              <a:rPr lang="en-US" sz="2800" b="1" dirty="0">
                <a:solidFill>
                  <a:schemeClr val="bg1"/>
                </a:solidFill>
              </a:rPr>
              <a:t>Appointment of agriculture seasons, therefore the moon is appointed for agricultural seasons. The sun &amp; moon are appointed together </a:t>
            </a:r>
          </a:p>
          <a:p>
            <a:pPr>
              <a:lnSpc>
                <a:spcPct val="100000"/>
              </a:lnSpc>
              <a:spcBef>
                <a:spcPts val="0"/>
              </a:spcBef>
            </a:pPr>
            <a:r>
              <a:rPr lang="en-US" sz="2800" b="1" dirty="0">
                <a:solidFill>
                  <a:schemeClr val="bg1"/>
                </a:solidFill>
              </a:rPr>
              <a:t>      (The moon is first ordained for agricultural appointed times on    </a:t>
            </a:r>
          </a:p>
          <a:p>
            <a:pPr>
              <a:lnSpc>
                <a:spcPct val="100000"/>
              </a:lnSpc>
              <a:spcBef>
                <a:spcPts val="0"/>
              </a:spcBef>
            </a:pPr>
            <a:r>
              <a:rPr lang="en-US" sz="2800" b="1" dirty="0">
                <a:solidFill>
                  <a:schemeClr val="bg1"/>
                </a:solidFill>
              </a:rPr>
              <a:t>      creation's 4</a:t>
            </a:r>
            <a:r>
              <a:rPr lang="en-US" sz="2800" b="1" baseline="30000" dirty="0">
                <a:solidFill>
                  <a:schemeClr val="bg1"/>
                </a:solidFill>
              </a:rPr>
              <a:t>th</a:t>
            </a:r>
            <a:r>
              <a:rPr lang="en-US" sz="2800" b="1" dirty="0">
                <a:solidFill>
                  <a:schemeClr val="bg1"/>
                </a:solidFill>
              </a:rPr>
              <a:t> day.)</a:t>
            </a:r>
            <a:br>
              <a:rPr lang="en-US" sz="2800" b="1" dirty="0">
                <a:solidFill>
                  <a:schemeClr val="bg1"/>
                </a:solidFill>
              </a:rPr>
            </a:br>
            <a:endParaRPr lang="en-US" sz="2800" b="1" dirty="0">
              <a:solidFill>
                <a:schemeClr val="bg1"/>
              </a:solidFill>
            </a:endParaRPr>
          </a:p>
          <a:p>
            <a:pPr>
              <a:spcBef>
                <a:spcPts val="0"/>
              </a:spcBef>
            </a:pPr>
            <a:r>
              <a:rPr lang="en-US" sz="2800" b="1" dirty="0">
                <a:solidFill>
                  <a:schemeClr val="bg1"/>
                </a:solidFill>
              </a:rPr>
              <a:t>2) Festivals as worship seasons; conventionally a year; by implication, </a:t>
            </a:r>
          </a:p>
          <a:p>
            <a:pPr>
              <a:spcBef>
                <a:spcPts val="0"/>
              </a:spcBef>
            </a:pPr>
            <a:r>
              <a:rPr lang="en-US" sz="2800" b="1" dirty="0">
                <a:solidFill>
                  <a:schemeClr val="bg1"/>
                </a:solidFill>
              </a:rPr>
              <a:t>     an assembly (as convened for a definite purpose); technically the    </a:t>
            </a:r>
          </a:p>
          <a:p>
            <a:pPr>
              <a:spcBef>
                <a:spcPts val="0"/>
              </a:spcBef>
            </a:pPr>
            <a:r>
              <a:rPr lang="en-US" sz="2800" b="1" dirty="0">
                <a:solidFill>
                  <a:schemeClr val="bg1"/>
                </a:solidFill>
              </a:rPr>
              <a:t>     congregation; by extension, the place of meeting; also a signal </a:t>
            </a:r>
          </a:p>
          <a:p>
            <a:pPr>
              <a:spcBef>
                <a:spcPts val="0"/>
              </a:spcBef>
            </a:pPr>
            <a:r>
              <a:rPr lang="en-US" sz="2800" b="1" dirty="0">
                <a:solidFill>
                  <a:schemeClr val="bg1"/>
                </a:solidFill>
              </a:rPr>
              <a:t>     (as appointed beforehand).</a:t>
            </a:r>
            <a:br>
              <a:rPr lang="en-US" sz="2800" b="1" dirty="0">
                <a:solidFill>
                  <a:schemeClr val="bg1"/>
                </a:solidFill>
              </a:rPr>
            </a:br>
            <a:endParaRPr lang="en-US" sz="2800" b="1" dirty="0">
              <a:solidFill>
                <a:schemeClr val="bg1"/>
              </a:solidFill>
            </a:endParaRPr>
          </a:p>
          <a:p>
            <a:r>
              <a:rPr lang="en-US" sz="2800" b="1" dirty="0">
                <a:solidFill>
                  <a:schemeClr val="bg1"/>
                </a:solidFill>
              </a:rPr>
              <a:t>3) Appointed times of breeding &amp; migration of animals.  </a:t>
            </a:r>
          </a:p>
          <a:p>
            <a:endParaRPr lang="en-NZ" dirty="0"/>
          </a:p>
        </p:txBody>
      </p:sp>
      <p:sp>
        <p:nvSpPr>
          <p:cNvPr id="2" name="Slide Number Placeholder 1">
            <a:extLst>
              <a:ext uri="{FF2B5EF4-FFF2-40B4-BE49-F238E27FC236}">
                <a16:creationId xmlns:a16="http://schemas.microsoft.com/office/drawing/2014/main" id="{98624D12-7779-F1AF-4251-65F19C293DDD}"/>
              </a:ext>
            </a:extLst>
          </p:cNvPr>
          <p:cNvSpPr>
            <a:spLocks noGrp="1"/>
          </p:cNvSpPr>
          <p:nvPr>
            <p:ph type="sldNum" sz="quarter" idx="12"/>
          </p:nvPr>
        </p:nvSpPr>
        <p:spPr/>
        <p:txBody>
          <a:bodyPr/>
          <a:lstStyle/>
          <a:p>
            <a:fld id="{2FDA12A7-3BA1-48B2-83C4-3D10D296D184}" type="slidenum">
              <a:rPr lang="en-NZ" smtClean="0"/>
              <a:t>30</a:t>
            </a:fld>
            <a:endParaRPr lang="en-NZ"/>
          </a:p>
        </p:txBody>
      </p:sp>
    </p:spTree>
    <p:extLst>
      <p:ext uri="{BB962C8B-B14F-4D97-AF65-F5344CB8AC3E}">
        <p14:creationId xmlns:p14="http://schemas.microsoft.com/office/powerpoint/2010/main" val="224184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D13D1C-6A09-1134-2133-34E89ED6F49E}"/>
              </a:ext>
            </a:extLst>
          </p:cNvPr>
          <p:cNvSpPr>
            <a:spLocks noGrp="1"/>
          </p:cNvSpPr>
          <p:nvPr>
            <p:ph type="body" sz="half" idx="2"/>
          </p:nvPr>
        </p:nvSpPr>
        <p:spPr>
          <a:xfrm>
            <a:off x="515240" y="713433"/>
            <a:ext cx="11304396" cy="5194997"/>
          </a:xfrm>
        </p:spPr>
        <p:txBody>
          <a:bodyPr>
            <a:normAutofit lnSpcReduction="10000"/>
          </a:bodyPr>
          <a:lstStyle/>
          <a:p>
            <a:pPr algn="ctr"/>
            <a:r>
              <a:rPr lang="en-NZ" sz="4000" b="1" i="1" dirty="0">
                <a:solidFill>
                  <a:schemeClr val="bg1"/>
                </a:solidFill>
              </a:rPr>
              <a:t>He shall speak pompous words against the Most High, shall persecute the saints of the Most High, and shall intend to</a:t>
            </a:r>
            <a:r>
              <a:rPr lang="en-NZ" sz="4000" i="1" dirty="0"/>
              <a:t> </a:t>
            </a:r>
            <a:r>
              <a:rPr lang="en-NZ" sz="4000" b="1" i="1" dirty="0">
                <a:solidFill>
                  <a:srgbClr val="FF0000"/>
                </a:solidFill>
              </a:rPr>
              <a:t>change times* </a:t>
            </a:r>
            <a:r>
              <a:rPr lang="en-NZ" sz="4000" b="1" i="1" dirty="0">
                <a:solidFill>
                  <a:schemeClr val="bg1"/>
                </a:solidFill>
              </a:rPr>
              <a:t>and law. Then the saints shall be given into his hand for a time and times and half a time. </a:t>
            </a:r>
          </a:p>
          <a:p>
            <a:pPr algn="ctr"/>
            <a:r>
              <a:rPr lang="en-NZ" sz="4000" b="1" i="1" dirty="0">
                <a:solidFill>
                  <a:schemeClr val="bg1"/>
                </a:solidFill>
              </a:rPr>
              <a:t>– Daniel 7:25</a:t>
            </a:r>
          </a:p>
          <a:p>
            <a:pPr algn="ctr"/>
            <a:endParaRPr lang="en-NZ" sz="3600" b="1" i="1" dirty="0">
              <a:solidFill>
                <a:schemeClr val="bg1"/>
              </a:solidFill>
            </a:endParaRPr>
          </a:p>
          <a:p>
            <a:r>
              <a:rPr lang="en-NZ" sz="3600" b="1" dirty="0">
                <a:solidFill>
                  <a:schemeClr val="bg1"/>
                </a:solidFill>
              </a:rPr>
              <a:t>*Note: ”</a:t>
            </a:r>
            <a:r>
              <a:rPr lang="en-NZ" sz="3600" b="1" i="1" dirty="0">
                <a:solidFill>
                  <a:srgbClr val="FF0000"/>
                </a:solidFill>
              </a:rPr>
              <a:t>times</a:t>
            </a:r>
            <a:r>
              <a:rPr lang="en-NZ" sz="3600" b="1" dirty="0">
                <a:solidFill>
                  <a:schemeClr val="bg1"/>
                </a:solidFill>
              </a:rPr>
              <a:t>” is Aramaic &lt;H2166, </a:t>
            </a:r>
            <a:r>
              <a:rPr lang="en-NZ" sz="3600" b="1" dirty="0" err="1">
                <a:solidFill>
                  <a:schemeClr val="bg1"/>
                </a:solidFill>
              </a:rPr>
              <a:t>zemann</a:t>
            </a:r>
            <a:r>
              <a:rPr lang="en-NZ" sz="3600" b="1" dirty="0">
                <a:solidFill>
                  <a:schemeClr val="bg1"/>
                </a:solidFill>
              </a:rPr>
              <a:t>; an appointed occasion&gt; for the Hebrew &lt;H4150, </a:t>
            </a:r>
            <a:r>
              <a:rPr lang="en-NZ" sz="3600" b="1" dirty="0" err="1">
                <a:solidFill>
                  <a:schemeClr val="bg1"/>
                </a:solidFill>
              </a:rPr>
              <a:t>mo’ed</a:t>
            </a:r>
            <a:r>
              <a:rPr lang="en-NZ" sz="3600" b="1" dirty="0">
                <a:solidFill>
                  <a:schemeClr val="bg1"/>
                </a:solidFill>
              </a:rPr>
              <a:t>&gt;.</a:t>
            </a:r>
          </a:p>
          <a:p>
            <a:endParaRPr lang="en-NZ" dirty="0"/>
          </a:p>
        </p:txBody>
      </p:sp>
      <p:sp>
        <p:nvSpPr>
          <p:cNvPr id="5" name="Slide Number Placeholder 4">
            <a:extLst>
              <a:ext uri="{FF2B5EF4-FFF2-40B4-BE49-F238E27FC236}">
                <a16:creationId xmlns:a16="http://schemas.microsoft.com/office/drawing/2014/main" id="{CF919E28-3014-2E1C-F05D-6FFC1D649CF4}"/>
              </a:ext>
            </a:extLst>
          </p:cNvPr>
          <p:cNvSpPr>
            <a:spLocks noGrp="1"/>
          </p:cNvSpPr>
          <p:nvPr>
            <p:ph type="sldNum" sz="quarter" idx="12"/>
          </p:nvPr>
        </p:nvSpPr>
        <p:spPr/>
        <p:txBody>
          <a:bodyPr/>
          <a:lstStyle/>
          <a:p>
            <a:fld id="{2FDA12A7-3BA1-48B2-83C4-3D10D296D184}" type="slidenum">
              <a:rPr lang="en-NZ" smtClean="0"/>
              <a:t>31</a:t>
            </a:fld>
            <a:endParaRPr lang="en-NZ"/>
          </a:p>
        </p:txBody>
      </p:sp>
    </p:spTree>
    <p:extLst>
      <p:ext uri="{BB962C8B-B14F-4D97-AF65-F5344CB8AC3E}">
        <p14:creationId xmlns:p14="http://schemas.microsoft.com/office/powerpoint/2010/main" val="307583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DBA756-3561-1C03-3EE5-5EA866C4FFDD}"/>
              </a:ext>
            </a:extLst>
          </p:cNvPr>
          <p:cNvSpPr>
            <a:spLocks noGrp="1"/>
          </p:cNvSpPr>
          <p:nvPr>
            <p:ph type="body" sz="half" idx="2"/>
          </p:nvPr>
        </p:nvSpPr>
        <p:spPr>
          <a:xfrm>
            <a:off x="452374" y="2628171"/>
            <a:ext cx="11503151" cy="1458783"/>
          </a:xfrm>
        </p:spPr>
        <p:txBody>
          <a:bodyPr>
            <a:normAutofit/>
          </a:bodyPr>
          <a:lstStyle/>
          <a:p>
            <a:pPr algn="ctr"/>
            <a:r>
              <a:rPr lang="en-NZ" sz="6600" b="1" dirty="0">
                <a:solidFill>
                  <a:schemeClr val="bg1"/>
                </a:solidFill>
              </a:rPr>
              <a:t>Who would hide this?!</a:t>
            </a:r>
          </a:p>
        </p:txBody>
      </p:sp>
      <p:sp>
        <p:nvSpPr>
          <p:cNvPr id="2" name="Slide Number Placeholder 1">
            <a:extLst>
              <a:ext uri="{FF2B5EF4-FFF2-40B4-BE49-F238E27FC236}">
                <a16:creationId xmlns:a16="http://schemas.microsoft.com/office/drawing/2014/main" id="{3880F3AE-99D1-7F90-951D-FFAE936E60E7}"/>
              </a:ext>
            </a:extLst>
          </p:cNvPr>
          <p:cNvSpPr>
            <a:spLocks noGrp="1"/>
          </p:cNvSpPr>
          <p:nvPr>
            <p:ph type="sldNum" sz="quarter" idx="12"/>
          </p:nvPr>
        </p:nvSpPr>
        <p:spPr/>
        <p:txBody>
          <a:bodyPr/>
          <a:lstStyle/>
          <a:p>
            <a:fld id="{2FDA12A7-3BA1-48B2-83C4-3D10D296D184}" type="slidenum">
              <a:rPr lang="en-NZ" smtClean="0"/>
              <a:t>32</a:t>
            </a:fld>
            <a:endParaRPr lang="en-NZ"/>
          </a:p>
        </p:txBody>
      </p:sp>
    </p:spTree>
    <p:extLst>
      <p:ext uri="{BB962C8B-B14F-4D97-AF65-F5344CB8AC3E}">
        <p14:creationId xmlns:p14="http://schemas.microsoft.com/office/powerpoint/2010/main" val="61206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0F072-5EAD-C4B1-E2D3-4AD207152C19}"/>
              </a:ext>
            </a:extLst>
          </p:cNvPr>
          <p:cNvSpPr>
            <a:spLocks noGrp="1"/>
          </p:cNvSpPr>
          <p:nvPr>
            <p:ph type="title"/>
          </p:nvPr>
        </p:nvSpPr>
        <p:spPr>
          <a:xfrm>
            <a:off x="826294" y="2397332"/>
            <a:ext cx="10539412" cy="1920462"/>
          </a:xfrm>
        </p:spPr>
        <p:txBody>
          <a:bodyPr>
            <a:normAutofit/>
          </a:bodyPr>
          <a:lstStyle/>
          <a:p>
            <a:pPr algn="ctr"/>
            <a:r>
              <a:rPr lang="en-NZ" sz="5400" b="1" i="1" dirty="0">
                <a:solidFill>
                  <a:schemeClr val="bg1"/>
                </a:solidFill>
                <a:latin typeface="+mn-lt"/>
              </a:rPr>
              <a:t>Understanding the role lucifer held in Heaven </a:t>
            </a:r>
            <a:endParaRPr lang="en-NZ" sz="5400" b="1" dirty="0">
              <a:solidFill>
                <a:schemeClr val="bg1"/>
              </a:solidFill>
              <a:latin typeface="+mn-lt"/>
            </a:endParaRPr>
          </a:p>
        </p:txBody>
      </p:sp>
      <p:sp>
        <p:nvSpPr>
          <p:cNvPr id="3" name="Slide Number Placeholder 2">
            <a:extLst>
              <a:ext uri="{FF2B5EF4-FFF2-40B4-BE49-F238E27FC236}">
                <a16:creationId xmlns:a16="http://schemas.microsoft.com/office/drawing/2014/main" id="{121912C4-6A1B-33BF-16D8-218576D9363F}"/>
              </a:ext>
            </a:extLst>
          </p:cNvPr>
          <p:cNvSpPr>
            <a:spLocks noGrp="1"/>
          </p:cNvSpPr>
          <p:nvPr>
            <p:ph type="sldNum" sz="quarter" idx="12"/>
          </p:nvPr>
        </p:nvSpPr>
        <p:spPr/>
        <p:txBody>
          <a:bodyPr/>
          <a:lstStyle/>
          <a:p>
            <a:fld id="{2FDA12A7-3BA1-48B2-83C4-3D10D296D184}" type="slidenum">
              <a:rPr lang="en-NZ" smtClean="0"/>
              <a:t>33</a:t>
            </a:fld>
            <a:endParaRPr lang="en-NZ"/>
          </a:p>
        </p:txBody>
      </p:sp>
    </p:spTree>
    <p:extLst>
      <p:ext uri="{BB962C8B-B14F-4D97-AF65-F5344CB8AC3E}">
        <p14:creationId xmlns:p14="http://schemas.microsoft.com/office/powerpoint/2010/main" val="3907079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A763CF-CE50-11AA-A783-7D223A32B321}"/>
              </a:ext>
            </a:extLst>
          </p:cNvPr>
          <p:cNvSpPr>
            <a:spLocks noGrp="1"/>
          </p:cNvSpPr>
          <p:nvPr>
            <p:ph idx="1"/>
          </p:nvPr>
        </p:nvSpPr>
        <p:spPr>
          <a:xfrm>
            <a:off x="652815" y="1072178"/>
            <a:ext cx="11029245" cy="4570770"/>
          </a:xfrm>
        </p:spPr>
        <p:txBody>
          <a:bodyPr>
            <a:noAutofit/>
          </a:bodyPr>
          <a:lstStyle/>
          <a:p>
            <a:pPr marL="0" indent="0" algn="ctr">
              <a:lnSpc>
                <a:spcPct val="120000"/>
              </a:lnSpc>
              <a:buNone/>
            </a:pPr>
            <a:r>
              <a:rPr lang="en-US" sz="3600" b="1" i="0" dirty="0">
                <a:solidFill>
                  <a:schemeClr val="bg1"/>
                </a:solidFill>
                <a:effectLst/>
                <a:latin typeface="Roboto" panose="02000000000000000000" pitchFamily="2" charset="0"/>
              </a:rPr>
              <a:t>“You </a:t>
            </a:r>
            <a:r>
              <a:rPr lang="en-US" sz="3600" b="1" i="1" dirty="0">
                <a:solidFill>
                  <a:schemeClr val="bg1"/>
                </a:solidFill>
                <a:effectLst/>
                <a:latin typeface="Roboto" panose="02000000000000000000" pitchFamily="2" charset="0"/>
              </a:rPr>
              <a:t>were</a:t>
            </a:r>
            <a:r>
              <a:rPr lang="en-US" sz="3600" b="1" i="0" dirty="0">
                <a:solidFill>
                  <a:schemeClr val="bg1"/>
                </a:solidFill>
                <a:effectLst/>
                <a:latin typeface="Roboto" panose="02000000000000000000" pitchFamily="2" charset="0"/>
              </a:rPr>
              <a:t> the anointed cherub who covers; </a:t>
            </a:r>
          </a:p>
          <a:p>
            <a:pPr marL="0" indent="0" algn="ctr">
              <a:lnSpc>
                <a:spcPct val="120000"/>
              </a:lnSpc>
              <a:buNone/>
            </a:pPr>
            <a:r>
              <a:rPr lang="en-US" sz="3600" b="1" i="0" dirty="0">
                <a:solidFill>
                  <a:schemeClr val="bg1"/>
                </a:solidFill>
                <a:effectLst/>
                <a:latin typeface="Roboto" panose="02000000000000000000" pitchFamily="2" charset="0"/>
              </a:rPr>
              <a:t>I established you; </a:t>
            </a:r>
          </a:p>
          <a:p>
            <a:pPr marL="0" indent="0" algn="ctr">
              <a:lnSpc>
                <a:spcPct val="120000"/>
              </a:lnSpc>
              <a:buNone/>
            </a:pPr>
            <a:r>
              <a:rPr lang="en-US" sz="3600" b="1" i="0" dirty="0">
                <a:solidFill>
                  <a:schemeClr val="bg1"/>
                </a:solidFill>
                <a:effectLst/>
                <a:latin typeface="Roboto" panose="02000000000000000000" pitchFamily="2" charset="0"/>
              </a:rPr>
              <a:t>You were on the holy mountain of </a:t>
            </a:r>
            <a:r>
              <a:rPr lang="en-US" sz="3600" b="1" i="0" dirty="0" err="1">
                <a:solidFill>
                  <a:schemeClr val="bg1"/>
                </a:solidFill>
                <a:effectLst/>
                <a:latin typeface="Roboto" panose="02000000000000000000" pitchFamily="2" charset="0"/>
              </a:rPr>
              <a:t>Yahuah</a:t>
            </a:r>
            <a:r>
              <a:rPr lang="en-US" sz="3600" b="1" i="0" dirty="0">
                <a:solidFill>
                  <a:schemeClr val="bg1"/>
                </a:solidFill>
                <a:effectLst/>
                <a:latin typeface="Roboto" panose="02000000000000000000" pitchFamily="2" charset="0"/>
              </a:rPr>
              <a:t>; </a:t>
            </a:r>
          </a:p>
          <a:p>
            <a:pPr marL="0" indent="0" algn="ctr">
              <a:lnSpc>
                <a:spcPct val="120000"/>
              </a:lnSpc>
              <a:buNone/>
            </a:pPr>
            <a:r>
              <a:rPr lang="en-US" sz="3600" b="1" i="0" dirty="0">
                <a:solidFill>
                  <a:schemeClr val="bg1"/>
                </a:solidFill>
                <a:effectLst/>
                <a:latin typeface="Roboto" panose="02000000000000000000" pitchFamily="2" charset="0"/>
              </a:rPr>
              <a:t>You walked </a:t>
            </a:r>
            <a:r>
              <a:rPr lang="en-US" sz="3600" b="1" i="0" dirty="0">
                <a:solidFill>
                  <a:srgbClr val="FFFF00"/>
                </a:solidFill>
                <a:effectLst/>
                <a:latin typeface="Roboto" panose="02000000000000000000" pitchFamily="2" charset="0"/>
              </a:rPr>
              <a:t>back and forth </a:t>
            </a:r>
            <a:r>
              <a:rPr lang="en-US" sz="3600" b="1" i="0" dirty="0">
                <a:solidFill>
                  <a:schemeClr val="bg1"/>
                </a:solidFill>
                <a:effectLst/>
                <a:latin typeface="Roboto" panose="02000000000000000000" pitchFamily="2" charset="0"/>
              </a:rPr>
              <a:t>in the </a:t>
            </a:r>
          </a:p>
          <a:p>
            <a:pPr marL="0" indent="0" algn="ctr">
              <a:lnSpc>
                <a:spcPct val="120000"/>
              </a:lnSpc>
              <a:buNone/>
            </a:pPr>
            <a:r>
              <a:rPr lang="en-US" sz="3600" b="1" i="0" dirty="0">
                <a:solidFill>
                  <a:schemeClr val="bg1"/>
                </a:solidFill>
                <a:effectLst/>
                <a:latin typeface="Roboto" panose="02000000000000000000" pitchFamily="2" charset="0"/>
              </a:rPr>
              <a:t>midst of fiery stones. </a:t>
            </a:r>
          </a:p>
          <a:p>
            <a:pPr marL="0" indent="0" algn="ctr">
              <a:lnSpc>
                <a:spcPct val="120000"/>
              </a:lnSpc>
              <a:buNone/>
            </a:pPr>
            <a:r>
              <a:rPr lang="en-US" sz="3600" b="1" i="0" dirty="0">
                <a:solidFill>
                  <a:schemeClr val="bg1"/>
                </a:solidFill>
                <a:effectLst/>
                <a:latin typeface="Roboto" panose="02000000000000000000" pitchFamily="2" charset="0"/>
              </a:rPr>
              <a:t>- Ezekiel 28:14</a:t>
            </a:r>
            <a:br>
              <a:rPr lang="en-US" sz="3600" b="0" i="0" dirty="0">
                <a:effectLst/>
                <a:latin typeface="Roboto" panose="02000000000000000000" pitchFamily="2" charset="0"/>
              </a:rPr>
            </a:br>
            <a:endParaRPr lang="en-NZ" sz="3600" dirty="0"/>
          </a:p>
        </p:txBody>
      </p:sp>
      <p:sp>
        <p:nvSpPr>
          <p:cNvPr id="2" name="Slide Number Placeholder 1">
            <a:extLst>
              <a:ext uri="{FF2B5EF4-FFF2-40B4-BE49-F238E27FC236}">
                <a16:creationId xmlns:a16="http://schemas.microsoft.com/office/drawing/2014/main" id="{11FB2E51-3484-4145-69BB-9F37ADA5ED38}"/>
              </a:ext>
            </a:extLst>
          </p:cNvPr>
          <p:cNvSpPr>
            <a:spLocks noGrp="1"/>
          </p:cNvSpPr>
          <p:nvPr>
            <p:ph type="sldNum" sz="quarter" idx="12"/>
          </p:nvPr>
        </p:nvSpPr>
        <p:spPr/>
        <p:txBody>
          <a:bodyPr/>
          <a:lstStyle/>
          <a:p>
            <a:fld id="{2FDA12A7-3BA1-48B2-83C4-3D10D296D184}" type="slidenum">
              <a:rPr lang="en-NZ" smtClean="0"/>
              <a:t>34</a:t>
            </a:fld>
            <a:endParaRPr lang="en-NZ"/>
          </a:p>
        </p:txBody>
      </p:sp>
    </p:spTree>
    <p:extLst>
      <p:ext uri="{BB962C8B-B14F-4D97-AF65-F5344CB8AC3E}">
        <p14:creationId xmlns:p14="http://schemas.microsoft.com/office/powerpoint/2010/main" val="2592588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55E38019-71D3-2211-F6F0-4F8EF34E61A8}"/>
              </a:ext>
            </a:extLst>
          </p:cNvPr>
          <p:cNvSpPr txBox="1">
            <a:spLocks/>
          </p:cNvSpPr>
          <p:nvPr/>
        </p:nvSpPr>
        <p:spPr>
          <a:xfrm>
            <a:off x="315278" y="423952"/>
            <a:ext cx="11704320" cy="586722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NZ" sz="5400" dirty="0"/>
          </a:p>
          <a:p>
            <a:pPr marL="0" indent="0" algn="ctr">
              <a:lnSpc>
                <a:spcPct val="100000"/>
              </a:lnSpc>
              <a:buNone/>
            </a:pPr>
            <a:r>
              <a:rPr lang="en-US" sz="4400" b="1" dirty="0">
                <a:solidFill>
                  <a:schemeClr val="bg1"/>
                </a:solidFill>
                <a:latin typeface="Roboto" panose="02000000000000000000" pitchFamily="2" charset="0"/>
              </a:rPr>
              <a:t>And </a:t>
            </a:r>
            <a:r>
              <a:rPr lang="en-US" sz="4400" b="1" dirty="0" err="1">
                <a:solidFill>
                  <a:schemeClr val="bg1"/>
                </a:solidFill>
                <a:latin typeface="Roboto" panose="02000000000000000000" pitchFamily="2" charset="0"/>
              </a:rPr>
              <a:t>Yahuah</a:t>
            </a:r>
            <a:r>
              <a:rPr lang="en-US" sz="4400" b="1" dirty="0">
                <a:solidFill>
                  <a:schemeClr val="bg1"/>
                </a:solidFill>
                <a:latin typeface="Roboto" panose="02000000000000000000" pitchFamily="2" charset="0"/>
              </a:rPr>
              <a:t> said to </a:t>
            </a:r>
            <a:r>
              <a:rPr lang="en-US" sz="4400" b="1" dirty="0" err="1">
                <a:solidFill>
                  <a:schemeClr val="bg1"/>
                </a:solidFill>
                <a:latin typeface="Roboto" panose="02000000000000000000" pitchFamily="2" charset="0"/>
              </a:rPr>
              <a:t>s.a.tan</a:t>
            </a:r>
            <a:r>
              <a:rPr lang="en-US" sz="4400" b="1" dirty="0">
                <a:solidFill>
                  <a:schemeClr val="bg1"/>
                </a:solidFill>
                <a:latin typeface="Roboto" panose="02000000000000000000" pitchFamily="2" charset="0"/>
              </a:rPr>
              <a:t>, </a:t>
            </a:r>
          </a:p>
          <a:p>
            <a:pPr marL="0" indent="0" algn="ctr">
              <a:lnSpc>
                <a:spcPct val="100000"/>
              </a:lnSpc>
              <a:buNone/>
            </a:pPr>
            <a:r>
              <a:rPr lang="en-US" sz="4400" b="1" dirty="0">
                <a:solidFill>
                  <a:schemeClr val="bg1"/>
                </a:solidFill>
                <a:latin typeface="Roboto" panose="02000000000000000000" pitchFamily="2" charset="0"/>
              </a:rPr>
              <a:t>“From where do you come?” </a:t>
            </a:r>
          </a:p>
          <a:p>
            <a:pPr marL="0" indent="0" algn="ctr">
              <a:lnSpc>
                <a:spcPct val="100000"/>
              </a:lnSpc>
              <a:buNone/>
            </a:pPr>
            <a:r>
              <a:rPr lang="en-US" sz="4400" b="1" dirty="0">
                <a:solidFill>
                  <a:schemeClr val="bg1"/>
                </a:solidFill>
                <a:latin typeface="Roboto" panose="02000000000000000000" pitchFamily="2" charset="0"/>
              </a:rPr>
              <a:t>So </a:t>
            </a:r>
            <a:r>
              <a:rPr lang="en-US" sz="4400" b="1" dirty="0" err="1">
                <a:solidFill>
                  <a:schemeClr val="bg1"/>
                </a:solidFill>
                <a:latin typeface="Roboto" panose="02000000000000000000" pitchFamily="2" charset="0"/>
              </a:rPr>
              <a:t>s.a.tan</a:t>
            </a:r>
            <a:r>
              <a:rPr lang="en-US" sz="4400" b="1" dirty="0">
                <a:solidFill>
                  <a:schemeClr val="bg1"/>
                </a:solidFill>
                <a:latin typeface="Roboto" panose="02000000000000000000" pitchFamily="2" charset="0"/>
              </a:rPr>
              <a:t> answered </a:t>
            </a:r>
            <a:r>
              <a:rPr lang="en-US" sz="4400" b="1" dirty="0" err="1">
                <a:solidFill>
                  <a:schemeClr val="bg1"/>
                </a:solidFill>
                <a:latin typeface="Roboto" panose="02000000000000000000" pitchFamily="2" charset="0"/>
              </a:rPr>
              <a:t>Yahuah</a:t>
            </a:r>
            <a:r>
              <a:rPr lang="en-US" sz="4400" b="1" dirty="0">
                <a:solidFill>
                  <a:schemeClr val="bg1"/>
                </a:solidFill>
                <a:latin typeface="Roboto" panose="02000000000000000000" pitchFamily="2" charset="0"/>
              </a:rPr>
              <a:t> and said, </a:t>
            </a:r>
          </a:p>
          <a:p>
            <a:pPr marL="0" indent="0" algn="ctr">
              <a:lnSpc>
                <a:spcPct val="100000"/>
              </a:lnSpc>
              <a:buNone/>
            </a:pPr>
            <a:r>
              <a:rPr lang="en-US" sz="4400" b="1" dirty="0">
                <a:solidFill>
                  <a:schemeClr val="bg1"/>
                </a:solidFill>
                <a:latin typeface="Roboto" panose="02000000000000000000" pitchFamily="2" charset="0"/>
              </a:rPr>
              <a:t>“From going </a:t>
            </a:r>
            <a:r>
              <a:rPr lang="en-US" sz="4400" b="1" dirty="0">
                <a:solidFill>
                  <a:srgbClr val="FFFF00"/>
                </a:solidFill>
                <a:latin typeface="Roboto" panose="02000000000000000000" pitchFamily="2" charset="0"/>
              </a:rPr>
              <a:t>to and </a:t>
            </a:r>
            <a:r>
              <a:rPr lang="en-US" sz="4400" b="1" dirty="0" err="1">
                <a:solidFill>
                  <a:srgbClr val="FFFF00"/>
                </a:solidFill>
                <a:latin typeface="Roboto" panose="02000000000000000000" pitchFamily="2" charset="0"/>
              </a:rPr>
              <a:t>fro</a:t>
            </a:r>
            <a:r>
              <a:rPr lang="en-US" sz="4400" b="1" dirty="0">
                <a:solidFill>
                  <a:srgbClr val="FFFF00"/>
                </a:solidFill>
                <a:latin typeface="Roboto" panose="02000000000000000000" pitchFamily="2" charset="0"/>
              </a:rPr>
              <a:t> </a:t>
            </a:r>
          </a:p>
          <a:p>
            <a:pPr marL="0" indent="0" algn="ctr">
              <a:lnSpc>
                <a:spcPct val="100000"/>
              </a:lnSpc>
              <a:buNone/>
            </a:pPr>
            <a:r>
              <a:rPr lang="en-US" sz="4400" b="1" dirty="0">
                <a:solidFill>
                  <a:schemeClr val="bg1"/>
                </a:solidFill>
                <a:latin typeface="Roboto" panose="02000000000000000000" pitchFamily="2" charset="0"/>
              </a:rPr>
              <a:t>on the earth, and from walking </a:t>
            </a:r>
          </a:p>
          <a:p>
            <a:pPr marL="0" indent="0" algn="ctr">
              <a:lnSpc>
                <a:spcPct val="100000"/>
              </a:lnSpc>
              <a:buNone/>
            </a:pPr>
            <a:r>
              <a:rPr lang="en-US" sz="4400" b="1" dirty="0">
                <a:solidFill>
                  <a:srgbClr val="FFFF00"/>
                </a:solidFill>
                <a:latin typeface="Roboto" panose="02000000000000000000" pitchFamily="2" charset="0"/>
              </a:rPr>
              <a:t>back and forth </a:t>
            </a:r>
            <a:r>
              <a:rPr lang="en-US" sz="4400" b="1" dirty="0">
                <a:solidFill>
                  <a:schemeClr val="bg1"/>
                </a:solidFill>
                <a:latin typeface="Roboto" panose="02000000000000000000" pitchFamily="2" charset="0"/>
              </a:rPr>
              <a:t>on it.” </a:t>
            </a:r>
          </a:p>
          <a:p>
            <a:pPr marL="0" indent="0" algn="ctr">
              <a:lnSpc>
                <a:spcPct val="100000"/>
              </a:lnSpc>
              <a:buNone/>
            </a:pPr>
            <a:r>
              <a:rPr lang="en-US" sz="4400" b="1" dirty="0">
                <a:solidFill>
                  <a:schemeClr val="bg1"/>
                </a:solidFill>
                <a:latin typeface="Roboto" panose="02000000000000000000" pitchFamily="2" charset="0"/>
              </a:rPr>
              <a:t>- Job1:7</a:t>
            </a:r>
            <a:endParaRPr lang="en-NZ" sz="4400" b="1" dirty="0">
              <a:solidFill>
                <a:schemeClr val="bg1"/>
              </a:solidFill>
            </a:endParaRPr>
          </a:p>
        </p:txBody>
      </p:sp>
      <p:sp>
        <p:nvSpPr>
          <p:cNvPr id="3" name="Slide Number Placeholder 2">
            <a:extLst>
              <a:ext uri="{FF2B5EF4-FFF2-40B4-BE49-F238E27FC236}">
                <a16:creationId xmlns:a16="http://schemas.microsoft.com/office/drawing/2014/main" id="{A6135017-F279-84D8-A838-8658E562F2F4}"/>
              </a:ext>
            </a:extLst>
          </p:cNvPr>
          <p:cNvSpPr>
            <a:spLocks noGrp="1"/>
          </p:cNvSpPr>
          <p:nvPr>
            <p:ph type="sldNum" sz="quarter" idx="12"/>
          </p:nvPr>
        </p:nvSpPr>
        <p:spPr/>
        <p:txBody>
          <a:bodyPr/>
          <a:lstStyle/>
          <a:p>
            <a:fld id="{2FDA12A7-3BA1-48B2-83C4-3D10D296D184}" type="slidenum">
              <a:rPr lang="en-NZ" smtClean="0"/>
              <a:t>35</a:t>
            </a:fld>
            <a:endParaRPr lang="en-NZ"/>
          </a:p>
        </p:txBody>
      </p:sp>
    </p:spTree>
    <p:extLst>
      <p:ext uri="{BB962C8B-B14F-4D97-AF65-F5344CB8AC3E}">
        <p14:creationId xmlns:p14="http://schemas.microsoft.com/office/powerpoint/2010/main" val="4114935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9ABF-CDAD-8DD7-5469-28A9EB280631}"/>
              </a:ext>
            </a:extLst>
          </p:cNvPr>
          <p:cNvSpPr>
            <a:spLocks noGrp="1"/>
          </p:cNvSpPr>
          <p:nvPr>
            <p:ph type="title"/>
          </p:nvPr>
        </p:nvSpPr>
        <p:spPr>
          <a:xfrm>
            <a:off x="367284" y="2402015"/>
            <a:ext cx="11457432" cy="1911096"/>
          </a:xfrm>
        </p:spPr>
        <p:txBody>
          <a:bodyPr>
            <a:normAutofit/>
          </a:bodyPr>
          <a:lstStyle/>
          <a:p>
            <a:pPr algn="ctr"/>
            <a:r>
              <a:rPr lang="en-NZ" sz="5400" b="1" dirty="0">
                <a:solidFill>
                  <a:schemeClr val="bg1"/>
                </a:solidFill>
                <a:latin typeface="+mn-lt"/>
              </a:rPr>
              <a:t>Did you know Lucifer was the morning star in Heaven?</a:t>
            </a:r>
          </a:p>
        </p:txBody>
      </p:sp>
      <p:sp>
        <p:nvSpPr>
          <p:cNvPr id="3" name="Slide Number Placeholder 2">
            <a:extLst>
              <a:ext uri="{FF2B5EF4-FFF2-40B4-BE49-F238E27FC236}">
                <a16:creationId xmlns:a16="http://schemas.microsoft.com/office/drawing/2014/main" id="{7DEBBBB3-77C5-8348-C831-54394BD0D470}"/>
              </a:ext>
            </a:extLst>
          </p:cNvPr>
          <p:cNvSpPr>
            <a:spLocks noGrp="1"/>
          </p:cNvSpPr>
          <p:nvPr>
            <p:ph type="sldNum" sz="quarter" idx="12"/>
          </p:nvPr>
        </p:nvSpPr>
        <p:spPr/>
        <p:txBody>
          <a:bodyPr/>
          <a:lstStyle/>
          <a:p>
            <a:fld id="{2FDA12A7-3BA1-48B2-83C4-3D10D296D184}" type="slidenum">
              <a:rPr lang="en-NZ" smtClean="0"/>
              <a:t>36</a:t>
            </a:fld>
            <a:endParaRPr lang="en-NZ"/>
          </a:p>
        </p:txBody>
      </p:sp>
    </p:spTree>
    <p:extLst>
      <p:ext uri="{BB962C8B-B14F-4D97-AF65-F5344CB8AC3E}">
        <p14:creationId xmlns:p14="http://schemas.microsoft.com/office/powerpoint/2010/main" val="713996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9BEA10-B623-AD20-A758-FE890F2853FF}"/>
              </a:ext>
            </a:extLst>
          </p:cNvPr>
          <p:cNvSpPr>
            <a:spLocks noGrp="1"/>
          </p:cNvSpPr>
          <p:nvPr>
            <p:ph type="body" sz="half" idx="2"/>
          </p:nvPr>
        </p:nvSpPr>
        <p:spPr>
          <a:xfrm>
            <a:off x="646176" y="723481"/>
            <a:ext cx="10899648" cy="4470971"/>
          </a:xfrm>
        </p:spPr>
        <p:txBody>
          <a:bodyPr>
            <a:normAutofit lnSpcReduction="10000"/>
          </a:bodyPr>
          <a:lstStyle/>
          <a:p>
            <a:endParaRPr lang="en-NZ" dirty="0"/>
          </a:p>
          <a:p>
            <a:endParaRPr lang="en-NZ" dirty="0"/>
          </a:p>
          <a:p>
            <a:endParaRPr lang="en-NZ" dirty="0"/>
          </a:p>
          <a:p>
            <a:pPr algn="ctr">
              <a:lnSpc>
                <a:spcPct val="100000"/>
              </a:lnSpc>
            </a:pPr>
            <a:r>
              <a:rPr lang="en-US" sz="4000" b="1" i="0" dirty="0">
                <a:solidFill>
                  <a:schemeClr val="bg1"/>
                </a:solidFill>
                <a:effectLst/>
                <a:latin typeface="Roboto" panose="02000000000000000000" pitchFamily="2" charset="0"/>
              </a:rPr>
              <a:t>“How you are fallen from heaven, </a:t>
            </a:r>
          </a:p>
          <a:p>
            <a:pPr algn="ctr">
              <a:lnSpc>
                <a:spcPct val="100000"/>
              </a:lnSpc>
            </a:pPr>
            <a:r>
              <a:rPr lang="en-US" sz="4000" b="1" i="0" dirty="0">
                <a:solidFill>
                  <a:schemeClr val="bg1"/>
                </a:solidFill>
                <a:effectLst/>
                <a:latin typeface="Roboto" panose="02000000000000000000" pitchFamily="2" charset="0"/>
              </a:rPr>
              <a:t>O Lucifer, </a:t>
            </a:r>
            <a:r>
              <a:rPr lang="en-US" sz="4000" b="1" i="1" dirty="0">
                <a:solidFill>
                  <a:srgbClr val="FF0000"/>
                </a:solidFill>
                <a:effectLst/>
                <a:latin typeface="Roboto" panose="02000000000000000000" pitchFamily="2" charset="0"/>
              </a:rPr>
              <a:t>son of the morning</a:t>
            </a:r>
            <a:r>
              <a:rPr lang="en-US" sz="4000" b="1" i="0" dirty="0">
                <a:solidFill>
                  <a:schemeClr val="bg1"/>
                </a:solidFill>
                <a:effectLst/>
                <a:latin typeface="Roboto" panose="02000000000000000000" pitchFamily="2" charset="0"/>
              </a:rPr>
              <a:t>! </a:t>
            </a:r>
          </a:p>
          <a:p>
            <a:pPr algn="ctr">
              <a:lnSpc>
                <a:spcPct val="100000"/>
              </a:lnSpc>
            </a:pPr>
            <a:r>
              <a:rPr lang="en-US" sz="4000" b="1" dirty="0">
                <a:solidFill>
                  <a:schemeClr val="bg1"/>
                </a:solidFill>
                <a:effectLst/>
                <a:latin typeface="Roboto" panose="02000000000000000000" pitchFamily="2" charset="0"/>
              </a:rPr>
              <a:t>How</a:t>
            </a:r>
            <a:r>
              <a:rPr lang="en-US" sz="4000" b="1" i="0" dirty="0">
                <a:solidFill>
                  <a:schemeClr val="bg1"/>
                </a:solidFill>
                <a:effectLst/>
                <a:latin typeface="Roboto" panose="02000000000000000000" pitchFamily="2" charset="0"/>
              </a:rPr>
              <a:t> you are cut down to the ground, </a:t>
            </a:r>
          </a:p>
          <a:p>
            <a:pPr algn="ctr">
              <a:lnSpc>
                <a:spcPct val="100000"/>
              </a:lnSpc>
            </a:pPr>
            <a:r>
              <a:rPr lang="en-US" sz="4000" b="1" i="0" dirty="0">
                <a:solidFill>
                  <a:schemeClr val="bg1"/>
                </a:solidFill>
                <a:effectLst/>
                <a:latin typeface="Roboto" panose="02000000000000000000" pitchFamily="2" charset="0"/>
              </a:rPr>
              <a:t>You who weakened the nations! </a:t>
            </a:r>
          </a:p>
          <a:p>
            <a:pPr algn="ctr">
              <a:lnSpc>
                <a:spcPct val="100000"/>
              </a:lnSpc>
            </a:pPr>
            <a:r>
              <a:rPr lang="en-US" sz="4000" b="1" i="0" dirty="0">
                <a:solidFill>
                  <a:schemeClr val="bg1"/>
                </a:solidFill>
                <a:effectLst/>
                <a:latin typeface="Roboto" panose="02000000000000000000" pitchFamily="2" charset="0"/>
              </a:rPr>
              <a:t>– Isaiah 14:12</a:t>
            </a:r>
            <a:endParaRPr lang="en-NZ" sz="4000" b="1" dirty="0">
              <a:solidFill>
                <a:schemeClr val="bg1"/>
              </a:solidFill>
            </a:endParaRPr>
          </a:p>
          <a:p>
            <a:endParaRPr lang="en-NZ" dirty="0"/>
          </a:p>
        </p:txBody>
      </p:sp>
      <p:sp>
        <p:nvSpPr>
          <p:cNvPr id="2" name="Slide Number Placeholder 1">
            <a:extLst>
              <a:ext uri="{FF2B5EF4-FFF2-40B4-BE49-F238E27FC236}">
                <a16:creationId xmlns:a16="http://schemas.microsoft.com/office/drawing/2014/main" id="{8BC4C3D4-770A-BFD5-2C0D-B08724A25FCB}"/>
              </a:ext>
            </a:extLst>
          </p:cNvPr>
          <p:cNvSpPr>
            <a:spLocks noGrp="1"/>
          </p:cNvSpPr>
          <p:nvPr>
            <p:ph type="sldNum" sz="quarter" idx="12"/>
          </p:nvPr>
        </p:nvSpPr>
        <p:spPr/>
        <p:txBody>
          <a:bodyPr/>
          <a:lstStyle/>
          <a:p>
            <a:fld id="{2FDA12A7-3BA1-48B2-83C4-3D10D296D184}" type="slidenum">
              <a:rPr lang="en-NZ" smtClean="0"/>
              <a:t>37</a:t>
            </a:fld>
            <a:endParaRPr lang="en-NZ"/>
          </a:p>
        </p:txBody>
      </p:sp>
    </p:spTree>
    <p:extLst>
      <p:ext uri="{BB962C8B-B14F-4D97-AF65-F5344CB8AC3E}">
        <p14:creationId xmlns:p14="http://schemas.microsoft.com/office/powerpoint/2010/main" val="450927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82F4B9-78C2-0F1D-6AB7-B9401ED709FA}"/>
              </a:ext>
            </a:extLst>
          </p:cNvPr>
          <p:cNvSpPr txBox="1"/>
          <p:nvPr/>
        </p:nvSpPr>
        <p:spPr>
          <a:xfrm>
            <a:off x="519165" y="2388067"/>
            <a:ext cx="11153670" cy="1938992"/>
          </a:xfrm>
          <a:prstGeom prst="rect">
            <a:avLst/>
          </a:prstGeom>
          <a:noFill/>
        </p:spPr>
        <p:txBody>
          <a:bodyPr wrap="square">
            <a:spAutoFit/>
          </a:bodyPr>
          <a:lstStyle/>
          <a:p>
            <a:r>
              <a:rPr lang="en-US" sz="4000" b="1" dirty="0">
                <a:solidFill>
                  <a:schemeClr val="bg1"/>
                </a:solidFill>
              </a:rPr>
              <a:t>Lucifer,</a:t>
            </a:r>
            <a:r>
              <a:rPr lang="en-US" sz="4000" b="1" dirty="0"/>
              <a:t> </a:t>
            </a:r>
            <a:r>
              <a:rPr lang="en-US" sz="4000" b="1" dirty="0">
                <a:solidFill>
                  <a:srgbClr val="FF0000"/>
                </a:solidFill>
              </a:rPr>
              <a:t>son of the </a:t>
            </a:r>
            <a:r>
              <a:rPr lang="en-US" sz="4000" b="1" dirty="0">
                <a:solidFill>
                  <a:schemeClr val="bg1"/>
                </a:solidFill>
              </a:rPr>
              <a:t>morning – Strong’s OT:1966; </a:t>
            </a:r>
            <a:r>
              <a:rPr lang="en-US" sz="4000" b="1" dirty="0" err="1">
                <a:solidFill>
                  <a:schemeClr val="bg1"/>
                </a:solidFill>
              </a:rPr>
              <a:t>heylel</a:t>
            </a:r>
            <a:r>
              <a:rPr lang="en-US" sz="4000" b="1" dirty="0">
                <a:solidFill>
                  <a:schemeClr val="bg1"/>
                </a:solidFill>
              </a:rPr>
              <a:t>; from OT:1984 (in the sense of brightness); the morning-star: KJV - lucifer (the king of Babylon).</a:t>
            </a:r>
            <a:endParaRPr lang="en-NZ" sz="4000" b="1" dirty="0">
              <a:solidFill>
                <a:schemeClr val="bg1"/>
              </a:solidFill>
            </a:endParaRPr>
          </a:p>
        </p:txBody>
      </p:sp>
      <p:sp>
        <p:nvSpPr>
          <p:cNvPr id="2" name="Slide Number Placeholder 1">
            <a:extLst>
              <a:ext uri="{FF2B5EF4-FFF2-40B4-BE49-F238E27FC236}">
                <a16:creationId xmlns:a16="http://schemas.microsoft.com/office/drawing/2014/main" id="{3EEFEBD9-68D8-2CEA-1DDE-B71A3CCCEF94}"/>
              </a:ext>
            </a:extLst>
          </p:cNvPr>
          <p:cNvSpPr>
            <a:spLocks noGrp="1"/>
          </p:cNvSpPr>
          <p:nvPr>
            <p:ph type="sldNum" sz="quarter" idx="12"/>
          </p:nvPr>
        </p:nvSpPr>
        <p:spPr/>
        <p:txBody>
          <a:bodyPr/>
          <a:lstStyle/>
          <a:p>
            <a:fld id="{2FDA12A7-3BA1-48B2-83C4-3D10D296D184}" type="slidenum">
              <a:rPr lang="en-NZ" smtClean="0"/>
              <a:t>38</a:t>
            </a:fld>
            <a:endParaRPr lang="en-NZ"/>
          </a:p>
        </p:txBody>
      </p:sp>
    </p:spTree>
    <p:extLst>
      <p:ext uri="{BB962C8B-B14F-4D97-AF65-F5344CB8AC3E}">
        <p14:creationId xmlns:p14="http://schemas.microsoft.com/office/powerpoint/2010/main" val="71515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B8EE10-4E44-81E1-E60D-CF0DF1951F42}"/>
              </a:ext>
            </a:extLst>
          </p:cNvPr>
          <p:cNvSpPr txBox="1"/>
          <p:nvPr/>
        </p:nvSpPr>
        <p:spPr>
          <a:xfrm>
            <a:off x="231102" y="496792"/>
            <a:ext cx="11729795" cy="5721542"/>
          </a:xfrm>
          <a:prstGeom prst="rect">
            <a:avLst/>
          </a:prstGeom>
          <a:noFill/>
        </p:spPr>
        <p:txBody>
          <a:bodyPr wrap="square">
            <a:spAutoFit/>
          </a:bodyPr>
          <a:lstStyle/>
          <a:p>
            <a:pPr algn="ctr"/>
            <a:r>
              <a:rPr lang="en-US" sz="4000" b="1" dirty="0">
                <a:solidFill>
                  <a:schemeClr val="bg1"/>
                </a:solidFill>
              </a:rPr>
              <a:t>Lucifer, son of the morning – Brown-Driver-Brigg’s H1966; </a:t>
            </a:r>
            <a:r>
              <a:rPr lang="en-US" sz="4000" b="1" dirty="0" err="1">
                <a:solidFill>
                  <a:schemeClr val="bg1"/>
                </a:solidFill>
              </a:rPr>
              <a:t>heylel</a:t>
            </a:r>
            <a:r>
              <a:rPr lang="en-US" sz="4000" b="1" dirty="0">
                <a:solidFill>
                  <a:schemeClr val="bg1"/>
                </a:solidFill>
              </a:rPr>
              <a:t>; Lucifer = "light-bearer" 1) </a:t>
            </a:r>
          </a:p>
          <a:p>
            <a:pPr algn="ctr"/>
            <a:r>
              <a:rPr lang="en-US" sz="4000" b="1" dirty="0">
                <a:solidFill>
                  <a:schemeClr val="bg1"/>
                </a:solidFill>
              </a:rPr>
              <a:t>the shining one, the morning star, Lucifer. </a:t>
            </a:r>
          </a:p>
          <a:p>
            <a:pPr algn="ctr"/>
            <a:r>
              <a:rPr lang="en-US" sz="4000" b="1" dirty="0">
                <a:solidFill>
                  <a:schemeClr val="bg1"/>
                </a:solidFill>
              </a:rPr>
              <a:t>Note: Others see the Hebrew – halal, </a:t>
            </a:r>
            <a:r>
              <a:rPr lang="en-US" sz="4000" b="1" dirty="0" err="1">
                <a:solidFill>
                  <a:schemeClr val="bg1"/>
                </a:solidFill>
              </a:rPr>
              <a:t>heylel</a:t>
            </a:r>
            <a:r>
              <a:rPr lang="en-US" sz="4000" b="1" dirty="0">
                <a:solidFill>
                  <a:schemeClr val="bg1"/>
                </a:solidFill>
              </a:rPr>
              <a:t> (haw-</a:t>
            </a:r>
            <a:r>
              <a:rPr lang="en-US" sz="4000" b="1" dirty="0" err="1">
                <a:solidFill>
                  <a:schemeClr val="bg1"/>
                </a:solidFill>
              </a:rPr>
              <a:t>lal</a:t>
            </a:r>
            <a:r>
              <a:rPr lang="en-US" sz="4000" b="1" dirty="0">
                <a:solidFill>
                  <a:schemeClr val="bg1"/>
                </a:solidFill>
              </a:rPr>
              <a:t>') – to be family terms to the word hallelujah, thus signifying Lucifer as heaven’s choir director, likely connected to the OT:1984 definitions of sing and praise.  (See Eze 28:13 “… the workmanship of thy tabrets and of thy pipes …”)</a:t>
            </a:r>
          </a:p>
        </p:txBody>
      </p:sp>
      <p:sp>
        <p:nvSpPr>
          <p:cNvPr id="2" name="Slide Number Placeholder 1">
            <a:extLst>
              <a:ext uri="{FF2B5EF4-FFF2-40B4-BE49-F238E27FC236}">
                <a16:creationId xmlns:a16="http://schemas.microsoft.com/office/drawing/2014/main" id="{E0D45902-90C6-18AB-F29C-A353F27DDCA6}"/>
              </a:ext>
            </a:extLst>
          </p:cNvPr>
          <p:cNvSpPr>
            <a:spLocks noGrp="1"/>
          </p:cNvSpPr>
          <p:nvPr>
            <p:ph type="sldNum" sz="quarter" idx="12"/>
          </p:nvPr>
        </p:nvSpPr>
        <p:spPr/>
        <p:txBody>
          <a:bodyPr/>
          <a:lstStyle/>
          <a:p>
            <a:fld id="{2FDA12A7-3BA1-48B2-83C4-3D10D296D184}" type="slidenum">
              <a:rPr lang="en-NZ" smtClean="0"/>
              <a:t>39</a:t>
            </a:fld>
            <a:endParaRPr lang="en-NZ"/>
          </a:p>
        </p:txBody>
      </p:sp>
    </p:spTree>
    <p:extLst>
      <p:ext uri="{BB962C8B-B14F-4D97-AF65-F5344CB8AC3E}">
        <p14:creationId xmlns:p14="http://schemas.microsoft.com/office/powerpoint/2010/main" val="4250267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C9E0DE-A81F-B956-7B91-D47CAA0CB9B4}"/>
              </a:ext>
            </a:extLst>
          </p:cNvPr>
          <p:cNvSpPr txBox="1"/>
          <p:nvPr/>
        </p:nvSpPr>
        <p:spPr>
          <a:xfrm>
            <a:off x="106793" y="957163"/>
            <a:ext cx="11941181" cy="4800799"/>
          </a:xfrm>
          <a:prstGeom prst="rect">
            <a:avLst/>
          </a:prstGeom>
          <a:noFill/>
        </p:spPr>
        <p:txBody>
          <a:bodyPr wrap="square">
            <a:spAutoFit/>
          </a:bodyPr>
          <a:lstStyle/>
          <a:p>
            <a:pPr algn="ctr"/>
            <a:r>
              <a:rPr lang="en-NZ" sz="3600" b="1" dirty="0">
                <a:solidFill>
                  <a:schemeClr val="bg1"/>
                </a:solidFill>
              </a:rPr>
              <a:t>Have ye not known? </a:t>
            </a:r>
          </a:p>
          <a:p>
            <a:pPr algn="ctr"/>
            <a:endParaRPr lang="en-NZ" sz="3600" dirty="0"/>
          </a:p>
          <a:p>
            <a:pPr algn="ctr"/>
            <a:r>
              <a:rPr lang="en-NZ" sz="3600" b="1" dirty="0">
                <a:solidFill>
                  <a:schemeClr val="bg1"/>
                </a:solidFill>
              </a:rPr>
              <a:t>Have you not heard? </a:t>
            </a:r>
          </a:p>
          <a:p>
            <a:pPr algn="ctr"/>
            <a:endParaRPr lang="en-NZ" sz="3600" dirty="0"/>
          </a:p>
          <a:p>
            <a:pPr algn="ctr"/>
            <a:r>
              <a:rPr lang="en-NZ" sz="3600" b="1" dirty="0">
                <a:solidFill>
                  <a:schemeClr val="bg1"/>
                </a:solidFill>
              </a:rPr>
              <a:t>Has it not been declared to you from </a:t>
            </a:r>
            <a:r>
              <a:rPr lang="en-NZ" sz="3600" b="1" dirty="0">
                <a:solidFill>
                  <a:srgbClr val="FF0000"/>
                </a:solidFill>
              </a:rPr>
              <a:t>the beginning?</a:t>
            </a:r>
            <a:r>
              <a:rPr lang="en-NZ" sz="3600" b="1" dirty="0"/>
              <a:t> </a:t>
            </a:r>
          </a:p>
          <a:p>
            <a:pPr algn="ctr"/>
            <a:endParaRPr lang="en-NZ" sz="3600" b="1" dirty="0"/>
          </a:p>
          <a:p>
            <a:pPr algn="ctr"/>
            <a:r>
              <a:rPr lang="en-NZ" sz="3600" b="1" dirty="0">
                <a:solidFill>
                  <a:schemeClr val="bg1"/>
                </a:solidFill>
              </a:rPr>
              <a:t>Have you not understood from the </a:t>
            </a:r>
            <a:r>
              <a:rPr lang="en-NZ" sz="3600" b="1" dirty="0">
                <a:solidFill>
                  <a:srgbClr val="FF0000"/>
                </a:solidFill>
              </a:rPr>
              <a:t>foundations of the earth?</a:t>
            </a:r>
          </a:p>
          <a:p>
            <a:pPr algn="ctr">
              <a:buFontTx/>
              <a:buChar char="-"/>
            </a:pPr>
            <a:r>
              <a:rPr lang="en-NZ" sz="3600" b="1" dirty="0">
                <a:solidFill>
                  <a:schemeClr val="bg1"/>
                </a:solidFill>
              </a:rPr>
              <a:t> Isaiah 40:21</a:t>
            </a:r>
          </a:p>
          <a:p>
            <a:pPr>
              <a:buFontTx/>
              <a:buChar char="-"/>
            </a:pPr>
            <a:endParaRPr lang="en-NZ" sz="1800" dirty="0">
              <a:solidFill>
                <a:srgbClr val="FFFF00"/>
              </a:solidFill>
            </a:endParaRPr>
          </a:p>
        </p:txBody>
      </p:sp>
      <p:sp>
        <p:nvSpPr>
          <p:cNvPr id="3" name="Slide Number Placeholder 2">
            <a:extLst>
              <a:ext uri="{FF2B5EF4-FFF2-40B4-BE49-F238E27FC236}">
                <a16:creationId xmlns:a16="http://schemas.microsoft.com/office/drawing/2014/main" id="{A20A870D-313B-0E17-E6C1-D47230072792}"/>
              </a:ext>
            </a:extLst>
          </p:cNvPr>
          <p:cNvSpPr>
            <a:spLocks noGrp="1"/>
          </p:cNvSpPr>
          <p:nvPr>
            <p:ph type="sldNum" sz="quarter" idx="12"/>
          </p:nvPr>
        </p:nvSpPr>
        <p:spPr/>
        <p:txBody>
          <a:bodyPr/>
          <a:lstStyle/>
          <a:p>
            <a:fld id="{2FDA12A7-3BA1-48B2-83C4-3D10D296D184}" type="slidenum">
              <a:rPr lang="en-NZ" smtClean="0"/>
              <a:t>4</a:t>
            </a:fld>
            <a:endParaRPr lang="en-NZ"/>
          </a:p>
        </p:txBody>
      </p:sp>
    </p:spTree>
    <p:extLst>
      <p:ext uri="{BB962C8B-B14F-4D97-AF65-F5344CB8AC3E}">
        <p14:creationId xmlns:p14="http://schemas.microsoft.com/office/powerpoint/2010/main" val="100051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A00FCA-901F-F227-A166-2DFCEFC37772}"/>
              </a:ext>
            </a:extLst>
          </p:cNvPr>
          <p:cNvSpPr txBox="1"/>
          <p:nvPr/>
        </p:nvSpPr>
        <p:spPr>
          <a:xfrm>
            <a:off x="408432" y="2203401"/>
            <a:ext cx="11375136" cy="2308324"/>
          </a:xfrm>
          <a:prstGeom prst="rect">
            <a:avLst/>
          </a:prstGeom>
          <a:noFill/>
        </p:spPr>
        <p:txBody>
          <a:bodyPr wrap="square">
            <a:spAutoFit/>
          </a:bodyPr>
          <a:lstStyle/>
          <a:p>
            <a:pPr algn="ctr"/>
            <a:r>
              <a:rPr lang="en-US" sz="4800" b="1" i="0" dirty="0">
                <a:solidFill>
                  <a:schemeClr val="bg1"/>
                </a:solidFill>
                <a:effectLst/>
                <a:latin typeface="Roboto" panose="02000000000000000000" pitchFamily="2" charset="0"/>
              </a:rPr>
              <a:t>And no wonder! For Satan himself transforms himself into an angel of light.</a:t>
            </a:r>
          </a:p>
          <a:p>
            <a:pPr algn="ctr"/>
            <a:r>
              <a:rPr lang="en-US" sz="4800" b="1" i="0" dirty="0">
                <a:solidFill>
                  <a:schemeClr val="bg1"/>
                </a:solidFill>
                <a:effectLst/>
                <a:latin typeface="Roboto" panose="02000000000000000000" pitchFamily="2" charset="0"/>
              </a:rPr>
              <a:t>- </a:t>
            </a:r>
            <a:r>
              <a:rPr lang="en-NZ" sz="4800" b="1" dirty="0">
                <a:solidFill>
                  <a:schemeClr val="bg1"/>
                </a:solidFill>
              </a:rPr>
              <a:t>2 Corinthians 11:14</a:t>
            </a:r>
          </a:p>
        </p:txBody>
      </p:sp>
      <p:sp>
        <p:nvSpPr>
          <p:cNvPr id="2" name="Slide Number Placeholder 1">
            <a:extLst>
              <a:ext uri="{FF2B5EF4-FFF2-40B4-BE49-F238E27FC236}">
                <a16:creationId xmlns:a16="http://schemas.microsoft.com/office/drawing/2014/main" id="{0D309C2F-6AC9-34C7-A7F5-8C522E1C7014}"/>
              </a:ext>
            </a:extLst>
          </p:cNvPr>
          <p:cNvSpPr>
            <a:spLocks noGrp="1"/>
          </p:cNvSpPr>
          <p:nvPr>
            <p:ph type="sldNum" sz="quarter" idx="12"/>
          </p:nvPr>
        </p:nvSpPr>
        <p:spPr/>
        <p:txBody>
          <a:bodyPr/>
          <a:lstStyle/>
          <a:p>
            <a:fld id="{2FDA12A7-3BA1-48B2-83C4-3D10D296D184}" type="slidenum">
              <a:rPr lang="en-NZ" smtClean="0"/>
              <a:t>40</a:t>
            </a:fld>
            <a:endParaRPr lang="en-NZ"/>
          </a:p>
        </p:txBody>
      </p:sp>
    </p:spTree>
    <p:extLst>
      <p:ext uri="{BB962C8B-B14F-4D97-AF65-F5344CB8AC3E}">
        <p14:creationId xmlns:p14="http://schemas.microsoft.com/office/powerpoint/2010/main" val="2714499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630A-F0CB-E079-A83C-7ABC6F1E2AE2}"/>
              </a:ext>
            </a:extLst>
          </p:cNvPr>
          <p:cNvSpPr>
            <a:spLocks noGrp="1"/>
          </p:cNvSpPr>
          <p:nvPr>
            <p:ph type="title"/>
          </p:nvPr>
        </p:nvSpPr>
        <p:spPr>
          <a:xfrm>
            <a:off x="996702" y="463062"/>
            <a:ext cx="10198596" cy="2693726"/>
          </a:xfrm>
        </p:spPr>
        <p:txBody>
          <a:bodyPr>
            <a:normAutofit/>
          </a:bodyPr>
          <a:lstStyle/>
          <a:p>
            <a:pPr algn="ctr"/>
            <a:r>
              <a:rPr lang="en-NZ" sz="3600" b="1" dirty="0">
                <a:solidFill>
                  <a:schemeClr val="bg1"/>
                </a:solidFill>
                <a:latin typeface="+mn-lt"/>
              </a:rPr>
              <a:t>Lucifer knew that light came first, and he also knew that light is called day … then came the darkness (</a:t>
            </a:r>
            <a:r>
              <a:rPr lang="en-NZ" sz="3600" b="1" dirty="0" err="1">
                <a:solidFill>
                  <a:schemeClr val="bg1"/>
                </a:solidFill>
                <a:latin typeface="+mn-lt"/>
              </a:rPr>
              <a:t>layil</a:t>
            </a:r>
            <a:r>
              <a:rPr lang="en-NZ" sz="3600" b="1" dirty="0">
                <a:solidFill>
                  <a:schemeClr val="bg1"/>
                </a:solidFill>
                <a:latin typeface="+mn-lt"/>
              </a:rPr>
              <a:t>) of the night</a:t>
            </a:r>
            <a:r>
              <a:rPr lang="en-NZ" b="1" dirty="0">
                <a:solidFill>
                  <a:schemeClr val="bg1"/>
                </a:solidFill>
                <a:latin typeface="+mn-lt"/>
              </a:rPr>
              <a:t>.</a:t>
            </a:r>
            <a:br>
              <a:rPr lang="en-NZ" b="1" dirty="0">
                <a:solidFill>
                  <a:schemeClr val="bg1"/>
                </a:solidFill>
                <a:latin typeface="+mn-lt"/>
              </a:rPr>
            </a:br>
            <a:br>
              <a:rPr lang="en-NZ" b="1" dirty="0">
                <a:solidFill>
                  <a:schemeClr val="bg1"/>
                </a:solidFill>
              </a:rPr>
            </a:br>
            <a:endParaRPr lang="en-NZ" sz="2800" b="1" dirty="0">
              <a:solidFill>
                <a:schemeClr val="bg1"/>
              </a:solidFill>
              <a:latin typeface="+mn-lt"/>
            </a:endParaRPr>
          </a:p>
        </p:txBody>
      </p:sp>
      <p:sp>
        <p:nvSpPr>
          <p:cNvPr id="3" name="Slide Number Placeholder 2">
            <a:extLst>
              <a:ext uri="{FF2B5EF4-FFF2-40B4-BE49-F238E27FC236}">
                <a16:creationId xmlns:a16="http://schemas.microsoft.com/office/drawing/2014/main" id="{F9BD94CB-14B5-B096-1B5D-25E665C54F72}"/>
              </a:ext>
            </a:extLst>
          </p:cNvPr>
          <p:cNvSpPr>
            <a:spLocks noGrp="1"/>
          </p:cNvSpPr>
          <p:nvPr>
            <p:ph type="sldNum" sz="quarter" idx="12"/>
          </p:nvPr>
        </p:nvSpPr>
        <p:spPr/>
        <p:txBody>
          <a:bodyPr/>
          <a:lstStyle/>
          <a:p>
            <a:fld id="{2FDA12A7-3BA1-48B2-83C4-3D10D296D184}" type="slidenum">
              <a:rPr lang="en-NZ" smtClean="0"/>
              <a:t>41</a:t>
            </a:fld>
            <a:endParaRPr lang="en-NZ"/>
          </a:p>
        </p:txBody>
      </p:sp>
      <p:sp>
        <p:nvSpPr>
          <p:cNvPr id="4" name="Title 1">
            <a:extLst>
              <a:ext uri="{FF2B5EF4-FFF2-40B4-BE49-F238E27FC236}">
                <a16:creationId xmlns:a16="http://schemas.microsoft.com/office/drawing/2014/main" id="{F3EDE42B-4EEC-7B12-1249-12DA8F129B42}"/>
              </a:ext>
            </a:extLst>
          </p:cNvPr>
          <p:cNvSpPr txBox="1">
            <a:spLocks/>
          </p:cNvSpPr>
          <p:nvPr/>
        </p:nvSpPr>
        <p:spPr>
          <a:xfrm>
            <a:off x="925264" y="2084126"/>
            <a:ext cx="10513110" cy="37238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br>
              <a:rPr lang="en-NZ" b="1" dirty="0">
                <a:solidFill>
                  <a:schemeClr val="bg1"/>
                </a:solidFill>
              </a:rPr>
            </a:br>
            <a:r>
              <a:rPr lang="en-US" sz="2800" b="1" dirty="0">
                <a:solidFill>
                  <a:schemeClr val="bg1"/>
                </a:solidFill>
                <a:latin typeface="+mn-lt"/>
              </a:rPr>
              <a:t>darkness OT:2822; [1] the dark; hence (literally) [2] darkness; figuratively, [3] misery, [4] destruction, [5] death, [6] ignorance, [7] sorrow, [8] wickedness: KJV - dark (-ness), [9] night, [10] obscurity.  Remember, everything created in verse 1 would have been perfect. Most of the definitions of this particular darkness have nothing in common with anything done by our Creator. </a:t>
            </a:r>
            <a:endParaRPr lang="en-NZ" sz="2800" b="1" dirty="0">
              <a:solidFill>
                <a:schemeClr val="bg1"/>
              </a:solidFill>
              <a:latin typeface="+mn-lt"/>
            </a:endParaRPr>
          </a:p>
        </p:txBody>
      </p:sp>
    </p:spTree>
    <p:extLst>
      <p:ext uri="{BB962C8B-B14F-4D97-AF65-F5344CB8AC3E}">
        <p14:creationId xmlns:p14="http://schemas.microsoft.com/office/powerpoint/2010/main" val="50855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F873DFD-E173-26FC-F9CB-0BC13D1882C3}"/>
              </a:ext>
            </a:extLst>
          </p:cNvPr>
          <p:cNvSpPr>
            <a:spLocks noGrp="1"/>
          </p:cNvSpPr>
          <p:nvPr>
            <p:ph type="body" sz="half" idx="2"/>
          </p:nvPr>
        </p:nvSpPr>
        <p:spPr>
          <a:xfrm>
            <a:off x="28413" y="2795954"/>
            <a:ext cx="12135173" cy="1266091"/>
          </a:xfrm>
        </p:spPr>
        <p:txBody>
          <a:bodyPr>
            <a:normAutofit/>
          </a:bodyPr>
          <a:lstStyle/>
          <a:p>
            <a:pPr marL="0" indent="0" algn="ctr">
              <a:buNone/>
            </a:pPr>
            <a:r>
              <a:rPr lang="en-NZ" sz="4800" b="1" dirty="0">
                <a:solidFill>
                  <a:schemeClr val="bg1"/>
                </a:solidFill>
              </a:rPr>
              <a:t>He understood that the day started with light.</a:t>
            </a:r>
          </a:p>
          <a:p>
            <a:endParaRPr lang="en-NZ" sz="4800" b="1" dirty="0"/>
          </a:p>
          <a:p>
            <a:pPr algn="ctr"/>
            <a:endParaRPr lang="en-NZ" sz="4800" dirty="0"/>
          </a:p>
          <a:p>
            <a:pPr algn="ctr"/>
            <a:endParaRPr lang="en-NZ" sz="2000" dirty="0"/>
          </a:p>
        </p:txBody>
      </p:sp>
      <p:sp>
        <p:nvSpPr>
          <p:cNvPr id="2" name="Slide Number Placeholder 1">
            <a:extLst>
              <a:ext uri="{FF2B5EF4-FFF2-40B4-BE49-F238E27FC236}">
                <a16:creationId xmlns:a16="http://schemas.microsoft.com/office/drawing/2014/main" id="{EE045BCE-18D2-7538-4890-C8B9DC5DD851}"/>
              </a:ext>
            </a:extLst>
          </p:cNvPr>
          <p:cNvSpPr>
            <a:spLocks noGrp="1"/>
          </p:cNvSpPr>
          <p:nvPr>
            <p:ph type="sldNum" sz="quarter" idx="12"/>
          </p:nvPr>
        </p:nvSpPr>
        <p:spPr/>
        <p:txBody>
          <a:bodyPr/>
          <a:lstStyle/>
          <a:p>
            <a:fld id="{2FDA12A7-3BA1-48B2-83C4-3D10D296D184}" type="slidenum">
              <a:rPr lang="en-NZ" smtClean="0"/>
              <a:t>42</a:t>
            </a:fld>
            <a:endParaRPr lang="en-NZ"/>
          </a:p>
        </p:txBody>
      </p:sp>
    </p:spTree>
    <p:extLst>
      <p:ext uri="{BB962C8B-B14F-4D97-AF65-F5344CB8AC3E}">
        <p14:creationId xmlns:p14="http://schemas.microsoft.com/office/powerpoint/2010/main" val="2708071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3373E1-0CFD-0781-921B-F83198D68D53}"/>
              </a:ext>
            </a:extLst>
          </p:cNvPr>
          <p:cNvSpPr>
            <a:spLocks noGrp="1"/>
          </p:cNvSpPr>
          <p:nvPr>
            <p:ph type="body" sz="half" idx="2"/>
          </p:nvPr>
        </p:nvSpPr>
        <p:spPr>
          <a:xfrm>
            <a:off x="120580" y="0"/>
            <a:ext cx="11927394" cy="6857999"/>
          </a:xfrm>
        </p:spPr>
        <p:txBody>
          <a:bodyPr>
            <a:normAutofit/>
          </a:bodyPr>
          <a:lstStyle/>
          <a:p>
            <a:pPr algn="ctr"/>
            <a:r>
              <a:rPr lang="en-NZ" sz="3600" b="1" dirty="0">
                <a:solidFill>
                  <a:schemeClr val="bg1"/>
                </a:solidFill>
              </a:rPr>
              <a:t>Then </a:t>
            </a:r>
            <a:r>
              <a:rPr lang="en-NZ" sz="3600" b="1" dirty="0" err="1">
                <a:solidFill>
                  <a:schemeClr val="bg1"/>
                </a:solidFill>
              </a:rPr>
              <a:t>Yahuah</a:t>
            </a:r>
            <a:r>
              <a:rPr lang="en-NZ" sz="3600" b="1" dirty="0">
                <a:solidFill>
                  <a:schemeClr val="bg1"/>
                </a:solidFill>
              </a:rPr>
              <a:t> said, </a:t>
            </a:r>
          </a:p>
          <a:p>
            <a:pPr algn="ctr"/>
            <a:r>
              <a:rPr lang="en-NZ" sz="3600" b="1" dirty="0">
                <a:solidFill>
                  <a:schemeClr val="bg1"/>
                </a:solidFill>
              </a:rPr>
              <a:t>“Let there be light”; </a:t>
            </a:r>
          </a:p>
          <a:p>
            <a:pPr algn="ctr"/>
            <a:r>
              <a:rPr lang="en-NZ" sz="3600" b="1" dirty="0">
                <a:solidFill>
                  <a:schemeClr val="bg1"/>
                </a:solidFill>
              </a:rPr>
              <a:t>and there was light.</a:t>
            </a:r>
          </a:p>
          <a:p>
            <a:pPr marL="571500" indent="-571500" algn="ctr">
              <a:buFontTx/>
              <a:buChar char="-"/>
            </a:pPr>
            <a:r>
              <a:rPr lang="en-NZ" sz="3600" b="1" dirty="0">
                <a:solidFill>
                  <a:schemeClr val="bg1"/>
                </a:solidFill>
              </a:rPr>
              <a:t>Genesis 1:3</a:t>
            </a:r>
          </a:p>
          <a:p>
            <a:pPr marL="571500" indent="-571500" algn="ctr">
              <a:buFontTx/>
              <a:buChar char="-"/>
            </a:pPr>
            <a:endParaRPr lang="en-NZ" sz="3600" b="1" dirty="0">
              <a:solidFill>
                <a:schemeClr val="bg1"/>
              </a:solidFill>
            </a:endParaRPr>
          </a:p>
          <a:p>
            <a:pPr algn="ctr"/>
            <a:r>
              <a:rPr lang="en-NZ" sz="3600" b="1" dirty="0">
                <a:solidFill>
                  <a:schemeClr val="bg1"/>
                </a:solidFill>
              </a:rPr>
              <a:t>And </a:t>
            </a:r>
            <a:r>
              <a:rPr lang="en-NZ" sz="3600" b="1" dirty="0" err="1">
                <a:solidFill>
                  <a:schemeClr val="bg1"/>
                </a:solidFill>
              </a:rPr>
              <a:t>Yahuah</a:t>
            </a:r>
            <a:r>
              <a:rPr lang="en-NZ" sz="3600" b="1" dirty="0">
                <a:solidFill>
                  <a:schemeClr val="bg1"/>
                </a:solidFill>
              </a:rPr>
              <a:t> saw the light, </a:t>
            </a:r>
          </a:p>
          <a:p>
            <a:pPr algn="ctr"/>
            <a:r>
              <a:rPr lang="en-NZ" sz="3600" b="1" dirty="0">
                <a:solidFill>
                  <a:schemeClr val="bg1"/>
                </a:solidFill>
              </a:rPr>
              <a:t>that it was good; and </a:t>
            </a:r>
          </a:p>
          <a:p>
            <a:pPr algn="ctr"/>
            <a:r>
              <a:rPr lang="en-NZ" sz="3600" b="1" dirty="0" err="1">
                <a:solidFill>
                  <a:schemeClr val="bg1"/>
                </a:solidFill>
              </a:rPr>
              <a:t>Yahuah</a:t>
            </a:r>
            <a:r>
              <a:rPr lang="en-NZ" sz="3600" b="1" dirty="0">
                <a:solidFill>
                  <a:schemeClr val="bg1"/>
                </a:solidFill>
              </a:rPr>
              <a:t> divided the light from the darkness. </a:t>
            </a:r>
          </a:p>
          <a:p>
            <a:pPr algn="ctr"/>
            <a:r>
              <a:rPr lang="en-NZ" sz="3600" b="1" dirty="0">
                <a:solidFill>
                  <a:schemeClr val="bg1"/>
                </a:solidFill>
              </a:rPr>
              <a:t>– Genesis 1:4</a:t>
            </a:r>
          </a:p>
          <a:p>
            <a:pPr algn="ctr"/>
            <a:endParaRPr lang="en-NZ" sz="3600" b="1" dirty="0">
              <a:solidFill>
                <a:schemeClr val="bg1"/>
              </a:solidFill>
            </a:endParaRPr>
          </a:p>
          <a:p>
            <a:endParaRPr lang="en-NZ" dirty="0"/>
          </a:p>
        </p:txBody>
      </p:sp>
      <p:sp>
        <p:nvSpPr>
          <p:cNvPr id="5" name="Slide Number Placeholder 4">
            <a:extLst>
              <a:ext uri="{FF2B5EF4-FFF2-40B4-BE49-F238E27FC236}">
                <a16:creationId xmlns:a16="http://schemas.microsoft.com/office/drawing/2014/main" id="{B2306CAD-6FE2-38E9-14B6-CBB0A5D3F296}"/>
              </a:ext>
            </a:extLst>
          </p:cNvPr>
          <p:cNvSpPr>
            <a:spLocks noGrp="1"/>
          </p:cNvSpPr>
          <p:nvPr>
            <p:ph type="sldNum" sz="quarter" idx="12"/>
          </p:nvPr>
        </p:nvSpPr>
        <p:spPr/>
        <p:txBody>
          <a:bodyPr/>
          <a:lstStyle/>
          <a:p>
            <a:fld id="{2FDA12A7-3BA1-48B2-83C4-3D10D296D184}" type="slidenum">
              <a:rPr lang="en-NZ" smtClean="0"/>
              <a:t>43</a:t>
            </a:fld>
            <a:endParaRPr lang="en-NZ"/>
          </a:p>
        </p:txBody>
      </p:sp>
    </p:spTree>
    <p:extLst>
      <p:ext uri="{BB962C8B-B14F-4D97-AF65-F5344CB8AC3E}">
        <p14:creationId xmlns:p14="http://schemas.microsoft.com/office/powerpoint/2010/main" val="217605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5AF772-D3F9-A2CA-4253-59438526C4DE}"/>
              </a:ext>
            </a:extLst>
          </p:cNvPr>
          <p:cNvSpPr>
            <a:spLocks noGrp="1"/>
          </p:cNvSpPr>
          <p:nvPr>
            <p:ph sz="half" idx="1"/>
          </p:nvPr>
        </p:nvSpPr>
        <p:spPr>
          <a:xfrm>
            <a:off x="1463709" y="321547"/>
            <a:ext cx="9264581" cy="3107453"/>
          </a:xfrm>
        </p:spPr>
        <p:txBody>
          <a:bodyPr>
            <a:normAutofit lnSpcReduction="10000"/>
          </a:bodyPr>
          <a:lstStyle/>
          <a:p>
            <a:pPr marL="0" indent="0" algn="ctr">
              <a:buNone/>
            </a:pPr>
            <a:r>
              <a:rPr lang="en-NZ" sz="4000" b="1" dirty="0" err="1">
                <a:solidFill>
                  <a:schemeClr val="bg1"/>
                </a:solidFill>
              </a:rPr>
              <a:t>Yahuah</a:t>
            </a:r>
            <a:r>
              <a:rPr lang="en-NZ" sz="4000" b="1" dirty="0">
                <a:solidFill>
                  <a:schemeClr val="bg1"/>
                </a:solidFill>
              </a:rPr>
              <a:t> called the light Day, and the </a:t>
            </a:r>
          </a:p>
          <a:p>
            <a:pPr marL="0" indent="0" algn="ctr">
              <a:buNone/>
            </a:pPr>
            <a:r>
              <a:rPr lang="en-NZ" sz="4000" b="1" dirty="0">
                <a:solidFill>
                  <a:schemeClr val="bg1"/>
                </a:solidFill>
              </a:rPr>
              <a:t>darkness &lt;</a:t>
            </a:r>
            <a:r>
              <a:rPr lang="en-NZ" sz="4000" b="1" dirty="0" err="1">
                <a:solidFill>
                  <a:srgbClr val="FF0000"/>
                </a:solidFill>
              </a:rPr>
              <a:t>layil</a:t>
            </a:r>
            <a:r>
              <a:rPr lang="en-NZ" sz="4000" b="1" dirty="0">
                <a:solidFill>
                  <a:schemeClr val="bg1"/>
                </a:solidFill>
              </a:rPr>
              <a:t>&gt; OT:3915 He called Night. </a:t>
            </a:r>
          </a:p>
          <a:p>
            <a:pPr marL="0" indent="0" algn="ctr">
              <a:buNone/>
            </a:pPr>
            <a:r>
              <a:rPr lang="en-NZ" sz="4000" b="1" dirty="0">
                <a:solidFill>
                  <a:schemeClr val="bg1"/>
                </a:solidFill>
              </a:rPr>
              <a:t>So the evening and the morning were the first day. </a:t>
            </a:r>
          </a:p>
          <a:p>
            <a:pPr marL="0" indent="0" algn="ctr">
              <a:buNone/>
            </a:pPr>
            <a:r>
              <a:rPr lang="en-NZ" sz="4000" b="1" dirty="0">
                <a:solidFill>
                  <a:schemeClr val="bg1"/>
                </a:solidFill>
              </a:rPr>
              <a:t>– Genesis 1:5</a:t>
            </a:r>
          </a:p>
          <a:p>
            <a:endParaRPr lang="en-NZ" dirty="0"/>
          </a:p>
        </p:txBody>
      </p:sp>
      <p:sp>
        <p:nvSpPr>
          <p:cNvPr id="5" name="Slide Number Placeholder 4">
            <a:extLst>
              <a:ext uri="{FF2B5EF4-FFF2-40B4-BE49-F238E27FC236}">
                <a16:creationId xmlns:a16="http://schemas.microsoft.com/office/drawing/2014/main" id="{007F5855-1BC7-632C-AC88-F345E1F29172}"/>
              </a:ext>
            </a:extLst>
          </p:cNvPr>
          <p:cNvSpPr>
            <a:spLocks noGrp="1"/>
          </p:cNvSpPr>
          <p:nvPr>
            <p:ph type="sldNum" sz="quarter" idx="12"/>
          </p:nvPr>
        </p:nvSpPr>
        <p:spPr/>
        <p:txBody>
          <a:bodyPr/>
          <a:lstStyle/>
          <a:p>
            <a:fld id="{2FDA12A7-3BA1-48B2-83C4-3D10D296D184}" type="slidenum">
              <a:rPr lang="en-NZ" smtClean="0"/>
              <a:t>44</a:t>
            </a:fld>
            <a:endParaRPr lang="en-NZ"/>
          </a:p>
        </p:txBody>
      </p:sp>
      <p:sp>
        <p:nvSpPr>
          <p:cNvPr id="7" name="Oval 6">
            <a:extLst>
              <a:ext uri="{FF2B5EF4-FFF2-40B4-BE49-F238E27FC236}">
                <a16:creationId xmlns:a16="http://schemas.microsoft.com/office/drawing/2014/main" id="{93611D94-633E-FB68-B822-D728E9275F5C}"/>
              </a:ext>
            </a:extLst>
          </p:cNvPr>
          <p:cNvSpPr/>
          <p:nvPr/>
        </p:nvSpPr>
        <p:spPr>
          <a:xfrm>
            <a:off x="2130251" y="3429000"/>
            <a:ext cx="7918102" cy="31074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lgn="ctr">
              <a:buNone/>
            </a:pPr>
            <a:r>
              <a:rPr lang="en-NZ" sz="4400" b="1" dirty="0">
                <a:solidFill>
                  <a:schemeClr val="bg1"/>
                </a:solidFill>
              </a:rPr>
              <a:t>This was restoration of light</a:t>
            </a:r>
          </a:p>
        </p:txBody>
      </p:sp>
    </p:spTree>
    <p:extLst>
      <p:ext uri="{BB962C8B-B14F-4D97-AF65-F5344CB8AC3E}">
        <p14:creationId xmlns:p14="http://schemas.microsoft.com/office/powerpoint/2010/main" val="22745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21F8FD-CD82-6FDD-0171-979925E851E5}"/>
              </a:ext>
            </a:extLst>
          </p:cNvPr>
          <p:cNvSpPr>
            <a:spLocks noGrp="1"/>
          </p:cNvSpPr>
          <p:nvPr>
            <p:ph type="body" sz="half" idx="2"/>
          </p:nvPr>
        </p:nvSpPr>
        <p:spPr>
          <a:xfrm>
            <a:off x="449580" y="1232336"/>
            <a:ext cx="11292840" cy="4752871"/>
          </a:xfrm>
        </p:spPr>
        <p:txBody>
          <a:bodyPr>
            <a:normAutofit/>
          </a:bodyPr>
          <a:lstStyle/>
          <a:p>
            <a:pPr algn="ctr"/>
            <a:r>
              <a:rPr lang="en-US" sz="4000" b="1" i="0" dirty="0">
                <a:solidFill>
                  <a:schemeClr val="bg1"/>
                </a:solidFill>
                <a:effectLst/>
                <a:latin typeface="Roboto" panose="02000000000000000000" pitchFamily="2" charset="0"/>
              </a:rPr>
              <a:t>“Thus says </a:t>
            </a:r>
            <a:r>
              <a:rPr lang="en-US" sz="4000" b="1" dirty="0" err="1">
                <a:solidFill>
                  <a:schemeClr val="bg1"/>
                </a:solidFill>
                <a:latin typeface="Roboto" panose="02000000000000000000" pitchFamily="2" charset="0"/>
              </a:rPr>
              <a:t>Yahuah</a:t>
            </a:r>
            <a:r>
              <a:rPr lang="en-US" sz="4000" b="1" i="0" dirty="0">
                <a:solidFill>
                  <a:schemeClr val="bg1"/>
                </a:solidFill>
                <a:effectLst/>
                <a:latin typeface="Roboto" panose="02000000000000000000" pitchFamily="2" charset="0"/>
              </a:rPr>
              <a:t>: ‘If you can </a:t>
            </a:r>
          </a:p>
          <a:p>
            <a:pPr algn="ctr"/>
            <a:r>
              <a:rPr lang="en-US" sz="4000" b="1" i="0" dirty="0">
                <a:solidFill>
                  <a:schemeClr val="bg1"/>
                </a:solidFill>
                <a:effectLst/>
                <a:latin typeface="Roboto" panose="02000000000000000000" pitchFamily="2" charset="0"/>
              </a:rPr>
              <a:t>break My covenant with the day and </a:t>
            </a:r>
          </a:p>
          <a:p>
            <a:pPr algn="ctr"/>
            <a:r>
              <a:rPr lang="en-US" sz="4000" b="1" i="0" dirty="0">
                <a:solidFill>
                  <a:schemeClr val="bg1"/>
                </a:solidFill>
                <a:effectLst/>
                <a:latin typeface="Roboto" panose="02000000000000000000" pitchFamily="2" charset="0"/>
              </a:rPr>
              <a:t>My covenant with the night, so that </a:t>
            </a:r>
          </a:p>
          <a:p>
            <a:pPr algn="ctr"/>
            <a:r>
              <a:rPr lang="en-US" sz="4000" b="1" i="0" dirty="0">
                <a:solidFill>
                  <a:schemeClr val="bg1"/>
                </a:solidFill>
                <a:effectLst/>
                <a:latin typeface="Roboto" panose="02000000000000000000" pitchFamily="2" charset="0"/>
              </a:rPr>
              <a:t>there will not be day and night in their </a:t>
            </a:r>
          </a:p>
          <a:p>
            <a:pPr algn="ctr"/>
            <a:r>
              <a:rPr lang="en-US" sz="4000" b="1" i="0" dirty="0">
                <a:solidFill>
                  <a:schemeClr val="bg1"/>
                </a:solidFill>
                <a:effectLst/>
                <a:latin typeface="Roboto" panose="02000000000000000000" pitchFamily="2" charset="0"/>
              </a:rPr>
              <a:t>season,”</a:t>
            </a:r>
          </a:p>
          <a:p>
            <a:pPr algn="ctr"/>
            <a:r>
              <a:rPr lang="en-NZ" sz="4000" b="1" dirty="0">
                <a:solidFill>
                  <a:schemeClr val="bg1"/>
                </a:solidFill>
              </a:rPr>
              <a:t>- Jeremiah 33:20</a:t>
            </a:r>
          </a:p>
          <a:p>
            <a:endParaRPr lang="en-NZ" dirty="0"/>
          </a:p>
        </p:txBody>
      </p:sp>
      <p:sp>
        <p:nvSpPr>
          <p:cNvPr id="5" name="Slide Number Placeholder 4">
            <a:extLst>
              <a:ext uri="{FF2B5EF4-FFF2-40B4-BE49-F238E27FC236}">
                <a16:creationId xmlns:a16="http://schemas.microsoft.com/office/drawing/2014/main" id="{B8535FA8-0919-0C1B-2BEE-F9C60FCBF921}"/>
              </a:ext>
            </a:extLst>
          </p:cNvPr>
          <p:cNvSpPr>
            <a:spLocks noGrp="1"/>
          </p:cNvSpPr>
          <p:nvPr>
            <p:ph type="sldNum" sz="quarter" idx="12"/>
          </p:nvPr>
        </p:nvSpPr>
        <p:spPr/>
        <p:txBody>
          <a:bodyPr/>
          <a:lstStyle/>
          <a:p>
            <a:fld id="{2FDA12A7-3BA1-48B2-83C4-3D10D296D184}" type="slidenum">
              <a:rPr lang="en-NZ" smtClean="0"/>
              <a:t>45</a:t>
            </a:fld>
            <a:endParaRPr lang="en-NZ"/>
          </a:p>
        </p:txBody>
      </p:sp>
    </p:spTree>
    <p:extLst>
      <p:ext uri="{BB962C8B-B14F-4D97-AF65-F5344CB8AC3E}">
        <p14:creationId xmlns:p14="http://schemas.microsoft.com/office/powerpoint/2010/main" val="2949972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574BE4-2B84-1FF4-D72F-EBAE1106A77E}"/>
              </a:ext>
            </a:extLst>
          </p:cNvPr>
          <p:cNvSpPr txBox="1">
            <a:spLocks/>
          </p:cNvSpPr>
          <p:nvPr/>
        </p:nvSpPr>
        <p:spPr>
          <a:xfrm>
            <a:off x="316992" y="2183435"/>
            <a:ext cx="11558016" cy="24911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NZ" b="1" i="1" dirty="0">
                <a:solidFill>
                  <a:schemeClr val="bg1"/>
                </a:solidFill>
                <a:latin typeface="+mn-lt"/>
              </a:rPr>
              <a:t>What was the consequence of Lucifer </a:t>
            </a:r>
          </a:p>
          <a:p>
            <a:pPr algn="ctr">
              <a:lnSpc>
                <a:spcPct val="100000"/>
              </a:lnSpc>
            </a:pPr>
            <a:r>
              <a:rPr lang="en-NZ" b="1" i="1" dirty="0">
                <a:solidFill>
                  <a:schemeClr val="bg1"/>
                </a:solidFill>
                <a:latin typeface="+mn-lt"/>
              </a:rPr>
              <a:t>and the angels’ that chose to follow him </a:t>
            </a:r>
          </a:p>
          <a:p>
            <a:pPr algn="ctr">
              <a:lnSpc>
                <a:spcPct val="100000"/>
              </a:lnSpc>
            </a:pPr>
            <a:r>
              <a:rPr lang="en-NZ" b="1" i="1" dirty="0">
                <a:solidFill>
                  <a:schemeClr val="bg1"/>
                </a:solidFill>
                <a:latin typeface="+mn-lt"/>
              </a:rPr>
              <a:t>for their rebelliousness?</a:t>
            </a:r>
          </a:p>
        </p:txBody>
      </p:sp>
      <p:sp>
        <p:nvSpPr>
          <p:cNvPr id="2" name="Slide Number Placeholder 1">
            <a:extLst>
              <a:ext uri="{FF2B5EF4-FFF2-40B4-BE49-F238E27FC236}">
                <a16:creationId xmlns:a16="http://schemas.microsoft.com/office/drawing/2014/main" id="{ED02CC32-E765-5936-49AE-43840EB7AF6D}"/>
              </a:ext>
            </a:extLst>
          </p:cNvPr>
          <p:cNvSpPr>
            <a:spLocks noGrp="1"/>
          </p:cNvSpPr>
          <p:nvPr>
            <p:ph type="sldNum" sz="quarter" idx="12"/>
          </p:nvPr>
        </p:nvSpPr>
        <p:spPr/>
        <p:txBody>
          <a:bodyPr/>
          <a:lstStyle/>
          <a:p>
            <a:fld id="{2FDA12A7-3BA1-48B2-83C4-3D10D296D184}" type="slidenum">
              <a:rPr lang="en-NZ" smtClean="0"/>
              <a:t>46</a:t>
            </a:fld>
            <a:endParaRPr lang="en-NZ"/>
          </a:p>
        </p:txBody>
      </p:sp>
    </p:spTree>
    <p:extLst>
      <p:ext uri="{BB962C8B-B14F-4D97-AF65-F5344CB8AC3E}">
        <p14:creationId xmlns:p14="http://schemas.microsoft.com/office/powerpoint/2010/main" val="261270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0C43BFAC-BFC7-9F8E-03FC-5BE2AA77B7C4}"/>
              </a:ext>
            </a:extLst>
          </p:cNvPr>
          <p:cNvPicPr>
            <a:picLocks noGrp="1" noChangeAspect="1"/>
          </p:cNvPicPr>
          <p:nvPr>
            <p:ph type="pic" idx="1"/>
          </p:nvPr>
        </p:nvPicPr>
        <p:blipFill>
          <a:blip r:embed="rId2"/>
          <a:srcRect t="211" b="211"/>
          <a:stretch>
            <a:fillRect/>
          </a:stretch>
        </p:blipFill>
        <p:spPr>
          <a:xfrm>
            <a:off x="-51247" y="0"/>
            <a:ext cx="12294494" cy="6858000"/>
          </a:xfrm>
          <a:prstGeom prst="rect">
            <a:avLst/>
          </a:prstGeom>
        </p:spPr>
      </p:pic>
      <p:sp>
        <p:nvSpPr>
          <p:cNvPr id="2" name="Slide Number Placeholder 1">
            <a:extLst>
              <a:ext uri="{FF2B5EF4-FFF2-40B4-BE49-F238E27FC236}">
                <a16:creationId xmlns:a16="http://schemas.microsoft.com/office/drawing/2014/main" id="{4EB0104E-D10A-8C9B-8230-C8554C3288C4}"/>
              </a:ext>
            </a:extLst>
          </p:cNvPr>
          <p:cNvSpPr>
            <a:spLocks noGrp="1"/>
          </p:cNvSpPr>
          <p:nvPr>
            <p:ph type="sldNum" sz="quarter" idx="12"/>
          </p:nvPr>
        </p:nvSpPr>
        <p:spPr/>
        <p:txBody>
          <a:bodyPr/>
          <a:lstStyle/>
          <a:p>
            <a:fld id="{2FDA12A7-3BA1-48B2-83C4-3D10D296D184}" type="slidenum">
              <a:rPr lang="en-NZ" smtClean="0"/>
              <a:t>47</a:t>
            </a:fld>
            <a:endParaRPr lang="en-NZ"/>
          </a:p>
        </p:txBody>
      </p:sp>
      <p:pic>
        <p:nvPicPr>
          <p:cNvPr id="4" name="Picture 3">
            <a:extLst>
              <a:ext uri="{FF2B5EF4-FFF2-40B4-BE49-F238E27FC236}">
                <a16:creationId xmlns:a16="http://schemas.microsoft.com/office/drawing/2014/main" id="{A07852A4-F066-A35D-CC0B-B18ABF8C5FE7}"/>
              </a:ext>
            </a:extLst>
          </p:cNvPr>
          <p:cNvPicPr>
            <a:picLocks noChangeAspect="1"/>
          </p:cNvPicPr>
          <p:nvPr/>
        </p:nvPicPr>
        <p:blipFill>
          <a:blip r:embed="rId3"/>
          <a:stretch>
            <a:fillRect/>
          </a:stretch>
        </p:blipFill>
        <p:spPr>
          <a:xfrm>
            <a:off x="3126712" y="2377069"/>
            <a:ext cx="5938576" cy="2103862"/>
          </a:xfrm>
          <a:prstGeom prst="rect">
            <a:avLst/>
          </a:prstGeom>
        </p:spPr>
      </p:pic>
    </p:spTree>
    <p:extLst>
      <p:ext uri="{BB962C8B-B14F-4D97-AF65-F5344CB8AC3E}">
        <p14:creationId xmlns:p14="http://schemas.microsoft.com/office/powerpoint/2010/main" val="115660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DBC67D-43CB-482C-59D1-729F29910E77}"/>
              </a:ext>
            </a:extLst>
          </p:cNvPr>
          <p:cNvSpPr>
            <a:spLocks noGrp="1"/>
          </p:cNvSpPr>
          <p:nvPr>
            <p:ph type="sldNum" sz="quarter" idx="12"/>
          </p:nvPr>
        </p:nvSpPr>
        <p:spPr/>
        <p:txBody>
          <a:bodyPr/>
          <a:lstStyle/>
          <a:p>
            <a:fld id="{2FDA12A7-3BA1-48B2-83C4-3D10D296D184}" type="slidenum">
              <a:rPr lang="en-NZ" smtClean="0"/>
              <a:t>48</a:t>
            </a:fld>
            <a:endParaRPr lang="en-NZ"/>
          </a:p>
        </p:txBody>
      </p:sp>
      <p:pic>
        <p:nvPicPr>
          <p:cNvPr id="12" name="Content Placeholder 11">
            <a:extLst>
              <a:ext uri="{FF2B5EF4-FFF2-40B4-BE49-F238E27FC236}">
                <a16:creationId xmlns:a16="http://schemas.microsoft.com/office/drawing/2014/main" id="{24C105E4-7AE8-ACCB-F96E-301D7741F049}"/>
              </a:ext>
            </a:extLst>
          </p:cNvPr>
          <p:cNvPicPr>
            <a:picLocks noGrp="1" noChangeAspect="1"/>
          </p:cNvPicPr>
          <p:nvPr>
            <p:ph idx="1"/>
          </p:nvPr>
        </p:nvPicPr>
        <p:blipFill>
          <a:blip r:embed="rId2"/>
          <a:stretch>
            <a:fillRect/>
          </a:stretch>
        </p:blipFill>
        <p:spPr>
          <a:xfrm>
            <a:off x="0" y="21777"/>
            <a:ext cx="12192000" cy="6814446"/>
          </a:xfrm>
        </p:spPr>
      </p:pic>
      <p:pic>
        <p:nvPicPr>
          <p:cNvPr id="13" name="Picture 12">
            <a:extLst>
              <a:ext uri="{FF2B5EF4-FFF2-40B4-BE49-F238E27FC236}">
                <a16:creationId xmlns:a16="http://schemas.microsoft.com/office/drawing/2014/main" id="{84776D9D-8B4E-D536-DB7F-9041E19DDC45}"/>
              </a:ext>
            </a:extLst>
          </p:cNvPr>
          <p:cNvPicPr>
            <a:picLocks noChangeAspect="1"/>
          </p:cNvPicPr>
          <p:nvPr/>
        </p:nvPicPr>
        <p:blipFill>
          <a:blip r:embed="rId3"/>
          <a:stretch>
            <a:fillRect/>
          </a:stretch>
        </p:blipFill>
        <p:spPr>
          <a:xfrm>
            <a:off x="1041978" y="2325528"/>
            <a:ext cx="10108044" cy="2206943"/>
          </a:xfrm>
          <a:prstGeom prst="rect">
            <a:avLst/>
          </a:prstGeom>
        </p:spPr>
      </p:pic>
    </p:spTree>
    <p:extLst>
      <p:ext uri="{BB962C8B-B14F-4D97-AF65-F5344CB8AC3E}">
        <p14:creationId xmlns:p14="http://schemas.microsoft.com/office/powerpoint/2010/main" val="1636716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F6F4-9D10-7AF8-D9E6-DB85358422DC}"/>
              </a:ext>
            </a:extLst>
          </p:cNvPr>
          <p:cNvSpPr>
            <a:spLocks noGrp="1"/>
          </p:cNvSpPr>
          <p:nvPr>
            <p:ph type="title"/>
          </p:nvPr>
        </p:nvSpPr>
        <p:spPr>
          <a:xfrm>
            <a:off x="535947" y="1523878"/>
            <a:ext cx="11120106" cy="3810244"/>
          </a:xfrm>
        </p:spPr>
        <p:txBody>
          <a:bodyPr/>
          <a:lstStyle/>
          <a:p>
            <a:pPr algn="ctr"/>
            <a:r>
              <a:rPr lang="en-NZ" b="1" dirty="0">
                <a:solidFill>
                  <a:schemeClr val="bg1"/>
                </a:solidFill>
                <a:latin typeface="+mn-lt"/>
              </a:rPr>
              <a:t>What happened to Lucifer and the angels that were cast out of heaven and what were they up to next?</a:t>
            </a:r>
          </a:p>
        </p:txBody>
      </p:sp>
      <p:sp>
        <p:nvSpPr>
          <p:cNvPr id="3" name="Slide Number Placeholder 2">
            <a:extLst>
              <a:ext uri="{FF2B5EF4-FFF2-40B4-BE49-F238E27FC236}">
                <a16:creationId xmlns:a16="http://schemas.microsoft.com/office/drawing/2014/main" id="{77928122-DDBA-FB7F-232E-CFD93DDBB08F}"/>
              </a:ext>
            </a:extLst>
          </p:cNvPr>
          <p:cNvSpPr>
            <a:spLocks noGrp="1"/>
          </p:cNvSpPr>
          <p:nvPr>
            <p:ph type="sldNum" sz="quarter" idx="12"/>
          </p:nvPr>
        </p:nvSpPr>
        <p:spPr/>
        <p:txBody>
          <a:bodyPr/>
          <a:lstStyle/>
          <a:p>
            <a:fld id="{2FDA12A7-3BA1-48B2-83C4-3D10D296D184}" type="slidenum">
              <a:rPr lang="en-NZ" smtClean="0"/>
              <a:t>49</a:t>
            </a:fld>
            <a:endParaRPr lang="en-NZ"/>
          </a:p>
        </p:txBody>
      </p:sp>
    </p:spTree>
    <p:extLst>
      <p:ext uri="{BB962C8B-B14F-4D97-AF65-F5344CB8AC3E}">
        <p14:creationId xmlns:p14="http://schemas.microsoft.com/office/powerpoint/2010/main" val="3179534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1F03E3-EA11-3E69-F6B4-B8D3F2040278}"/>
              </a:ext>
            </a:extLst>
          </p:cNvPr>
          <p:cNvSpPr>
            <a:spLocks noGrp="1"/>
          </p:cNvSpPr>
          <p:nvPr>
            <p:ph idx="1"/>
          </p:nvPr>
        </p:nvSpPr>
        <p:spPr>
          <a:xfrm>
            <a:off x="838200" y="609600"/>
            <a:ext cx="10515600" cy="5567363"/>
          </a:xfrm>
        </p:spPr>
        <p:txBody>
          <a:bodyPr>
            <a:normAutofit/>
          </a:bodyPr>
          <a:lstStyle/>
          <a:p>
            <a:pPr marL="0" indent="0" algn="ctr">
              <a:buNone/>
            </a:pPr>
            <a:endParaRPr lang="en-NZ" sz="6000" dirty="0"/>
          </a:p>
          <a:p>
            <a:pPr marL="0" indent="0" algn="ctr">
              <a:buNone/>
            </a:pPr>
            <a:r>
              <a:rPr lang="en-NZ" sz="6000" b="1" dirty="0">
                <a:solidFill>
                  <a:schemeClr val="bg1"/>
                </a:solidFill>
              </a:rPr>
              <a:t>How far back should we be looking in order to understand what scripture refers to as the beginning?</a:t>
            </a:r>
          </a:p>
        </p:txBody>
      </p:sp>
      <p:sp>
        <p:nvSpPr>
          <p:cNvPr id="2" name="Slide Number Placeholder 1">
            <a:extLst>
              <a:ext uri="{FF2B5EF4-FFF2-40B4-BE49-F238E27FC236}">
                <a16:creationId xmlns:a16="http://schemas.microsoft.com/office/drawing/2014/main" id="{E7F1D51F-3129-9897-FD8C-A9BD8CACFD9E}"/>
              </a:ext>
            </a:extLst>
          </p:cNvPr>
          <p:cNvSpPr>
            <a:spLocks noGrp="1"/>
          </p:cNvSpPr>
          <p:nvPr>
            <p:ph type="sldNum" sz="quarter" idx="12"/>
          </p:nvPr>
        </p:nvSpPr>
        <p:spPr/>
        <p:txBody>
          <a:bodyPr/>
          <a:lstStyle/>
          <a:p>
            <a:fld id="{2FDA12A7-3BA1-48B2-83C4-3D10D296D184}" type="slidenum">
              <a:rPr lang="en-NZ" smtClean="0"/>
              <a:t>5</a:t>
            </a:fld>
            <a:endParaRPr lang="en-NZ"/>
          </a:p>
        </p:txBody>
      </p:sp>
    </p:spTree>
    <p:extLst>
      <p:ext uri="{BB962C8B-B14F-4D97-AF65-F5344CB8AC3E}">
        <p14:creationId xmlns:p14="http://schemas.microsoft.com/office/powerpoint/2010/main" val="3994759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994A48-8FB9-0474-BA56-7E86BA64B5B8}"/>
              </a:ext>
            </a:extLst>
          </p:cNvPr>
          <p:cNvPicPr>
            <a:picLocks noChangeAspect="1"/>
          </p:cNvPicPr>
          <p:nvPr/>
        </p:nvPicPr>
        <p:blipFill>
          <a:blip r:embed="rId2"/>
          <a:stretch>
            <a:fillRect/>
          </a:stretch>
        </p:blipFill>
        <p:spPr>
          <a:xfrm>
            <a:off x="0" y="10351"/>
            <a:ext cx="12192000" cy="6847649"/>
          </a:xfrm>
          <a:prstGeom prst="rect">
            <a:avLst/>
          </a:prstGeom>
        </p:spPr>
      </p:pic>
      <p:sp>
        <p:nvSpPr>
          <p:cNvPr id="2" name="Slide Number Placeholder 1">
            <a:extLst>
              <a:ext uri="{FF2B5EF4-FFF2-40B4-BE49-F238E27FC236}">
                <a16:creationId xmlns:a16="http://schemas.microsoft.com/office/drawing/2014/main" id="{1D5D72B7-D568-CA80-A39B-65075F2FE24C}"/>
              </a:ext>
            </a:extLst>
          </p:cNvPr>
          <p:cNvSpPr>
            <a:spLocks noGrp="1"/>
          </p:cNvSpPr>
          <p:nvPr>
            <p:ph type="sldNum" sz="quarter" idx="12"/>
          </p:nvPr>
        </p:nvSpPr>
        <p:spPr/>
        <p:txBody>
          <a:bodyPr/>
          <a:lstStyle/>
          <a:p>
            <a:fld id="{2FDA12A7-3BA1-48B2-83C4-3D10D296D184}" type="slidenum">
              <a:rPr lang="en-NZ" smtClean="0"/>
              <a:t>50</a:t>
            </a:fld>
            <a:endParaRPr lang="en-NZ"/>
          </a:p>
        </p:txBody>
      </p:sp>
      <p:pic>
        <p:nvPicPr>
          <p:cNvPr id="6" name="Picture 5">
            <a:extLst>
              <a:ext uri="{FF2B5EF4-FFF2-40B4-BE49-F238E27FC236}">
                <a16:creationId xmlns:a16="http://schemas.microsoft.com/office/drawing/2014/main" id="{B98270FF-C3EB-046D-E15E-567736AD2EDF}"/>
              </a:ext>
            </a:extLst>
          </p:cNvPr>
          <p:cNvPicPr>
            <a:picLocks noChangeAspect="1"/>
          </p:cNvPicPr>
          <p:nvPr/>
        </p:nvPicPr>
        <p:blipFill>
          <a:blip r:embed="rId3"/>
          <a:stretch>
            <a:fillRect/>
          </a:stretch>
        </p:blipFill>
        <p:spPr>
          <a:xfrm>
            <a:off x="947482" y="2557196"/>
            <a:ext cx="10297036" cy="1743607"/>
          </a:xfrm>
          <a:prstGeom prst="rect">
            <a:avLst/>
          </a:prstGeom>
        </p:spPr>
      </p:pic>
    </p:spTree>
    <p:extLst>
      <p:ext uri="{BB962C8B-B14F-4D97-AF65-F5344CB8AC3E}">
        <p14:creationId xmlns:p14="http://schemas.microsoft.com/office/powerpoint/2010/main" val="262940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30215-A556-C489-9E24-36379B639112}"/>
              </a:ext>
            </a:extLst>
          </p:cNvPr>
          <p:cNvSpPr txBox="1"/>
          <p:nvPr/>
        </p:nvSpPr>
        <p:spPr>
          <a:xfrm>
            <a:off x="0" y="0"/>
            <a:ext cx="12192000" cy="6801862"/>
          </a:xfrm>
          <a:prstGeom prst="rect">
            <a:avLst/>
          </a:prstGeom>
          <a:noFill/>
        </p:spPr>
        <p:txBody>
          <a:bodyPr wrap="square">
            <a:spAutoFit/>
          </a:bodyPr>
          <a:lstStyle/>
          <a:p>
            <a:pPr algn="ctr"/>
            <a:r>
              <a:rPr lang="en-US" sz="2800" b="1" i="1" u="sng" dirty="0">
                <a:solidFill>
                  <a:schemeClr val="bg1"/>
                </a:solidFill>
              </a:rPr>
              <a:t>Here are some definitions for the word – “</a:t>
            </a:r>
            <a:r>
              <a:rPr lang="en-US" sz="2800" b="1" i="1" u="sng" dirty="0">
                <a:solidFill>
                  <a:srgbClr val="FF0000"/>
                </a:solidFill>
              </a:rPr>
              <a:t>cast</a:t>
            </a:r>
            <a:r>
              <a:rPr lang="en-US" sz="2800" b="1" i="1" u="sng" dirty="0">
                <a:solidFill>
                  <a:schemeClr val="bg1"/>
                </a:solidFill>
              </a:rPr>
              <a:t>”</a:t>
            </a:r>
          </a:p>
          <a:p>
            <a:pPr marL="342900" indent="-342900">
              <a:buFont typeface="Arial" panose="020B0604020202020204" pitchFamily="34" charset="0"/>
              <a:buChar char="•"/>
            </a:pPr>
            <a:r>
              <a:rPr lang="en-US" sz="2400" b="1" dirty="0">
                <a:solidFill>
                  <a:schemeClr val="bg1"/>
                </a:solidFill>
              </a:rPr>
              <a:t>       </a:t>
            </a:r>
            <a:r>
              <a:rPr lang="en-US" sz="2400" b="1" u="sng" dirty="0">
                <a:solidFill>
                  <a:srgbClr val="FF0000"/>
                </a:solidFill>
              </a:rPr>
              <a:t>cast</a:t>
            </a:r>
            <a:r>
              <a:rPr lang="en-US" sz="2400" b="1" dirty="0">
                <a:solidFill>
                  <a:schemeClr val="bg1"/>
                </a:solidFill>
              </a:rPr>
              <a:t> – Strong’s NT:906; </a:t>
            </a:r>
            <a:r>
              <a:rPr lang="en-US" sz="2400" b="1" dirty="0" err="1">
                <a:solidFill>
                  <a:schemeClr val="bg1"/>
                </a:solidFill>
              </a:rPr>
              <a:t>ballo</a:t>
            </a:r>
            <a:r>
              <a:rPr lang="en-US" sz="2400" b="1" dirty="0">
                <a:solidFill>
                  <a:schemeClr val="bg1"/>
                </a:solidFill>
              </a:rPr>
              <a:t>; a primary verb; to throw (in various   </a:t>
            </a:r>
          </a:p>
          <a:p>
            <a:r>
              <a:rPr lang="en-US" sz="2400" b="1" dirty="0">
                <a:solidFill>
                  <a:schemeClr val="bg1"/>
                </a:solidFill>
              </a:rPr>
              <a:t>            applications, more or less violent or intense): KJV - arise, cast (out),   </a:t>
            </a:r>
          </a:p>
          <a:p>
            <a:r>
              <a:rPr lang="en-US" sz="2400" b="1" dirty="0">
                <a:solidFill>
                  <a:schemeClr val="bg1"/>
                </a:solidFill>
              </a:rPr>
              <a:t>            dung, lay, lie, pour, put (up), send, strike, throw (down), thrust.    </a:t>
            </a:r>
          </a:p>
          <a:p>
            <a:r>
              <a:rPr lang="en-US" sz="2400" b="1" dirty="0">
                <a:solidFill>
                  <a:schemeClr val="bg1"/>
                </a:solidFill>
              </a:rPr>
              <a:t>            Compare NT:4496. </a:t>
            </a:r>
          </a:p>
          <a:p>
            <a:r>
              <a:rPr lang="en-US" sz="2400" b="1" dirty="0">
                <a:solidFill>
                  <a:schemeClr val="bg1"/>
                </a:solidFill>
              </a:rPr>
              <a:t>            NT:4496 </a:t>
            </a:r>
            <a:r>
              <a:rPr lang="en-US" sz="2400" b="1" dirty="0" err="1">
                <a:solidFill>
                  <a:schemeClr val="bg1"/>
                </a:solidFill>
              </a:rPr>
              <a:t>rhipto</a:t>
            </a:r>
            <a:r>
              <a:rPr lang="en-US" sz="2400" b="1" dirty="0">
                <a:solidFill>
                  <a:schemeClr val="bg1"/>
                </a:solidFill>
              </a:rPr>
              <a:t>; a primary verb (perhaps rather akin to the base of      </a:t>
            </a:r>
          </a:p>
          <a:p>
            <a:r>
              <a:rPr lang="en-US" sz="2400" b="1" dirty="0">
                <a:solidFill>
                  <a:schemeClr val="bg1"/>
                </a:solidFill>
              </a:rPr>
              <a:t>            NT:4474, through the idea of sudden motion); to fling (properly, with  </a:t>
            </a:r>
          </a:p>
          <a:p>
            <a:r>
              <a:rPr lang="en-US" sz="2400" b="1" dirty="0">
                <a:solidFill>
                  <a:schemeClr val="bg1"/>
                </a:solidFill>
              </a:rPr>
              <a:t>            a quick toss, thus differing from NT:906, which denotes a deliberate hurl; and from  </a:t>
            </a:r>
          </a:p>
          <a:p>
            <a:r>
              <a:rPr lang="en-US" sz="2400" b="1" dirty="0">
                <a:solidFill>
                  <a:schemeClr val="bg1"/>
                </a:solidFill>
              </a:rPr>
              <a:t>            </a:t>
            </a:r>
            <a:r>
              <a:rPr lang="en-US" sz="2400" b="1" dirty="0" err="1">
                <a:solidFill>
                  <a:schemeClr val="bg1"/>
                </a:solidFill>
              </a:rPr>
              <a:t>teino</a:t>
            </a:r>
            <a:r>
              <a:rPr lang="en-US" sz="2400" b="1" dirty="0">
                <a:solidFill>
                  <a:schemeClr val="bg1"/>
                </a:solidFill>
              </a:rPr>
              <a:t> [see in NT:1614], which indicates an extended projection); by qualification, to    </a:t>
            </a:r>
          </a:p>
          <a:p>
            <a:r>
              <a:rPr lang="en-US" sz="2400" b="1" dirty="0">
                <a:solidFill>
                  <a:schemeClr val="bg1"/>
                </a:solidFill>
              </a:rPr>
              <a:t>            deposit (as if a load); by extension, to disperse: KJV - cast (down, out), scatter abroad,    </a:t>
            </a:r>
          </a:p>
          <a:p>
            <a:r>
              <a:rPr lang="en-US" sz="2400" b="1" dirty="0">
                <a:solidFill>
                  <a:schemeClr val="bg1"/>
                </a:solidFill>
              </a:rPr>
              <a:t>            throw. </a:t>
            </a:r>
          </a:p>
          <a:p>
            <a:pPr marL="457200" indent="-457200">
              <a:buFont typeface="Arial" panose="020B0604020202020204" pitchFamily="34" charset="0"/>
              <a:buChar char="•"/>
            </a:pPr>
            <a:r>
              <a:rPr lang="en-US" sz="2400" b="1" dirty="0">
                <a:solidFill>
                  <a:schemeClr val="bg1"/>
                </a:solidFill>
              </a:rPr>
              <a:t>     Thayer's Greek Lexicon NT:906; </a:t>
            </a:r>
            <a:r>
              <a:rPr lang="en-US" sz="2400" b="1" dirty="0" err="1">
                <a:solidFill>
                  <a:schemeClr val="bg1"/>
                </a:solidFill>
              </a:rPr>
              <a:t>balloo</a:t>
            </a:r>
            <a:r>
              <a:rPr lang="en-US" sz="2400" b="1" dirty="0">
                <a:solidFill>
                  <a:schemeClr val="bg1"/>
                </a:solidFill>
              </a:rPr>
              <a:t>; to throw -- either with force, or without force     </a:t>
            </a:r>
          </a:p>
          <a:p>
            <a:r>
              <a:rPr lang="en-US" sz="2400" b="1" dirty="0">
                <a:solidFill>
                  <a:schemeClr val="bg1"/>
                </a:solidFill>
              </a:rPr>
              <a:t>            yet with a purpose, or even carelessly. </a:t>
            </a:r>
          </a:p>
          <a:p>
            <a:pPr marL="342900" indent="-342900">
              <a:buFont typeface="Wingdings" panose="05000000000000000000" pitchFamily="2" charset="2"/>
              <a:buChar char="v"/>
            </a:pPr>
            <a:endParaRPr lang="en-US" sz="2400" b="1" dirty="0">
              <a:solidFill>
                <a:schemeClr val="bg1"/>
              </a:solidFill>
            </a:endParaRPr>
          </a:p>
          <a:p>
            <a:r>
              <a:rPr lang="en-US" sz="2400" b="1" dirty="0">
                <a:solidFill>
                  <a:schemeClr val="bg1"/>
                </a:solidFill>
              </a:rPr>
              <a:t>Notice where the sinful host were cast … “to the earth.” </a:t>
            </a:r>
          </a:p>
          <a:p>
            <a:pPr marL="457200" indent="-457200">
              <a:buFont typeface="Arial" panose="020B0604020202020204" pitchFamily="34" charset="0"/>
              <a:buChar char="•"/>
            </a:pPr>
            <a:r>
              <a:rPr lang="en-US" sz="2400" b="1" dirty="0">
                <a:solidFill>
                  <a:schemeClr val="bg1"/>
                </a:solidFill>
              </a:rPr>
              <a:t>           to the earth – Strong’s NT:1093; soil; by extension a region, or the     </a:t>
            </a:r>
          </a:p>
          <a:p>
            <a:r>
              <a:rPr lang="en-US" sz="2400" b="1" dirty="0">
                <a:solidFill>
                  <a:schemeClr val="bg1"/>
                </a:solidFill>
              </a:rPr>
              <a:t>                  solid part or the whole of the terrene globe: KJV - country, earth (-</a:t>
            </a:r>
            <a:r>
              <a:rPr lang="en-US" sz="2400" b="1" dirty="0" err="1">
                <a:solidFill>
                  <a:schemeClr val="bg1"/>
                </a:solidFill>
              </a:rPr>
              <a:t>ly</a:t>
            </a:r>
            <a:r>
              <a:rPr lang="en-US" sz="2400" b="1" dirty="0">
                <a:solidFill>
                  <a:schemeClr val="bg1"/>
                </a:solidFill>
              </a:rPr>
              <a:t>), </a:t>
            </a:r>
          </a:p>
          <a:p>
            <a:r>
              <a:rPr lang="en-US" sz="2400" b="1" dirty="0">
                <a:solidFill>
                  <a:schemeClr val="bg1"/>
                </a:solidFill>
              </a:rPr>
              <a:t>                  ground, land, world. </a:t>
            </a:r>
          </a:p>
        </p:txBody>
      </p:sp>
      <p:sp>
        <p:nvSpPr>
          <p:cNvPr id="2" name="Slide Number Placeholder 1">
            <a:extLst>
              <a:ext uri="{FF2B5EF4-FFF2-40B4-BE49-F238E27FC236}">
                <a16:creationId xmlns:a16="http://schemas.microsoft.com/office/drawing/2014/main" id="{01EF41D0-1E5D-B381-E30B-2C6F0FB256AC}"/>
              </a:ext>
            </a:extLst>
          </p:cNvPr>
          <p:cNvSpPr>
            <a:spLocks noGrp="1"/>
          </p:cNvSpPr>
          <p:nvPr>
            <p:ph type="sldNum" sz="quarter" idx="12"/>
          </p:nvPr>
        </p:nvSpPr>
        <p:spPr/>
        <p:txBody>
          <a:bodyPr/>
          <a:lstStyle/>
          <a:p>
            <a:fld id="{2FDA12A7-3BA1-48B2-83C4-3D10D296D184}" type="slidenum">
              <a:rPr lang="en-NZ" smtClean="0"/>
              <a:t>51</a:t>
            </a:fld>
            <a:endParaRPr lang="en-NZ"/>
          </a:p>
        </p:txBody>
      </p:sp>
    </p:spTree>
    <p:extLst>
      <p:ext uri="{BB962C8B-B14F-4D97-AF65-F5344CB8AC3E}">
        <p14:creationId xmlns:p14="http://schemas.microsoft.com/office/powerpoint/2010/main" val="365303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69B5D0-C75F-1F66-31B4-5C0CB43A75C7}"/>
              </a:ext>
            </a:extLst>
          </p:cNvPr>
          <p:cNvSpPr>
            <a:spLocks noGrp="1"/>
          </p:cNvSpPr>
          <p:nvPr>
            <p:ph type="sldNum" sz="quarter" idx="12"/>
          </p:nvPr>
        </p:nvSpPr>
        <p:spPr/>
        <p:txBody>
          <a:bodyPr/>
          <a:lstStyle/>
          <a:p>
            <a:fld id="{2FDA12A7-3BA1-48B2-83C4-3D10D296D184}" type="slidenum">
              <a:rPr lang="en-NZ" smtClean="0"/>
              <a:t>52</a:t>
            </a:fld>
            <a:endParaRPr lang="en-NZ"/>
          </a:p>
        </p:txBody>
      </p:sp>
      <p:sp>
        <p:nvSpPr>
          <p:cNvPr id="6" name="Text Placeholder 5">
            <a:extLst>
              <a:ext uri="{FF2B5EF4-FFF2-40B4-BE49-F238E27FC236}">
                <a16:creationId xmlns:a16="http://schemas.microsoft.com/office/drawing/2014/main" id="{9118E369-46F9-DD88-B8CB-E834DE77D646}"/>
              </a:ext>
            </a:extLst>
          </p:cNvPr>
          <p:cNvSpPr txBox="1">
            <a:spLocks noGrp="1"/>
          </p:cNvSpPr>
          <p:nvPr>
            <p:ph type="body" sz="half" idx="2"/>
          </p:nvPr>
        </p:nvSpPr>
        <p:spPr>
          <a:xfrm>
            <a:off x="325119" y="401504"/>
            <a:ext cx="11541761" cy="6054991"/>
          </a:xfrm>
          <a:prstGeom prst="rect">
            <a:avLst/>
          </a:prstGeom>
          <a:noFill/>
        </p:spPr>
        <p:txBody>
          <a:bodyPr wrap="square">
            <a:spAutoFit/>
          </a:bodyPr>
          <a:lstStyle/>
          <a:p>
            <a:pPr marL="342900" indent="-342900">
              <a:buFont typeface="Wingdings" panose="05000000000000000000" pitchFamily="2" charset="2"/>
              <a:buChar char="Ø"/>
            </a:pPr>
            <a:endParaRPr lang="en-US" sz="2800" b="1" dirty="0">
              <a:solidFill>
                <a:schemeClr val="bg1"/>
              </a:solidFill>
            </a:endParaRPr>
          </a:p>
          <a:p>
            <a:pPr marL="342900" indent="-342900">
              <a:buFont typeface="Wingdings" panose="05000000000000000000" pitchFamily="2" charset="2"/>
              <a:buChar char="Ø"/>
            </a:pPr>
            <a:r>
              <a:rPr lang="en-US" sz="3200" b="1" dirty="0">
                <a:solidFill>
                  <a:schemeClr val="bg1"/>
                </a:solidFill>
              </a:rPr>
              <a:t>Note: When Lucifer/Satan and 1/3 of the angels were cast out of their heavenly home to the earth, they had to first pass through the “heavenly sphere (or waters) belonging to this earth” before violently connecting with the ground of the earth. Would that have resulted in a catastrophe? </a:t>
            </a:r>
            <a:br>
              <a:rPr lang="en-US" sz="3200" b="1" dirty="0">
                <a:solidFill>
                  <a:schemeClr val="bg1"/>
                </a:solidFill>
              </a:rPr>
            </a:br>
            <a:r>
              <a:rPr lang="en-US" sz="3200" b="1" dirty="0">
                <a:solidFill>
                  <a:schemeClr val="bg1"/>
                </a:solidFill>
              </a:rPr>
              <a:t>This is something to think about. </a:t>
            </a:r>
          </a:p>
          <a:p>
            <a:pPr marL="342900" indent="-342900">
              <a:buFont typeface="Wingdings" panose="05000000000000000000" pitchFamily="2" charset="2"/>
              <a:buChar char="Ø"/>
            </a:pPr>
            <a:r>
              <a:rPr lang="en-US" sz="3200" b="1" dirty="0">
                <a:solidFill>
                  <a:schemeClr val="bg1"/>
                </a:solidFill>
              </a:rPr>
              <a:t>Since his fall, </a:t>
            </a:r>
            <a:r>
              <a:rPr lang="en-US" sz="3200" b="1" dirty="0" err="1">
                <a:solidFill>
                  <a:schemeClr val="bg1"/>
                </a:solidFill>
              </a:rPr>
              <a:t>s.a.tan</a:t>
            </a:r>
            <a:r>
              <a:rPr lang="en-US" sz="3200" b="1" dirty="0">
                <a:solidFill>
                  <a:schemeClr val="bg1"/>
                </a:solidFill>
              </a:rPr>
              <a:t> is known as the “prince of this world” and the “prince of the power of the air.” John 12:31 Now is the judgment of this world: now shall the prince of this world be cast out. Eph 2:2 Wherein in time past ye walked according to the course of this world, according to the prince of the power of the air, the spirit that now worketh in the children of disobedience.</a:t>
            </a:r>
            <a:endParaRPr lang="en-NZ" sz="3200" b="1" dirty="0">
              <a:solidFill>
                <a:schemeClr val="bg1"/>
              </a:solidFill>
            </a:endParaRPr>
          </a:p>
        </p:txBody>
      </p:sp>
    </p:spTree>
    <p:extLst>
      <p:ext uri="{BB962C8B-B14F-4D97-AF65-F5344CB8AC3E}">
        <p14:creationId xmlns:p14="http://schemas.microsoft.com/office/powerpoint/2010/main" val="4100901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34B91-907B-3479-0246-F885599537CB}"/>
              </a:ext>
            </a:extLst>
          </p:cNvPr>
          <p:cNvSpPr>
            <a:spLocks noGrp="1"/>
          </p:cNvSpPr>
          <p:nvPr>
            <p:ph type="body" idx="1"/>
          </p:nvPr>
        </p:nvSpPr>
        <p:spPr>
          <a:xfrm>
            <a:off x="838200" y="422031"/>
            <a:ext cx="10515600" cy="6119446"/>
          </a:xfrm>
        </p:spPr>
        <p:txBody>
          <a:bodyPr>
            <a:noAutofit/>
          </a:bodyPr>
          <a:lstStyle/>
          <a:p>
            <a:pPr algn="ctr"/>
            <a:r>
              <a:rPr lang="en-NZ" sz="3200" b="1" dirty="0">
                <a:solidFill>
                  <a:schemeClr val="bg1"/>
                </a:solidFill>
              </a:rPr>
              <a:t>Genesis 1:2a</a:t>
            </a:r>
          </a:p>
          <a:p>
            <a:pPr algn="ctr"/>
            <a:r>
              <a:rPr lang="en-US" sz="3200" b="1" dirty="0">
                <a:solidFill>
                  <a:schemeClr val="bg1"/>
                </a:solidFill>
              </a:rPr>
              <a:t>We are told a deep, intense darkness (OT:2822 – darkness (</a:t>
            </a:r>
            <a:r>
              <a:rPr lang="en-US" sz="3200" b="1" dirty="0" err="1">
                <a:solidFill>
                  <a:schemeClr val="bg1"/>
                </a:solidFill>
              </a:rPr>
              <a:t>Choshek</a:t>
            </a:r>
            <a:r>
              <a:rPr lang="en-US" sz="3200" b="1" dirty="0">
                <a:solidFill>
                  <a:schemeClr val="bg1"/>
                </a:solidFill>
              </a:rPr>
              <a:t>)) existed upon the deep (or abyss). Between verses 1 and 2, there is no written indication of </a:t>
            </a:r>
            <a:r>
              <a:rPr lang="en-US" sz="3200" b="1" dirty="0" err="1">
                <a:solidFill>
                  <a:schemeClr val="bg1"/>
                </a:solidFill>
              </a:rPr>
              <a:t>Yahuah</a:t>
            </a:r>
            <a:r>
              <a:rPr lang="en-US" sz="3200" b="1" dirty="0">
                <a:solidFill>
                  <a:schemeClr val="bg1"/>
                </a:solidFill>
              </a:rPr>
              <a:t> creating “this deep” ( or abyss).</a:t>
            </a:r>
          </a:p>
          <a:p>
            <a:pPr algn="ctr"/>
            <a:endParaRPr lang="en-US" sz="3200" b="1" dirty="0">
              <a:solidFill>
                <a:schemeClr val="bg1"/>
              </a:solidFill>
            </a:endParaRPr>
          </a:p>
          <a:p>
            <a:pPr algn="ctr"/>
            <a:r>
              <a:rPr lang="en-NZ" sz="3200" b="1" dirty="0">
                <a:solidFill>
                  <a:schemeClr val="bg1"/>
                </a:solidFill>
              </a:rPr>
              <a:t>And the earth </a:t>
            </a:r>
            <a:r>
              <a:rPr lang="en-NZ" sz="3200" b="1" dirty="0">
                <a:solidFill>
                  <a:srgbClr val="FF0000"/>
                </a:solidFill>
              </a:rPr>
              <a:t>came to be </a:t>
            </a:r>
            <a:r>
              <a:rPr lang="en-NZ" sz="3200" b="1" dirty="0">
                <a:solidFill>
                  <a:schemeClr val="bg1"/>
                </a:solidFill>
              </a:rPr>
              <a:t>(OT:1961 – become[s]</a:t>
            </a:r>
            <a:r>
              <a:rPr lang="he-IL" sz="3200" b="1" dirty="0">
                <a:solidFill>
                  <a:schemeClr val="bg1"/>
                </a:solidFill>
              </a:rPr>
              <a:t>.ת.י.ה( </a:t>
            </a:r>
            <a:endParaRPr lang="en-NZ" sz="3200" b="1" dirty="0">
              <a:solidFill>
                <a:schemeClr val="bg1"/>
              </a:solidFill>
            </a:endParaRPr>
          </a:p>
          <a:p>
            <a:pPr algn="ctr"/>
            <a:r>
              <a:rPr lang="en-NZ" sz="3200" b="1" dirty="0">
                <a:solidFill>
                  <a:schemeClr val="bg1"/>
                </a:solidFill>
              </a:rPr>
              <a:t>without form (OT:8414 – chaos </a:t>
            </a:r>
            <a:r>
              <a:rPr lang="he-IL" sz="3200" b="1" dirty="0">
                <a:solidFill>
                  <a:schemeClr val="bg1"/>
                </a:solidFill>
              </a:rPr>
              <a:t>תהוֹ( </a:t>
            </a:r>
            <a:endParaRPr lang="en-NZ" sz="3200" b="1" dirty="0">
              <a:solidFill>
                <a:schemeClr val="bg1"/>
              </a:solidFill>
            </a:endParaRPr>
          </a:p>
          <a:p>
            <a:pPr algn="ctr"/>
            <a:r>
              <a:rPr lang="en-NZ" sz="3200" b="1" dirty="0">
                <a:solidFill>
                  <a:schemeClr val="bg1"/>
                </a:solidFill>
              </a:rPr>
              <a:t>and void; (OT:922 - vacancy </a:t>
            </a:r>
            <a:r>
              <a:rPr lang="he-IL" sz="3200" b="1" dirty="0">
                <a:solidFill>
                  <a:schemeClr val="bg1"/>
                </a:solidFill>
              </a:rPr>
              <a:t>וֹבהוֹ( </a:t>
            </a:r>
            <a:endParaRPr lang="en-NZ" sz="3200" b="1" dirty="0">
              <a:solidFill>
                <a:schemeClr val="bg1"/>
              </a:solidFill>
            </a:endParaRPr>
          </a:p>
          <a:p>
            <a:pPr algn="ctr"/>
            <a:r>
              <a:rPr lang="en-NZ" sz="3200" b="1" dirty="0">
                <a:solidFill>
                  <a:schemeClr val="bg1"/>
                </a:solidFill>
              </a:rPr>
              <a:t>and darkness was (OT:2822 - darkness </a:t>
            </a:r>
            <a:r>
              <a:rPr lang="he-IL" sz="3200" b="1" dirty="0">
                <a:solidFill>
                  <a:schemeClr val="bg1"/>
                </a:solidFill>
              </a:rPr>
              <a:t>חשך ( </a:t>
            </a:r>
            <a:endParaRPr lang="en-NZ" sz="3200" b="1" dirty="0">
              <a:solidFill>
                <a:schemeClr val="bg1"/>
              </a:solidFill>
            </a:endParaRPr>
          </a:p>
          <a:p>
            <a:pPr algn="ctr"/>
            <a:r>
              <a:rPr lang="en-NZ" sz="3200" b="1" dirty="0">
                <a:solidFill>
                  <a:schemeClr val="bg1"/>
                </a:solidFill>
              </a:rPr>
              <a:t>upon the face of the deep. (OT:8415 - abyss </a:t>
            </a:r>
            <a:r>
              <a:rPr lang="he-IL" sz="3200" b="1" dirty="0">
                <a:solidFill>
                  <a:schemeClr val="bg1"/>
                </a:solidFill>
              </a:rPr>
              <a:t>תהוֹמ(</a:t>
            </a:r>
            <a:endParaRPr lang="en-NZ" sz="3200" b="1" dirty="0">
              <a:solidFill>
                <a:schemeClr val="bg1"/>
              </a:solidFill>
            </a:endParaRPr>
          </a:p>
        </p:txBody>
      </p:sp>
      <p:sp>
        <p:nvSpPr>
          <p:cNvPr id="2" name="Slide Number Placeholder 1">
            <a:extLst>
              <a:ext uri="{FF2B5EF4-FFF2-40B4-BE49-F238E27FC236}">
                <a16:creationId xmlns:a16="http://schemas.microsoft.com/office/drawing/2014/main" id="{93D5A943-A42F-2981-CE8F-6B34969F1D97}"/>
              </a:ext>
            </a:extLst>
          </p:cNvPr>
          <p:cNvSpPr>
            <a:spLocks noGrp="1"/>
          </p:cNvSpPr>
          <p:nvPr>
            <p:ph type="sldNum" sz="quarter" idx="12"/>
          </p:nvPr>
        </p:nvSpPr>
        <p:spPr/>
        <p:txBody>
          <a:bodyPr/>
          <a:lstStyle/>
          <a:p>
            <a:fld id="{2FDA12A7-3BA1-48B2-83C4-3D10D296D184}" type="slidenum">
              <a:rPr lang="en-NZ" smtClean="0"/>
              <a:t>53</a:t>
            </a:fld>
            <a:endParaRPr lang="en-NZ"/>
          </a:p>
        </p:txBody>
      </p:sp>
    </p:spTree>
    <p:extLst>
      <p:ext uri="{BB962C8B-B14F-4D97-AF65-F5344CB8AC3E}">
        <p14:creationId xmlns:p14="http://schemas.microsoft.com/office/powerpoint/2010/main" val="2858451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5B177D-BD53-150C-66FA-A9949BD1B231}"/>
              </a:ext>
            </a:extLst>
          </p:cNvPr>
          <p:cNvSpPr>
            <a:spLocks noGrp="1"/>
          </p:cNvSpPr>
          <p:nvPr>
            <p:ph type="body" sz="half" idx="2"/>
          </p:nvPr>
        </p:nvSpPr>
        <p:spPr>
          <a:xfrm>
            <a:off x="283028" y="1034221"/>
            <a:ext cx="11625943" cy="4789557"/>
          </a:xfrm>
        </p:spPr>
        <p:txBody>
          <a:bodyPr>
            <a:normAutofit/>
          </a:bodyPr>
          <a:lstStyle/>
          <a:p>
            <a:r>
              <a:rPr lang="en-NZ" sz="3200" b="1" dirty="0">
                <a:solidFill>
                  <a:schemeClr val="bg1"/>
                </a:solidFill>
              </a:rPr>
              <a:t>Wait … so in the beginning </a:t>
            </a:r>
            <a:r>
              <a:rPr lang="en-NZ" sz="3200" b="1" dirty="0" err="1">
                <a:solidFill>
                  <a:schemeClr val="bg1"/>
                </a:solidFill>
              </a:rPr>
              <a:t>Yahuah</a:t>
            </a:r>
            <a:r>
              <a:rPr lang="en-NZ" sz="3200" b="1" dirty="0">
                <a:solidFill>
                  <a:schemeClr val="bg1"/>
                </a:solidFill>
              </a:rPr>
              <a:t> created everything perfectly, then when </a:t>
            </a:r>
            <a:r>
              <a:rPr lang="en-NZ" sz="3200" b="1" dirty="0" err="1">
                <a:solidFill>
                  <a:schemeClr val="bg1"/>
                </a:solidFill>
              </a:rPr>
              <a:t>s.a.tan</a:t>
            </a:r>
            <a:r>
              <a:rPr lang="en-NZ" sz="3200" b="1" dirty="0">
                <a:solidFill>
                  <a:schemeClr val="bg1"/>
                </a:solidFill>
              </a:rPr>
              <a:t> was thrown out of Heaven he destroyed the already created Earth and the heaven it was in … hence that the moon does not shine on its own …</a:t>
            </a:r>
          </a:p>
          <a:p>
            <a:pPr algn="ctr"/>
            <a:endParaRPr lang="en-NZ" sz="3200" b="1" dirty="0">
              <a:solidFill>
                <a:schemeClr val="bg1"/>
              </a:solidFill>
            </a:endParaRPr>
          </a:p>
          <a:p>
            <a:pPr algn="ctr"/>
            <a:endParaRPr lang="en-NZ" sz="3200" b="1" dirty="0">
              <a:solidFill>
                <a:schemeClr val="bg1"/>
              </a:solidFill>
            </a:endParaRPr>
          </a:p>
          <a:p>
            <a:pPr algn="ctr"/>
            <a:r>
              <a:rPr lang="en-NZ" sz="3200" b="1" dirty="0">
                <a:solidFill>
                  <a:schemeClr val="bg1"/>
                </a:solidFill>
              </a:rPr>
              <a:t>If even the moon does not shine, …</a:t>
            </a:r>
          </a:p>
          <a:p>
            <a:pPr algn="ctr"/>
            <a:r>
              <a:rPr lang="en-NZ" sz="3200" b="1" dirty="0">
                <a:solidFill>
                  <a:schemeClr val="bg1"/>
                </a:solidFill>
              </a:rPr>
              <a:t> - Job 25:5</a:t>
            </a:r>
          </a:p>
          <a:p>
            <a:endParaRPr lang="en-NZ" dirty="0"/>
          </a:p>
        </p:txBody>
      </p:sp>
      <p:sp>
        <p:nvSpPr>
          <p:cNvPr id="2" name="Slide Number Placeholder 1">
            <a:extLst>
              <a:ext uri="{FF2B5EF4-FFF2-40B4-BE49-F238E27FC236}">
                <a16:creationId xmlns:a16="http://schemas.microsoft.com/office/drawing/2014/main" id="{D9643974-D3D1-E788-39DB-1862657934F5}"/>
              </a:ext>
            </a:extLst>
          </p:cNvPr>
          <p:cNvSpPr>
            <a:spLocks noGrp="1"/>
          </p:cNvSpPr>
          <p:nvPr>
            <p:ph type="sldNum" sz="quarter" idx="12"/>
          </p:nvPr>
        </p:nvSpPr>
        <p:spPr/>
        <p:txBody>
          <a:bodyPr/>
          <a:lstStyle/>
          <a:p>
            <a:fld id="{2FDA12A7-3BA1-48B2-83C4-3D10D296D184}" type="slidenum">
              <a:rPr lang="en-NZ" smtClean="0"/>
              <a:t>54</a:t>
            </a:fld>
            <a:endParaRPr lang="en-NZ"/>
          </a:p>
        </p:txBody>
      </p:sp>
    </p:spTree>
    <p:extLst>
      <p:ext uri="{BB962C8B-B14F-4D97-AF65-F5344CB8AC3E}">
        <p14:creationId xmlns:p14="http://schemas.microsoft.com/office/powerpoint/2010/main" val="205987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CD3615-8C26-6BBB-4C76-478855D5FA51}"/>
              </a:ext>
            </a:extLst>
          </p:cNvPr>
          <p:cNvSpPr txBox="1"/>
          <p:nvPr/>
        </p:nvSpPr>
        <p:spPr>
          <a:xfrm>
            <a:off x="1167283" y="2459504"/>
            <a:ext cx="9857433" cy="1938992"/>
          </a:xfrm>
          <a:prstGeom prst="rect">
            <a:avLst/>
          </a:prstGeom>
          <a:noFill/>
        </p:spPr>
        <p:txBody>
          <a:bodyPr wrap="square">
            <a:spAutoFit/>
          </a:bodyPr>
          <a:lstStyle/>
          <a:p>
            <a:pPr algn="ctr"/>
            <a:r>
              <a:rPr lang="en-US" sz="4000" b="1" dirty="0">
                <a:solidFill>
                  <a:schemeClr val="bg1"/>
                </a:solidFill>
              </a:rPr>
              <a:t>By the way, have you ever noticed that </a:t>
            </a:r>
          </a:p>
          <a:p>
            <a:pPr algn="ctr"/>
            <a:r>
              <a:rPr lang="en-US" sz="4000" b="1" dirty="0">
                <a:solidFill>
                  <a:schemeClr val="bg1"/>
                </a:solidFill>
              </a:rPr>
              <a:t>when there is lightning, there is thunder </a:t>
            </a:r>
          </a:p>
          <a:p>
            <a:pPr algn="ctr"/>
            <a:r>
              <a:rPr lang="en-US" sz="4000" b="1" dirty="0">
                <a:solidFill>
                  <a:schemeClr val="bg1"/>
                </a:solidFill>
              </a:rPr>
              <a:t>and often there is some sort of damage?</a:t>
            </a:r>
            <a:endParaRPr lang="en-NZ" sz="4000" b="1" dirty="0">
              <a:solidFill>
                <a:schemeClr val="bg1"/>
              </a:solidFill>
            </a:endParaRPr>
          </a:p>
        </p:txBody>
      </p:sp>
      <p:sp>
        <p:nvSpPr>
          <p:cNvPr id="2" name="Slide Number Placeholder 1">
            <a:extLst>
              <a:ext uri="{FF2B5EF4-FFF2-40B4-BE49-F238E27FC236}">
                <a16:creationId xmlns:a16="http://schemas.microsoft.com/office/drawing/2014/main" id="{E0244E47-A916-775E-B9C1-4A3B8269BDDA}"/>
              </a:ext>
            </a:extLst>
          </p:cNvPr>
          <p:cNvSpPr>
            <a:spLocks noGrp="1"/>
          </p:cNvSpPr>
          <p:nvPr>
            <p:ph type="sldNum" sz="quarter" idx="12"/>
          </p:nvPr>
        </p:nvSpPr>
        <p:spPr/>
        <p:txBody>
          <a:bodyPr/>
          <a:lstStyle/>
          <a:p>
            <a:fld id="{2FDA12A7-3BA1-48B2-83C4-3D10D296D184}" type="slidenum">
              <a:rPr lang="en-NZ" smtClean="0"/>
              <a:t>55</a:t>
            </a:fld>
            <a:endParaRPr lang="en-NZ"/>
          </a:p>
        </p:txBody>
      </p:sp>
    </p:spTree>
    <p:extLst>
      <p:ext uri="{BB962C8B-B14F-4D97-AF65-F5344CB8AC3E}">
        <p14:creationId xmlns:p14="http://schemas.microsoft.com/office/powerpoint/2010/main" val="14574608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7108A2-2521-2E1C-A2A6-F2747031EBA0}"/>
              </a:ext>
            </a:extLst>
          </p:cNvPr>
          <p:cNvPicPr>
            <a:picLocks noChangeAspect="1"/>
          </p:cNvPicPr>
          <p:nvPr/>
        </p:nvPicPr>
        <p:blipFill>
          <a:blip r:embed="rId2"/>
          <a:stretch>
            <a:fillRect/>
          </a:stretch>
        </p:blipFill>
        <p:spPr>
          <a:xfrm>
            <a:off x="1" y="0"/>
            <a:ext cx="12192000" cy="6858000"/>
          </a:xfrm>
          <a:prstGeom prst="rect">
            <a:avLst/>
          </a:prstGeom>
        </p:spPr>
      </p:pic>
      <p:sp>
        <p:nvSpPr>
          <p:cNvPr id="3" name="Slide Number Placeholder 2">
            <a:extLst>
              <a:ext uri="{FF2B5EF4-FFF2-40B4-BE49-F238E27FC236}">
                <a16:creationId xmlns:a16="http://schemas.microsoft.com/office/drawing/2014/main" id="{9D79F098-09D5-489E-AF22-5013C711B51A}"/>
              </a:ext>
            </a:extLst>
          </p:cNvPr>
          <p:cNvSpPr>
            <a:spLocks noGrp="1"/>
          </p:cNvSpPr>
          <p:nvPr>
            <p:ph type="sldNum" sz="quarter" idx="12"/>
          </p:nvPr>
        </p:nvSpPr>
        <p:spPr/>
        <p:txBody>
          <a:bodyPr/>
          <a:lstStyle/>
          <a:p>
            <a:fld id="{2FDA12A7-3BA1-48B2-83C4-3D10D296D184}" type="slidenum">
              <a:rPr lang="en-NZ" smtClean="0"/>
              <a:t>56</a:t>
            </a:fld>
            <a:endParaRPr lang="en-NZ"/>
          </a:p>
        </p:txBody>
      </p:sp>
    </p:spTree>
    <p:extLst>
      <p:ext uri="{BB962C8B-B14F-4D97-AF65-F5344CB8AC3E}">
        <p14:creationId xmlns:p14="http://schemas.microsoft.com/office/powerpoint/2010/main" val="13969109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CC8D2E-C459-D394-EFA3-5890BD34B023}"/>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6CFDCB05-BEF9-DDDB-3640-656C7018D34B}"/>
              </a:ext>
            </a:extLst>
          </p:cNvPr>
          <p:cNvSpPr>
            <a:spLocks noGrp="1"/>
          </p:cNvSpPr>
          <p:nvPr>
            <p:ph type="sldNum" sz="quarter" idx="12"/>
          </p:nvPr>
        </p:nvSpPr>
        <p:spPr/>
        <p:txBody>
          <a:bodyPr/>
          <a:lstStyle/>
          <a:p>
            <a:fld id="{2FDA12A7-3BA1-48B2-83C4-3D10D296D184}" type="slidenum">
              <a:rPr lang="en-NZ" smtClean="0"/>
              <a:t>57</a:t>
            </a:fld>
            <a:endParaRPr lang="en-NZ"/>
          </a:p>
        </p:txBody>
      </p:sp>
    </p:spTree>
    <p:extLst>
      <p:ext uri="{BB962C8B-B14F-4D97-AF65-F5344CB8AC3E}">
        <p14:creationId xmlns:p14="http://schemas.microsoft.com/office/powerpoint/2010/main" val="12289782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BDC87D8-DCE0-F4D6-1D1C-E1D339E8FB05}"/>
              </a:ext>
            </a:extLst>
          </p:cNvPr>
          <p:cNvSpPr>
            <a:spLocks noGrp="1"/>
          </p:cNvSpPr>
          <p:nvPr>
            <p:ph type="body" sz="half" idx="2"/>
          </p:nvPr>
        </p:nvSpPr>
        <p:spPr>
          <a:xfrm>
            <a:off x="888383" y="1725804"/>
            <a:ext cx="10415234" cy="3406391"/>
          </a:xfrm>
        </p:spPr>
        <p:txBody>
          <a:bodyPr>
            <a:normAutofit lnSpcReduction="10000"/>
          </a:bodyPr>
          <a:lstStyle/>
          <a:p>
            <a:pPr algn="ctr"/>
            <a:endParaRPr lang="en-NZ" sz="4000" dirty="0"/>
          </a:p>
          <a:p>
            <a:pPr algn="ctr"/>
            <a:r>
              <a:rPr lang="en-NZ" sz="4000" b="1" i="1" dirty="0">
                <a:solidFill>
                  <a:schemeClr val="bg1"/>
                </a:solidFill>
              </a:rPr>
              <a:t>His tail drew a third of the stars of heaven and threw them to the earth. And the dragon stood before the woman who was ready to give birth, to devour her child as soon as it was born.</a:t>
            </a:r>
          </a:p>
          <a:p>
            <a:pPr algn="ctr"/>
            <a:r>
              <a:rPr lang="en-NZ" sz="4000" b="1" i="1" dirty="0">
                <a:solidFill>
                  <a:schemeClr val="bg1"/>
                </a:solidFill>
              </a:rPr>
              <a:t>- Revelation 12:4</a:t>
            </a:r>
          </a:p>
        </p:txBody>
      </p:sp>
      <p:sp>
        <p:nvSpPr>
          <p:cNvPr id="2" name="Slide Number Placeholder 1">
            <a:extLst>
              <a:ext uri="{FF2B5EF4-FFF2-40B4-BE49-F238E27FC236}">
                <a16:creationId xmlns:a16="http://schemas.microsoft.com/office/drawing/2014/main" id="{08C9B35E-2214-A211-07BA-5D2E6101F98D}"/>
              </a:ext>
            </a:extLst>
          </p:cNvPr>
          <p:cNvSpPr>
            <a:spLocks noGrp="1"/>
          </p:cNvSpPr>
          <p:nvPr>
            <p:ph type="sldNum" sz="quarter" idx="12"/>
          </p:nvPr>
        </p:nvSpPr>
        <p:spPr/>
        <p:txBody>
          <a:bodyPr/>
          <a:lstStyle/>
          <a:p>
            <a:fld id="{2FDA12A7-3BA1-48B2-83C4-3D10D296D184}" type="slidenum">
              <a:rPr lang="en-NZ" smtClean="0"/>
              <a:t>58</a:t>
            </a:fld>
            <a:endParaRPr lang="en-NZ"/>
          </a:p>
        </p:txBody>
      </p:sp>
    </p:spTree>
    <p:extLst>
      <p:ext uri="{BB962C8B-B14F-4D97-AF65-F5344CB8AC3E}">
        <p14:creationId xmlns:p14="http://schemas.microsoft.com/office/powerpoint/2010/main" val="1773487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848F7B-9FFC-40D0-C154-DE85C83E1EAA}"/>
              </a:ext>
            </a:extLst>
          </p:cNvPr>
          <p:cNvSpPr>
            <a:spLocks noGrp="1"/>
          </p:cNvSpPr>
          <p:nvPr>
            <p:ph idx="1"/>
          </p:nvPr>
        </p:nvSpPr>
        <p:spPr>
          <a:xfrm>
            <a:off x="838200" y="1547643"/>
            <a:ext cx="10515600" cy="3320587"/>
          </a:xfrm>
        </p:spPr>
        <p:txBody>
          <a:bodyPr>
            <a:normAutofit fontScale="55000" lnSpcReduction="20000"/>
          </a:bodyPr>
          <a:lstStyle/>
          <a:p>
            <a:pPr marL="0" indent="0" algn="ctr">
              <a:buNone/>
            </a:pPr>
            <a:endParaRPr lang="en-NZ" sz="3600" dirty="0"/>
          </a:p>
          <a:p>
            <a:pPr marL="0" indent="0" algn="ctr">
              <a:buNone/>
            </a:pPr>
            <a:endParaRPr lang="en-NZ" sz="3600" dirty="0"/>
          </a:p>
          <a:p>
            <a:pPr marL="0" indent="0" algn="ctr">
              <a:lnSpc>
                <a:spcPct val="120000"/>
              </a:lnSpc>
              <a:buNone/>
            </a:pPr>
            <a:r>
              <a:rPr lang="en-NZ" sz="6400" b="1" dirty="0">
                <a:solidFill>
                  <a:schemeClr val="bg1"/>
                </a:solidFill>
              </a:rPr>
              <a:t>Lucifer hated everything </a:t>
            </a:r>
            <a:r>
              <a:rPr lang="en-NZ" sz="6400" b="1" dirty="0" err="1">
                <a:solidFill>
                  <a:schemeClr val="bg1"/>
                </a:solidFill>
              </a:rPr>
              <a:t>Yahuah</a:t>
            </a:r>
            <a:r>
              <a:rPr lang="en-NZ" sz="6400" b="1" dirty="0">
                <a:solidFill>
                  <a:schemeClr val="bg1"/>
                </a:solidFill>
              </a:rPr>
              <a:t> created </a:t>
            </a:r>
          </a:p>
          <a:p>
            <a:pPr marL="0" indent="0" algn="ctr">
              <a:lnSpc>
                <a:spcPct val="120000"/>
              </a:lnSpc>
              <a:buNone/>
            </a:pPr>
            <a:r>
              <a:rPr lang="en-NZ" sz="6400" b="1" dirty="0">
                <a:solidFill>
                  <a:schemeClr val="bg1"/>
                </a:solidFill>
              </a:rPr>
              <a:t>that not only did he want to destroy mankind </a:t>
            </a:r>
          </a:p>
          <a:p>
            <a:pPr marL="0" indent="0" algn="ctr">
              <a:lnSpc>
                <a:spcPct val="120000"/>
              </a:lnSpc>
              <a:buNone/>
            </a:pPr>
            <a:r>
              <a:rPr lang="en-NZ" sz="6400" b="1" dirty="0">
                <a:solidFill>
                  <a:schemeClr val="bg1"/>
                </a:solidFill>
              </a:rPr>
              <a:t>but also the angels, praise Yahuah that he was </a:t>
            </a:r>
          </a:p>
          <a:p>
            <a:pPr marL="0" indent="0" algn="ctr">
              <a:lnSpc>
                <a:spcPct val="120000"/>
              </a:lnSpc>
              <a:buNone/>
            </a:pPr>
            <a:r>
              <a:rPr lang="en-NZ" sz="6400" b="1" dirty="0">
                <a:solidFill>
                  <a:schemeClr val="bg1"/>
                </a:solidFill>
              </a:rPr>
              <a:t>only able to deceive one-third of the angels.</a:t>
            </a:r>
          </a:p>
        </p:txBody>
      </p:sp>
      <p:sp>
        <p:nvSpPr>
          <p:cNvPr id="2" name="Slide Number Placeholder 1">
            <a:extLst>
              <a:ext uri="{FF2B5EF4-FFF2-40B4-BE49-F238E27FC236}">
                <a16:creationId xmlns:a16="http://schemas.microsoft.com/office/drawing/2014/main" id="{88530D89-A6D8-EBB4-7433-FF3119D5F4FA}"/>
              </a:ext>
            </a:extLst>
          </p:cNvPr>
          <p:cNvSpPr>
            <a:spLocks noGrp="1"/>
          </p:cNvSpPr>
          <p:nvPr>
            <p:ph type="sldNum" sz="quarter" idx="12"/>
          </p:nvPr>
        </p:nvSpPr>
        <p:spPr/>
        <p:txBody>
          <a:bodyPr/>
          <a:lstStyle/>
          <a:p>
            <a:fld id="{2FDA12A7-3BA1-48B2-83C4-3D10D296D184}" type="slidenum">
              <a:rPr lang="en-NZ" smtClean="0"/>
              <a:t>59</a:t>
            </a:fld>
            <a:endParaRPr lang="en-NZ"/>
          </a:p>
        </p:txBody>
      </p:sp>
    </p:spTree>
    <p:extLst>
      <p:ext uri="{BB962C8B-B14F-4D97-AF65-F5344CB8AC3E}">
        <p14:creationId xmlns:p14="http://schemas.microsoft.com/office/powerpoint/2010/main" val="2495508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51D87A-8DB8-282A-12B2-39EF13563A49}"/>
              </a:ext>
            </a:extLst>
          </p:cNvPr>
          <p:cNvPicPr>
            <a:picLocks noChangeAspect="1"/>
          </p:cNvPicPr>
          <p:nvPr/>
        </p:nvPicPr>
        <p:blipFill>
          <a:blip r:embed="rId2"/>
          <a:stretch>
            <a:fillRect/>
          </a:stretch>
        </p:blipFill>
        <p:spPr>
          <a:xfrm>
            <a:off x="-1524" y="0"/>
            <a:ext cx="12192000" cy="6858000"/>
          </a:xfrm>
          <a:prstGeom prst="rect">
            <a:avLst/>
          </a:prstGeom>
        </p:spPr>
      </p:pic>
      <p:sp>
        <p:nvSpPr>
          <p:cNvPr id="3" name="Slide Number Placeholder 2">
            <a:extLst>
              <a:ext uri="{FF2B5EF4-FFF2-40B4-BE49-F238E27FC236}">
                <a16:creationId xmlns:a16="http://schemas.microsoft.com/office/drawing/2014/main" id="{3DF42B74-B852-F03E-5324-C1DF2588C640}"/>
              </a:ext>
            </a:extLst>
          </p:cNvPr>
          <p:cNvSpPr>
            <a:spLocks noGrp="1"/>
          </p:cNvSpPr>
          <p:nvPr>
            <p:ph type="sldNum" sz="quarter" idx="12"/>
          </p:nvPr>
        </p:nvSpPr>
        <p:spPr/>
        <p:txBody>
          <a:bodyPr/>
          <a:lstStyle/>
          <a:p>
            <a:fld id="{2FDA12A7-3BA1-48B2-83C4-3D10D296D184}" type="slidenum">
              <a:rPr lang="en-NZ" smtClean="0"/>
              <a:t>6</a:t>
            </a:fld>
            <a:endParaRPr lang="en-NZ"/>
          </a:p>
        </p:txBody>
      </p:sp>
      <p:sp>
        <p:nvSpPr>
          <p:cNvPr id="5" name="TextBox 4">
            <a:extLst>
              <a:ext uri="{FF2B5EF4-FFF2-40B4-BE49-F238E27FC236}">
                <a16:creationId xmlns:a16="http://schemas.microsoft.com/office/drawing/2014/main" id="{CEABEAD8-5FEB-E751-85D9-1736CA0306A2}"/>
              </a:ext>
            </a:extLst>
          </p:cNvPr>
          <p:cNvSpPr txBox="1"/>
          <p:nvPr/>
        </p:nvSpPr>
        <p:spPr>
          <a:xfrm>
            <a:off x="1821526" y="1193016"/>
            <a:ext cx="8691824" cy="5016758"/>
          </a:xfrm>
          <a:prstGeom prst="rect">
            <a:avLst/>
          </a:prstGeom>
          <a:noFill/>
        </p:spPr>
        <p:txBody>
          <a:bodyPr wrap="square">
            <a:spAutoFit/>
          </a:bodyPr>
          <a:lstStyle/>
          <a:p>
            <a:pPr marL="0" marR="0" lvl="0" indent="0" algn="ctr" defTabSz="914400" rtl="0" eaLnBrk="1" fontAlgn="auto" latinLnBrk="0" hangingPunct="1">
              <a:lnSpc>
                <a:spcPct val="100000"/>
              </a:lnSpc>
              <a:spcAft>
                <a:spcPts val="0"/>
              </a:spcAft>
              <a:buClrTx/>
              <a:buSzTx/>
              <a:buFont typeface="Arial" panose="020B0604020202020204" pitchFamily="34" charset="0"/>
              <a:buNone/>
              <a:tabLst/>
              <a:defRPr/>
            </a:pPr>
            <a:r>
              <a:rPr lang="en-NZ" sz="3200" b="1" dirty="0">
                <a:latin typeface="Calibri" panose="020F0502020204030204"/>
              </a:rPr>
              <a:t>7</a:t>
            </a:r>
            <a:r>
              <a:rPr kumimoji="0" lang="en-NZ" sz="3200" b="1" i="0" u="none" strike="noStrike" kern="1200" cap="none" spc="0" normalizeH="0" baseline="0" noProof="0" dirty="0">
                <a:ln>
                  <a:noFill/>
                </a:ln>
                <a:effectLst/>
                <a:uLnTx/>
                <a:uFillTx/>
                <a:latin typeface="Calibri" panose="020F0502020204030204"/>
              </a:rPr>
              <a:t>.And war broke out in heaven: Michael and his angels fought with the dragon; and the dragon and his angels fought, 8.but they did not prevail, nor was a place found for them in heaven any longer</a:t>
            </a:r>
            <a:r>
              <a:rPr lang="en-NZ" sz="3200" b="1" dirty="0">
                <a:latin typeface="Calibri" panose="020F0502020204030204"/>
              </a:rPr>
              <a:t>. </a:t>
            </a:r>
          </a:p>
          <a:p>
            <a:pPr marL="0" marR="0" lvl="0" indent="0" algn="ctr" defTabSz="914400" rtl="0" eaLnBrk="1" fontAlgn="auto" latinLnBrk="0" hangingPunct="1">
              <a:lnSpc>
                <a:spcPct val="100000"/>
              </a:lnSpc>
              <a:spcAft>
                <a:spcPts val="0"/>
              </a:spcAft>
              <a:buClrTx/>
              <a:buSzTx/>
              <a:buFont typeface="Arial" panose="020B0604020202020204" pitchFamily="34" charset="0"/>
              <a:buNone/>
              <a:tabLst/>
              <a:defRPr/>
            </a:pPr>
            <a:r>
              <a:rPr lang="en-NZ" sz="3200" b="1" dirty="0">
                <a:latin typeface="Calibri" panose="020F0502020204030204"/>
              </a:rPr>
              <a:t>9.So the great dragon was cast out, that serpent of old, called the Devil and </a:t>
            </a:r>
            <a:r>
              <a:rPr lang="en-NZ" sz="3200" b="1" dirty="0" err="1">
                <a:latin typeface="Calibri" panose="020F0502020204030204"/>
              </a:rPr>
              <a:t>s.a.tan</a:t>
            </a:r>
            <a:r>
              <a:rPr lang="en-NZ" sz="3200" b="1" dirty="0">
                <a:latin typeface="Calibri" panose="020F0502020204030204"/>
              </a:rPr>
              <a:t>, who deceives the whole world; he was cast to the earth, and his angels were cast out with him.</a:t>
            </a:r>
            <a:r>
              <a:rPr kumimoji="0" lang="en-NZ" sz="3200" b="1" i="0" u="none" strike="noStrike" kern="1200" cap="none" spc="0" normalizeH="0" baseline="0" noProof="0" dirty="0">
                <a:ln>
                  <a:noFill/>
                </a:ln>
                <a:effectLst/>
                <a:uLnTx/>
                <a:uFillTx/>
                <a:latin typeface="Calibri" panose="020F0502020204030204"/>
              </a:rPr>
              <a:t> </a:t>
            </a:r>
          </a:p>
          <a:p>
            <a:pPr marL="0" marR="0" lvl="0" indent="0" algn="ctr" defTabSz="914400" rtl="0" eaLnBrk="1" fontAlgn="auto" latinLnBrk="0" hangingPunct="1">
              <a:lnSpc>
                <a:spcPct val="100000"/>
              </a:lnSpc>
              <a:spcAft>
                <a:spcPts val="0"/>
              </a:spcAft>
              <a:buClrTx/>
              <a:buSzTx/>
              <a:buFont typeface="Arial" panose="020B0604020202020204" pitchFamily="34" charset="0"/>
              <a:buNone/>
              <a:tabLst/>
              <a:defRPr/>
            </a:pPr>
            <a:r>
              <a:rPr kumimoji="0" lang="en-NZ" sz="3200" b="1" i="0" u="none" strike="noStrike" kern="1200" cap="none" spc="0" normalizeH="0" baseline="0" noProof="0" dirty="0">
                <a:ln>
                  <a:noFill/>
                </a:ln>
                <a:effectLst/>
                <a:uLnTx/>
                <a:uFillTx/>
                <a:latin typeface="Calibri" panose="020F0502020204030204"/>
              </a:rPr>
              <a:t>– Revelation 12:7-9</a:t>
            </a:r>
          </a:p>
        </p:txBody>
      </p:sp>
      <p:pic>
        <p:nvPicPr>
          <p:cNvPr id="11" name="Content Placeholder 10">
            <a:extLst>
              <a:ext uri="{FF2B5EF4-FFF2-40B4-BE49-F238E27FC236}">
                <a16:creationId xmlns:a16="http://schemas.microsoft.com/office/drawing/2014/main" id="{9EC8261F-0BFD-60EE-BFCE-52CEB015031B}"/>
              </a:ext>
            </a:extLst>
          </p:cNvPr>
          <p:cNvPicPr>
            <a:picLocks noGrp="1" noChangeAspect="1"/>
          </p:cNvPicPr>
          <p:nvPr>
            <p:ph idx="1"/>
          </p:nvPr>
        </p:nvPicPr>
        <p:blipFill>
          <a:blip r:embed="rId3"/>
          <a:stretch>
            <a:fillRect/>
          </a:stretch>
        </p:blipFill>
        <p:spPr>
          <a:xfrm>
            <a:off x="2947088" y="136525"/>
            <a:ext cx="6440699" cy="1300389"/>
          </a:xfrm>
        </p:spPr>
      </p:pic>
    </p:spTree>
    <p:extLst>
      <p:ext uri="{BB962C8B-B14F-4D97-AF65-F5344CB8AC3E}">
        <p14:creationId xmlns:p14="http://schemas.microsoft.com/office/powerpoint/2010/main" val="385700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F54FBF-E606-6356-8729-D5BAB2D49869}"/>
              </a:ext>
            </a:extLst>
          </p:cNvPr>
          <p:cNvSpPr>
            <a:spLocks noGrp="1"/>
          </p:cNvSpPr>
          <p:nvPr>
            <p:ph idx="1"/>
          </p:nvPr>
        </p:nvSpPr>
        <p:spPr>
          <a:xfrm>
            <a:off x="838200" y="1024930"/>
            <a:ext cx="10515600" cy="3287225"/>
          </a:xfrm>
        </p:spPr>
        <p:txBody>
          <a:bodyPr>
            <a:normAutofit/>
          </a:bodyPr>
          <a:lstStyle/>
          <a:p>
            <a:pPr marL="0" indent="0">
              <a:buNone/>
            </a:pPr>
            <a:endParaRPr lang="en-NZ" dirty="0"/>
          </a:p>
          <a:p>
            <a:pPr marL="0" indent="0">
              <a:buNone/>
            </a:pPr>
            <a:endParaRPr lang="en-NZ" dirty="0"/>
          </a:p>
          <a:p>
            <a:pPr marL="0" indent="0">
              <a:buNone/>
            </a:pPr>
            <a:endParaRPr lang="en-NZ" dirty="0"/>
          </a:p>
          <a:p>
            <a:pPr marL="0" indent="0" algn="ctr">
              <a:buNone/>
            </a:pPr>
            <a:r>
              <a:rPr lang="en-NZ" sz="4400" b="1" dirty="0">
                <a:solidFill>
                  <a:schemeClr val="bg1"/>
                </a:solidFill>
              </a:rPr>
              <a:t>What accusation did Lucifer have </a:t>
            </a:r>
          </a:p>
          <a:p>
            <a:pPr marL="0" indent="0" algn="ctr">
              <a:buNone/>
            </a:pPr>
            <a:r>
              <a:rPr lang="en-NZ" sz="4400" b="1" dirty="0">
                <a:solidFill>
                  <a:schemeClr val="bg1"/>
                </a:solidFill>
              </a:rPr>
              <a:t>against Yahuah from the beginning?</a:t>
            </a:r>
          </a:p>
        </p:txBody>
      </p:sp>
      <p:sp>
        <p:nvSpPr>
          <p:cNvPr id="2" name="Slide Number Placeholder 1">
            <a:extLst>
              <a:ext uri="{FF2B5EF4-FFF2-40B4-BE49-F238E27FC236}">
                <a16:creationId xmlns:a16="http://schemas.microsoft.com/office/drawing/2014/main" id="{D93845E0-27DC-6B1A-11DB-1094F6A23973}"/>
              </a:ext>
            </a:extLst>
          </p:cNvPr>
          <p:cNvSpPr>
            <a:spLocks noGrp="1"/>
          </p:cNvSpPr>
          <p:nvPr>
            <p:ph type="sldNum" sz="quarter" idx="12"/>
          </p:nvPr>
        </p:nvSpPr>
        <p:spPr/>
        <p:txBody>
          <a:bodyPr/>
          <a:lstStyle/>
          <a:p>
            <a:fld id="{2FDA12A7-3BA1-48B2-83C4-3D10D296D184}" type="slidenum">
              <a:rPr lang="en-NZ" smtClean="0"/>
              <a:t>60</a:t>
            </a:fld>
            <a:endParaRPr lang="en-NZ"/>
          </a:p>
        </p:txBody>
      </p:sp>
    </p:spTree>
    <p:extLst>
      <p:ext uri="{BB962C8B-B14F-4D97-AF65-F5344CB8AC3E}">
        <p14:creationId xmlns:p14="http://schemas.microsoft.com/office/powerpoint/2010/main" val="1324436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868ED-5FEF-AEA5-CF6C-5C02C603CECE}"/>
              </a:ext>
            </a:extLst>
          </p:cNvPr>
          <p:cNvSpPr>
            <a:spLocks noGrp="1"/>
          </p:cNvSpPr>
          <p:nvPr>
            <p:ph idx="1"/>
          </p:nvPr>
        </p:nvSpPr>
        <p:spPr>
          <a:xfrm>
            <a:off x="748864" y="1175655"/>
            <a:ext cx="10515600" cy="4274731"/>
          </a:xfrm>
        </p:spPr>
        <p:txBody>
          <a:bodyPr>
            <a:normAutofit fontScale="85000" lnSpcReduction="20000"/>
          </a:bodyPr>
          <a:lstStyle/>
          <a:p>
            <a:pPr marL="0" indent="0" algn="ctr">
              <a:buNone/>
            </a:pPr>
            <a:endParaRPr lang="en-NZ" sz="4000" dirty="0"/>
          </a:p>
          <a:p>
            <a:pPr marL="0" indent="0" algn="ctr">
              <a:buNone/>
            </a:pPr>
            <a:r>
              <a:rPr lang="en-NZ" sz="5200" b="1" dirty="0">
                <a:solidFill>
                  <a:schemeClr val="bg1"/>
                </a:solidFill>
              </a:rPr>
              <a:t>“Have You not made a hedge around him, </a:t>
            </a:r>
          </a:p>
          <a:p>
            <a:pPr marL="0" indent="0" algn="ctr">
              <a:buNone/>
            </a:pPr>
            <a:r>
              <a:rPr lang="en-NZ" sz="5200" b="1" dirty="0">
                <a:solidFill>
                  <a:schemeClr val="bg1"/>
                </a:solidFill>
              </a:rPr>
              <a:t>around his household, and around all that </a:t>
            </a:r>
          </a:p>
          <a:p>
            <a:pPr marL="0" indent="0" algn="ctr">
              <a:buNone/>
            </a:pPr>
            <a:r>
              <a:rPr lang="en-NZ" sz="5200" b="1" dirty="0">
                <a:solidFill>
                  <a:schemeClr val="bg1"/>
                </a:solidFill>
              </a:rPr>
              <a:t>he has on every side? You have blessed the </a:t>
            </a:r>
          </a:p>
          <a:p>
            <a:pPr marL="0" indent="0" algn="ctr">
              <a:buNone/>
            </a:pPr>
            <a:r>
              <a:rPr lang="en-NZ" sz="5200" b="1" dirty="0">
                <a:solidFill>
                  <a:schemeClr val="bg1"/>
                </a:solidFill>
              </a:rPr>
              <a:t>work of his hands, and his possessions have </a:t>
            </a:r>
          </a:p>
          <a:p>
            <a:pPr marL="0" indent="0" algn="ctr">
              <a:buNone/>
            </a:pPr>
            <a:r>
              <a:rPr lang="en-NZ" sz="5200" b="1" dirty="0">
                <a:solidFill>
                  <a:schemeClr val="bg1"/>
                </a:solidFill>
              </a:rPr>
              <a:t>increased in the land.” </a:t>
            </a:r>
          </a:p>
          <a:p>
            <a:pPr marL="0" indent="0" algn="ctr">
              <a:buNone/>
            </a:pPr>
            <a:r>
              <a:rPr lang="en-NZ" sz="5200" b="1" dirty="0">
                <a:solidFill>
                  <a:schemeClr val="bg1"/>
                </a:solidFill>
              </a:rPr>
              <a:t>- Job 1:10 </a:t>
            </a:r>
          </a:p>
        </p:txBody>
      </p:sp>
      <p:sp>
        <p:nvSpPr>
          <p:cNvPr id="2" name="Slide Number Placeholder 1">
            <a:extLst>
              <a:ext uri="{FF2B5EF4-FFF2-40B4-BE49-F238E27FC236}">
                <a16:creationId xmlns:a16="http://schemas.microsoft.com/office/drawing/2014/main" id="{E8B70EC6-1352-C32D-4C4B-82D5A7B59814}"/>
              </a:ext>
            </a:extLst>
          </p:cNvPr>
          <p:cNvSpPr>
            <a:spLocks noGrp="1"/>
          </p:cNvSpPr>
          <p:nvPr>
            <p:ph type="sldNum" sz="quarter" idx="12"/>
          </p:nvPr>
        </p:nvSpPr>
        <p:spPr/>
        <p:txBody>
          <a:bodyPr/>
          <a:lstStyle/>
          <a:p>
            <a:fld id="{2FDA12A7-3BA1-48B2-83C4-3D10D296D184}" type="slidenum">
              <a:rPr lang="en-NZ" smtClean="0"/>
              <a:t>61</a:t>
            </a:fld>
            <a:endParaRPr lang="en-NZ"/>
          </a:p>
        </p:txBody>
      </p:sp>
    </p:spTree>
    <p:extLst>
      <p:ext uri="{BB962C8B-B14F-4D97-AF65-F5344CB8AC3E}">
        <p14:creationId xmlns:p14="http://schemas.microsoft.com/office/powerpoint/2010/main" val="2567902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F81301-6036-719F-DB9A-BBDBDC4CD3F0}"/>
              </a:ext>
            </a:extLst>
          </p:cNvPr>
          <p:cNvSpPr>
            <a:spLocks noGrp="1"/>
          </p:cNvSpPr>
          <p:nvPr>
            <p:ph type="body" sz="half" idx="2"/>
          </p:nvPr>
        </p:nvSpPr>
        <p:spPr>
          <a:xfrm>
            <a:off x="786783" y="1610248"/>
            <a:ext cx="10618434" cy="3637504"/>
          </a:xfrm>
        </p:spPr>
        <p:txBody>
          <a:bodyPr>
            <a:noAutofit/>
          </a:bodyPr>
          <a:lstStyle/>
          <a:p>
            <a:pPr algn="ctr"/>
            <a:r>
              <a:rPr lang="en-NZ" sz="4000" b="1" dirty="0">
                <a:solidFill>
                  <a:schemeClr val="bg1"/>
                </a:solidFill>
              </a:rPr>
              <a:t>Therefore Lucifer accused Yahuah that </a:t>
            </a:r>
          </a:p>
          <a:p>
            <a:pPr algn="ctr"/>
            <a:r>
              <a:rPr lang="en-NZ" sz="4000" b="1" dirty="0">
                <a:solidFill>
                  <a:schemeClr val="bg1"/>
                </a:solidFill>
              </a:rPr>
              <a:t>His creation only obeyed his command </a:t>
            </a:r>
          </a:p>
          <a:p>
            <a:pPr algn="ctr"/>
            <a:r>
              <a:rPr lang="en-NZ" sz="4000" b="1" dirty="0">
                <a:solidFill>
                  <a:schemeClr val="bg1"/>
                </a:solidFill>
              </a:rPr>
              <a:t>because Yahuah provided for them, and that </a:t>
            </a:r>
          </a:p>
          <a:p>
            <a:pPr algn="ctr"/>
            <a:r>
              <a:rPr lang="en-NZ" sz="4000" b="1" dirty="0">
                <a:solidFill>
                  <a:schemeClr val="bg1"/>
                </a:solidFill>
              </a:rPr>
              <a:t>if </a:t>
            </a:r>
            <a:r>
              <a:rPr lang="en-NZ" sz="4000" b="1" dirty="0" err="1">
                <a:solidFill>
                  <a:schemeClr val="bg1"/>
                </a:solidFill>
              </a:rPr>
              <a:t>Yahuah</a:t>
            </a:r>
            <a:r>
              <a:rPr lang="en-NZ" sz="4000" b="1" dirty="0">
                <a:solidFill>
                  <a:schemeClr val="bg1"/>
                </a:solidFill>
              </a:rPr>
              <a:t> removes the blessings, then his </a:t>
            </a:r>
          </a:p>
          <a:p>
            <a:pPr algn="ctr"/>
            <a:r>
              <a:rPr lang="en-NZ" sz="4000" b="1" dirty="0">
                <a:solidFill>
                  <a:schemeClr val="bg1"/>
                </a:solidFill>
              </a:rPr>
              <a:t>creatures would curse Him.</a:t>
            </a:r>
          </a:p>
        </p:txBody>
      </p:sp>
      <p:sp>
        <p:nvSpPr>
          <p:cNvPr id="2" name="Slide Number Placeholder 1">
            <a:extLst>
              <a:ext uri="{FF2B5EF4-FFF2-40B4-BE49-F238E27FC236}">
                <a16:creationId xmlns:a16="http://schemas.microsoft.com/office/drawing/2014/main" id="{0BCB7C17-1653-7FE5-723A-879CFEBAA491}"/>
              </a:ext>
            </a:extLst>
          </p:cNvPr>
          <p:cNvSpPr>
            <a:spLocks noGrp="1"/>
          </p:cNvSpPr>
          <p:nvPr>
            <p:ph type="sldNum" sz="quarter" idx="12"/>
          </p:nvPr>
        </p:nvSpPr>
        <p:spPr/>
        <p:txBody>
          <a:bodyPr/>
          <a:lstStyle/>
          <a:p>
            <a:fld id="{2FDA12A7-3BA1-48B2-83C4-3D10D296D184}" type="slidenum">
              <a:rPr lang="en-NZ" smtClean="0"/>
              <a:t>62</a:t>
            </a:fld>
            <a:endParaRPr lang="en-NZ"/>
          </a:p>
        </p:txBody>
      </p:sp>
    </p:spTree>
    <p:extLst>
      <p:ext uri="{BB962C8B-B14F-4D97-AF65-F5344CB8AC3E}">
        <p14:creationId xmlns:p14="http://schemas.microsoft.com/office/powerpoint/2010/main" val="3124867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03D19E-90EE-7BDA-EA1D-05D2EFC87767}"/>
              </a:ext>
            </a:extLst>
          </p:cNvPr>
          <p:cNvSpPr>
            <a:spLocks noGrp="1"/>
          </p:cNvSpPr>
          <p:nvPr>
            <p:ph idx="1"/>
          </p:nvPr>
        </p:nvSpPr>
        <p:spPr>
          <a:xfrm>
            <a:off x="838200" y="1870799"/>
            <a:ext cx="10515600" cy="3116401"/>
          </a:xfrm>
        </p:spPr>
        <p:txBody>
          <a:bodyPr>
            <a:normAutofit fontScale="25000" lnSpcReduction="20000"/>
          </a:bodyPr>
          <a:lstStyle/>
          <a:p>
            <a:pPr algn="ctr"/>
            <a:endParaRPr lang="en-NZ" sz="6000" dirty="0"/>
          </a:p>
          <a:p>
            <a:pPr algn="ctr"/>
            <a:endParaRPr lang="en-NZ" sz="6000" dirty="0"/>
          </a:p>
          <a:p>
            <a:pPr marL="0" indent="0" algn="ctr">
              <a:lnSpc>
                <a:spcPct val="120000"/>
              </a:lnSpc>
              <a:buNone/>
            </a:pPr>
            <a:r>
              <a:rPr lang="en-NZ" sz="16000" b="1" dirty="0">
                <a:solidFill>
                  <a:schemeClr val="bg1"/>
                </a:solidFill>
              </a:rPr>
              <a:t>Why is he still allowed to deceive us today </a:t>
            </a:r>
          </a:p>
          <a:p>
            <a:pPr marL="0" indent="0" algn="ctr">
              <a:lnSpc>
                <a:spcPct val="120000"/>
              </a:lnSpc>
              <a:buNone/>
            </a:pPr>
            <a:r>
              <a:rPr lang="en-NZ" sz="16000" b="1" dirty="0">
                <a:solidFill>
                  <a:schemeClr val="bg1"/>
                </a:solidFill>
              </a:rPr>
              <a:t>and why didn’t Yahuah destroy </a:t>
            </a:r>
            <a:r>
              <a:rPr lang="en-NZ" sz="16000" b="1" dirty="0" err="1">
                <a:solidFill>
                  <a:schemeClr val="bg1"/>
                </a:solidFill>
              </a:rPr>
              <a:t>s.a.tan</a:t>
            </a:r>
            <a:r>
              <a:rPr lang="en-NZ" sz="16000" b="1" dirty="0">
                <a:solidFill>
                  <a:schemeClr val="bg1"/>
                </a:solidFill>
              </a:rPr>
              <a:t> in the </a:t>
            </a:r>
          </a:p>
          <a:p>
            <a:pPr marL="0" indent="0" algn="ctr">
              <a:lnSpc>
                <a:spcPct val="120000"/>
              </a:lnSpc>
              <a:buNone/>
            </a:pPr>
            <a:r>
              <a:rPr lang="en-NZ" sz="16000" b="1" dirty="0">
                <a:solidFill>
                  <a:schemeClr val="bg1"/>
                </a:solidFill>
              </a:rPr>
              <a:t>beginning? </a:t>
            </a:r>
          </a:p>
          <a:p>
            <a:pPr marL="0" indent="0" algn="ctr">
              <a:buNone/>
            </a:pPr>
            <a:endParaRPr lang="en-NZ" sz="16000" dirty="0"/>
          </a:p>
          <a:p>
            <a:endParaRPr lang="en-NZ" dirty="0"/>
          </a:p>
        </p:txBody>
      </p:sp>
      <p:sp>
        <p:nvSpPr>
          <p:cNvPr id="2" name="Slide Number Placeholder 1">
            <a:extLst>
              <a:ext uri="{FF2B5EF4-FFF2-40B4-BE49-F238E27FC236}">
                <a16:creationId xmlns:a16="http://schemas.microsoft.com/office/drawing/2014/main" id="{583B4720-D644-6225-7C71-208E7AAA6033}"/>
              </a:ext>
            </a:extLst>
          </p:cNvPr>
          <p:cNvSpPr>
            <a:spLocks noGrp="1"/>
          </p:cNvSpPr>
          <p:nvPr>
            <p:ph type="sldNum" sz="quarter" idx="12"/>
          </p:nvPr>
        </p:nvSpPr>
        <p:spPr/>
        <p:txBody>
          <a:bodyPr/>
          <a:lstStyle/>
          <a:p>
            <a:fld id="{2FDA12A7-3BA1-48B2-83C4-3D10D296D184}" type="slidenum">
              <a:rPr lang="en-NZ" smtClean="0"/>
              <a:t>63</a:t>
            </a:fld>
            <a:endParaRPr lang="en-NZ"/>
          </a:p>
        </p:txBody>
      </p:sp>
    </p:spTree>
    <p:extLst>
      <p:ext uri="{BB962C8B-B14F-4D97-AF65-F5344CB8AC3E}">
        <p14:creationId xmlns:p14="http://schemas.microsoft.com/office/powerpoint/2010/main" val="1499395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2ED887-BBFB-54DC-F579-005C37F2B4AC}"/>
              </a:ext>
            </a:extLst>
          </p:cNvPr>
          <p:cNvSpPr>
            <a:spLocks noGrp="1"/>
          </p:cNvSpPr>
          <p:nvPr>
            <p:ph idx="1"/>
          </p:nvPr>
        </p:nvSpPr>
        <p:spPr>
          <a:xfrm>
            <a:off x="0" y="0"/>
            <a:ext cx="12192000" cy="6858000"/>
          </a:xfrm>
        </p:spPr>
        <p:txBody>
          <a:bodyPr>
            <a:normAutofit fontScale="70000" lnSpcReduction="20000"/>
          </a:bodyPr>
          <a:lstStyle/>
          <a:p>
            <a:pPr algn="ctr"/>
            <a:endParaRPr lang="en-NZ" dirty="0"/>
          </a:p>
          <a:p>
            <a:pPr algn="ctr"/>
            <a:endParaRPr lang="en-NZ" dirty="0"/>
          </a:p>
          <a:p>
            <a:pPr marL="0" indent="0" algn="ctr">
              <a:buNone/>
            </a:pPr>
            <a:r>
              <a:rPr lang="en-NZ" sz="4000" b="1" i="1" dirty="0">
                <a:solidFill>
                  <a:schemeClr val="bg1"/>
                </a:solidFill>
              </a:rPr>
              <a:t>… ‘An enemy has done this.’ </a:t>
            </a:r>
          </a:p>
          <a:p>
            <a:pPr marL="0" indent="0" algn="ctr">
              <a:buNone/>
            </a:pPr>
            <a:r>
              <a:rPr lang="en-NZ" sz="4000" b="1" i="1" dirty="0">
                <a:solidFill>
                  <a:schemeClr val="bg1"/>
                </a:solidFill>
              </a:rPr>
              <a:t>The servants said to him, </a:t>
            </a:r>
          </a:p>
          <a:p>
            <a:pPr marL="0" indent="0" algn="ctr">
              <a:buNone/>
            </a:pPr>
            <a:r>
              <a:rPr lang="en-NZ" sz="4000" b="1" i="1" dirty="0">
                <a:solidFill>
                  <a:schemeClr val="bg1"/>
                </a:solidFill>
              </a:rPr>
              <a:t>‘Do you want us then to go </a:t>
            </a:r>
          </a:p>
          <a:p>
            <a:pPr marL="0" indent="0" algn="ctr">
              <a:buNone/>
            </a:pPr>
            <a:r>
              <a:rPr lang="en-NZ" sz="4000" b="1" i="1" dirty="0">
                <a:solidFill>
                  <a:schemeClr val="bg1"/>
                </a:solidFill>
              </a:rPr>
              <a:t>and gather them up?’ But he </a:t>
            </a:r>
          </a:p>
          <a:p>
            <a:pPr marL="0" indent="0" algn="ctr">
              <a:buNone/>
            </a:pPr>
            <a:r>
              <a:rPr lang="en-NZ" sz="4000" b="1" i="1" dirty="0">
                <a:solidFill>
                  <a:schemeClr val="bg1"/>
                </a:solidFill>
              </a:rPr>
              <a:t>said, ‘No, lest while you gather </a:t>
            </a:r>
          </a:p>
          <a:p>
            <a:pPr marL="0" indent="0" algn="ctr">
              <a:buNone/>
            </a:pPr>
            <a:r>
              <a:rPr lang="en-NZ" sz="4000" b="1" i="1" dirty="0">
                <a:solidFill>
                  <a:schemeClr val="bg1"/>
                </a:solidFill>
              </a:rPr>
              <a:t>up the tares you also uproot </a:t>
            </a:r>
          </a:p>
          <a:p>
            <a:pPr marL="0" indent="0" algn="ctr">
              <a:buNone/>
            </a:pPr>
            <a:r>
              <a:rPr lang="en-NZ" sz="4000" b="1" i="1" dirty="0">
                <a:solidFill>
                  <a:schemeClr val="bg1"/>
                </a:solidFill>
              </a:rPr>
              <a:t>the wheat with them. Let both </a:t>
            </a:r>
          </a:p>
          <a:p>
            <a:pPr marL="0" indent="0" algn="ctr">
              <a:buNone/>
            </a:pPr>
            <a:r>
              <a:rPr lang="en-NZ" sz="4000" b="1" i="1" dirty="0">
                <a:solidFill>
                  <a:schemeClr val="bg1"/>
                </a:solidFill>
              </a:rPr>
              <a:t>grow together until the harvest, </a:t>
            </a:r>
          </a:p>
          <a:p>
            <a:pPr marL="0" indent="0" algn="ctr">
              <a:buNone/>
            </a:pPr>
            <a:r>
              <a:rPr lang="en-NZ" sz="4000" b="1" i="1" dirty="0">
                <a:solidFill>
                  <a:schemeClr val="bg1"/>
                </a:solidFill>
              </a:rPr>
              <a:t>and at the time of the harvest </a:t>
            </a:r>
          </a:p>
          <a:p>
            <a:pPr marL="0" indent="0" algn="ctr">
              <a:buNone/>
            </a:pPr>
            <a:r>
              <a:rPr lang="en-NZ" sz="4000" b="1" i="1" dirty="0">
                <a:solidFill>
                  <a:schemeClr val="bg1"/>
                </a:solidFill>
              </a:rPr>
              <a:t>I will say to the reapers, </a:t>
            </a:r>
          </a:p>
          <a:p>
            <a:pPr marL="0" indent="0" algn="ctr">
              <a:buNone/>
            </a:pPr>
            <a:r>
              <a:rPr lang="en-NZ" sz="4000" b="1" i="1" dirty="0">
                <a:solidFill>
                  <a:schemeClr val="bg1"/>
                </a:solidFill>
              </a:rPr>
              <a:t>“First gather together the tares and </a:t>
            </a:r>
          </a:p>
          <a:p>
            <a:pPr marL="0" indent="0" algn="ctr">
              <a:buNone/>
            </a:pPr>
            <a:r>
              <a:rPr lang="en-NZ" sz="4000" b="1" i="1" dirty="0">
                <a:solidFill>
                  <a:schemeClr val="bg1"/>
                </a:solidFill>
              </a:rPr>
              <a:t>bind them in bundles to burn them, </a:t>
            </a:r>
          </a:p>
          <a:p>
            <a:pPr marL="0" indent="0" algn="ctr">
              <a:buNone/>
            </a:pPr>
            <a:r>
              <a:rPr lang="en-NZ" sz="4000" b="1" i="1" dirty="0">
                <a:solidFill>
                  <a:schemeClr val="bg1"/>
                </a:solidFill>
              </a:rPr>
              <a:t>but gather the wheat into my barn.” </a:t>
            </a:r>
          </a:p>
          <a:p>
            <a:pPr marL="0" indent="0" algn="ctr">
              <a:buNone/>
            </a:pPr>
            <a:r>
              <a:rPr lang="en-NZ" sz="4000" b="1" i="1" dirty="0">
                <a:solidFill>
                  <a:schemeClr val="bg1"/>
                </a:solidFill>
              </a:rPr>
              <a:t>- Matthew 13:28-30</a:t>
            </a:r>
          </a:p>
        </p:txBody>
      </p:sp>
      <p:sp>
        <p:nvSpPr>
          <p:cNvPr id="2" name="Slide Number Placeholder 1">
            <a:extLst>
              <a:ext uri="{FF2B5EF4-FFF2-40B4-BE49-F238E27FC236}">
                <a16:creationId xmlns:a16="http://schemas.microsoft.com/office/drawing/2014/main" id="{964A31DE-0C23-9738-56BD-9E445A90F119}"/>
              </a:ext>
            </a:extLst>
          </p:cNvPr>
          <p:cNvSpPr>
            <a:spLocks noGrp="1"/>
          </p:cNvSpPr>
          <p:nvPr>
            <p:ph type="sldNum" sz="quarter" idx="12"/>
          </p:nvPr>
        </p:nvSpPr>
        <p:spPr/>
        <p:txBody>
          <a:bodyPr/>
          <a:lstStyle/>
          <a:p>
            <a:fld id="{2FDA12A7-3BA1-48B2-83C4-3D10D296D184}" type="slidenum">
              <a:rPr lang="en-NZ" smtClean="0"/>
              <a:t>64</a:t>
            </a:fld>
            <a:endParaRPr lang="en-NZ"/>
          </a:p>
        </p:txBody>
      </p:sp>
    </p:spTree>
    <p:extLst>
      <p:ext uri="{BB962C8B-B14F-4D97-AF65-F5344CB8AC3E}">
        <p14:creationId xmlns:p14="http://schemas.microsoft.com/office/powerpoint/2010/main" val="4024390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CE444B-C4AF-2A55-92E9-94827D6A33D5}"/>
              </a:ext>
            </a:extLst>
          </p:cNvPr>
          <p:cNvSpPr>
            <a:spLocks noGrp="1"/>
          </p:cNvSpPr>
          <p:nvPr>
            <p:ph idx="1"/>
          </p:nvPr>
        </p:nvSpPr>
        <p:spPr>
          <a:xfrm>
            <a:off x="838200" y="665197"/>
            <a:ext cx="10515600" cy="5527606"/>
          </a:xfrm>
        </p:spPr>
        <p:txBody>
          <a:bodyPr>
            <a:normAutofit lnSpcReduction="10000"/>
          </a:bodyPr>
          <a:lstStyle/>
          <a:p>
            <a:pPr marL="0" indent="0">
              <a:buNone/>
            </a:pPr>
            <a:endParaRPr lang="en-NZ" dirty="0"/>
          </a:p>
          <a:p>
            <a:pPr marL="0" indent="0" algn="ctr">
              <a:buNone/>
            </a:pPr>
            <a:r>
              <a:rPr lang="en-NZ" sz="3600" b="1" dirty="0">
                <a:solidFill>
                  <a:schemeClr val="bg1"/>
                </a:solidFill>
              </a:rPr>
              <a:t>Beloved, do not think it strange concerning the fiery trial which is to try you, as though some strange thing happened to you; </a:t>
            </a:r>
          </a:p>
          <a:p>
            <a:pPr marL="0" indent="0" algn="ctr">
              <a:buNone/>
            </a:pPr>
            <a:r>
              <a:rPr lang="en-NZ" sz="3600" b="1" dirty="0">
                <a:solidFill>
                  <a:schemeClr val="bg1"/>
                </a:solidFill>
              </a:rPr>
              <a:t>- 1 Peter 4:12</a:t>
            </a:r>
          </a:p>
          <a:p>
            <a:pPr marL="0" indent="0" algn="ctr">
              <a:buNone/>
            </a:pPr>
            <a:endParaRPr lang="en-NZ" b="1" dirty="0">
              <a:solidFill>
                <a:schemeClr val="bg1"/>
              </a:solidFill>
            </a:endParaRPr>
          </a:p>
          <a:p>
            <a:pPr marL="0" indent="0" algn="ctr">
              <a:buNone/>
            </a:pPr>
            <a:r>
              <a:rPr lang="en-NZ" sz="3600" b="1" dirty="0">
                <a:solidFill>
                  <a:schemeClr val="bg1"/>
                </a:solidFill>
              </a:rPr>
              <a:t>In order that the proving of your belief – much more precious than gold that perishes, and proven by fire – might be found to result in praise and respect and esteem at the revelation of </a:t>
            </a:r>
            <a:r>
              <a:rPr lang="en-NZ" sz="3600" b="1" dirty="0" err="1">
                <a:solidFill>
                  <a:schemeClr val="bg1"/>
                </a:solidFill>
              </a:rPr>
              <a:t>Yahusha</a:t>
            </a:r>
            <a:r>
              <a:rPr lang="en-NZ" sz="3600" b="1" dirty="0">
                <a:solidFill>
                  <a:schemeClr val="bg1"/>
                </a:solidFill>
              </a:rPr>
              <a:t> </a:t>
            </a:r>
            <a:r>
              <a:rPr lang="en-NZ" sz="3600" b="1" dirty="0" err="1">
                <a:solidFill>
                  <a:schemeClr val="bg1"/>
                </a:solidFill>
              </a:rPr>
              <a:t>ha’Mashiah</a:t>
            </a:r>
            <a:r>
              <a:rPr lang="en-NZ" sz="3600" b="1" dirty="0">
                <a:solidFill>
                  <a:schemeClr val="bg1"/>
                </a:solidFill>
              </a:rPr>
              <a:t>, </a:t>
            </a:r>
          </a:p>
          <a:p>
            <a:pPr marL="0" indent="0" algn="ctr">
              <a:buNone/>
            </a:pPr>
            <a:r>
              <a:rPr lang="en-NZ" sz="3600" b="1" dirty="0">
                <a:solidFill>
                  <a:schemeClr val="bg1"/>
                </a:solidFill>
              </a:rPr>
              <a:t>- 1 Peter 1:7</a:t>
            </a:r>
          </a:p>
          <a:p>
            <a:endParaRPr lang="en-NZ" dirty="0"/>
          </a:p>
          <a:p>
            <a:endParaRPr lang="en-NZ" dirty="0"/>
          </a:p>
          <a:p>
            <a:endParaRPr lang="en-NZ" dirty="0"/>
          </a:p>
          <a:p>
            <a:endParaRPr lang="en-NZ" dirty="0"/>
          </a:p>
        </p:txBody>
      </p:sp>
      <p:sp>
        <p:nvSpPr>
          <p:cNvPr id="2" name="Slide Number Placeholder 1">
            <a:extLst>
              <a:ext uri="{FF2B5EF4-FFF2-40B4-BE49-F238E27FC236}">
                <a16:creationId xmlns:a16="http://schemas.microsoft.com/office/drawing/2014/main" id="{2455EE0E-9FE9-CCC6-CFB3-34F2D6DFB844}"/>
              </a:ext>
            </a:extLst>
          </p:cNvPr>
          <p:cNvSpPr>
            <a:spLocks noGrp="1"/>
          </p:cNvSpPr>
          <p:nvPr>
            <p:ph type="sldNum" sz="quarter" idx="12"/>
          </p:nvPr>
        </p:nvSpPr>
        <p:spPr/>
        <p:txBody>
          <a:bodyPr/>
          <a:lstStyle/>
          <a:p>
            <a:fld id="{2FDA12A7-3BA1-48B2-83C4-3D10D296D184}" type="slidenum">
              <a:rPr lang="en-NZ" smtClean="0"/>
              <a:t>65</a:t>
            </a:fld>
            <a:endParaRPr lang="en-NZ"/>
          </a:p>
        </p:txBody>
      </p:sp>
    </p:spTree>
    <p:extLst>
      <p:ext uri="{BB962C8B-B14F-4D97-AF65-F5344CB8AC3E}">
        <p14:creationId xmlns:p14="http://schemas.microsoft.com/office/powerpoint/2010/main" val="428711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9507-E40C-EE00-B4B7-1CB1AAAEB609}"/>
              </a:ext>
            </a:extLst>
          </p:cNvPr>
          <p:cNvSpPr>
            <a:spLocks noGrp="1"/>
          </p:cNvSpPr>
          <p:nvPr>
            <p:ph type="title"/>
          </p:nvPr>
        </p:nvSpPr>
        <p:spPr>
          <a:xfrm>
            <a:off x="378178" y="10048"/>
            <a:ext cx="11435644" cy="3296357"/>
          </a:xfrm>
        </p:spPr>
        <p:txBody>
          <a:bodyPr>
            <a:normAutofit/>
          </a:bodyPr>
          <a:lstStyle/>
          <a:p>
            <a:pPr algn="ctr"/>
            <a:r>
              <a:rPr lang="en-US" b="1" i="0" dirty="0">
                <a:solidFill>
                  <a:schemeClr val="bg1"/>
                </a:solidFill>
                <a:effectLst/>
                <a:latin typeface="+mn-lt"/>
              </a:rPr>
              <a:t>Knowing that the testing of your faith </a:t>
            </a:r>
            <a:br>
              <a:rPr lang="en-US" b="1" i="0" dirty="0">
                <a:solidFill>
                  <a:schemeClr val="bg1"/>
                </a:solidFill>
                <a:effectLst/>
                <a:latin typeface="+mn-lt"/>
              </a:rPr>
            </a:br>
            <a:r>
              <a:rPr lang="en-US" b="1" dirty="0">
                <a:solidFill>
                  <a:schemeClr val="bg1"/>
                </a:solidFill>
                <a:latin typeface="+mn-lt"/>
              </a:rPr>
              <a:t>produces</a:t>
            </a:r>
            <a:r>
              <a:rPr lang="en-US" b="1" i="0" dirty="0">
                <a:solidFill>
                  <a:schemeClr val="bg1"/>
                </a:solidFill>
                <a:effectLst/>
                <a:latin typeface="+mn-lt"/>
              </a:rPr>
              <a:t> patience.</a:t>
            </a:r>
            <a:br>
              <a:rPr lang="en-US" b="1" i="0" dirty="0">
                <a:solidFill>
                  <a:schemeClr val="bg1"/>
                </a:solidFill>
                <a:effectLst/>
                <a:latin typeface="+mn-lt"/>
              </a:rPr>
            </a:br>
            <a:r>
              <a:rPr lang="en-US" b="1" i="0" baseline="30000" dirty="0">
                <a:solidFill>
                  <a:schemeClr val="bg1"/>
                </a:solidFill>
                <a:effectLst/>
                <a:latin typeface="+mn-lt"/>
              </a:rPr>
              <a:t> </a:t>
            </a:r>
            <a:r>
              <a:rPr lang="en-US" b="1" i="0" dirty="0">
                <a:solidFill>
                  <a:schemeClr val="bg1"/>
                </a:solidFill>
                <a:effectLst/>
                <a:latin typeface="+mn-lt"/>
              </a:rPr>
              <a:t>But let patience have </a:t>
            </a:r>
            <a:r>
              <a:rPr lang="en-US" b="1" dirty="0">
                <a:solidFill>
                  <a:schemeClr val="bg1"/>
                </a:solidFill>
                <a:latin typeface="+mn-lt"/>
              </a:rPr>
              <a:t>its</a:t>
            </a:r>
            <a:r>
              <a:rPr lang="en-US" b="1" i="0" dirty="0">
                <a:solidFill>
                  <a:schemeClr val="bg1"/>
                </a:solidFill>
                <a:effectLst/>
                <a:latin typeface="+mn-lt"/>
              </a:rPr>
              <a:t> perfect work, </a:t>
            </a:r>
            <a:br>
              <a:rPr lang="en-US" b="1" i="0" dirty="0">
                <a:solidFill>
                  <a:schemeClr val="bg1"/>
                </a:solidFill>
                <a:effectLst/>
                <a:latin typeface="+mn-lt"/>
              </a:rPr>
            </a:br>
            <a:r>
              <a:rPr lang="en-US" b="1" i="0" dirty="0">
                <a:solidFill>
                  <a:schemeClr val="bg1"/>
                </a:solidFill>
                <a:effectLst/>
                <a:latin typeface="+mn-lt"/>
              </a:rPr>
              <a:t>that you may be perfect and </a:t>
            </a:r>
            <a:r>
              <a:rPr lang="en-US" b="1" dirty="0">
                <a:solidFill>
                  <a:schemeClr val="bg1"/>
                </a:solidFill>
                <a:latin typeface="+mn-lt"/>
              </a:rPr>
              <a:t>complete</a:t>
            </a:r>
            <a:r>
              <a:rPr lang="en-US" b="1" i="0" dirty="0">
                <a:solidFill>
                  <a:schemeClr val="bg1"/>
                </a:solidFill>
                <a:effectLst/>
                <a:latin typeface="+mn-lt"/>
              </a:rPr>
              <a:t>, </a:t>
            </a:r>
            <a:br>
              <a:rPr lang="en-US" b="1" i="0" dirty="0">
                <a:solidFill>
                  <a:schemeClr val="bg1"/>
                </a:solidFill>
                <a:effectLst/>
                <a:latin typeface="+mn-lt"/>
              </a:rPr>
            </a:br>
            <a:r>
              <a:rPr lang="en-US" b="1" i="0" dirty="0">
                <a:solidFill>
                  <a:schemeClr val="bg1"/>
                </a:solidFill>
                <a:effectLst/>
                <a:latin typeface="+mn-lt"/>
              </a:rPr>
              <a:t>lacking nothing.</a:t>
            </a:r>
            <a:br>
              <a:rPr lang="en-US" b="1" i="0" dirty="0">
                <a:solidFill>
                  <a:schemeClr val="bg1"/>
                </a:solidFill>
                <a:effectLst/>
                <a:latin typeface="+mn-lt"/>
              </a:rPr>
            </a:br>
            <a:r>
              <a:rPr lang="en-US" b="1" i="0" dirty="0">
                <a:solidFill>
                  <a:schemeClr val="bg1"/>
                </a:solidFill>
                <a:effectLst/>
                <a:latin typeface="+mn-lt"/>
              </a:rPr>
              <a:t>- James 1:3-4</a:t>
            </a:r>
            <a:br>
              <a:rPr lang="en-US" b="1" i="0" dirty="0">
                <a:solidFill>
                  <a:schemeClr val="bg1"/>
                </a:solidFill>
                <a:effectLst/>
                <a:latin typeface="system-ui"/>
              </a:rPr>
            </a:br>
            <a:endParaRPr lang="en-NZ" b="1" dirty="0">
              <a:solidFill>
                <a:schemeClr val="bg1"/>
              </a:solidFill>
            </a:endParaRPr>
          </a:p>
        </p:txBody>
      </p:sp>
      <p:sp>
        <p:nvSpPr>
          <p:cNvPr id="3" name="Content Placeholder 2">
            <a:extLst>
              <a:ext uri="{FF2B5EF4-FFF2-40B4-BE49-F238E27FC236}">
                <a16:creationId xmlns:a16="http://schemas.microsoft.com/office/drawing/2014/main" id="{ADF6C923-9660-7BBF-81DA-5180D38F5C2F}"/>
              </a:ext>
            </a:extLst>
          </p:cNvPr>
          <p:cNvSpPr>
            <a:spLocks noGrp="1"/>
          </p:cNvSpPr>
          <p:nvPr>
            <p:ph idx="1"/>
          </p:nvPr>
        </p:nvSpPr>
        <p:spPr>
          <a:xfrm>
            <a:off x="214136" y="3399353"/>
            <a:ext cx="11763728" cy="3322122"/>
          </a:xfrm>
        </p:spPr>
        <p:txBody>
          <a:bodyPr>
            <a:normAutofit fontScale="92500" lnSpcReduction="10000"/>
          </a:bodyPr>
          <a:lstStyle/>
          <a:p>
            <a:pPr marL="0" indent="0" algn="ctr">
              <a:lnSpc>
                <a:spcPct val="100000"/>
              </a:lnSpc>
              <a:buNone/>
            </a:pPr>
            <a:r>
              <a:rPr lang="en-US" b="1" i="0" baseline="30000" dirty="0">
                <a:solidFill>
                  <a:schemeClr val="bg1"/>
                </a:solidFill>
                <a:effectLst/>
              </a:rPr>
              <a:t> </a:t>
            </a:r>
            <a:r>
              <a:rPr lang="en-US" b="1" i="0" dirty="0">
                <a:solidFill>
                  <a:schemeClr val="bg1"/>
                </a:solidFill>
                <a:effectLst/>
              </a:rPr>
              <a:t>Blessed is the man </a:t>
            </a:r>
            <a:r>
              <a:rPr lang="en-US" b="1" dirty="0">
                <a:solidFill>
                  <a:schemeClr val="bg1"/>
                </a:solidFill>
              </a:rPr>
              <a:t>who</a:t>
            </a:r>
            <a:r>
              <a:rPr lang="en-US" b="1" i="0" dirty="0">
                <a:solidFill>
                  <a:schemeClr val="bg1"/>
                </a:solidFill>
                <a:effectLst/>
              </a:rPr>
              <a:t> endures </a:t>
            </a:r>
          </a:p>
          <a:p>
            <a:pPr marL="0" indent="0" algn="ctr">
              <a:lnSpc>
                <a:spcPct val="100000"/>
              </a:lnSpc>
              <a:buNone/>
            </a:pPr>
            <a:r>
              <a:rPr lang="en-US" b="1" i="0" dirty="0">
                <a:solidFill>
                  <a:schemeClr val="bg1"/>
                </a:solidFill>
                <a:effectLst/>
              </a:rPr>
              <a:t>temptation; for when he </a:t>
            </a:r>
            <a:r>
              <a:rPr lang="en-US" b="1" dirty="0">
                <a:solidFill>
                  <a:schemeClr val="bg1"/>
                </a:solidFill>
              </a:rPr>
              <a:t>has been </a:t>
            </a:r>
          </a:p>
          <a:p>
            <a:pPr marL="0" indent="0" algn="ctr">
              <a:lnSpc>
                <a:spcPct val="100000"/>
              </a:lnSpc>
              <a:buNone/>
            </a:pPr>
            <a:r>
              <a:rPr lang="en-US" b="1" dirty="0">
                <a:solidFill>
                  <a:schemeClr val="bg1"/>
                </a:solidFill>
              </a:rPr>
              <a:t>approved</a:t>
            </a:r>
            <a:r>
              <a:rPr lang="en-US" b="1" i="0" dirty="0">
                <a:solidFill>
                  <a:schemeClr val="bg1"/>
                </a:solidFill>
                <a:effectLst/>
              </a:rPr>
              <a:t>, he </a:t>
            </a:r>
            <a:r>
              <a:rPr lang="en-US" b="1" dirty="0">
                <a:solidFill>
                  <a:schemeClr val="bg1"/>
                </a:solidFill>
              </a:rPr>
              <a:t>wi</a:t>
            </a:r>
            <a:r>
              <a:rPr lang="en-US" b="1" i="0" dirty="0">
                <a:solidFill>
                  <a:schemeClr val="bg1"/>
                </a:solidFill>
                <a:effectLst/>
              </a:rPr>
              <a:t>ll receive the crown </a:t>
            </a:r>
          </a:p>
          <a:p>
            <a:pPr marL="0" indent="0" algn="ctr">
              <a:lnSpc>
                <a:spcPct val="100000"/>
              </a:lnSpc>
              <a:buNone/>
            </a:pPr>
            <a:r>
              <a:rPr lang="en-US" b="1" i="0" dirty="0">
                <a:solidFill>
                  <a:schemeClr val="bg1"/>
                </a:solidFill>
                <a:effectLst/>
              </a:rPr>
              <a:t>of life, which </a:t>
            </a:r>
            <a:r>
              <a:rPr lang="en-US" b="1" dirty="0" err="1">
                <a:solidFill>
                  <a:schemeClr val="bg1"/>
                </a:solidFill>
              </a:rPr>
              <a:t>Yahuah</a:t>
            </a:r>
            <a:r>
              <a:rPr lang="en-US" b="1" i="0" dirty="0">
                <a:solidFill>
                  <a:schemeClr val="bg1"/>
                </a:solidFill>
                <a:effectLst/>
              </a:rPr>
              <a:t> has promised </a:t>
            </a:r>
          </a:p>
          <a:p>
            <a:pPr marL="0" indent="0" algn="ctr">
              <a:lnSpc>
                <a:spcPct val="100000"/>
              </a:lnSpc>
              <a:buNone/>
            </a:pPr>
            <a:r>
              <a:rPr lang="en-US" b="1" i="0" dirty="0">
                <a:solidFill>
                  <a:schemeClr val="bg1"/>
                </a:solidFill>
                <a:effectLst/>
              </a:rPr>
              <a:t>to those who love him.</a:t>
            </a:r>
          </a:p>
          <a:p>
            <a:pPr marL="0" indent="0" algn="ctr">
              <a:lnSpc>
                <a:spcPct val="100000"/>
              </a:lnSpc>
              <a:buNone/>
            </a:pPr>
            <a:r>
              <a:rPr lang="en-US" b="1" dirty="0">
                <a:solidFill>
                  <a:schemeClr val="bg1"/>
                </a:solidFill>
              </a:rPr>
              <a:t>- James 1:12</a:t>
            </a:r>
            <a:endParaRPr lang="en-NZ" b="1" dirty="0">
              <a:solidFill>
                <a:schemeClr val="bg1"/>
              </a:solidFill>
            </a:endParaRPr>
          </a:p>
        </p:txBody>
      </p:sp>
      <p:sp>
        <p:nvSpPr>
          <p:cNvPr id="4" name="Slide Number Placeholder 3">
            <a:extLst>
              <a:ext uri="{FF2B5EF4-FFF2-40B4-BE49-F238E27FC236}">
                <a16:creationId xmlns:a16="http://schemas.microsoft.com/office/drawing/2014/main" id="{55BE1FE0-E973-DD8C-7F96-704C69343DF3}"/>
              </a:ext>
            </a:extLst>
          </p:cNvPr>
          <p:cNvSpPr>
            <a:spLocks noGrp="1"/>
          </p:cNvSpPr>
          <p:nvPr>
            <p:ph type="sldNum" sz="quarter" idx="12"/>
          </p:nvPr>
        </p:nvSpPr>
        <p:spPr/>
        <p:txBody>
          <a:bodyPr/>
          <a:lstStyle/>
          <a:p>
            <a:fld id="{2FDA12A7-3BA1-48B2-83C4-3D10D296D184}" type="slidenum">
              <a:rPr lang="en-NZ" smtClean="0"/>
              <a:t>66</a:t>
            </a:fld>
            <a:endParaRPr lang="en-NZ"/>
          </a:p>
        </p:txBody>
      </p:sp>
    </p:spTree>
    <p:extLst>
      <p:ext uri="{BB962C8B-B14F-4D97-AF65-F5344CB8AC3E}">
        <p14:creationId xmlns:p14="http://schemas.microsoft.com/office/powerpoint/2010/main" val="309123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C4B02-9FF8-6BED-AD78-FD0D1055B6B2}"/>
              </a:ext>
            </a:extLst>
          </p:cNvPr>
          <p:cNvSpPr>
            <a:spLocks noGrp="1"/>
          </p:cNvSpPr>
          <p:nvPr>
            <p:ph type="title"/>
          </p:nvPr>
        </p:nvSpPr>
        <p:spPr>
          <a:xfrm>
            <a:off x="197556" y="172566"/>
            <a:ext cx="11796887" cy="2965678"/>
          </a:xfrm>
        </p:spPr>
        <p:txBody>
          <a:bodyPr>
            <a:noAutofit/>
          </a:bodyPr>
          <a:lstStyle/>
          <a:p>
            <a:pPr algn="ctr"/>
            <a:r>
              <a:rPr lang="en-US" b="1" i="0" dirty="0">
                <a:solidFill>
                  <a:schemeClr val="bg1"/>
                </a:solidFill>
                <a:effectLst/>
                <a:latin typeface="system-ui"/>
              </a:rPr>
              <a:t>For if </a:t>
            </a:r>
            <a:r>
              <a:rPr lang="en-US" b="1" dirty="0" err="1">
                <a:solidFill>
                  <a:schemeClr val="bg1"/>
                </a:solidFill>
                <a:latin typeface="system-ui"/>
              </a:rPr>
              <a:t>Yahuah</a:t>
            </a:r>
            <a:r>
              <a:rPr lang="en-US" b="1" i="0" dirty="0">
                <a:solidFill>
                  <a:schemeClr val="bg1"/>
                </a:solidFill>
                <a:effectLst/>
                <a:latin typeface="system-ui"/>
              </a:rPr>
              <a:t> spared not the angels </a:t>
            </a:r>
            <a:br>
              <a:rPr lang="en-US" b="1" i="0" dirty="0">
                <a:solidFill>
                  <a:schemeClr val="bg1"/>
                </a:solidFill>
                <a:effectLst/>
                <a:latin typeface="system-ui"/>
              </a:rPr>
            </a:br>
            <a:r>
              <a:rPr lang="en-US" b="1" i="0" dirty="0">
                <a:solidFill>
                  <a:schemeClr val="bg1"/>
                </a:solidFill>
                <a:effectLst/>
                <a:latin typeface="system-ui"/>
              </a:rPr>
              <a:t>that sinned, but cast them down to </a:t>
            </a:r>
            <a:br>
              <a:rPr lang="en-US" b="1" i="0" dirty="0">
                <a:solidFill>
                  <a:schemeClr val="bg1"/>
                </a:solidFill>
                <a:effectLst/>
                <a:latin typeface="system-ui"/>
              </a:rPr>
            </a:br>
            <a:r>
              <a:rPr lang="en-US" b="1" i="0" dirty="0">
                <a:solidFill>
                  <a:schemeClr val="bg1"/>
                </a:solidFill>
                <a:effectLst/>
                <a:latin typeface="system-ui"/>
              </a:rPr>
              <a:t>hell, and delivered them into chains of </a:t>
            </a:r>
            <a:br>
              <a:rPr lang="en-US" b="1" i="0" dirty="0">
                <a:solidFill>
                  <a:schemeClr val="bg1"/>
                </a:solidFill>
                <a:effectLst/>
                <a:latin typeface="system-ui"/>
              </a:rPr>
            </a:br>
            <a:r>
              <a:rPr lang="en-US" b="1" i="0" dirty="0">
                <a:solidFill>
                  <a:schemeClr val="bg1"/>
                </a:solidFill>
                <a:effectLst/>
                <a:latin typeface="system-ui"/>
              </a:rPr>
              <a:t>darkness, to be reserved unto judgment;</a:t>
            </a:r>
            <a:r>
              <a:rPr lang="en-US" b="1" dirty="0">
                <a:solidFill>
                  <a:schemeClr val="bg1"/>
                </a:solidFill>
                <a:latin typeface="system-ui"/>
              </a:rPr>
              <a:t> </a:t>
            </a:r>
            <a:br>
              <a:rPr lang="en-US" b="1" dirty="0">
                <a:solidFill>
                  <a:schemeClr val="bg1"/>
                </a:solidFill>
                <a:latin typeface="system-ui"/>
              </a:rPr>
            </a:br>
            <a:r>
              <a:rPr lang="en-US" b="1" i="0" dirty="0">
                <a:solidFill>
                  <a:schemeClr val="bg1"/>
                </a:solidFill>
                <a:effectLst/>
                <a:latin typeface="system-ui"/>
              </a:rPr>
              <a:t>And spared not the old world,</a:t>
            </a:r>
            <a:br>
              <a:rPr lang="en-US" b="1" i="0" dirty="0">
                <a:solidFill>
                  <a:schemeClr val="bg1"/>
                </a:solidFill>
                <a:effectLst/>
                <a:latin typeface="system-ui"/>
              </a:rPr>
            </a:br>
            <a:r>
              <a:rPr lang="en-US" b="1" i="0" dirty="0">
                <a:solidFill>
                  <a:schemeClr val="bg1"/>
                </a:solidFill>
                <a:effectLst/>
                <a:latin typeface="system-ui"/>
              </a:rPr>
              <a:t>- 2 Peter 2:4-5</a:t>
            </a:r>
            <a:endParaRPr lang="en-NZ" b="1" dirty="0">
              <a:solidFill>
                <a:schemeClr val="bg1"/>
              </a:solidFill>
            </a:endParaRPr>
          </a:p>
        </p:txBody>
      </p:sp>
      <p:sp>
        <p:nvSpPr>
          <p:cNvPr id="4" name="Text Placeholder 3">
            <a:extLst>
              <a:ext uri="{FF2B5EF4-FFF2-40B4-BE49-F238E27FC236}">
                <a16:creationId xmlns:a16="http://schemas.microsoft.com/office/drawing/2014/main" id="{07E437C9-D493-EBB8-CC10-748701681494}"/>
              </a:ext>
            </a:extLst>
          </p:cNvPr>
          <p:cNvSpPr>
            <a:spLocks noGrp="1"/>
          </p:cNvSpPr>
          <p:nvPr>
            <p:ph type="body" sz="half" idx="2"/>
          </p:nvPr>
        </p:nvSpPr>
        <p:spPr>
          <a:xfrm>
            <a:off x="242711" y="3328200"/>
            <a:ext cx="11706578" cy="3529800"/>
          </a:xfrm>
        </p:spPr>
        <p:txBody>
          <a:bodyPr>
            <a:normAutofit/>
          </a:bodyPr>
          <a:lstStyle/>
          <a:p>
            <a:pPr algn="ctr"/>
            <a:endParaRPr lang="en-US" sz="3200" b="1" baseline="30000" dirty="0">
              <a:solidFill>
                <a:schemeClr val="bg1"/>
              </a:solidFill>
              <a:latin typeface="system-ui"/>
            </a:endParaRPr>
          </a:p>
          <a:p>
            <a:pPr algn="ctr"/>
            <a:r>
              <a:rPr lang="en-US" sz="3200" b="1" dirty="0" err="1">
                <a:solidFill>
                  <a:schemeClr val="bg1"/>
                </a:solidFill>
                <a:latin typeface="system-ui"/>
              </a:rPr>
              <a:t>Yahuah</a:t>
            </a:r>
            <a:r>
              <a:rPr lang="en-US" sz="3200" b="1" i="0" dirty="0">
                <a:solidFill>
                  <a:schemeClr val="bg1"/>
                </a:solidFill>
                <a:effectLst/>
                <a:latin typeface="system-ui"/>
              </a:rPr>
              <a:t> knows how to </a:t>
            </a:r>
            <a:r>
              <a:rPr lang="en-US" sz="3200" b="1" dirty="0">
                <a:solidFill>
                  <a:schemeClr val="bg1"/>
                </a:solidFill>
                <a:latin typeface="system-ui"/>
              </a:rPr>
              <a:t>rescue</a:t>
            </a:r>
            <a:r>
              <a:rPr lang="en-US" sz="3200" b="1" i="0" dirty="0">
                <a:solidFill>
                  <a:schemeClr val="bg1"/>
                </a:solidFill>
                <a:effectLst/>
                <a:latin typeface="system-ui"/>
              </a:rPr>
              <a:t> the </a:t>
            </a:r>
          </a:p>
          <a:p>
            <a:pPr algn="ctr"/>
            <a:r>
              <a:rPr lang="en-US" sz="3200" b="1" i="0" dirty="0">
                <a:solidFill>
                  <a:schemeClr val="bg1"/>
                </a:solidFill>
                <a:effectLst/>
                <a:latin typeface="system-ui"/>
              </a:rPr>
              <a:t>reverent ones from trials and to keep </a:t>
            </a:r>
          </a:p>
          <a:p>
            <a:pPr algn="ctr"/>
            <a:r>
              <a:rPr lang="en-US" sz="3200" b="1" i="0" dirty="0">
                <a:solidFill>
                  <a:schemeClr val="bg1"/>
                </a:solidFill>
                <a:effectLst/>
                <a:latin typeface="system-ui"/>
              </a:rPr>
              <a:t>the unrighteous unto the day of </a:t>
            </a:r>
          </a:p>
          <a:p>
            <a:pPr algn="ctr"/>
            <a:r>
              <a:rPr lang="en-US" sz="3200" b="1" i="0" dirty="0">
                <a:solidFill>
                  <a:schemeClr val="bg1"/>
                </a:solidFill>
                <a:effectLst/>
                <a:latin typeface="system-ui"/>
              </a:rPr>
              <a:t>judgment, to be punished:</a:t>
            </a:r>
          </a:p>
          <a:p>
            <a:pPr algn="ctr"/>
            <a:r>
              <a:rPr lang="en-US" sz="3200" b="1" dirty="0">
                <a:solidFill>
                  <a:schemeClr val="bg1"/>
                </a:solidFill>
                <a:latin typeface="system-ui"/>
              </a:rPr>
              <a:t>- 2 Peter 2:9</a:t>
            </a:r>
            <a:endParaRPr lang="en-NZ" sz="3200" b="1" dirty="0">
              <a:solidFill>
                <a:schemeClr val="bg1"/>
              </a:solidFill>
            </a:endParaRPr>
          </a:p>
        </p:txBody>
      </p:sp>
      <p:sp>
        <p:nvSpPr>
          <p:cNvPr id="3" name="Slide Number Placeholder 2">
            <a:extLst>
              <a:ext uri="{FF2B5EF4-FFF2-40B4-BE49-F238E27FC236}">
                <a16:creationId xmlns:a16="http://schemas.microsoft.com/office/drawing/2014/main" id="{24A891BE-D55B-4E1B-8428-891F8A12B19B}"/>
              </a:ext>
            </a:extLst>
          </p:cNvPr>
          <p:cNvSpPr>
            <a:spLocks noGrp="1"/>
          </p:cNvSpPr>
          <p:nvPr>
            <p:ph type="sldNum" sz="quarter" idx="12"/>
          </p:nvPr>
        </p:nvSpPr>
        <p:spPr/>
        <p:txBody>
          <a:bodyPr/>
          <a:lstStyle/>
          <a:p>
            <a:fld id="{2FDA12A7-3BA1-48B2-83C4-3D10D296D184}" type="slidenum">
              <a:rPr lang="en-NZ" smtClean="0"/>
              <a:t>67</a:t>
            </a:fld>
            <a:endParaRPr lang="en-NZ"/>
          </a:p>
        </p:txBody>
      </p:sp>
    </p:spTree>
    <p:extLst>
      <p:ext uri="{BB962C8B-B14F-4D97-AF65-F5344CB8AC3E}">
        <p14:creationId xmlns:p14="http://schemas.microsoft.com/office/powerpoint/2010/main" val="186285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1BCFD-ED76-9919-FF1D-A86F0FCAADE1}"/>
              </a:ext>
            </a:extLst>
          </p:cNvPr>
          <p:cNvSpPr>
            <a:spLocks noGrp="1"/>
          </p:cNvSpPr>
          <p:nvPr>
            <p:ph type="title"/>
          </p:nvPr>
        </p:nvSpPr>
        <p:spPr>
          <a:xfrm>
            <a:off x="187569" y="710258"/>
            <a:ext cx="11816861" cy="5254416"/>
          </a:xfrm>
        </p:spPr>
        <p:txBody>
          <a:bodyPr>
            <a:normAutofit/>
          </a:bodyPr>
          <a:lstStyle/>
          <a:p>
            <a:pPr algn="ctr"/>
            <a:r>
              <a:rPr lang="en-NZ" b="1" dirty="0" err="1">
                <a:solidFill>
                  <a:schemeClr val="bg1"/>
                </a:solidFill>
                <a:latin typeface="+mn-lt"/>
              </a:rPr>
              <a:t>Yahusha</a:t>
            </a:r>
            <a:r>
              <a:rPr lang="en-NZ" b="1" dirty="0">
                <a:solidFill>
                  <a:schemeClr val="bg1"/>
                </a:solidFill>
                <a:latin typeface="+mn-lt"/>
              </a:rPr>
              <a:t> said to him, </a:t>
            </a:r>
            <a:br>
              <a:rPr lang="en-NZ" b="1" dirty="0">
                <a:solidFill>
                  <a:schemeClr val="bg1"/>
                </a:solidFill>
                <a:latin typeface="+mn-lt"/>
              </a:rPr>
            </a:br>
            <a:r>
              <a:rPr lang="en-NZ" b="1" dirty="0">
                <a:solidFill>
                  <a:schemeClr val="bg1"/>
                </a:solidFill>
                <a:latin typeface="+mn-lt"/>
              </a:rPr>
              <a:t>“I am the way, the truth, </a:t>
            </a:r>
            <a:br>
              <a:rPr lang="en-NZ" b="1" dirty="0">
                <a:solidFill>
                  <a:schemeClr val="bg1"/>
                </a:solidFill>
                <a:latin typeface="+mn-lt"/>
              </a:rPr>
            </a:br>
            <a:r>
              <a:rPr lang="en-NZ" b="1" dirty="0">
                <a:solidFill>
                  <a:schemeClr val="bg1"/>
                </a:solidFill>
                <a:latin typeface="+mn-lt"/>
              </a:rPr>
              <a:t>and the life. </a:t>
            </a:r>
            <a:br>
              <a:rPr lang="en-NZ" b="1" dirty="0">
                <a:solidFill>
                  <a:schemeClr val="bg1"/>
                </a:solidFill>
                <a:latin typeface="+mn-lt"/>
              </a:rPr>
            </a:br>
            <a:r>
              <a:rPr lang="en-NZ" b="1" dirty="0">
                <a:solidFill>
                  <a:schemeClr val="bg1"/>
                </a:solidFill>
                <a:latin typeface="+mn-lt"/>
              </a:rPr>
              <a:t>No one comes to the father </a:t>
            </a:r>
            <a:br>
              <a:rPr lang="en-NZ" b="1" dirty="0">
                <a:solidFill>
                  <a:schemeClr val="bg1"/>
                </a:solidFill>
                <a:latin typeface="+mn-lt"/>
              </a:rPr>
            </a:br>
            <a:r>
              <a:rPr lang="en-NZ" b="1" dirty="0">
                <a:solidFill>
                  <a:schemeClr val="bg1"/>
                </a:solidFill>
                <a:latin typeface="+mn-lt"/>
              </a:rPr>
              <a:t>except through Me.” </a:t>
            </a:r>
            <a:br>
              <a:rPr lang="en-NZ" b="1" dirty="0">
                <a:solidFill>
                  <a:schemeClr val="bg1"/>
                </a:solidFill>
                <a:latin typeface="+mn-lt"/>
              </a:rPr>
            </a:br>
            <a:r>
              <a:rPr lang="en-NZ" b="1" dirty="0">
                <a:solidFill>
                  <a:schemeClr val="bg1"/>
                </a:solidFill>
                <a:latin typeface="+mn-lt"/>
              </a:rPr>
              <a:t>– John 14:6</a:t>
            </a:r>
          </a:p>
        </p:txBody>
      </p:sp>
      <p:sp>
        <p:nvSpPr>
          <p:cNvPr id="3" name="Slide Number Placeholder 2">
            <a:extLst>
              <a:ext uri="{FF2B5EF4-FFF2-40B4-BE49-F238E27FC236}">
                <a16:creationId xmlns:a16="http://schemas.microsoft.com/office/drawing/2014/main" id="{EE85CB25-6FEE-B890-7467-8F3A17B6D383}"/>
              </a:ext>
            </a:extLst>
          </p:cNvPr>
          <p:cNvSpPr>
            <a:spLocks noGrp="1"/>
          </p:cNvSpPr>
          <p:nvPr>
            <p:ph type="sldNum" sz="quarter" idx="12"/>
          </p:nvPr>
        </p:nvSpPr>
        <p:spPr/>
        <p:txBody>
          <a:bodyPr/>
          <a:lstStyle/>
          <a:p>
            <a:fld id="{2FDA12A7-3BA1-48B2-83C4-3D10D296D184}" type="slidenum">
              <a:rPr lang="en-NZ" smtClean="0"/>
              <a:t>68</a:t>
            </a:fld>
            <a:endParaRPr lang="en-NZ"/>
          </a:p>
        </p:txBody>
      </p:sp>
    </p:spTree>
    <p:extLst>
      <p:ext uri="{BB962C8B-B14F-4D97-AF65-F5344CB8AC3E}">
        <p14:creationId xmlns:p14="http://schemas.microsoft.com/office/powerpoint/2010/main" val="681916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07783-2966-69DB-B26F-FC1AD4A7300B}"/>
              </a:ext>
            </a:extLst>
          </p:cNvPr>
          <p:cNvSpPr>
            <a:spLocks noGrp="1"/>
          </p:cNvSpPr>
          <p:nvPr>
            <p:ph idx="1"/>
          </p:nvPr>
        </p:nvSpPr>
        <p:spPr>
          <a:xfrm>
            <a:off x="639233" y="504161"/>
            <a:ext cx="10913533" cy="5455782"/>
          </a:xfrm>
        </p:spPr>
        <p:txBody>
          <a:bodyPr>
            <a:normAutofit fontScale="92500" lnSpcReduction="10000"/>
          </a:bodyPr>
          <a:lstStyle/>
          <a:p>
            <a:pPr algn="ctr"/>
            <a:endParaRPr lang="en-NZ" dirty="0"/>
          </a:p>
          <a:p>
            <a:pPr algn="ctr"/>
            <a:endParaRPr lang="en-NZ" dirty="0"/>
          </a:p>
          <a:p>
            <a:pPr algn="ctr"/>
            <a:endParaRPr lang="en-NZ" dirty="0"/>
          </a:p>
          <a:p>
            <a:pPr marL="0" indent="0" algn="ctr">
              <a:buNone/>
            </a:pPr>
            <a:r>
              <a:rPr lang="en-NZ" sz="4000" b="1" dirty="0">
                <a:solidFill>
                  <a:schemeClr val="bg1"/>
                </a:solidFill>
              </a:rPr>
              <a:t>No temptation has overtaken you except </a:t>
            </a:r>
          </a:p>
          <a:p>
            <a:pPr marL="0" indent="0" algn="ctr">
              <a:buNone/>
            </a:pPr>
            <a:r>
              <a:rPr lang="en-NZ" sz="4000" b="1" dirty="0">
                <a:solidFill>
                  <a:schemeClr val="bg1"/>
                </a:solidFill>
              </a:rPr>
              <a:t>such as is common to man; but </a:t>
            </a:r>
            <a:r>
              <a:rPr lang="en-NZ" sz="4000" b="1" dirty="0" err="1">
                <a:solidFill>
                  <a:schemeClr val="bg1"/>
                </a:solidFill>
              </a:rPr>
              <a:t>Yahuah</a:t>
            </a:r>
            <a:r>
              <a:rPr lang="en-NZ" sz="4000" b="1" dirty="0">
                <a:solidFill>
                  <a:schemeClr val="bg1"/>
                </a:solidFill>
              </a:rPr>
              <a:t> is </a:t>
            </a:r>
          </a:p>
          <a:p>
            <a:pPr marL="0" indent="0" algn="ctr">
              <a:buNone/>
            </a:pPr>
            <a:r>
              <a:rPr lang="en-NZ" sz="4000" b="1" dirty="0">
                <a:solidFill>
                  <a:schemeClr val="bg1"/>
                </a:solidFill>
              </a:rPr>
              <a:t>faithful, who will not allow you to be </a:t>
            </a:r>
          </a:p>
          <a:p>
            <a:pPr marL="0" indent="0" algn="ctr">
              <a:buNone/>
            </a:pPr>
            <a:r>
              <a:rPr lang="en-NZ" sz="4000" b="1" dirty="0">
                <a:solidFill>
                  <a:schemeClr val="bg1"/>
                </a:solidFill>
              </a:rPr>
              <a:t>tempted beyond what you are able, but </a:t>
            </a:r>
          </a:p>
          <a:p>
            <a:pPr marL="0" indent="0" algn="ctr">
              <a:buNone/>
            </a:pPr>
            <a:r>
              <a:rPr lang="en-NZ" sz="4000" b="1" dirty="0">
                <a:solidFill>
                  <a:schemeClr val="bg1"/>
                </a:solidFill>
              </a:rPr>
              <a:t>with the temptation will also make the way </a:t>
            </a:r>
          </a:p>
          <a:p>
            <a:pPr marL="0" indent="0" algn="ctr">
              <a:buNone/>
            </a:pPr>
            <a:r>
              <a:rPr lang="en-NZ" sz="4000" b="1" dirty="0">
                <a:solidFill>
                  <a:schemeClr val="bg1"/>
                </a:solidFill>
              </a:rPr>
              <a:t>of escape, that you may be able to bear it. </a:t>
            </a:r>
          </a:p>
          <a:p>
            <a:pPr marL="0" indent="0" algn="ctr">
              <a:buNone/>
            </a:pPr>
            <a:r>
              <a:rPr lang="en-NZ" sz="4000" b="1" dirty="0">
                <a:solidFill>
                  <a:schemeClr val="bg1"/>
                </a:solidFill>
              </a:rPr>
              <a:t>– 1 Corinthians 10:13</a:t>
            </a:r>
          </a:p>
        </p:txBody>
      </p:sp>
      <p:sp>
        <p:nvSpPr>
          <p:cNvPr id="2" name="Slide Number Placeholder 1">
            <a:extLst>
              <a:ext uri="{FF2B5EF4-FFF2-40B4-BE49-F238E27FC236}">
                <a16:creationId xmlns:a16="http://schemas.microsoft.com/office/drawing/2014/main" id="{06CD830D-74C5-2E49-224B-9E8DE7E37F23}"/>
              </a:ext>
            </a:extLst>
          </p:cNvPr>
          <p:cNvSpPr>
            <a:spLocks noGrp="1"/>
          </p:cNvSpPr>
          <p:nvPr>
            <p:ph type="sldNum" sz="quarter" idx="12"/>
          </p:nvPr>
        </p:nvSpPr>
        <p:spPr/>
        <p:txBody>
          <a:bodyPr/>
          <a:lstStyle/>
          <a:p>
            <a:fld id="{2FDA12A7-3BA1-48B2-83C4-3D10D296D184}" type="slidenum">
              <a:rPr lang="en-NZ" smtClean="0"/>
              <a:t>69</a:t>
            </a:fld>
            <a:endParaRPr lang="en-NZ"/>
          </a:p>
        </p:txBody>
      </p:sp>
    </p:spTree>
    <p:extLst>
      <p:ext uri="{BB962C8B-B14F-4D97-AF65-F5344CB8AC3E}">
        <p14:creationId xmlns:p14="http://schemas.microsoft.com/office/powerpoint/2010/main" val="1398631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411C-414A-B9F3-71A9-7DC8CE3E99DF}"/>
              </a:ext>
            </a:extLst>
          </p:cNvPr>
          <p:cNvSpPr>
            <a:spLocks noGrp="1"/>
          </p:cNvSpPr>
          <p:nvPr>
            <p:ph type="title"/>
          </p:nvPr>
        </p:nvSpPr>
        <p:spPr>
          <a:xfrm>
            <a:off x="786710" y="2557038"/>
            <a:ext cx="10618580" cy="1743924"/>
          </a:xfrm>
        </p:spPr>
        <p:txBody>
          <a:bodyPr>
            <a:noAutofit/>
          </a:bodyPr>
          <a:lstStyle/>
          <a:p>
            <a:pPr algn="ctr"/>
            <a:r>
              <a:rPr lang="en-NZ" b="1" dirty="0">
                <a:solidFill>
                  <a:schemeClr val="bg1"/>
                </a:solidFill>
                <a:latin typeface="+mn-lt"/>
              </a:rPr>
              <a:t>What was the reason for the war in heaven?</a:t>
            </a:r>
          </a:p>
        </p:txBody>
      </p:sp>
      <p:sp>
        <p:nvSpPr>
          <p:cNvPr id="3" name="Slide Number Placeholder 2">
            <a:extLst>
              <a:ext uri="{FF2B5EF4-FFF2-40B4-BE49-F238E27FC236}">
                <a16:creationId xmlns:a16="http://schemas.microsoft.com/office/drawing/2014/main" id="{0D43CFAC-BFA1-BC75-D4C0-53884C814615}"/>
              </a:ext>
            </a:extLst>
          </p:cNvPr>
          <p:cNvSpPr>
            <a:spLocks noGrp="1"/>
          </p:cNvSpPr>
          <p:nvPr>
            <p:ph type="sldNum" sz="quarter" idx="12"/>
          </p:nvPr>
        </p:nvSpPr>
        <p:spPr/>
        <p:txBody>
          <a:bodyPr/>
          <a:lstStyle/>
          <a:p>
            <a:fld id="{2FDA12A7-3BA1-48B2-83C4-3D10D296D184}" type="slidenum">
              <a:rPr lang="en-NZ" smtClean="0"/>
              <a:t>7</a:t>
            </a:fld>
            <a:endParaRPr lang="en-NZ"/>
          </a:p>
        </p:txBody>
      </p:sp>
    </p:spTree>
    <p:extLst>
      <p:ext uri="{BB962C8B-B14F-4D97-AF65-F5344CB8AC3E}">
        <p14:creationId xmlns:p14="http://schemas.microsoft.com/office/powerpoint/2010/main" val="42649551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3554085-A918-19C5-6468-8CB676666300}"/>
              </a:ext>
            </a:extLst>
          </p:cNvPr>
          <p:cNvSpPr txBox="1">
            <a:spLocks/>
          </p:cNvSpPr>
          <p:nvPr/>
        </p:nvSpPr>
        <p:spPr>
          <a:xfrm>
            <a:off x="139172" y="258850"/>
            <a:ext cx="12056532" cy="63402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NZ" sz="3600" b="1" dirty="0">
                <a:solidFill>
                  <a:schemeClr val="bg1"/>
                </a:solidFill>
              </a:rPr>
              <a:t>14. And no wonder! </a:t>
            </a:r>
          </a:p>
          <a:p>
            <a:pPr marL="0" indent="0" algn="ctr">
              <a:lnSpc>
                <a:spcPct val="120000"/>
              </a:lnSpc>
              <a:buFont typeface="Arial" panose="020B0604020202020204" pitchFamily="34" charset="0"/>
              <a:buNone/>
            </a:pPr>
            <a:r>
              <a:rPr lang="en-NZ" sz="3600" b="1" dirty="0">
                <a:solidFill>
                  <a:schemeClr val="bg1"/>
                </a:solidFill>
              </a:rPr>
              <a:t>For </a:t>
            </a:r>
            <a:r>
              <a:rPr lang="en-NZ" sz="3600" b="1" dirty="0" err="1">
                <a:solidFill>
                  <a:schemeClr val="bg1"/>
                </a:solidFill>
              </a:rPr>
              <a:t>s.a.tan</a:t>
            </a:r>
            <a:r>
              <a:rPr lang="en-NZ" sz="3600" b="1" dirty="0">
                <a:solidFill>
                  <a:schemeClr val="bg1"/>
                </a:solidFill>
              </a:rPr>
              <a:t> himself transforms himself </a:t>
            </a:r>
          </a:p>
          <a:p>
            <a:pPr marL="0" indent="0" algn="ctr">
              <a:lnSpc>
                <a:spcPct val="120000"/>
              </a:lnSpc>
              <a:buFont typeface="Arial" panose="020B0604020202020204" pitchFamily="34" charset="0"/>
              <a:buNone/>
            </a:pPr>
            <a:r>
              <a:rPr lang="en-NZ" sz="3600" b="1" dirty="0">
                <a:solidFill>
                  <a:schemeClr val="bg1"/>
                </a:solidFill>
              </a:rPr>
              <a:t>into an angel of light.</a:t>
            </a:r>
          </a:p>
          <a:p>
            <a:pPr marL="0" indent="0" algn="ctr">
              <a:lnSpc>
                <a:spcPct val="120000"/>
              </a:lnSpc>
              <a:buFont typeface="Arial" panose="020B0604020202020204" pitchFamily="34" charset="0"/>
              <a:buNone/>
            </a:pPr>
            <a:r>
              <a:rPr lang="en-NZ" sz="3600" b="1" dirty="0">
                <a:solidFill>
                  <a:schemeClr val="bg1"/>
                </a:solidFill>
              </a:rPr>
              <a:t>15. Therefore it is no great thing if his </a:t>
            </a:r>
          </a:p>
          <a:p>
            <a:pPr marL="0" indent="0" algn="ctr">
              <a:lnSpc>
                <a:spcPct val="120000"/>
              </a:lnSpc>
              <a:buFont typeface="Arial" panose="020B0604020202020204" pitchFamily="34" charset="0"/>
              <a:buNone/>
            </a:pPr>
            <a:r>
              <a:rPr lang="en-NZ" sz="3600" b="1" dirty="0">
                <a:solidFill>
                  <a:schemeClr val="bg1"/>
                </a:solidFill>
              </a:rPr>
              <a:t>ministers also transform themselves </a:t>
            </a:r>
          </a:p>
          <a:p>
            <a:pPr marL="0" indent="0" algn="ctr">
              <a:lnSpc>
                <a:spcPct val="120000"/>
              </a:lnSpc>
              <a:buFont typeface="Arial" panose="020B0604020202020204" pitchFamily="34" charset="0"/>
              <a:buNone/>
            </a:pPr>
            <a:r>
              <a:rPr lang="en-NZ" sz="3600" b="1" dirty="0">
                <a:solidFill>
                  <a:schemeClr val="bg1"/>
                </a:solidFill>
              </a:rPr>
              <a:t>into ministers of righteousness, </a:t>
            </a:r>
          </a:p>
          <a:p>
            <a:pPr marL="0" indent="0" algn="ctr">
              <a:lnSpc>
                <a:spcPct val="120000"/>
              </a:lnSpc>
              <a:buFont typeface="Arial" panose="020B0604020202020204" pitchFamily="34" charset="0"/>
              <a:buNone/>
            </a:pPr>
            <a:r>
              <a:rPr lang="en-NZ" sz="3600" b="1" dirty="0">
                <a:solidFill>
                  <a:schemeClr val="bg1"/>
                </a:solidFill>
              </a:rPr>
              <a:t>whose end will be according to their works. </a:t>
            </a:r>
          </a:p>
          <a:p>
            <a:pPr marL="0" indent="0" algn="ctr">
              <a:lnSpc>
                <a:spcPct val="120000"/>
              </a:lnSpc>
              <a:buFont typeface="Arial" panose="020B0604020202020204" pitchFamily="34" charset="0"/>
              <a:buNone/>
            </a:pPr>
            <a:r>
              <a:rPr lang="en-NZ" sz="3600" b="1" dirty="0">
                <a:solidFill>
                  <a:schemeClr val="bg1"/>
                </a:solidFill>
              </a:rPr>
              <a:t>- 2 Corinthians 11:14 -15</a:t>
            </a:r>
          </a:p>
        </p:txBody>
      </p:sp>
      <p:sp>
        <p:nvSpPr>
          <p:cNvPr id="2" name="Slide Number Placeholder 1">
            <a:extLst>
              <a:ext uri="{FF2B5EF4-FFF2-40B4-BE49-F238E27FC236}">
                <a16:creationId xmlns:a16="http://schemas.microsoft.com/office/drawing/2014/main" id="{1D2B77B2-D6D6-AB43-C8C4-2EACB0CD2D49}"/>
              </a:ext>
            </a:extLst>
          </p:cNvPr>
          <p:cNvSpPr>
            <a:spLocks noGrp="1"/>
          </p:cNvSpPr>
          <p:nvPr>
            <p:ph type="sldNum" sz="quarter" idx="12"/>
          </p:nvPr>
        </p:nvSpPr>
        <p:spPr/>
        <p:txBody>
          <a:bodyPr/>
          <a:lstStyle/>
          <a:p>
            <a:fld id="{2FDA12A7-3BA1-48B2-83C4-3D10D296D184}" type="slidenum">
              <a:rPr lang="en-NZ" smtClean="0"/>
              <a:t>70</a:t>
            </a:fld>
            <a:endParaRPr lang="en-NZ"/>
          </a:p>
        </p:txBody>
      </p:sp>
    </p:spTree>
    <p:extLst>
      <p:ext uri="{BB962C8B-B14F-4D97-AF65-F5344CB8AC3E}">
        <p14:creationId xmlns:p14="http://schemas.microsoft.com/office/powerpoint/2010/main" val="56836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F6D87C-549E-1961-5CF9-803603E51863}"/>
              </a:ext>
            </a:extLst>
          </p:cNvPr>
          <p:cNvSpPr>
            <a:spLocks noGrp="1"/>
          </p:cNvSpPr>
          <p:nvPr>
            <p:ph type="sldNum" sz="quarter" idx="12"/>
          </p:nvPr>
        </p:nvSpPr>
        <p:spPr/>
        <p:txBody>
          <a:bodyPr/>
          <a:lstStyle/>
          <a:p>
            <a:fld id="{2FDA12A7-3BA1-48B2-83C4-3D10D296D184}" type="slidenum">
              <a:rPr lang="en-NZ" smtClean="0"/>
              <a:t>71</a:t>
            </a:fld>
            <a:endParaRPr lang="en-NZ"/>
          </a:p>
        </p:txBody>
      </p:sp>
      <p:sp>
        <p:nvSpPr>
          <p:cNvPr id="6" name="Content Placeholder 2">
            <a:extLst>
              <a:ext uri="{FF2B5EF4-FFF2-40B4-BE49-F238E27FC236}">
                <a16:creationId xmlns:a16="http://schemas.microsoft.com/office/drawing/2014/main" id="{36CE16A1-8CD1-566C-4E71-26DCCC340909}"/>
              </a:ext>
            </a:extLst>
          </p:cNvPr>
          <p:cNvSpPr>
            <a:spLocks noGrp="1"/>
          </p:cNvSpPr>
          <p:nvPr>
            <p:ph idx="1"/>
          </p:nvPr>
        </p:nvSpPr>
        <p:spPr>
          <a:xfrm>
            <a:off x="780046" y="2077497"/>
            <a:ext cx="10631907" cy="2703006"/>
          </a:xfrm>
        </p:spPr>
        <p:txBody>
          <a:bodyPr>
            <a:normAutofit/>
          </a:bodyPr>
          <a:lstStyle/>
          <a:p>
            <a:pPr marL="0" indent="0" algn="ctr">
              <a:buNone/>
            </a:pPr>
            <a:endParaRPr lang="en-NZ" sz="3200" b="1" dirty="0">
              <a:solidFill>
                <a:schemeClr val="bg1"/>
              </a:solidFill>
            </a:endParaRPr>
          </a:p>
          <a:p>
            <a:pPr marL="0" indent="0" algn="ctr">
              <a:buNone/>
            </a:pPr>
            <a:r>
              <a:rPr lang="en-NZ" sz="3600" b="1" dirty="0">
                <a:solidFill>
                  <a:schemeClr val="bg1"/>
                </a:solidFill>
              </a:rPr>
              <a:t>His tail drew a third of the stars of heaven </a:t>
            </a:r>
          </a:p>
          <a:p>
            <a:pPr marL="0" indent="0" algn="ctr">
              <a:buNone/>
            </a:pPr>
            <a:r>
              <a:rPr lang="en-NZ" sz="3600" b="1" dirty="0">
                <a:solidFill>
                  <a:schemeClr val="bg1"/>
                </a:solidFill>
              </a:rPr>
              <a:t>and threw them to the earth. … </a:t>
            </a:r>
          </a:p>
          <a:p>
            <a:pPr marL="0" indent="0" algn="ctr">
              <a:buNone/>
            </a:pPr>
            <a:r>
              <a:rPr lang="en-NZ" sz="3600" b="1" dirty="0">
                <a:solidFill>
                  <a:schemeClr val="bg1"/>
                </a:solidFill>
              </a:rPr>
              <a:t>– Revelation 12:4</a:t>
            </a:r>
          </a:p>
          <a:p>
            <a:endParaRPr lang="en-NZ" dirty="0"/>
          </a:p>
        </p:txBody>
      </p:sp>
    </p:spTree>
    <p:extLst>
      <p:ext uri="{BB962C8B-B14F-4D97-AF65-F5344CB8AC3E}">
        <p14:creationId xmlns:p14="http://schemas.microsoft.com/office/powerpoint/2010/main" val="363176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C8659-6D0A-0503-0B3C-9A32EC4D820B}"/>
              </a:ext>
            </a:extLst>
          </p:cNvPr>
          <p:cNvSpPr>
            <a:spLocks noGrp="1"/>
          </p:cNvSpPr>
          <p:nvPr>
            <p:ph idx="1"/>
          </p:nvPr>
        </p:nvSpPr>
        <p:spPr>
          <a:xfrm>
            <a:off x="838200" y="520873"/>
            <a:ext cx="10515600" cy="5673380"/>
          </a:xfrm>
        </p:spPr>
        <p:txBody>
          <a:bodyPr>
            <a:normAutofit/>
          </a:bodyPr>
          <a:lstStyle/>
          <a:p>
            <a:pPr marL="0" indent="0" algn="ctr">
              <a:buNone/>
            </a:pPr>
            <a:endParaRPr lang="en-NZ" sz="4800" dirty="0"/>
          </a:p>
          <a:p>
            <a:pPr marL="0" indent="0" algn="ctr">
              <a:buNone/>
            </a:pPr>
            <a:endParaRPr lang="en-NZ" sz="4800" dirty="0"/>
          </a:p>
          <a:p>
            <a:pPr marL="0" indent="0" algn="ctr">
              <a:buNone/>
            </a:pPr>
            <a:r>
              <a:rPr lang="en-NZ" sz="4800" b="1" dirty="0">
                <a:solidFill>
                  <a:schemeClr val="bg1"/>
                </a:solidFill>
              </a:rPr>
              <a:t>Would this not be the reason why this had to happen, why Heaven &amp; Earth were created and that we had to go through this ordeal and trial?!</a:t>
            </a:r>
          </a:p>
          <a:p>
            <a:pPr marL="0" indent="0" algn="ctr">
              <a:buNone/>
            </a:pPr>
            <a:endParaRPr lang="en-NZ" sz="4800" dirty="0"/>
          </a:p>
          <a:p>
            <a:pPr marL="0" indent="0" algn="ctr">
              <a:buNone/>
            </a:pPr>
            <a:endParaRPr lang="en-NZ" sz="4800" dirty="0"/>
          </a:p>
        </p:txBody>
      </p:sp>
      <p:sp>
        <p:nvSpPr>
          <p:cNvPr id="2" name="Slide Number Placeholder 1">
            <a:extLst>
              <a:ext uri="{FF2B5EF4-FFF2-40B4-BE49-F238E27FC236}">
                <a16:creationId xmlns:a16="http://schemas.microsoft.com/office/drawing/2014/main" id="{0CBCE3C7-F158-AC49-AD3B-58EA9AC79444}"/>
              </a:ext>
            </a:extLst>
          </p:cNvPr>
          <p:cNvSpPr>
            <a:spLocks noGrp="1"/>
          </p:cNvSpPr>
          <p:nvPr>
            <p:ph type="sldNum" sz="quarter" idx="12"/>
          </p:nvPr>
        </p:nvSpPr>
        <p:spPr/>
        <p:txBody>
          <a:bodyPr/>
          <a:lstStyle/>
          <a:p>
            <a:fld id="{2FDA12A7-3BA1-48B2-83C4-3D10D296D184}" type="slidenum">
              <a:rPr lang="en-NZ" smtClean="0"/>
              <a:t>72</a:t>
            </a:fld>
            <a:endParaRPr lang="en-NZ"/>
          </a:p>
        </p:txBody>
      </p:sp>
    </p:spTree>
    <p:extLst>
      <p:ext uri="{BB962C8B-B14F-4D97-AF65-F5344CB8AC3E}">
        <p14:creationId xmlns:p14="http://schemas.microsoft.com/office/powerpoint/2010/main" val="2401617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43539-5810-26A8-0944-09CB3D402E60}"/>
              </a:ext>
            </a:extLst>
          </p:cNvPr>
          <p:cNvSpPr>
            <a:spLocks noGrp="1"/>
          </p:cNvSpPr>
          <p:nvPr>
            <p:ph type="title"/>
          </p:nvPr>
        </p:nvSpPr>
        <p:spPr>
          <a:xfrm>
            <a:off x="838200" y="583441"/>
            <a:ext cx="10515600" cy="5691118"/>
          </a:xfrm>
        </p:spPr>
        <p:txBody>
          <a:bodyPr>
            <a:normAutofit/>
          </a:bodyPr>
          <a:lstStyle/>
          <a:p>
            <a:pPr algn="ctr"/>
            <a:r>
              <a:rPr lang="en-NZ" b="1" dirty="0">
                <a:solidFill>
                  <a:schemeClr val="bg1"/>
                </a:solidFill>
                <a:latin typeface="+mn-lt"/>
              </a:rPr>
              <a:t>Does the fact that the Messiah </a:t>
            </a:r>
            <a:br>
              <a:rPr lang="en-NZ" b="1" dirty="0">
                <a:solidFill>
                  <a:schemeClr val="bg1"/>
                </a:solidFill>
                <a:latin typeface="+mn-lt"/>
              </a:rPr>
            </a:br>
            <a:r>
              <a:rPr lang="en-NZ" b="1" dirty="0" err="1">
                <a:solidFill>
                  <a:schemeClr val="bg1"/>
                </a:solidFill>
                <a:latin typeface="+mn-lt"/>
              </a:rPr>
              <a:t>Yahusha</a:t>
            </a:r>
            <a:r>
              <a:rPr lang="en-NZ" b="1" dirty="0">
                <a:solidFill>
                  <a:schemeClr val="bg1"/>
                </a:solidFill>
                <a:latin typeface="+mn-lt"/>
              </a:rPr>
              <a:t> died on a tree for us, </a:t>
            </a:r>
            <a:br>
              <a:rPr lang="en-NZ" b="1" dirty="0">
                <a:solidFill>
                  <a:schemeClr val="bg1"/>
                </a:solidFill>
                <a:latin typeface="+mn-lt"/>
              </a:rPr>
            </a:br>
            <a:r>
              <a:rPr lang="en-NZ" b="1" dirty="0">
                <a:solidFill>
                  <a:schemeClr val="bg1"/>
                </a:solidFill>
                <a:latin typeface="+mn-lt"/>
              </a:rPr>
              <a:t>give us right of passage to eternal life?</a:t>
            </a:r>
          </a:p>
        </p:txBody>
      </p:sp>
      <p:sp>
        <p:nvSpPr>
          <p:cNvPr id="3" name="Slide Number Placeholder 2">
            <a:extLst>
              <a:ext uri="{FF2B5EF4-FFF2-40B4-BE49-F238E27FC236}">
                <a16:creationId xmlns:a16="http://schemas.microsoft.com/office/drawing/2014/main" id="{2903C56B-9599-552D-AE3D-B21C02C056C4}"/>
              </a:ext>
            </a:extLst>
          </p:cNvPr>
          <p:cNvSpPr>
            <a:spLocks noGrp="1"/>
          </p:cNvSpPr>
          <p:nvPr>
            <p:ph type="sldNum" sz="quarter" idx="12"/>
          </p:nvPr>
        </p:nvSpPr>
        <p:spPr/>
        <p:txBody>
          <a:bodyPr/>
          <a:lstStyle/>
          <a:p>
            <a:fld id="{2FDA12A7-3BA1-48B2-83C4-3D10D296D184}" type="slidenum">
              <a:rPr lang="en-NZ" smtClean="0"/>
              <a:t>73</a:t>
            </a:fld>
            <a:endParaRPr lang="en-NZ"/>
          </a:p>
        </p:txBody>
      </p:sp>
    </p:spTree>
    <p:extLst>
      <p:ext uri="{BB962C8B-B14F-4D97-AF65-F5344CB8AC3E}">
        <p14:creationId xmlns:p14="http://schemas.microsoft.com/office/powerpoint/2010/main" val="1299535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CA71EF-861E-462F-8755-6674F624A042}"/>
              </a:ext>
            </a:extLst>
          </p:cNvPr>
          <p:cNvSpPr>
            <a:spLocks noGrp="1"/>
          </p:cNvSpPr>
          <p:nvPr>
            <p:ph idx="1"/>
          </p:nvPr>
        </p:nvSpPr>
        <p:spPr>
          <a:xfrm>
            <a:off x="398584" y="136525"/>
            <a:ext cx="11394831" cy="5612772"/>
          </a:xfrm>
        </p:spPr>
        <p:txBody>
          <a:bodyPr>
            <a:normAutofit lnSpcReduction="10000"/>
          </a:bodyPr>
          <a:lstStyle/>
          <a:p>
            <a:endParaRPr lang="en-NZ" dirty="0"/>
          </a:p>
          <a:p>
            <a:endParaRPr lang="en-NZ" dirty="0"/>
          </a:p>
          <a:p>
            <a:endParaRPr lang="en-NZ" dirty="0"/>
          </a:p>
          <a:p>
            <a:pPr marL="0" indent="0" algn="ctr">
              <a:buNone/>
            </a:pPr>
            <a:r>
              <a:rPr lang="en-NZ" sz="3600" b="1" dirty="0">
                <a:solidFill>
                  <a:schemeClr val="bg1"/>
                </a:solidFill>
              </a:rPr>
              <a:t>My people are destroyed for lack of knowledge. </a:t>
            </a:r>
          </a:p>
          <a:p>
            <a:pPr marL="0" indent="0" algn="ctr">
              <a:buNone/>
            </a:pPr>
            <a:r>
              <a:rPr lang="en-NZ" sz="3600" b="1" dirty="0">
                <a:solidFill>
                  <a:schemeClr val="bg1"/>
                </a:solidFill>
              </a:rPr>
              <a:t>Because you have rejected knowledge, </a:t>
            </a:r>
          </a:p>
          <a:p>
            <a:pPr marL="0" indent="0" algn="ctr">
              <a:buNone/>
            </a:pPr>
            <a:r>
              <a:rPr lang="en-NZ" sz="3600" b="1" dirty="0">
                <a:solidFill>
                  <a:schemeClr val="bg1"/>
                </a:solidFill>
              </a:rPr>
              <a:t>I also will reject you from being priest for Me; </a:t>
            </a:r>
          </a:p>
          <a:p>
            <a:pPr marL="0" indent="0" algn="ctr">
              <a:buNone/>
            </a:pPr>
            <a:r>
              <a:rPr lang="en-NZ" sz="3600" b="1" dirty="0">
                <a:solidFill>
                  <a:schemeClr val="bg1"/>
                </a:solidFill>
              </a:rPr>
              <a:t>Because you have forgotten the law (Torah) of your Elohim, </a:t>
            </a:r>
          </a:p>
          <a:p>
            <a:pPr marL="0" indent="0" algn="ctr">
              <a:buNone/>
            </a:pPr>
            <a:r>
              <a:rPr lang="en-NZ" sz="3600" b="1" dirty="0">
                <a:solidFill>
                  <a:schemeClr val="bg1"/>
                </a:solidFill>
              </a:rPr>
              <a:t>I will also forget your children. </a:t>
            </a:r>
          </a:p>
          <a:p>
            <a:pPr marL="0" indent="0" algn="ctr">
              <a:buNone/>
            </a:pPr>
            <a:r>
              <a:rPr lang="en-NZ" sz="3600" b="1" dirty="0">
                <a:solidFill>
                  <a:schemeClr val="bg1"/>
                </a:solidFill>
              </a:rPr>
              <a:t>- Hosea 4:6</a:t>
            </a:r>
          </a:p>
        </p:txBody>
      </p:sp>
      <p:sp>
        <p:nvSpPr>
          <p:cNvPr id="2" name="Slide Number Placeholder 1">
            <a:extLst>
              <a:ext uri="{FF2B5EF4-FFF2-40B4-BE49-F238E27FC236}">
                <a16:creationId xmlns:a16="http://schemas.microsoft.com/office/drawing/2014/main" id="{0D684ED0-7C32-6858-9229-9E87DD4379C0}"/>
              </a:ext>
            </a:extLst>
          </p:cNvPr>
          <p:cNvSpPr>
            <a:spLocks noGrp="1"/>
          </p:cNvSpPr>
          <p:nvPr>
            <p:ph type="sldNum" sz="quarter" idx="12"/>
          </p:nvPr>
        </p:nvSpPr>
        <p:spPr/>
        <p:txBody>
          <a:bodyPr/>
          <a:lstStyle/>
          <a:p>
            <a:fld id="{2FDA12A7-3BA1-48B2-83C4-3D10D296D184}" type="slidenum">
              <a:rPr lang="en-NZ" smtClean="0"/>
              <a:t>74</a:t>
            </a:fld>
            <a:endParaRPr lang="en-NZ"/>
          </a:p>
        </p:txBody>
      </p:sp>
    </p:spTree>
    <p:extLst>
      <p:ext uri="{BB962C8B-B14F-4D97-AF65-F5344CB8AC3E}">
        <p14:creationId xmlns:p14="http://schemas.microsoft.com/office/powerpoint/2010/main" val="3637830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146E28-6A52-F6B9-6B84-2C65DAFA8B11}"/>
              </a:ext>
            </a:extLst>
          </p:cNvPr>
          <p:cNvSpPr>
            <a:spLocks noGrp="1"/>
          </p:cNvSpPr>
          <p:nvPr>
            <p:ph type="body" sz="half" idx="2"/>
          </p:nvPr>
        </p:nvSpPr>
        <p:spPr>
          <a:xfrm>
            <a:off x="2478270" y="1920649"/>
            <a:ext cx="7378336" cy="2873828"/>
          </a:xfrm>
        </p:spPr>
        <p:txBody>
          <a:bodyPr/>
          <a:lstStyle/>
          <a:p>
            <a:pPr algn="ctr"/>
            <a:r>
              <a:rPr lang="en-US" sz="3600" b="1" dirty="0">
                <a:solidFill>
                  <a:schemeClr val="bg1"/>
                </a:solidFill>
              </a:rPr>
              <a:t>And to completely restore to </a:t>
            </a:r>
            <a:r>
              <a:rPr lang="en-US" sz="3600" b="1" dirty="0" err="1">
                <a:solidFill>
                  <a:schemeClr val="bg1"/>
                </a:solidFill>
              </a:rPr>
              <a:t>favour</a:t>
            </a:r>
            <a:r>
              <a:rPr lang="en-US" sz="3600" b="1" dirty="0">
                <a:solidFill>
                  <a:schemeClr val="bg1"/>
                </a:solidFill>
              </a:rPr>
              <a:t> both of them unto Elohim in one body through the stake, having destroyed the </a:t>
            </a:r>
            <a:r>
              <a:rPr lang="en-US" sz="3600" b="1" dirty="0">
                <a:solidFill>
                  <a:srgbClr val="FF0000"/>
                </a:solidFill>
              </a:rPr>
              <a:t>ENMITY</a:t>
            </a:r>
            <a:r>
              <a:rPr lang="en-US" sz="3600" b="1" dirty="0">
                <a:solidFill>
                  <a:schemeClr val="bg1"/>
                </a:solidFill>
              </a:rPr>
              <a:t> by it. </a:t>
            </a:r>
          </a:p>
          <a:p>
            <a:pPr algn="ctr"/>
            <a:r>
              <a:rPr lang="en-US" sz="3600" b="1" dirty="0">
                <a:solidFill>
                  <a:schemeClr val="bg1"/>
                </a:solidFill>
              </a:rPr>
              <a:t>– Ephesians 2:16.</a:t>
            </a:r>
          </a:p>
          <a:p>
            <a:endParaRPr lang="en-NZ" dirty="0"/>
          </a:p>
        </p:txBody>
      </p:sp>
      <p:sp>
        <p:nvSpPr>
          <p:cNvPr id="2" name="Slide Number Placeholder 1">
            <a:extLst>
              <a:ext uri="{FF2B5EF4-FFF2-40B4-BE49-F238E27FC236}">
                <a16:creationId xmlns:a16="http://schemas.microsoft.com/office/drawing/2014/main" id="{6845ABAC-3659-5222-EB5E-E69991B31098}"/>
              </a:ext>
            </a:extLst>
          </p:cNvPr>
          <p:cNvSpPr>
            <a:spLocks noGrp="1"/>
          </p:cNvSpPr>
          <p:nvPr>
            <p:ph type="sldNum" sz="quarter" idx="12"/>
          </p:nvPr>
        </p:nvSpPr>
        <p:spPr/>
        <p:txBody>
          <a:bodyPr/>
          <a:lstStyle/>
          <a:p>
            <a:fld id="{2FDA12A7-3BA1-48B2-83C4-3D10D296D184}" type="slidenum">
              <a:rPr lang="en-NZ" smtClean="0"/>
              <a:t>75</a:t>
            </a:fld>
            <a:endParaRPr lang="en-NZ"/>
          </a:p>
        </p:txBody>
      </p:sp>
    </p:spTree>
    <p:extLst>
      <p:ext uri="{BB962C8B-B14F-4D97-AF65-F5344CB8AC3E}">
        <p14:creationId xmlns:p14="http://schemas.microsoft.com/office/powerpoint/2010/main" val="12138113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3F5000-8D0F-F573-5403-85EE68265769}"/>
              </a:ext>
            </a:extLst>
          </p:cNvPr>
          <p:cNvSpPr>
            <a:spLocks noGrp="1"/>
          </p:cNvSpPr>
          <p:nvPr>
            <p:ph idx="1"/>
          </p:nvPr>
        </p:nvSpPr>
        <p:spPr>
          <a:xfrm>
            <a:off x="838200" y="441744"/>
            <a:ext cx="10515600" cy="5974512"/>
          </a:xfrm>
        </p:spPr>
        <p:txBody>
          <a:bodyPr>
            <a:normAutofit fontScale="92500" lnSpcReduction="10000"/>
          </a:bodyPr>
          <a:lstStyle/>
          <a:p>
            <a:pPr marL="0" indent="0" algn="ctr">
              <a:buNone/>
            </a:pPr>
            <a:r>
              <a:rPr lang="en-NZ" sz="3600" b="1" dirty="0">
                <a:solidFill>
                  <a:schemeClr val="bg1"/>
                </a:solidFill>
              </a:rPr>
              <a:t>What was the reason for </a:t>
            </a:r>
            <a:r>
              <a:rPr lang="en-NZ" sz="3600" b="1" dirty="0" err="1">
                <a:solidFill>
                  <a:schemeClr val="bg1"/>
                </a:solidFill>
              </a:rPr>
              <a:t>Yahusha’s</a:t>
            </a:r>
            <a:r>
              <a:rPr lang="en-NZ" sz="3600" b="1" dirty="0">
                <a:solidFill>
                  <a:schemeClr val="bg1"/>
                </a:solidFill>
              </a:rPr>
              <a:t> crucifixion?</a:t>
            </a:r>
          </a:p>
          <a:p>
            <a:pPr marL="0" indent="0" algn="ctr">
              <a:buNone/>
            </a:pPr>
            <a:endParaRPr lang="en-NZ" sz="3600" dirty="0"/>
          </a:p>
          <a:p>
            <a:pPr marL="0" indent="0" algn="ctr">
              <a:lnSpc>
                <a:spcPct val="120000"/>
              </a:lnSpc>
              <a:spcBef>
                <a:spcPts val="600"/>
              </a:spcBef>
              <a:buNone/>
            </a:pPr>
            <a:r>
              <a:rPr lang="en-NZ" sz="3600" b="1" dirty="0">
                <a:solidFill>
                  <a:schemeClr val="bg1"/>
                </a:solidFill>
              </a:rPr>
              <a:t>18. Knowing that you were not redeemed with corruptible things, like silver or gold, from your aimless conduct received by tradition from your fathers, 19. but with the precious blood of </a:t>
            </a:r>
            <a:r>
              <a:rPr lang="en-NZ" sz="3600" b="1" dirty="0" err="1">
                <a:solidFill>
                  <a:schemeClr val="bg1"/>
                </a:solidFill>
              </a:rPr>
              <a:t>Mashiah</a:t>
            </a:r>
            <a:r>
              <a:rPr lang="en-NZ" sz="3600" b="1" dirty="0">
                <a:solidFill>
                  <a:schemeClr val="bg1"/>
                </a:solidFill>
              </a:rPr>
              <a:t>, as of a lamb without blemish and spotless, 20. foreknown, indeed, before the </a:t>
            </a:r>
            <a:r>
              <a:rPr lang="en-NZ" sz="3600" b="1" i="1" dirty="0">
                <a:solidFill>
                  <a:schemeClr val="bg1"/>
                </a:solidFill>
              </a:rPr>
              <a:t>foundation</a:t>
            </a:r>
            <a:r>
              <a:rPr lang="en-NZ" sz="3600" b="1" dirty="0">
                <a:solidFill>
                  <a:schemeClr val="bg1"/>
                </a:solidFill>
              </a:rPr>
              <a:t> of the of the world, but manifested in these last times for your sakes,</a:t>
            </a:r>
          </a:p>
          <a:p>
            <a:pPr marL="0" indent="0" algn="ctr">
              <a:lnSpc>
                <a:spcPct val="120000"/>
              </a:lnSpc>
              <a:spcBef>
                <a:spcPts val="600"/>
              </a:spcBef>
              <a:buNone/>
            </a:pPr>
            <a:r>
              <a:rPr lang="en-NZ" sz="3600" b="1" dirty="0">
                <a:solidFill>
                  <a:schemeClr val="bg1"/>
                </a:solidFill>
              </a:rPr>
              <a:t>- 1 Peter 1:18-20</a:t>
            </a:r>
          </a:p>
        </p:txBody>
      </p:sp>
      <p:sp>
        <p:nvSpPr>
          <p:cNvPr id="2" name="Slide Number Placeholder 1">
            <a:extLst>
              <a:ext uri="{FF2B5EF4-FFF2-40B4-BE49-F238E27FC236}">
                <a16:creationId xmlns:a16="http://schemas.microsoft.com/office/drawing/2014/main" id="{E09B21DE-6267-EEE0-94FC-B75C69D235D1}"/>
              </a:ext>
            </a:extLst>
          </p:cNvPr>
          <p:cNvSpPr>
            <a:spLocks noGrp="1"/>
          </p:cNvSpPr>
          <p:nvPr>
            <p:ph type="sldNum" sz="quarter" idx="12"/>
          </p:nvPr>
        </p:nvSpPr>
        <p:spPr/>
        <p:txBody>
          <a:bodyPr/>
          <a:lstStyle/>
          <a:p>
            <a:fld id="{2FDA12A7-3BA1-48B2-83C4-3D10D296D184}" type="slidenum">
              <a:rPr lang="en-NZ" smtClean="0"/>
              <a:t>76</a:t>
            </a:fld>
            <a:endParaRPr lang="en-NZ"/>
          </a:p>
        </p:txBody>
      </p:sp>
    </p:spTree>
    <p:extLst>
      <p:ext uri="{BB962C8B-B14F-4D97-AF65-F5344CB8AC3E}">
        <p14:creationId xmlns:p14="http://schemas.microsoft.com/office/powerpoint/2010/main" val="61472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33160D-8D28-D844-4B64-FCB1A82B31D3}"/>
              </a:ext>
            </a:extLst>
          </p:cNvPr>
          <p:cNvSpPr>
            <a:spLocks noGrp="1"/>
          </p:cNvSpPr>
          <p:nvPr>
            <p:ph idx="1"/>
          </p:nvPr>
        </p:nvSpPr>
        <p:spPr>
          <a:xfrm>
            <a:off x="2885984" y="411728"/>
            <a:ext cx="6420032" cy="5592416"/>
          </a:xfrm>
        </p:spPr>
        <p:txBody>
          <a:bodyPr>
            <a:normAutofit lnSpcReduction="10000"/>
          </a:bodyPr>
          <a:lstStyle/>
          <a:p>
            <a:pPr marL="0" indent="0" algn="ctr">
              <a:lnSpc>
                <a:spcPct val="100000"/>
              </a:lnSpc>
              <a:buNone/>
            </a:pPr>
            <a:endParaRPr lang="en-NZ" dirty="0"/>
          </a:p>
          <a:p>
            <a:pPr marL="0" indent="0" algn="ctr">
              <a:lnSpc>
                <a:spcPct val="100000"/>
              </a:lnSpc>
              <a:buNone/>
            </a:pPr>
            <a:r>
              <a:rPr lang="en-NZ" sz="4000" b="1" dirty="0">
                <a:solidFill>
                  <a:schemeClr val="bg1"/>
                </a:solidFill>
              </a:rPr>
              <a:t>You were the anointed cherub who covers; I established you</a:t>
            </a:r>
          </a:p>
          <a:p>
            <a:pPr marL="0" indent="0" algn="ctr">
              <a:lnSpc>
                <a:spcPct val="100000"/>
              </a:lnSpc>
              <a:buNone/>
            </a:pPr>
            <a:r>
              <a:rPr lang="en-NZ" sz="4000" b="1" dirty="0">
                <a:solidFill>
                  <a:schemeClr val="bg1"/>
                </a:solidFill>
              </a:rPr>
              <a:t>You were on the </a:t>
            </a:r>
          </a:p>
          <a:p>
            <a:pPr marL="0" indent="0" algn="ctr">
              <a:lnSpc>
                <a:spcPct val="100000"/>
              </a:lnSpc>
              <a:buNone/>
            </a:pPr>
            <a:r>
              <a:rPr lang="en-NZ" sz="4000" b="1" dirty="0">
                <a:solidFill>
                  <a:srgbClr val="FFFF00"/>
                </a:solidFill>
              </a:rPr>
              <a:t>holy mountain of Yahuah</a:t>
            </a:r>
          </a:p>
          <a:p>
            <a:pPr marL="0" indent="0" algn="ctr">
              <a:lnSpc>
                <a:spcPct val="100000"/>
              </a:lnSpc>
              <a:buNone/>
            </a:pPr>
            <a:r>
              <a:rPr lang="en-NZ" sz="4000" b="1" dirty="0">
                <a:solidFill>
                  <a:schemeClr val="bg1"/>
                </a:solidFill>
              </a:rPr>
              <a:t>You</a:t>
            </a:r>
            <a:r>
              <a:rPr lang="en-NZ" sz="4000" dirty="0"/>
              <a:t> </a:t>
            </a:r>
            <a:r>
              <a:rPr lang="en-NZ" sz="4000" b="1" dirty="0">
                <a:solidFill>
                  <a:srgbClr val="FF0000"/>
                </a:solidFill>
              </a:rPr>
              <a:t>walked back and forth</a:t>
            </a:r>
            <a:r>
              <a:rPr lang="en-NZ" sz="4000" b="1" dirty="0"/>
              <a:t> </a:t>
            </a:r>
            <a:r>
              <a:rPr lang="en-NZ" sz="4000" b="1" dirty="0">
                <a:solidFill>
                  <a:schemeClr val="bg1"/>
                </a:solidFill>
              </a:rPr>
              <a:t>in the </a:t>
            </a:r>
            <a:r>
              <a:rPr lang="en-NZ" sz="4000" b="1" dirty="0">
                <a:solidFill>
                  <a:srgbClr val="FFFF00"/>
                </a:solidFill>
              </a:rPr>
              <a:t>midst of fiery stones</a:t>
            </a:r>
            <a:r>
              <a:rPr lang="en-NZ" sz="4000" dirty="0"/>
              <a:t>.</a:t>
            </a:r>
          </a:p>
          <a:p>
            <a:pPr marL="0" indent="0" algn="ctr">
              <a:lnSpc>
                <a:spcPct val="100000"/>
              </a:lnSpc>
              <a:buNone/>
            </a:pPr>
            <a:r>
              <a:rPr lang="en-NZ" sz="4000" b="1" dirty="0">
                <a:solidFill>
                  <a:schemeClr val="bg1"/>
                </a:solidFill>
              </a:rPr>
              <a:t>- Ezekiel 28:14 -15 </a:t>
            </a:r>
          </a:p>
          <a:p>
            <a:pPr marL="0" indent="0" algn="ctr">
              <a:lnSpc>
                <a:spcPct val="100000"/>
              </a:lnSpc>
              <a:buNone/>
            </a:pPr>
            <a:endParaRPr lang="en-NZ" sz="4000" b="1" u="sng" dirty="0">
              <a:solidFill>
                <a:srgbClr val="FF0000"/>
              </a:solidFill>
            </a:endParaRPr>
          </a:p>
          <a:p>
            <a:endParaRPr lang="en-NZ" dirty="0"/>
          </a:p>
          <a:p>
            <a:pPr marL="0" indent="0">
              <a:buNone/>
            </a:pPr>
            <a:endParaRPr lang="en-NZ" dirty="0"/>
          </a:p>
        </p:txBody>
      </p:sp>
      <p:sp>
        <p:nvSpPr>
          <p:cNvPr id="2" name="Slide Number Placeholder 1">
            <a:extLst>
              <a:ext uri="{FF2B5EF4-FFF2-40B4-BE49-F238E27FC236}">
                <a16:creationId xmlns:a16="http://schemas.microsoft.com/office/drawing/2014/main" id="{FC704CC7-6463-3207-5469-7A272D0C25DC}"/>
              </a:ext>
            </a:extLst>
          </p:cNvPr>
          <p:cNvSpPr>
            <a:spLocks noGrp="1"/>
          </p:cNvSpPr>
          <p:nvPr>
            <p:ph type="sldNum" sz="quarter" idx="12"/>
          </p:nvPr>
        </p:nvSpPr>
        <p:spPr/>
        <p:txBody>
          <a:bodyPr/>
          <a:lstStyle/>
          <a:p>
            <a:fld id="{2FDA12A7-3BA1-48B2-83C4-3D10D296D184}" type="slidenum">
              <a:rPr lang="en-NZ" smtClean="0"/>
              <a:t>77</a:t>
            </a:fld>
            <a:endParaRPr lang="en-NZ"/>
          </a:p>
        </p:txBody>
      </p:sp>
    </p:spTree>
    <p:extLst>
      <p:ext uri="{BB962C8B-B14F-4D97-AF65-F5344CB8AC3E}">
        <p14:creationId xmlns:p14="http://schemas.microsoft.com/office/powerpoint/2010/main" val="21437102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EE9264-F4C2-5240-ECEF-C57975CBD11D}"/>
              </a:ext>
            </a:extLst>
          </p:cNvPr>
          <p:cNvSpPr>
            <a:spLocks noGrp="1"/>
          </p:cNvSpPr>
          <p:nvPr>
            <p:ph type="body" sz="half" idx="2"/>
          </p:nvPr>
        </p:nvSpPr>
        <p:spPr>
          <a:xfrm>
            <a:off x="1424701" y="568547"/>
            <a:ext cx="9342598" cy="5720906"/>
          </a:xfrm>
        </p:spPr>
        <p:txBody>
          <a:bodyPr>
            <a:noAutofit/>
          </a:bodyPr>
          <a:lstStyle/>
          <a:p>
            <a:pPr algn="ctr"/>
            <a:r>
              <a:rPr lang="en-NZ" sz="2800" b="1" dirty="0">
                <a:solidFill>
                  <a:schemeClr val="bg1"/>
                </a:solidFill>
              </a:rPr>
              <a:t>Definition of pyramid is </a:t>
            </a:r>
          </a:p>
          <a:p>
            <a:pPr algn="ctr"/>
            <a:r>
              <a:rPr lang="en-NZ" sz="2800" b="1" dirty="0">
                <a:solidFill>
                  <a:srgbClr val="FF0000"/>
                </a:solidFill>
              </a:rPr>
              <a:t>“fire in the midst”</a:t>
            </a:r>
            <a:r>
              <a:rPr lang="en-NZ" sz="2800" b="1" dirty="0">
                <a:solidFill>
                  <a:schemeClr val="bg1"/>
                </a:solidFill>
              </a:rPr>
              <a:t>.</a:t>
            </a:r>
          </a:p>
          <a:p>
            <a:pPr algn="ctr"/>
            <a:r>
              <a:rPr lang="en-US" sz="2800" b="1" i="0" dirty="0">
                <a:solidFill>
                  <a:schemeClr val="bg1"/>
                </a:solidFill>
                <a:effectLst/>
                <a:latin typeface="Arial" panose="020B0604020202020204" pitchFamily="34" charset="0"/>
              </a:rPr>
              <a:t> Pyramid -  </a:t>
            </a:r>
            <a:r>
              <a:rPr lang="en-US" sz="2800" b="1" i="0" dirty="0" err="1">
                <a:solidFill>
                  <a:schemeClr val="bg1"/>
                </a:solidFill>
                <a:effectLst/>
                <a:latin typeface="Arial" panose="020B0604020202020204" pitchFamily="34" charset="0"/>
              </a:rPr>
              <a:t>Prye</a:t>
            </a:r>
            <a:r>
              <a:rPr lang="en-US" sz="2800" b="1" i="0" dirty="0">
                <a:solidFill>
                  <a:schemeClr val="bg1"/>
                </a:solidFill>
                <a:effectLst/>
                <a:latin typeface="Arial" panose="020B0604020202020204" pitchFamily="34" charset="0"/>
              </a:rPr>
              <a:t> = fire; Mid = middle ; "fire in the middle"</a:t>
            </a:r>
            <a:br>
              <a:rPr lang="en-US" sz="2800" b="1" dirty="0">
                <a:solidFill>
                  <a:schemeClr val="bg1"/>
                </a:solidFill>
              </a:rPr>
            </a:br>
            <a:br>
              <a:rPr lang="en-US" sz="2800" b="1" dirty="0">
                <a:solidFill>
                  <a:schemeClr val="bg1"/>
                </a:solidFill>
              </a:rPr>
            </a:br>
            <a:r>
              <a:rPr lang="en-US" sz="2800" b="1" i="0" dirty="0">
                <a:solidFill>
                  <a:schemeClr val="bg1"/>
                </a:solidFill>
                <a:effectLst/>
                <a:latin typeface="Arial" panose="020B0604020202020204" pitchFamily="34" charset="0"/>
              </a:rPr>
              <a:t>   And furthermore, as the dictionary points out, "pyre" is often a "a piled up fire used for cremating a corpse" and "a fire for purification rituals" </a:t>
            </a:r>
            <a:br>
              <a:rPr lang="en-US" sz="2800" b="1" dirty="0">
                <a:solidFill>
                  <a:schemeClr val="bg1"/>
                </a:solidFill>
              </a:rPr>
            </a:br>
            <a:br>
              <a:rPr lang="en-US" sz="2800" b="1" dirty="0">
                <a:solidFill>
                  <a:schemeClr val="bg1"/>
                </a:solidFill>
              </a:rPr>
            </a:br>
            <a:r>
              <a:rPr lang="en-US" sz="2800" b="1" i="0" dirty="0">
                <a:solidFill>
                  <a:schemeClr val="bg1"/>
                </a:solidFill>
                <a:effectLst/>
                <a:latin typeface="Arial" panose="020B0604020202020204" pitchFamily="34" charset="0"/>
              </a:rPr>
              <a:t>    from Latin </a:t>
            </a:r>
            <a:r>
              <a:rPr lang="en-US" sz="2800" b="1" i="0" dirty="0" err="1">
                <a:solidFill>
                  <a:schemeClr val="bg1"/>
                </a:solidFill>
                <a:effectLst/>
                <a:latin typeface="Arial" panose="020B0604020202020204" pitchFamily="34" charset="0"/>
              </a:rPr>
              <a:t>pyra</a:t>
            </a:r>
            <a:r>
              <a:rPr lang="en-US" sz="2800" b="1" i="0" dirty="0">
                <a:solidFill>
                  <a:schemeClr val="bg1"/>
                </a:solidFill>
                <a:effectLst/>
                <a:latin typeface="Arial" panose="020B0604020202020204" pitchFamily="34" charset="0"/>
              </a:rPr>
              <a:t>,  from Greek pura hearth, from </a:t>
            </a:r>
            <a:r>
              <a:rPr lang="en-US" sz="2800" b="1" i="0" dirty="0" err="1">
                <a:solidFill>
                  <a:schemeClr val="bg1"/>
                </a:solidFill>
                <a:effectLst/>
                <a:latin typeface="Arial" panose="020B0604020202020204" pitchFamily="34" charset="0"/>
              </a:rPr>
              <a:t>pur</a:t>
            </a:r>
            <a:r>
              <a:rPr lang="en-US" sz="2800" b="1" i="0" dirty="0">
                <a:solidFill>
                  <a:schemeClr val="bg1"/>
                </a:solidFill>
                <a:effectLst/>
                <a:latin typeface="Arial" panose="020B0604020202020204" pitchFamily="34" charset="0"/>
              </a:rPr>
              <a:t> = fire]</a:t>
            </a:r>
            <a:br>
              <a:rPr lang="en-US" sz="2800" b="1" dirty="0">
                <a:solidFill>
                  <a:schemeClr val="bg1"/>
                </a:solidFill>
              </a:rPr>
            </a:br>
            <a:br>
              <a:rPr lang="en-US" sz="2800" b="1" dirty="0">
                <a:solidFill>
                  <a:schemeClr val="bg1"/>
                </a:solidFill>
              </a:rPr>
            </a:br>
            <a:r>
              <a:rPr lang="en-US" sz="2800" b="1" i="0" dirty="0">
                <a:solidFill>
                  <a:schemeClr val="bg1"/>
                </a:solidFill>
                <a:effectLst/>
                <a:latin typeface="Arial" panose="020B0604020202020204" pitchFamily="34" charset="0"/>
              </a:rPr>
              <a:t>    So we have Pyramids having a fire in the middle for the purpose of purification or transformation.</a:t>
            </a:r>
            <a:endParaRPr lang="en-NZ" sz="2800" b="1" dirty="0">
              <a:solidFill>
                <a:schemeClr val="bg1"/>
              </a:solidFill>
            </a:endParaRPr>
          </a:p>
        </p:txBody>
      </p:sp>
      <p:sp>
        <p:nvSpPr>
          <p:cNvPr id="2" name="Slide Number Placeholder 1">
            <a:extLst>
              <a:ext uri="{FF2B5EF4-FFF2-40B4-BE49-F238E27FC236}">
                <a16:creationId xmlns:a16="http://schemas.microsoft.com/office/drawing/2014/main" id="{32F16894-D570-F3F1-4E7A-E4021A47C418}"/>
              </a:ext>
            </a:extLst>
          </p:cNvPr>
          <p:cNvSpPr>
            <a:spLocks noGrp="1"/>
          </p:cNvSpPr>
          <p:nvPr>
            <p:ph type="sldNum" sz="quarter" idx="12"/>
          </p:nvPr>
        </p:nvSpPr>
        <p:spPr/>
        <p:txBody>
          <a:bodyPr/>
          <a:lstStyle/>
          <a:p>
            <a:fld id="{2FDA12A7-3BA1-48B2-83C4-3D10D296D184}" type="slidenum">
              <a:rPr lang="en-NZ" smtClean="0"/>
              <a:t>78</a:t>
            </a:fld>
            <a:endParaRPr lang="en-NZ"/>
          </a:p>
        </p:txBody>
      </p:sp>
    </p:spTree>
    <p:extLst>
      <p:ext uri="{BB962C8B-B14F-4D97-AF65-F5344CB8AC3E}">
        <p14:creationId xmlns:p14="http://schemas.microsoft.com/office/powerpoint/2010/main" val="33538103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F08D81-64D3-3851-40F2-565818207ED0}"/>
              </a:ext>
            </a:extLst>
          </p:cNvPr>
          <p:cNvPicPr>
            <a:picLocks noChangeAspect="1"/>
          </p:cNvPicPr>
          <p:nvPr/>
        </p:nvPicPr>
        <p:blipFill>
          <a:blip r:embed="rId3"/>
          <a:stretch>
            <a:fillRect/>
          </a:stretch>
        </p:blipFill>
        <p:spPr>
          <a:xfrm>
            <a:off x="0" y="0"/>
            <a:ext cx="12191338" cy="6858000"/>
          </a:xfrm>
          <a:prstGeom prst="rect">
            <a:avLst/>
          </a:prstGeom>
        </p:spPr>
      </p:pic>
      <p:sp>
        <p:nvSpPr>
          <p:cNvPr id="2" name="Slide Number Placeholder 1">
            <a:extLst>
              <a:ext uri="{FF2B5EF4-FFF2-40B4-BE49-F238E27FC236}">
                <a16:creationId xmlns:a16="http://schemas.microsoft.com/office/drawing/2014/main" id="{80AE8408-CA58-ACF7-1EAC-33E7BA416741}"/>
              </a:ext>
            </a:extLst>
          </p:cNvPr>
          <p:cNvSpPr>
            <a:spLocks noGrp="1"/>
          </p:cNvSpPr>
          <p:nvPr>
            <p:ph type="sldNum" sz="quarter" idx="12"/>
          </p:nvPr>
        </p:nvSpPr>
        <p:spPr/>
        <p:txBody>
          <a:bodyPr/>
          <a:lstStyle/>
          <a:p>
            <a:fld id="{2FDA12A7-3BA1-48B2-83C4-3D10D296D184}" type="slidenum">
              <a:rPr lang="en-NZ" smtClean="0"/>
              <a:t>79</a:t>
            </a:fld>
            <a:endParaRPr lang="en-NZ"/>
          </a:p>
        </p:txBody>
      </p:sp>
      <p:sp>
        <p:nvSpPr>
          <p:cNvPr id="4" name="TextBox 3">
            <a:extLst>
              <a:ext uri="{FF2B5EF4-FFF2-40B4-BE49-F238E27FC236}">
                <a16:creationId xmlns:a16="http://schemas.microsoft.com/office/drawing/2014/main" id="{CD1174F7-5D70-6FFD-F9B4-2986501D5814}"/>
              </a:ext>
            </a:extLst>
          </p:cNvPr>
          <p:cNvSpPr txBox="1"/>
          <p:nvPr/>
        </p:nvSpPr>
        <p:spPr>
          <a:xfrm>
            <a:off x="1608400" y="5798145"/>
            <a:ext cx="6164662" cy="923330"/>
          </a:xfrm>
          <a:prstGeom prst="rect">
            <a:avLst/>
          </a:prstGeom>
          <a:noFill/>
        </p:spPr>
        <p:txBody>
          <a:bodyPr wrap="square">
            <a:spAutoFit/>
          </a:bodyPr>
          <a:lstStyle/>
          <a:p>
            <a:r>
              <a:rPr lang="en-US" b="1" i="0" dirty="0">
                <a:solidFill>
                  <a:srgbClr val="202122"/>
                </a:solidFill>
                <a:effectLst/>
                <a:latin typeface="Arial" panose="020B0604020202020204" pitchFamily="34" charset="0"/>
              </a:rPr>
              <a:t>Located in Egypt, some 30 km (19 mi) south of modern-day </a:t>
            </a:r>
            <a:r>
              <a:rPr lang="en-US" b="1" i="0" u="none" strike="noStrike" dirty="0">
                <a:solidFill>
                  <a:srgbClr val="3366CC"/>
                </a:solidFill>
                <a:effectLst/>
                <a:latin typeface="Arial" panose="020B0604020202020204" pitchFamily="34" charset="0"/>
                <a:hlinkClick r:id="rId4" tooltip="Cairo"/>
              </a:rPr>
              <a:t>Cairo</a:t>
            </a:r>
            <a:r>
              <a:rPr lang="en-US" b="1" i="0" dirty="0">
                <a:solidFill>
                  <a:srgbClr val="202122"/>
                </a:solidFill>
                <a:effectLst/>
                <a:latin typeface="Arial" panose="020B0604020202020204" pitchFamily="34" charset="0"/>
              </a:rPr>
              <a:t>, Saqqara covers an area of around 7 by 1.5 km (4.3 by 0.9 mi).</a:t>
            </a:r>
            <a:endParaRPr lang="en-NZ" b="1" dirty="0"/>
          </a:p>
        </p:txBody>
      </p:sp>
    </p:spTree>
    <p:extLst>
      <p:ext uri="{BB962C8B-B14F-4D97-AF65-F5344CB8AC3E}">
        <p14:creationId xmlns:p14="http://schemas.microsoft.com/office/powerpoint/2010/main" val="1635634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2E6F7E-8853-0619-917D-12539B706953}"/>
              </a:ext>
            </a:extLst>
          </p:cNvPr>
          <p:cNvSpPr txBox="1"/>
          <p:nvPr/>
        </p:nvSpPr>
        <p:spPr>
          <a:xfrm>
            <a:off x="378488" y="920621"/>
            <a:ext cx="11435024" cy="5016758"/>
          </a:xfrm>
          <a:prstGeom prst="rect">
            <a:avLst/>
          </a:prstGeom>
          <a:noFill/>
        </p:spPr>
        <p:txBody>
          <a:bodyPr wrap="square">
            <a:spAutoFit/>
          </a:bodyPr>
          <a:lstStyle/>
          <a:p>
            <a:pPr algn="ctr"/>
            <a:r>
              <a:rPr lang="en-US" sz="4000" b="1" i="0" dirty="0">
                <a:solidFill>
                  <a:schemeClr val="bg1"/>
                </a:solidFill>
                <a:effectLst/>
                <a:latin typeface="Roboto" panose="02000000000000000000" pitchFamily="2" charset="0"/>
              </a:rPr>
              <a:t>“Your heart was lifted up because of </a:t>
            </a:r>
          </a:p>
          <a:p>
            <a:pPr algn="ctr"/>
            <a:r>
              <a:rPr lang="en-US" sz="4000" b="1" i="0" dirty="0">
                <a:solidFill>
                  <a:schemeClr val="bg1"/>
                </a:solidFill>
                <a:effectLst/>
                <a:latin typeface="Roboto" panose="02000000000000000000" pitchFamily="2" charset="0"/>
              </a:rPr>
              <a:t>your </a:t>
            </a:r>
            <a:r>
              <a:rPr lang="en-US" sz="4000" b="1" i="0" dirty="0">
                <a:solidFill>
                  <a:srgbClr val="FF0000"/>
                </a:solidFill>
                <a:effectLst/>
                <a:latin typeface="Roboto" panose="02000000000000000000" pitchFamily="2" charset="0"/>
              </a:rPr>
              <a:t>beauty</a:t>
            </a:r>
            <a:r>
              <a:rPr lang="en-US" sz="4000" b="1" i="0" dirty="0">
                <a:solidFill>
                  <a:schemeClr val="bg1"/>
                </a:solidFill>
                <a:effectLst/>
                <a:latin typeface="Roboto" panose="02000000000000000000" pitchFamily="2" charset="0"/>
              </a:rPr>
              <a:t>; </a:t>
            </a:r>
          </a:p>
          <a:p>
            <a:pPr algn="ctr"/>
            <a:r>
              <a:rPr lang="en-US" sz="4000" b="1" i="0" dirty="0">
                <a:solidFill>
                  <a:schemeClr val="bg1"/>
                </a:solidFill>
                <a:effectLst/>
                <a:latin typeface="Roboto" panose="02000000000000000000" pitchFamily="2" charset="0"/>
              </a:rPr>
              <a:t>You corrupted your wisdom for the</a:t>
            </a:r>
          </a:p>
          <a:p>
            <a:pPr algn="ctr"/>
            <a:r>
              <a:rPr lang="en-US" sz="4000" b="1" i="0" dirty="0">
                <a:solidFill>
                  <a:schemeClr val="bg1"/>
                </a:solidFill>
                <a:effectLst/>
                <a:latin typeface="Roboto" panose="02000000000000000000" pitchFamily="2" charset="0"/>
              </a:rPr>
              <a:t> sake of </a:t>
            </a:r>
            <a:r>
              <a:rPr lang="en-US" sz="4000" b="1" i="0" dirty="0">
                <a:solidFill>
                  <a:srgbClr val="FF0000"/>
                </a:solidFill>
                <a:effectLst/>
                <a:latin typeface="Roboto" panose="02000000000000000000" pitchFamily="2" charset="0"/>
              </a:rPr>
              <a:t>your splendor</a:t>
            </a:r>
            <a:r>
              <a:rPr lang="en-US" sz="4000" b="1" i="0" dirty="0">
                <a:solidFill>
                  <a:schemeClr val="bg1"/>
                </a:solidFill>
                <a:effectLst/>
                <a:latin typeface="Roboto" panose="02000000000000000000" pitchFamily="2" charset="0"/>
              </a:rPr>
              <a:t>; </a:t>
            </a:r>
          </a:p>
          <a:p>
            <a:pPr algn="ctr"/>
            <a:r>
              <a:rPr lang="en-US" sz="4000" b="1" i="0" dirty="0">
                <a:solidFill>
                  <a:schemeClr val="bg1"/>
                </a:solidFill>
                <a:effectLst/>
                <a:latin typeface="Roboto" panose="02000000000000000000" pitchFamily="2" charset="0"/>
              </a:rPr>
              <a:t>I cast you to the ground, </a:t>
            </a:r>
          </a:p>
          <a:p>
            <a:pPr algn="ctr"/>
            <a:r>
              <a:rPr lang="en-US" sz="4000" b="1" i="0" dirty="0">
                <a:solidFill>
                  <a:schemeClr val="bg1"/>
                </a:solidFill>
                <a:effectLst/>
                <a:latin typeface="Roboto" panose="02000000000000000000" pitchFamily="2" charset="0"/>
              </a:rPr>
              <a:t>I laid you before kings, </a:t>
            </a:r>
          </a:p>
          <a:p>
            <a:pPr algn="ctr"/>
            <a:r>
              <a:rPr lang="en-US" sz="4000" b="1" i="0" dirty="0">
                <a:solidFill>
                  <a:schemeClr val="bg1"/>
                </a:solidFill>
                <a:effectLst/>
                <a:latin typeface="Roboto" panose="02000000000000000000" pitchFamily="2" charset="0"/>
              </a:rPr>
              <a:t>That they might gaze at you.</a:t>
            </a:r>
          </a:p>
          <a:p>
            <a:pPr algn="ctr"/>
            <a:r>
              <a:rPr lang="en-US" sz="4000" b="1" i="0" dirty="0">
                <a:solidFill>
                  <a:schemeClr val="bg1"/>
                </a:solidFill>
                <a:effectLst/>
                <a:latin typeface="Roboto" panose="02000000000000000000" pitchFamily="2" charset="0"/>
              </a:rPr>
              <a:t>- </a:t>
            </a:r>
            <a:r>
              <a:rPr lang="en-NZ" sz="4000" b="1" dirty="0">
                <a:solidFill>
                  <a:schemeClr val="bg1"/>
                </a:solidFill>
              </a:rPr>
              <a:t>Ezekiel 28:17</a:t>
            </a:r>
          </a:p>
        </p:txBody>
      </p:sp>
      <p:sp>
        <p:nvSpPr>
          <p:cNvPr id="2" name="Slide Number Placeholder 1">
            <a:extLst>
              <a:ext uri="{FF2B5EF4-FFF2-40B4-BE49-F238E27FC236}">
                <a16:creationId xmlns:a16="http://schemas.microsoft.com/office/drawing/2014/main" id="{47E69FED-B52A-3C3B-1589-D522328D75C6}"/>
              </a:ext>
            </a:extLst>
          </p:cNvPr>
          <p:cNvSpPr>
            <a:spLocks noGrp="1"/>
          </p:cNvSpPr>
          <p:nvPr>
            <p:ph type="sldNum" sz="quarter" idx="12"/>
          </p:nvPr>
        </p:nvSpPr>
        <p:spPr/>
        <p:txBody>
          <a:bodyPr/>
          <a:lstStyle/>
          <a:p>
            <a:fld id="{2FDA12A7-3BA1-48B2-83C4-3D10D296D184}" type="slidenum">
              <a:rPr lang="en-NZ" smtClean="0"/>
              <a:t>8</a:t>
            </a:fld>
            <a:endParaRPr lang="en-NZ"/>
          </a:p>
        </p:txBody>
      </p:sp>
    </p:spTree>
    <p:extLst>
      <p:ext uri="{BB962C8B-B14F-4D97-AF65-F5344CB8AC3E}">
        <p14:creationId xmlns:p14="http://schemas.microsoft.com/office/powerpoint/2010/main" val="42415943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D304EF-B2F9-EB2C-E799-55EC7B8AF631}"/>
              </a:ext>
            </a:extLst>
          </p:cNvPr>
          <p:cNvPicPr>
            <a:picLocks noChangeAspect="1"/>
          </p:cNvPicPr>
          <p:nvPr/>
        </p:nvPicPr>
        <p:blipFill>
          <a:blip r:embed="rId2"/>
          <a:stretch>
            <a:fillRect/>
          </a:stretch>
        </p:blipFill>
        <p:spPr>
          <a:xfrm>
            <a:off x="0" y="0"/>
            <a:ext cx="12187738" cy="6858000"/>
          </a:xfrm>
          <a:prstGeom prst="rect">
            <a:avLst/>
          </a:prstGeom>
        </p:spPr>
      </p:pic>
      <p:sp>
        <p:nvSpPr>
          <p:cNvPr id="2" name="Slide Number Placeholder 1">
            <a:extLst>
              <a:ext uri="{FF2B5EF4-FFF2-40B4-BE49-F238E27FC236}">
                <a16:creationId xmlns:a16="http://schemas.microsoft.com/office/drawing/2014/main" id="{EE53AB4F-3756-BE22-40FB-5DD3423C7947}"/>
              </a:ext>
            </a:extLst>
          </p:cNvPr>
          <p:cNvSpPr>
            <a:spLocks noGrp="1"/>
          </p:cNvSpPr>
          <p:nvPr>
            <p:ph type="sldNum" sz="quarter" idx="12"/>
          </p:nvPr>
        </p:nvSpPr>
        <p:spPr/>
        <p:txBody>
          <a:bodyPr/>
          <a:lstStyle/>
          <a:p>
            <a:fld id="{2FDA12A7-3BA1-48B2-83C4-3D10D296D184}" type="slidenum">
              <a:rPr lang="en-NZ" smtClean="0"/>
              <a:t>80</a:t>
            </a:fld>
            <a:endParaRPr lang="en-NZ"/>
          </a:p>
        </p:txBody>
      </p:sp>
    </p:spTree>
    <p:extLst>
      <p:ext uri="{BB962C8B-B14F-4D97-AF65-F5344CB8AC3E}">
        <p14:creationId xmlns:p14="http://schemas.microsoft.com/office/powerpoint/2010/main" val="8000826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FBCA20-5C40-00CF-4950-24FBFC88C35D}"/>
              </a:ext>
            </a:extLst>
          </p:cNvPr>
          <p:cNvPicPr>
            <a:picLocks noChangeAspect="1"/>
          </p:cNvPicPr>
          <p:nvPr/>
        </p:nvPicPr>
        <p:blipFill>
          <a:blip r:embed="rId2"/>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8C978D57-6AB7-0421-EF17-C218140A1806}"/>
              </a:ext>
            </a:extLst>
          </p:cNvPr>
          <p:cNvSpPr>
            <a:spLocks noGrp="1"/>
          </p:cNvSpPr>
          <p:nvPr>
            <p:ph type="sldNum" sz="quarter" idx="12"/>
          </p:nvPr>
        </p:nvSpPr>
        <p:spPr/>
        <p:txBody>
          <a:bodyPr/>
          <a:lstStyle/>
          <a:p>
            <a:fld id="{2FDA12A7-3BA1-48B2-83C4-3D10D296D184}" type="slidenum">
              <a:rPr lang="en-NZ" smtClean="0"/>
              <a:t>81</a:t>
            </a:fld>
            <a:endParaRPr lang="en-NZ"/>
          </a:p>
        </p:txBody>
      </p:sp>
      <p:pic>
        <p:nvPicPr>
          <p:cNvPr id="8" name="Picture 7">
            <a:extLst>
              <a:ext uri="{FF2B5EF4-FFF2-40B4-BE49-F238E27FC236}">
                <a16:creationId xmlns:a16="http://schemas.microsoft.com/office/drawing/2014/main" id="{55377A2E-B913-34E5-F2FE-F69478C044F1}"/>
              </a:ext>
            </a:extLst>
          </p:cNvPr>
          <p:cNvPicPr>
            <a:picLocks noChangeAspect="1"/>
          </p:cNvPicPr>
          <p:nvPr/>
        </p:nvPicPr>
        <p:blipFill>
          <a:blip r:embed="rId3"/>
          <a:stretch>
            <a:fillRect/>
          </a:stretch>
        </p:blipFill>
        <p:spPr>
          <a:xfrm>
            <a:off x="898254" y="1418867"/>
            <a:ext cx="10455546" cy="1938696"/>
          </a:xfrm>
          <a:prstGeom prst="rect">
            <a:avLst/>
          </a:prstGeom>
        </p:spPr>
      </p:pic>
    </p:spTree>
    <p:extLst>
      <p:ext uri="{BB962C8B-B14F-4D97-AF65-F5344CB8AC3E}">
        <p14:creationId xmlns:p14="http://schemas.microsoft.com/office/powerpoint/2010/main" val="1006579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518AEF-A10E-AFAB-9A6E-442B918C8EEA}"/>
              </a:ext>
            </a:extLst>
          </p:cNvPr>
          <p:cNvPicPr>
            <a:picLocks noChangeAspect="1"/>
          </p:cNvPicPr>
          <p:nvPr/>
        </p:nvPicPr>
        <p:blipFill>
          <a:blip r:embed="rId2"/>
          <a:stretch>
            <a:fillRect/>
          </a:stretch>
        </p:blipFill>
        <p:spPr>
          <a:xfrm>
            <a:off x="1" y="0"/>
            <a:ext cx="12191998" cy="6858000"/>
          </a:xfrm>
          <a:prstGeom prst="rect">
            <a:avLst/>
          </a:prstGeom>
        </p:spPr>
      </p:pic>
      <p:sp>
        <p:nvSpPr>
          <p:cNvPr id="2" name="Slide Number Placeholder 1">
            <a:extLst>
              <a:ext uri="{FF2B5EF4-FFF2-40B4-BE49-F238E27FC236}">
                <a16:creationId xmlns:a16="http://schemas.microsoft.com/office/drawing/2014/main" id="{34AC6DB5-7756-FDE9-D438-2EE5FB9D3E2C}"/>
              </a:ext>
            </a:extLst>
          </p:cNvPr>
          <p:cNvSpPr>
            <a:spLocks noGrp="1"/>
          </p:cNvSpPr>
          <p:nvPr>
            <p:ph type="sldNum" sz="quarter" idx="12"/>
          </p:nvPr>
        </p:nvSpPr>
        <p:spPr/>
        <p:txBody>
          <a:bodyPr/>
          <a:lstStyle/>
          <a:p>
            <a:fld id="{2FDA12A7-3BA1-48B2-83C4-3D10D296D184}" type="slidenum">
              <a:rPr lang="en-NZ" smtClean="0"/>
              <a:t>82</a:t>
            </a:fld>
            <a:endParaRPr lang="en-NZ"/>
          </a:p>
        </p:txBody>
      </p:sp>
    </p:spTree>
    <p:extLst>
      <p:ext uri="{BB962C8B-B14F-4D97-AF65-F5344CB8AC3E}">
        <p14:creationId xmlns:p14="http://schemas.microsoft.com/office/powerpoint/2010/main" val="29112734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4C182E-51AB-2820-12B8-7F03DFE4752A}"/>
              </a:ext>
            </a:extLst>
          </p:cNvPr>
          <p:cNvSpPr>
            <a:spLocks noGrp="1"/>
          </p:cNvSpPr>
          <p:nvPr>
            <p:ph type="body" sz="half" idx="2"/>
          </p:nvPr>
        </p:nvSpPr>
        <p:spPr>
          <a:xfrm>
            <a:off x="445911" y="447376"/>
            <a:ext cx="11300177" cy="3938954"/>
          </a:xfrm>
        </p:spPr>
        <p:txBody>
          <a:bodyPr>
            <a:noAutofit/>
          </a:bodyPr>
          <a:lstStyle/>
          <a:p>
            <a:pPr algn="ctr"/>
            <a:r>
              <a:rPr lang="en-US" sz="3200" b="1" i="0" dirty="0">
                <a:solidFill>
                  <a:schemeClr val="bg1"/>
                </a:solidFill>
                <a:effectLst/>
                <a:latin typeface="Roboto" panose="02000000000000000000" pitchFamily="2" charset="0"/>
              </a:rPr>
              <a:t>“These words </a:t>
            </a:r>
            <a:r>
              <a:rPr lang="en-US" sz="3200" b="1" i="0" dirty="0" err="1">
                <a:solidFill>
                  <a:schemeClr val="bg1"/>
                </a:solidFill>
                <a:effectLst/>
                <a:latin typeface="Roboto" panose="02000000000000000000" pitchFamily="2" charset="0"/>
              </a:rPr>
              <a:t>Yahuah</a:t>
            </a:r>
            <a:r>
              <a:rPr lang="en-US" sz="3200" b="1" i="0" dirty="0">
                <a:solidFill>
                  <a:schemeClr val="bg1"/>
                </a:solidFill>
                <a:effectLst/>
                <a:latin typeface="Roboto" panose="02000000000000000000" pitchFamily="2" charset="0"/>
              </a:rPr>
              <a:t> spoke to all your </a:t>
            </a:r>
          </a:p>
          <a:p>
            <a:pPr algn="ctr"/>
            <a:r>
              <a:rPr lang="en-US" sz="3200" b="1" i="0" dirty="0">
                <a:solidFill>
                  <a:schemeClr val="bg1"/>
                </a:solidFill>
                <a:effectLst/>
                <a:latin typeface="Roboto" panose="02000000000000000000" pitchFamily="2" charset="0"/>
              </a:rPr>
              <a:t>assembly, in the mountain from the </a:t>
            </a:r>
          </a:p>
          <a:p>
            <a:pPr algn="ctr"/>
            <a:r>
              <a:rPr lang="en-US" sz="3200" b="1" i="0" dirty="0">
                <a:solidFill>
                  <a:srgbClr val="FF0000"/>
                </a:solidFill>
                <a:effectLst/>
                <a:latin typeface="Roboto" panose="02000000000000000000" pitchFamily="2" charset="0"/>
              </a:rPr>
              <a:t>midst of the fire</a:t>
            </a:r>
            <a:r>
              <a:rPr lang="en-US" sz="3200" b="1" i="0" dirty="0">
                <a:solidFill>
                  <a:schemeClr val="bg1"/>
                </a:solidFill>
                <a:effectLst/>
                <a:latin typeface="Roboto" panose="02000000000000000000" pitchFamily="2" charset="0"/>
              </a:rPr>
              <a:t>, the cloud, and the thick </a:t>
            </a:r>
          </a:p>
          <a:p>
            <a:pPr algn="ctr"/>
            <a:r>
              <a:rPr lang="en-US" sz="3200" b="1" i="0" dirty="0">
                <a:solidFill>
                  <a:schemeClr val="bg1"/>
                </a:solidFill>
                <a:effectLst/>
                <a:latin typeface="Roboto" panose="02000000000000000000" pitchFamily="2" charset="0"/>
              </a:rPr>
              <a:t>darkness, with a loud voice; and He </a:t>
            </a:r>
          </a:p>
          <a:p>
            <a:pPr algn="ctr"/>
            <a:r>
              <a:rPr lang="en-US" sz="3200" b="1" i="0" dirty="0">
                <a:solidFill>
                  <a:schemeClr val="bg1"/>
                </a:solidFill>
                <a:effectLst/>
                <a:latin typeface="Roboto" panose="02000000000000000000" pitchFamily="2" charset="0"/>
              </a:rPr>
              <a:t>added no more. And He wrote them on </a:t>
            </a:r>
          </a:p>
          <a:p>
            <a:pPr algn="ctr"/>
            <a:r>
              <a:rPr lang="en-US" sz="3200" b="1" i="0" dirty="0">
                <a:solidFill>
                  <a:srgbClr val="FF0000"/>
                </a:solidFill>
                <a:effectLst/>
                <a:latin typeface="Roboto" panose="02000000000000000000" pitchFamily="2" charset="0"/>
              </a:rPr>
              <a:t>two tablets of stone</a:t>
            </a:r>
            <a:r>
              <a:rPr lang="en-US" sz="3200" b="0" i="0" dirty="0">
                <a:effectLst/>
                <a:latin typeface="Roboto" panose="02000000000000000000" pitchFamily="2" charset="0"/>
              </a:rPr>
              <a:t> </a:t>
            </a:r>
            <a:r>
              <a:rPr lang="en-US" sz="3200" b="1" i="0" dirty="0">
                <a:solidFill>
                  <a:schemeClr val="bg1"/>
                </a:solidFill>
                <a:effectLst/>
                <a:latin typeface="Roboto" panose="02000000000000000000" pitchFamily="2" charset="0"/>
              </a:rPr>
              <a:t>and gave them to me. </a:t>
            </a:r>
          </a:p>
          <a:p>
            <a:pPr algn="ctr"/>
            <a:r>
              <a:rPr lang="en-US" sz="3200" b="1" dirty="0">
                <a:solidFill>
                  <a:schemeClr val="bg1"/>
                </a:solidFill>
                <a:latin typeface="Roboto" panose="02000000000000000000" pitchFamily="2" charset="0"/>
              </a:rPr>
              <a:t>- Deuteronomy 5:22</a:t>
            </a:r>
            <a:endParaRPr lang="en-NZ" sz="3200" b="1" dirty="0">
              <a:solidFill>
                <a:schemeClr val="bg1"/>
              </a:solidFill>
            </a:endParaRPr>
          </a:p>
        </p:txBody>
      </p:sp>
      <p:sp>
        <p:nvSpPr>
          <p:cNvPr id="6" name="TextBox 5">
            <a:extLst>
              <a:ext uri="{FF2B5EF4-FFF2-40B4-BE49-F238E27FC236}">
                <a16:creationId xmlns:a16="http://schemas.microsoft.com/office/drawing/2014/main" id="{F4025894-086D-C322-D96A-792658B88EAA}"/>
              </a:ext>
            </a:extLst>
          </p:cNvPr>
          <p:cNvSpPr txBox="1"/>
          <p:nvPr/>
        </p:nvSpPr>
        <p:spPr>
          <a:xfrm>
            <a:off x="321733" y="4832731"/>
            <a:ext cx="11548533" cy="1077218"/>
          </a:xfrm>
          <a:prstGeom prst="rect">
            <a:avLst/>
          </a:prstGeom>
          <a:noFill/>
        </p:spPr>
        <p:txBody>
          <a:bodyPr wrap="square">
            <a:spAutoFit/>
          </a:bodyPr>
          <a:lstStyle/>
          <a:p>
            <a:pPr marL="0" indent="0" algn="ctr">
              <a:lnSpc>
                <a:spcPct val="100000"/>
              </a:lnSpc>
              <a:buNone/>
            </a:pPr>
            <a:r>
              <a:rPr lang="en-NZ" sz="3200" b="1" dirty="0">
                <a:solidFill>
                  <a:schemeClr val="bg1"/>
                </a:solidFill>
              </a:rPr>
              <a:t>…</a:t>
            </a:r>
            <a:r>
              <a:rPr lang="en-NZ" sz="3200" b="1" dirty="0">
                <a:solidFill>
                  <a:srgbClr val="FF0000"/>
                </a:solidFill>
              </a:rPr>
              <a:t>fiery stones</a:t>
            </a:r>
            <a:r>
              <a:rPr lang="en-NZ" sz="3200" b="1" dirty="0">
                <a:solidFill>
                  <a:schemeClr val="bg1"/>
                </a:solidFill>
              </a:rPr>
              <a:t>.</a:t>
            </a:r>
          </a:p>
          <a:p>
            <a:pPr marL="0" indent="0" algn="ctr">
              <a:lnSpc>
                <a:spcPct val="100000"/>
              </a:lnSpc>
              <a:buNone/>
            </a:pPr>
            <a:r>
              <a:rPr lang="en-NZ" sz="3200" b="1" dirty="0">
                <a:solidFill>
                  <a:schemeClr val="bg1"/>
                </a:solidFill>
              </a:rPr>
              <a:t>Ezekiel 28:14 </a:t>
            </a:r>
          </a:p>
        </p:txBody>
      </p:sp>
      <p:sp>
        <p:nvSpPr>
          <p:cNvPr id="2" name="Slide Number Placeholder 1">
            <a:extLst>
              <a:ext uri="{FF2B5EF4-FFF2-40B4-BE49-F238E27FC236}">
                <a16:creationId xmlns:a16="http://schemas.microsoft.com/office/drawing/2014/main" id="{B4EEB7BD-0946-F62D-E45E-3465D5EC2FCC}"/>
              </a:ext>
            </a:extLst>
          </p:cNvPr>
          <p:cNvSpPr>
            <a:spLocks noGrp="1"/>
          </p:cNvSpPr>
          <p:nvPr>
            <p:ph type="sldNum" sz="quarter" idx="12"/>
          </p:nvPr>
        </p:nvSpPr>
        <p:spPr/>
        <p:txBody>
          <a:bodyPr/>
          <a:lstStyle/>
          <a:p>
            <a:fld id="{2FDA12A7-3BA1-48B2-83C4-3D10D296D184}" type="slidenum">
              <a:rPr lang="en-NZ" smtClean="0"/>
              <a:t>83</a:t>
            </a:fld>
            <a:endParaRPr lang="en-NZ"/>
          </a:p>
        </p:txBody>
      </p:sp>
    </p:spTree>
    <p:extLst>
      <p:ext uri="{BB962C8B-B14F-4D97-AF65-F5344CB8AC3E}">
        <p14:creationId xmlns:p14="http://schemas.microsoft.com/office/powerpoint/2010/main" val="41257432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04CDAE-AB65-A11E-129D-663341B44468}"/>
              </a:ext>
            </a:extLst>
          </p:cNvPr>
          <p:cNvSpPr>
            <a:spLocks noGrp="1"/>
          </p:cNvSpPr>
          <p:nvPr>
            <p:ph type="body" sz="half" idx="2"/>
          </p:nvPr>
        </p:nvSpPr>
        <p:spPr>
          <a:xfrm>
            <a:off x="713404" y="136525"/>
            <a:ext cx="10765191" cy="6584950"/>
          </a:xfrm>
        </p:spPr>
        <p:txBody>
          <a:bodyPr>
            <a:normAutofit/>
          </a:bodyPr>
          <a:lstStyle/>
          <a:p>
            <a:pPr algn="ctr"/>
            <a:br>
              <a:rPr lang="en-US" dirty="0"/>
            </a:br>
            <a:r>
              <a:rPr lang="en-US" sz="3600" b="1" i="0" dirty="0">
                <a:solidFill>
                  <a:schemeClr val="bg1"/>
                </a:solidFill>
                <a:effectLst/>
                <a:latin typeface="Roboto" panose="02000000000000000000" pitchFamily="2" charset="0"/>
              </a:rPr>
              <a:t>When I went up into the mountain </a:t>
            </a:r>
          </a:p>
          <a:p>
            <a:pPr algn="ctr"/>
            <a:r>
              <a:rPr lang="en-US" sz="3600" b="1" i="0" dirty="0">
                <a:solidFill>
                  <a:schemeClr val="bg1"/>
                </a:solidFill>
                <a:effectLst/>
                <a:latin typeface="Roboto" panose="02000000000000000000" pitchFamily="2" charset="0"/>
              </a:rPr>
              <a:t>to receive </a:t>
            </a:r>
            <a:r>
              <a:rPr lang="en-US" sz="3600" b="1" i="0" dirty="0">
                <a:solidFill>
                  <a:srgbClr val="FF0000"/>
                </a:solidFill>
                <a:effectLst/>
                <a:latin typeface="Roboto" panose="02000000000000000000" pitchFamily="2" charset="0"/>
              </a:rPr>
              <a:t>the tablets of stone</a:t>
            </a:r>
            <a:r>
              <a:rPr lang="en-US" sz="3600" b="1" i="0" dirty="0">
                <a:solidFill>
                  <a:schemeClr val="bg1"/>
                </a:solidFill>
                <a:effectLst/>
                <a:latin typeface="Roboto" panose="02000000000000000000" pitchFamily="2" charset="0"/>
              </a:rPr>
              <a:t>, </a:t>
            </a:r>
          </a:p>
          <a:p>
            <a:pPr algn="ctr"/>
            <a:r>
              <a:rPr lang="en-US" sz="3600" b="1" i="0" dirty="0">
                <a:solidFill>
                  <a:schemeClr val="bg1"/>
                </a:solidFill>
                <a:effectLst/>
                <a:latin typeface="Roboto" panose="02000000000000000000" pitchFamily="2" charset="0"/>
              </a:rPr>
              <a:t>the </a:t>
            </a:r>
            <a:r>
              <a:rPr lang="en-US" sz="3600" b="1" i="0" dirty="0">
                <a:solidFill>
                  <a:srgbClr val="FF0000"/>
                </a:solidFill>
                <a:effectLst/>
                <a:latin typeface="Roboto" panose="02000000000000000000" pitchFamily="2" charset="0"/>
              </a:rPr>
              <a:t>tablets of the covenant </a:t>
            </a:r>
            <a:r>
              <a:rPr lang="en-US" sz="3600" b="1" i="0" dirty="0">
                <a:solidFill>
                  <a:schemeClr val="bg1"/>
                </a:solidFill>
                <a:effectLst/>
                <a:latin typeface="Roboto" panose="02000000000000000000" pitchFamily="2" charset="0"/>
              </a:rPr>
              <a:t>which </a:t>
            </a:r>
          </a:p>
          <a:p>
            <a:pPr algn="ctr"/>
            <a:r>
              <a:rPr lang="en-US" sz="3600" b="1" dirty="0" err="1">
                <a:solidFill>
                  <a:schemeClr val="bg1"/>
                </a:solidFill>
                <a:latin typeface="Roboto" panose="02000000000000000000" pitchFamily="2" charset="0"/>
              </a:rPr>
              <a:t>Yahuah</a:t>
            </a:r>
            <a:r>
              <a:rPr lang="en-US" sz="3600" b="1" i="0" dirty="0">
                <a:solidFill>
                  <a:schemeClr val="bg1"/>
                </a:solidFill>
                <a:effectLst/>
                <a:latin typeface="Roboto" panose="02000000000000000000" pitchFamily="2" charset="0"/>
              </a:rPr>
              <a:t> made with you, then I stayed </a:t>
            </a:r>
          </a:p>
          <a:p>
            <a:pPr algn="ctr"/>
            <a:r>
              <a:rPr lang="en-US" sz="3600" b="1" i="0" dirty="0">
                <a:solidFill>
                  <a:schemeClr val="bg1"/>
                </a:solidFill>
                <a:effectLst/>
                <a:latin typeface="Roboto" panose="02000000000000000000" pitchFamily="2" charset="0"/>
              </a:rPr>
              <a:t>on the mountain forty days and forty </a:t>
            </a:r>
          </a:p>
          <a:p>
            <a:pPr algn="ctr"/>
            <a:r>
              <a:rPr lang="en-US" sz="3600" b="1" i="0" dirty="0">
                <a:solidFill>
                  <a:schemeClr val="bg1"/>
                </a:solidFill>
                <a:effectLst/>
                <a:latin typeface="Roboto" panose="02000000000000000000" pitchFamily="2" charset="0"/>
              </a:rPr>
              <a:t>nights. I neither ate bread nor drank </a:t>
            </a:r>
          </a:p>
          <a:p>
            <a:pPr algn="ctr"/>
            <a:r>
              <a:rPr lang="en-US" sz="3600" b="1" i="0" dirty="0">
                <a:solidFill>
                  <a:schemeClr val="bg1"/>
                </a:solidFill>
                <a:effectLst/>
                <a:latin typeface="Roboto" panose="02000000000000000000" pitchFamily="2" charset="0"/>
              </a:rPr>
              <a:t>water.</a:t>
            </a:r>
          </a:p>
          <a:p>
            <a:pPr algn="ctr"/>
            <a:r>
              <a:rPr lang="en-US" sz="3600" b="1" dirty="0">
                <a:solidFill>
                  <a:schemeClr val="bg1"/>
                </a:solidFill>
                <a:latin typeface="Roboto" panose="02000000000000000000" pitchFamily="2" charset="0"/>
              </a:rPr>
              <a:t>- Deuteronomy 9:9</a:t>
            </a:r>
            <a:endParaRPr lang="en-NZ" sz="3600" b="1" dirty="0">
              <a:solidFill>
                <a:schemeClr val="bg1"/>
              </a:solidFill>
            </a:endParaRPr>
          </a:p>
        </p:txBody>
      </p:sp>
      <p:sp>
        <p:nvSpPr>
          <p:cNvPr id="2" name="Slide Number Placeholder 1">
            <a:extLst>
              <a:ext uri="{FF2B5EF4-FFF2-40B4-BE49-F238E27FC236}">
                <a16:creationId xmlns:a16="http://schemas.microsoft.com/office/drawing/2014/main" id="{51F75181-5714-4466-A453-40983A6FADE4}"/>
              </a:ext>
            </a:extLst>
          </p:cNvPr>
          <p:cNvSpPr>
            <a:spLocks noGrp="1"/>
          </p:cNvSpPr>
          <p:nvPr>
            <p:ph type="sldNum" sz="quarter" idx="12"/>
          </p:nvPr>
        </p:nvSpPr>
        <p:spPr/>
        <p:txBody>
          <a:bodyPr/>
          <a:lstStyle/>
          <a:p>
            <a:fld id="{2FDA12A7-3BA1-48B2-83C4-3D10D296D184}" type="slidenum">
              <a:rPr lang="en-NZ" smtClean="0"/>
              <a:t>84</a:t>
            </a:fld>
            <a:endParaRPr lang="en-NZ"/>
          </a:p>
        </p:txBody>
      </p:sp>
    </p:spTree>
    <p:extLst>
      <p:ext uri="{BB962C8B-B14F-4D97-AF65-F5344CB8AC3E}">
        <p14:creationId xmlns:p14="http://schemas.microsoft.com/office/powerpoint/2010/main" val="7152510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60BD4B-D2EF-3EA4-E189-CBEC40848FBA}"/>
              </a:ext>
            </a:extLst>
          </p:cNvPr>
          <p:cNvSpPr>
            <a:spLocks noGrp="1"/>
          </p:cNvSpPr>
          <p:nvPr>
            <p:ph type="body" sz="half" idx="2"/>
          </p:nvPr>
        </p:nvSpPr>
        <p:spPr>
          <a:xfrm>
            <a:off x="1254780" y="365125"/>
            <a:ext cx="9825316" cy="6356350"/>
          </a:xfrm>
        </p:spPr>
        <p:txBody>
          <a:bodyPr>
            <a:noAutofit/>
          </a:bodyPr>
          <a:lstStyle/>
          <a:p>
            <a:pPr algn="ctr">
              <a:lnSpc>
                <a:spcPct val="100000"/>
              </a:lnSpc>
              <a:spcBef>
                <a:spcPts val="0"/>
              </a:spcBef>
            </a:pPr>
            <a:r>
              <a:rPr lang="en-US" sz="3600" b="1" i="0" dirty="0">
                <a:solidFill>
                  <a:schemeClr val="bg1"/>
                </a:solidFill>
                <a:effectLst/>
                <a:latin typeface="Roboto" panose="02000000000000000000" pitchFamily="2" charset="0"/>
              </a:rPr>
              <a:t>4. And Moses wrote </a:t>
            </a:r>
            <a:r>
              <a:rPr lang="en-US" sz="3600" b="1" i="0" dirty="0">
                <a:solidFill>
                  <a:srgbClr val="FF0000"/>
                </a:solidFill>
                <a:effectLst/>
                <a:latin typeface="Roboto" panose="02000000000000000000" pitchFamily="2" charset="0"/>
              </a:rPr>
              <a:t>all the words </a:t>
            </a:r>
            <a:r>
              <a:rPr lang="en-US" sz="3600" b="1" i="0" dirty="0">
                <a:solidFill>
                  <a:schemeClr val="bg1"/>
                </a:solidFill>
                <a:effectLst/>
                <a:latin typeface="Roboto" panose="02000000000000000000" pitchFamily="2" charset="0"/>
              </a:rPr>
              <a:t>of </a:t>
            </a:r>
            <a:r>
              <a:rPr lang="en-US" sz="3600" b="1" i="0" dirty="0" err="1">
                <a:solidFill>
                  <a:schemeClr val="bg1"/>
                </a:solidFill>
                <a:effectLst/>
                <a:latin typeface="Roboto" panose="02000000000000000000" pitchFamily="2" charset="0"/>
              </a:rPr>
              <a:t>Yahuah</a:t>
            </a:r>
            <a:r>
              <a:rPr lang="en-US" sz="3600" b="1" i="0" dirty="0">
                <a:solidFill>
                  <a:schemeClr val="bg1"/>
                </a:solidFill>
                <a:effectLst/>
                <a:latin typeface="Roboto" panose="02000000000000000000" pitchFamily="2" charset="0"/>
              </a:rPr>
              <a:t>. </a:t>
            </a:r>
          </a:p>
          <a:p>
            <a:pPr algn="ctr">
              <a:lnSpc>
                <a:spcPct val="100000"/>
              </a:lnSpc>
              <a:spcBef>
                <a:spcPts val="0"/>
              </a:spcBef>
            </a:pPr>
            <a:r>
              <a:rPr lang="en-US" sz="3600" b="1" i="0" dirty="0">
                <a:solidFill>
                  <a:schemeClr val="bg1"/>
                </a:solidFill>
                <a:effectLst/>
                <a:latin typeface="Roboto" panose="02000000000000000000" pitchFamily="2" charset="0"/>
              </a:rPr>
              <a:t>And </a:t>
            </a:r>
            <a:r>
              <a:rPr lang="en-US" sz="3600" b="1" i="1" dirty="0">
                <a:solidFill>
                  <a:srgbClr val="FF0000"/>
                </a:solidFill>
                <a:effectLst/>
                <a:latin typeface="Roboto" panose="02000000000000000000" pitchFamily="2" charset="0"/>
              </a:rPr>
              <a:t>he rose early in the morning</a:t>
            </a:r>
            <a:r>
              <a:rPr lang="en-US" sz="3600" b="1" i="0" dirty="0">
                <a:solidFill>
                  <a:schemeClr val="bg1"/>
                </a:solidFill>
                <a:effectLst/>
                <a:latin typeface="Roboto" panose="02000000000000000000" pitchFamily="2" charset="0"/>
              </a:rPr>
              <a:t>, and </a:t>
            </a:r>
          </a:p>
          <a:p>
            <a:pPr algn="ctr">
              <a:lnSpc>
                <a:spcPct val="100000"/>
              </a:lnSpc>
              <a:spcBef>
                <a:spcPts val="0"/>
              </a:spcBef>
            </a:pPr>
            <a:r>
              <a:rPr lang="en-US" sz="3600" b="1" i="0" dirty="0">
                <a:solidFill>
                  <a:schemeClr val="bg1"/>
                </a:solidFill>
                <a:effectLst/>
                <a:latin typeface="Roboto" panose="02000000000000000000" pitchFamily="2" charset="0"/>
              </a:rPr>
              <a:t>built an altar at the foot of the mountain, </a:t>
            </a:r>
          </a:p>
          <a:p>
            <a:pPr algn="ctr">
              <a:lnSpc>
                <a:spcPct val="100000"/>
              </a:lnSpc>
              <a:spcBef>
                <a:spcPts val="0"/>
              </a:spcBef>
            </a:pPr>
            <a:r>
              <a:rPr lang="en-US" sz="3600" b="1" i="0" dirty="0">
                <a:solidFill>
                  <a:schemeClr val="bg1"/>
                </a:solidFill>
                <a:effectLst/>
                <a:latin typeface="Roboto" panose="02000000000000000000" pitchFamily="2" charset="0"/>
              </a:rPr>
              <a:t>and </a:t>
            </a:r>
            <a:r>
              <a:rPr lang="en-US" sz="3600" b="1" i="0" dirty="0">
                <a:solidFill>
                  <a:srgbClr val="FF0000"/>
                </a:solidFill>
                <a:effectLst/>
                <a:latin typeface="Roboto" panose="02000000000000000000" pitchFamily="2" charset="0"/>
              </a:rPr>
              <a:t>twelve pillars </a:t>
            </a:r>
            <a:r>
              <a:rPr lang="en-US" sz="3600" b="1" i="0" dirty="0">
                <a:solidFill>
                  <a:schemeClr val="bg1"/>
                </a:solidFill>
                <a:effectLst/>
                <a:latin typeface="Roboto" panose="02000000000000000000" pitchFamily="2" charset="0"/>
              </a:rPr>
              <a:t>according to the</a:t>
            </a:r>
            <a:r>
              <a:rPr lang="en-US" sz="3600" b="1" i="0" dirty="0">
                <a:solidFill>
                  <a:srgbClr val="FF0000"/>
                </a:solidFill>
                <a:effectLst/>
                <a:latin typeface="Roboto" panose="02000000000000000000" pitchFamily="2" charset="0"/>
              </a:rPr>
              <a:t> </a:t>
            </a:r>
          </a:p>
          <a:p>
            <a:pPr algn="ctr">
              <a:lnSpc>
                <a:spcPct val="100000"/>
              </a:lnSpc>
              <a:spcBef>
                <a:spcPts val="0"/>
              </a:spcBef>
            </a:pPr>
            <a:r>
              <a:rPr lang="en-US" sz="3600" b="1" i="0" dirty="0">
                <a:solidFill>
                  <a:srgbClr val="FF0000"/>
                </a:solidFill>
                <a:effectLst/>
                <a:latin typeface="Roboto" panose="02000000000000000000" pitchFamily="2" charset="0"/>
              </a:rPr>
              <a:t>twelve tribes of Israel</a:t>
            </a:r>
            <a:r>
              <a:rPr lang="en-US" sz="3600" b="1" i="0" dirty="0">
                <a:solidFill>
                  <a:schemeClr val="bg1"/>
                </a:solidFill>
                <a:effectLst/>
                <a:latin typeface="Roboto" panose="02000000000000000000" pitchFamily="2" charset="0"/>
              </a:rPr>
              <a:t>. 5. Then he sent </a:t>
            </a:r>
          </a:p>
          <a:p>
            <a:pPr algn="ctr">
              <a:lnSpc>
                <a:spcPct val="100000"/>
              </a:lnSpc>
              <a:spcBef>
                <a:spcPts val="0"/>
              </a:spcBef>
            </a:pPr>
            <a:r>
              <a:rPr lang="en-US" sz="3600" b="1" i="0" dirty="0">
                <a:solidFill>
                  <a:schemeClr val="bg1"/>
                </a:solidFill>
                <a:effectLst/>
                <a:latin typeface="Roboto" panose="02000000000000000000" pitchFamily="2" charset="0"/>
              </a:rPr>
              <a:t>young men of the children of Israel, </a:t>
            </a:r>
          </a:p>
          <a:p>
            <a:pPr algn="ctr">
              <a:lnSpc>
                <a:spcPct val="100000"/>
              </a:lnSpc>
              <a:spcBef>
                <a:spcPts val="0"/>
              </a:spcBef>
            </a:pPr>
            <a:r>
              <a:rPr lang="en-US" sz="3600" b="1" i="0" dirty="0">
                <a:solidFill>
                  <a:schemeClr val="bg1"/>
                </a:solidFill>
                <a:effectLst/>
                <a:latin typeface="Roboto" panose="02000000000000000000" pitchFamily="2" charset="0"/>
              </a:rPr>
              <a:t>who offered burnt offerings and sacrificed </a:t>
            </a:r>
          </a:p>
          <a:p>
            <a:pPr algn="ctr">
              <a:lnSpc>
                <a:spcPct val="100000"/>
              </a:lnSpc>
              <a:spcBef>
                <a:spcPts val="0"/>
              </a:spcBef>
            </a:pPr>
            <a:r>
              <a:rPr lang="en-US" sz="3600" b="1" i="0" dirty="0">
                <a:solidFill>
                  <a:schemeClr val="bg1"/>
                </a:solidFill>
                <a:effectLst/>
                <a:latin typeface="Roboto" panose="02000000000000000000" pitchFamily="2" charset="0"/>
              </a:rPr>
              <a:t>peace offerings of oxen to </a:t>
            </a:r>
            <a:r>
              <a:rPr lang="en-US" sz="3600" b="1" i="0" dirty="0" err="1">
                <a:solidFill>
                  <a:schemeClr val="bg1"/>
                </a:solidFill>
                <a:effectLst/>
                <a:latin typeface="Roboto" panose="02000000000000000000" pitchFamily="2" charset="0"/>
              </a:rPr>
              <a:t>Yahuah</a:t>
            </a:r>
            <a:r>
              <a:rPr lang="en-US" sz="3600" b="1" i="0" dirty="0">
                <a:solidFill>
                  <a:schemeClr val="bg1"/>
                </a:solidFill>
                <a:effectLst/>
                <a:latin typeface="Roboto" panose="02000000000000000000" pitchFamily="2" charset="0"/>
              </a:rPr>
              <a:t>. </a:t>
            </a:r>
          </a:p>
          <a:p>
            <a:pPr algn="ctr">
              <a:lnSpc>
                <a:spcPct val="100000"/>
              </a:lnSpc>
              <a:spcBef>
                <a:spcPts val="0"/>
              </a:spcBef>
            </a:pPr>
            <a:r>
              <a:rPr lang="en-US" sz="3600" b="1" i="0" dirty="0">
                <a:solidFill>
                  <a:schemeClr val="bg1"/>
                </a:solidFill>
                <a:effectLst/>
                <a:latin typeface="Roboto" panose="02000000000000000000" pitchFamily="2" charset="0"/>
              </a:rPr>
              <a:t>6. And Moses took half the blood and </a:t>
            </a:r>
          </a:p>
          <a:p>
            <a:pPr algn="ctr">
              <a:lnSpc>
                <a:spcPct val="100000"/>
              </a:lnSpc>
              <a:spcBef>
                <a:spcPts val="0"/>
              </a:spcBef>
            </a:pPr>
            <a:r>
              <a:rPr lang="en-US" sz="3600" b="1" i="0" dirty="0">
                <a:solidFill>
                  <a:schemeClr val="bg1"/>
                </a:solidFill>
                <a:effectLst/>
                <a:latin typeface="Roboto" panose="02000000000000000000" pitchFamily="2" charset="0"/>
              </a:rPr>
              <a:t>put </a:t>
            </a:r>
            <a:r>
              <a:rPr lang="en-US" sz="3600" b="1" i="1" dirty="0">
                <a:solidFill>
                  <a:schemeClr val="bg1"/>
                </a:solidFill>
                <a:effectLst/>
                <a:latin typeface="Roboto" panose="02000000000000000000" pitchFamily="2" charset="0"/>
              </a:rPr>
              <a:t>it</a:t>
            </a:r>
            <a:r>
              <a:rPr lang="en-US" sz="3600" b="1" i="0" dirty="0">
                <a:solidFill>
                  <a:schemeClr val="bg1"/>
                </a:solidFill>
                <a:effectLst/>
                <a:latin typeface="Roboto" panose="02000000000000000000" pitchFamily="2" charset="0"/>
              </a:rPr>
              <a:t> in basins, and half the blood he </a:t>
            </a:r>
          </a:p>
          <a:p>
            <a:pPr algn="ctr">
              <a:lnSpc>
                <a:spcPct val="100000"/>
              </a:lnSpc>
              <a:spcBef>
                <a:spcPts val="0"/>
              </a:spcBef>
            </a:pPr>
            <a:r>
              <a:rPr lang="en-US" sz="3600" b="1" i="0" dirty="0">
                <a:solidFill>
                  <a:schemeClr val="bg1"/>
                </a:solidFill>
                <a:effectLst/>
                <a:latin typeface="Roboto" panose="02000000000000000000" pitchFamily="2" charset="0"/>
              </a:rPr>
              <a:t>sprinkled on the altar. </a:t>
            </a:r>
            <a:endParaRPr lang="en-US" sz="3600" b="0" i="0" dirty="0">
              <a:effectLst/>
              <a:latin typeface="Roboto" panose="02000000000000000000" pitchFamily="2" charset="0"/>
            </a:endParaRPr>
          </a:p>
        </p:txBody>
      </p:sp>
      <p:sp>
        <p:nvSpPr>
          <p:cNvPr id="2" name="Slide Number Placeholder 1">
            <a:extLst>
              <a:ext uri="{FF2B5EF4-FFF2-40B4-BE49-F238E27FC236}">
                <a16:creationId xmlns:a16="http://schemas.microsoft.com/office/drawing/2014/main" id="{C6644590-463F-AE33-BBB8-35E8C0093D26}"/>
              </a:ext>
            </a:extLst>
          </p:cNvPr>
          <p:cNvSpPr>
            <a:spLocks noGrp="1"/>
          </p:cNvSpPr>
          <p:nvPr>
            <p:ph type="sldNum" sz="quarter" idx="12"/>
          </p:nvPr>
        </p:nvSpPr>
        <p:spPr/>
        <p:txBody>
          <a:bodyPr/>
          <a:lstStyle/>
          <a:p>
            <a:fld id="{2FDA12A7-3BA1-48B2-83C4-3D10D296D184}" type="slidenum">
              <a:rPr lang="en-NZ" smtClean="0"/>
              <a:t>85</a:t>
            </a:fld>
            <a:endParaRPr lang="en-NZ"/>
          </a:p>
        </p:txBody>
      </p:sp>
    </p:spTree>
    <p:extLst>
      <p:ext uri="{BB962C8B-B14F-4D97-AF65-F5344CB8AC3E}">
        <p14:creationId xmlns:p14="http://schemas.microsoft.com/office/powerpoint/2010/main" val="2017084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9BB1B6-EAC4-82E1-D219-FA513DFFFABD}"/>
              </a:ext>
            </a:extLst>
          </p:cNvPr>
          <p:cNvSpPr>
            <a:spLocks noGrp="1"/>
          </p:cNvSpPr>
          <p:nvPr>
            <p:ph type="sldNum" sz="quarter" idx="12"/>
          </p:nvPr>
        </p:nvSpPr>
        <p:spPr/>
        <p:txBody>
          <a:bodyPr/>
          <a:lstStyle/>
          <a:p>
            <a:fld id="{2FDA12A7-3BA1-48B2-83C4-3D10D296D184}" type="slidenum">
              <a:rPr lang="en-NZ" smtClean="0"/>
              <a:t>86</a:t>
            </a:fld>
            <a:endParaRPr lang="en-NZ"/>
          </a:p>
        </p:txBody>
      </p:sp>
      <p:sp>
        <p:nvSpPr>
          <p:cNvPr id="6" name="Text Placeholder 3">
            <a:extLst>
              <a:ext uri="{FF2B5EF4-FFF2-40B4-BE49-F238E27FC236}">
                <a16:creationId xmlns:a16="http://schemas.microsoft.com/office/drawing/2014/main" id="{9471BA17-43BF-BD0A-A1B6-9E449940384B}"/>
              </a:ext>
            </a:extLst>
          </p:cNvPr>
          <p:cNvSpPr>
            <a:spLocks noGrp="1"/>
          </p:cNvSpPr>
          <p:nvPr>
            <p:ph sz="half" idx="2"/>
          </p:nvPr>
        </p:nvSpPr>
        <p:spPr>
          <a:xfrm>
            <a:off x="419100" y="351691"/>
            <a:ext cx="11353800" cy="5855416"/>
          </a:xfrm>
        </p:spPr>
        <p:txBody>
          <a:bodyPr>
            <a:noAutofit/>
          </a:bodyPr>
          <a:lstStyle/>
          <a:p>
            <a:pPr marL="0" indent="0" algn="ctr">
              <a:lnSpc>
                <a:spcPct val="100000"/>
              </a:lnSpc>
              <a:spcBef>
                <a:spcPts val="0"/>
              </a:spcBef>
              <a:buNone/>
            </a:pPr>
            <a:r>
              <a:rPr lang="en-US" sz="2400" b="1" i="0" dirty="0">
                <a:solidFill>
                  <a:schemeClr val="bg1"/>
                </a:solidFill>
                <a:effectLst/>
                <a:latin typeface="Roboto" panose="02000000000000000000" pitchFamily="2" charset="0"/>
              </a:rPr>
              <a:t> </a:t>
            </a:r>
          </a:p>
          <a:p>
            <a:pPr marL="0" indent="0" algn="ctr">
              <a:lnSpc>
                <a:spcPct val="100000"/>
              </a:lnSpc>
              <a:spcBef>
                <a:spcPts val="0"/>
              </a:spcBef>
              <a:buNone/>
            </a:pPr>
            <a:r>
              <a:rPr lang="en-US" sz="3600" b="1" i="0" dirty="0">
                <a:solidFill>
                  <a:schemeClr val="bg1"/>
                </a:solidFill>
                <a:effectLst/>
                <a:latin typeface="Roboto" panose="02000000000000000000" pitchFamily="2" charset="0"/>
              </a:rPr>
              <a:t>7. Then he took the </a:t>
            </a:r>
            <a:r>
              <a:rPr lang="en-US" sz="3600" b="1" i="0" u="sng" dirty="0">
                <a:solidFill>
                  <a:srgbClr val="FF0000"/>
                </a:solidFill>
                <a:effectLst/>
                <a:latin typeface="Roboto" panose="02000000000000000000" pitchFamily="2" charset="0"/>
              </a:rPr>
              <a:t>Book of the Covenant </a:t>
            </a:r>
          </a:p>
          <a:p>
            <a:pPr marL="0" indent="0" algn="ctr">
              <a:lnSpc>
                <a:spcPct val="100000"/>
              </a:lnSpc>
              <a:spcBef>
                <a:spcPts val="0"/>
              </a:spcBef>
              <a:buNone/>
            </a:pPr>
            <a:r>
              <a:rPr lang="en-US" sz="3600" b="1" i="0" dirty="0">
                <a:solidFill>
                  <a:schemeClr val="bg1"/>
                </a:solidFill>
                <a:effectLst/>
                <a:latin typeface="Roboto" panose="02000000000000000000" pitchFamily="2" charset="0"/>
              </a:rPr>
              <a:t>and read in the hearing of the people. </a:t>
            </a:r>
          </a:p>
          <a:p>
            <a:pPr marL="0" indent="0" algn="ctr">
              <a:lnSpc>
                <a:spcPct val="100000"/>
              </a:lnSpc>
              <a:spcBef>
                <a:spcPts val="0"/>
              </a:spcBef>
              <a:buNone/>
            </a:pPr>
            <a:r>
              <a:rPr lang="en-US" sz="3600" b="1" i="0" dirty="0">
                <a:solidFill>
                  <a:schemeClr val="bg1"/>
                </a:solidFill>
                <a:effectLst/>
                <a:latin typeface="Roboto" panose="02000000000000000000" pitchFamily="2" charset="0"/>
              </a:rPr>
              <a:t>And they said, “</a:t>
            </a:r>
            <a:r>
              <a:rPr lang="en-US" sz="3600" b="1" i="0" dirty="0">
                <a:solidFill>
                  <a:srgbClr val="FF0000"/>
                </a:solidFill>
                <a:effectLst/>
                <a:latin typeface="Roboto" panose="02000000000000000000" pitchFamily="2" charset="0"/>
              </a:rPr>
              <a:t>All that </a:t>
            </a:r>
            <a:r>
              <a:rPr lang="en-US" sz="3600" b="1" dirty="0">
                <a:solidFill>
                  <a:srgbClr val="FF0000"/>
                </a:solidFill>
                <a:latin typeface="Roboto" panose="02000000000000000000" pitchFamily="2" charset="0"/>
              </a:rPr>
              <a:t>YAHUAH</a:t>
            </a:r>
            <a:r>
              <a:rPr lang="en-US" sz="3600" b="1" i="0" dirty="0">
                <a:solidFill>
                  <a:srgbClr val="FF0000"/>
                </a:solidFill>
                <a:effectLst/>
                <a:latin typeface="Roboto" panose="02000000000000000000" pitchFamily="2" charset="0"/>
              </a:rPr>
              <a:t> has said </a:t>
            </a:r>
          </a:p>
          <a:p>
            <a:pPr marL="0" indent="0" algn="ctr">
              <a:lnSpc>
                <a:spcPct val="100000"/>
              </a:lnSpc>
              <a:spcBef>
                <a:spcPts val="0"/>
              </a:spcBef>
              <a:buNone/>
            </a:pPr>
            <a:r>
              <a:rPr lang="en-US" sz="3600" b="1" i="0" dirty="0">
                <a:solidFill>
                  <a:srgbClr val="FF0000"/>
                </a:solidFill>
                <a:effectLst/>
                <a:latin typeface="Roboto" panose="02000000000000000000" pitchFamily="2" charset="0"/>
              </a:rPr>
              <a:t>we will do, and be obedient</a:t>
            </a:r>
            <a:r>
              <a:rPr lang="en-US" sz="3600" b="1" i="0" dirty="0">
                <a:solidFill>
                  <a:schemeClr val="bg1"/>
                </a:solidFill>
                <a:effectLst/>
                <a:latin typeface="Roboto" panose="02000000000000000000" pitchFamily="2" charset="0"/>
              </a:rPr>
              <a:t>.” 8. And Moses took </a:t>
            </a:r>
          </a:p>
          <a:p>
            <a:pPr marL="0" indent="0" algn="ctr">
              <a:lnSpc>
                <a:spcPct val="100000"/>
              </a:lnSpc>
              <a:spcBef>
                <a:spcPts val="0"/>
              </a:spcBef>
              <a:buNone/>
            </a:pPr>
            <a:r>
              <a:rPr lang="en-US" sz="3600" b="1" i="0" dirty="0">
                <a:solidFill>
                  <a:schemeClr val="bg1"/>
                </a:solidFill>
                <a:effectLst/>
                <a:latin typeface="Roboto" panose="02000000000000000000" pitchFamily="2" charset="0"/>
              </a:rPr>
              <a:t>the blood, sprinkled </a:t>
            </a:r>
            <a:r>
              <a:rPr lang="en-US" sz="3600" b="1" i="1" dirty="0">
                <a:solidFill>
                  <a:schemeClr val="bg1"/>
                </a:solidFill>
                <a:effectLst/>
                <a:latin typeface="Roboto" panose="02000000000000000000" pitchFamily="2" charset="0"/>
              </a:rPr>
              <a:t>it</a:t>
            </a:r>
            <a:r>
              <a:rPr lang="en-US" sz="3600" b="1" i="0" dirty="0">
                <a:solidFill>
                  <a:schemeClr val="bg1"/>
                </a:solidFill>
                <a:effectLst/>
                <a:latin typeface="Roboto" panose="02000000000000000000" pitchFamily="2" charset="0"/>
              </a:rPr>
              <a:t> on the people, and said, </a:t>
            </a:r>
          </a:p>
          <a:p>
            <a:pPr marL="0" indent="0" algn="ctr">
              <a:lnSpc>
                <a:spcPct val="100000"/>
              </a:lnSpc>
              <a:spcBef>
                <a:spcPts val="0"/>
              </a:spcBef>
              <a:buNone/>
            </a:pPr>
            <a:r>
              <a:rPr lang="en-US" sz="3600" b="1" i="0" dirty="0">
                <a:solidFill>
                  <a:schemeClr val="bg1"/>
                </a:solidFill>
                <a:effectLst/>
                <a:latin typeface="Roboto" panose="02000000000000000000" pitchFamily="2" charset="0"/>
              </a:rPr>
              <a:t>“This is the</a:t>
            </a:r>
            <a:r>
              <a:rPr lang="en-US" sz="3600" b="0" i="0" dirty="0">
                <a:effectLst/>
                <a:latin typeface="Roboto" panose="02000000000000000000" pitchFamily="2" charset="0"/>
              </a:rPr>
              <a:t> </a:t>
            </a:r>
            <a:r>
              <a:rPr lang="en-US" sz="3600" b="1" i="0" dirty="0">
                <a:solidFill>
                  <a:srgbClr val="FF0000"/>
                </a:solidFill>
                <a:effectLst/>
                <a:latin typeface="Roboto" panose="02000000000000000000" pitchFamily="2" charset="0"/>
              </a:rPr>
              <a:t>blood of the covenant </a:t>
            </a:r>
            <a:r>
              <a:rPr lang="en-US" sz="3600" b="1" i="0" dirty="0">
                <a:solidFill>
                  <a:schemeClr val="bg1"/>
                </a:solidFill>
                <a:effectLst/>
                <a:latin typeface="Roboto" panose="02000000000000000000" pitchFamily="2" charset="0"/>
              </a:rPr>
              <a:t>which </a:t>
            </a:r>
            <a:r>
              <a:rPr lang="en-US" sz="3600" b="1" dirty="0" err="1">
                <a:solidFill>
                  <a:schemeClr val="bg1"/>
                </a:solidFill>
                <a:latin typeface="Roboto" panose="02000000000000000000" pitchFamily="2" charset="0"/>
              </a:rPr>
              <a:t>Yahuah</a:t>
            </a:r>
            <a:r>
              <a:rPr lang="en-US" sz="3600" b="1" i="0" dirty="0">
                <a:solidFill>
                  <a:schemeClr val="bg1"/>
                </a:solidFill>
                <a:effectLst/>
                <a:latin typeface="Roboto" panose="02000000000000000000" pitchFamily="2" charset="0"/>
              </a:rPr>
              <a:t> </a:t>
            </a:r>
          </a:p>
          <a:p>
            <a:pPr marL="0" indent="0" algn="ctr">
              <a:lnSpc>
                <a:spcPct val="100000"/>
              </a:lnSpc>
              <a:spcBef>
                <a:spcPts val="0"/>
              </a:spcBef>
              <a:buNone/>
            </a:pPr>
            <a:r>
              <a:rPr lang="en-US" sz="3600" b="1" i="0" dirty="0">
                <a:solidFill>
                  <a:schemeClr val="bg1"/>
                </a:solidFill>
                <a:effectLst/>
                <a:latin typeface="Roboto" panose="02000000000000000000" pitchFamily="2" charset="0"/>
              </a:rPr>
              <a:t>has made with you according to all these words.”</a:t>
            </a:r>
          </a:p>
          <a:p>
            <a:pPr marL="285750" indent="-285750" algn="ctr">
              <a:lnSpc>
                <a:spcPct val="100000"/>
              </a:lnSpc>
              <a:buFontTx/>
              <a:buChar char="-"/>
            </a:pPr>
            <a:r>
              <a:rPr lang="en-US" sz="3600" b="1" dirty="0">
                <a:solidFill>
                  <a:schemeClr val="bg1"/>
                </a:solidFill>
                <a:latin typeface="Roboto" panose="02000000000000000000" pitchFamily="2" charset="0"/>
              </a:rPr>
              <a:t>Exodus 24:4-8</a:t>
            </a:r>
          </a:p>
          <a:p>
            <a:pPr marL="0" indent="0" algn="ctr">
              <a:lnSpc>
                <a:spcPct val="100000"/>
              </a:lnSpc>
              <a:buNone/>
            </a:pPr>
            <a:r>
              <a:rPr lang="en-US" sz="3600" b="1" dirty="0">
                <a:solidFill>
                  <a:schemeClr val="bg1"/>
                </a:solidFill>
                <a:latin typeface="Roboto" panose="02000000000000000000" pitchFamily="2" charset="0"/>
              </a:rPr>
              <a:t>This represents the </a:t>
            </a:r>
            <a:r>
              <a:rPr lang="en-US" sz="3600" b="1" dirty="0">
                <a:solidFill>
                  <a:srgbClr val="FF0000"/>
                </a:solidFill>
                <a:latin typeface="Roboto" panose="02000000000000000000" pitchFamily="2" charset="0"/>
              </a:rPr>
              <a:t>blood ratified Covenant Calendar!</a:t>
            </a:r>
            <a:br>
              <a:rPr lang="en-US" sz="3600" b="1" i="0" dirty="0">
                <a:solidFill>
                  <a:srgbClr val="FF0000"/>
                </a:solidFill>
                <a:effectLst/>
                <a:latin typeface="Roboto" panose="02000000000000000000" pitchFamily="2" charset="0"/>
              </a:rPr>
            </a:br>
            <a:endParaRPr lang="en-NZ" sz="3600" b="1" dirty="0">
              <a:solidFill>
                <a:srgbClr val="FF0000"/>
              </a:solidFill>
            </a:endParaRPr>
          </a:p>
        </p:txBody>
      </p:sp>
    </p:spTree>
    <p:extLst>
      <p:ext uri="{BB962C8B-B14F-4D97-AF65-F5344CB8AC3E}">
        <p14:creationId xmlns:p14="http://schemas.microsoft.com/office/powerpoint/2010/main" val="40593937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C90F381-49EE-0500-EDA7-605149F5E64C}"/>
              </a:ext>
            </a:extLst>
          </p:cNvPr>
          <p:cNvPicPr>
            <a:picLocks noGrp="1" noChangeAspect="1"/>
          </p:cNvPicPr>
          <p:nvPr>
            <p:ph idx="1"/>
          </p:nvPr>
        </p:nvPicPr>
        <p:blipFill>
          <a:blip r:embed="rId2"/>
          <a:stretch>
            <a:fillRect/>
          </a:stretch>
        </p:blipFill>
        <p:spPr>
          <a:xfrm>
            <a:off x="2469036" y="3087224"/>
            <a:ext cx="3107799" cy="2819828"/>
          </a:xfrm>
        </p:spPr>
      </p:pic>
      <p:sp>
        <p:nvSpPr>
          <p:cNvPr id="5" name="Slide Number Placeholder 4">
            <a:extLst>
              <a:ext uri="{FF2B5EF4-FFF2-40B4-BE49-F238E27FC236}">
                <a16:creationId xmlns:a16="http://schemas.microsoft.com/office/drawing/2014/main" id="{FF1EDD72-C334-ADCA-85D4-F4333D5DDE29}"/>
              </a:ext>
            </a:extLst>
          </p:cNvPr>
          <p:cNvSpPr>
            <a:spLocks noGrp="1"/>
          </p:cNvSpPr>
          <p:nvPr>
            <p:ph type="sldNum" sz="quarter" idx="12"/>
          </p:nvPr>
        </p:nvSpPr>
        <p:spPr/>
        <p:txBody>
          <a:bodyPr/>
          <a:lstStyle/>
          <a:p>
            <a:fld id="{2FDA12A7-3BA1-48B2-83C4-3D10D296D184}" type="slidenum">
              <a:rPr lang="en-NZ" smtClean="0"/>
              <a:t>87</a:t>
            </a:fld>
            <a:endParaRPr lang="en-NZ"/>
          </a:p>
        </p:txBody>
      </p:sp>
      <p:sp>
        <p:nvSpPr>
          <p:cNvPr id="10" name="Thought Bubble: Cloud 9">
            <a:extLst>
              <a:ext uri="{FF2B5EF4-FFF2-40B4-BE49-F238E27FC236}">
                <a16:creationId xmlns:a16="http://schemas.microsoft.com/office/drawing/2014/main" id="{C99DD5C7-2DA5-D505-018F-1C5BD3B92E31}"/>
              </a:ext>
            </a:extLst>
          </p:cNvPr>
          <p:cNvSpPr/>
          <p:nvPr/>
        </p:nvSpPr>
        <p:spPr>
          <a:xfrm>
            <a:off x="2672862" y="197056"/>
            <a:ext cx="7817617" cy="2890167"/>
          </a:xfrm>
          <a:prstGeom prst="cloud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solidFill>
                <a:effectLst/>
                <a:uLnTx/>
                <a:uFillTx/>
                <a:latin typeface="Calibri" panose="020F0502020204030204"/>
                <a:ea typeface="+mn-ea"/>
                <a:cs typeface="+mn-cs"/>
              </a:rPr>
              <a:t>But wait a minute … weren’t we taught that </a:t>
            </a:r>
            <a:r>
              <a:rPr kumimoji="0" lang="en-NZ" sz="2400" b="1" i="0" u="none" strike="noStrike" kern="1200" cap="none" spc="0" normalizeH="0" baseline="0" noProof="0" dirty="0" err="1">
                <a:ln>
                  <a:noFill/>
                </a:ln>
                <a:solidFill>
                  <a:prstClr val="black"/>
                </a:solidFill>
                <a:effectLst/>
                <a:uLnTx/>
                <a:uFillTx/>
                <a:latin typeface="Calibri" panose="020F0502020204030204"/>
                <a:ea typeface="+mn-ea"/>
                <a:cs typeface="+mn-cs"/>
              </a:rPr>
              <a:t>Yahuah</a:t>
            </a:r>
            <a:r>
              <a:rPr kumimoji="0" lang="en-NZ" sz="2400" b="1" i="0" u="none" strike="noStrike" kern="1200" cap="none" spc="0" normalizeH="0" baseline="0" noProof="0" dirty="0">
                <a:ln>
                  <a:noFill/>
                </a:ln>
                <a:solidFill>
                  <a:prstClr val="black"/>
                </a:solidFill>
                <a:effectLst/>
                <a:uLnTx/>
                <a:uFillTx/>
                <a:latin typeface="Calibri" panose="020F0502020204030204"/>
                <a:ea typeface="+mn-ea"/>
                <a:cs typeface="+mn-cs"/>
              </a:rPr>
              <a:t> spoke only the 10 commandments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solidFill>
                <a:effectLst/>
                <a:uLnTx/>
                <a:uFillTx/>
                <a:latin typeface="Calibri" panose="020F0502020204030204"/>
                <a:ea typeface="+mn-ea"/>
                <a:cs typeface="+mn-cs"/>
              </a:rPr>
              <a:t>and that was all that was given to the people …</a:t>
            </a:r>
          </a:p>
        </p:txBody>
      </p:sp>
    </p:spTree>
    <p:extLst>
      <p:ext uri="{BB962C8B-B14F-4D97-AF65-F5344CB8AC3E}">
        <p14:creationId xmlns:p14="http://schemas.microsoft.com/office/powerpoint/2010/main" val="13953278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C3946E-EA5F-5988-8FA9-5E1119CC0E28}"/>
              </a:ext>
            </a:extLst>
          </p:cNvPr>
          <p:cNvSpPr>
            <a:spLocks noGrp="1"/>
          </p:cNvSpPr>
          <p:nvPr>
            <p:ph type="sldNum" sz="quarter" idx="12"/>
          </p:nvPr>
        </p:nvSpPr>
        <p:spPr/>
        <p:txBody>
          <a:bodyPr/>
          <a:lstStyle/>
          <a:p>
            <a:fld id="{2FDA12A7-3BA1-48B2-83C4-3D10D296D184}" type="slidenum">
              <a:rPr lang="en-NZ" smtClean="0"/>
              <a:t>88</a:t>
            </a:fld>
            <a:endParaRPr lang="en-NZ"/>
          </a:p>
        </p:txBody>
      </p:sp>
      <p:sp>
        <p:nvSpPr>
          <p:cNvPr id="6" name="Text Placeholder 3">
            <a:extLst>
              <a:ext uri="{FF2B5EF4-FFF2-40B4-BE49-F238E27FC236}">
                <a16:creationId xmlns:a16="http://schemas.microsoft.com/office/drawing/2014/main" id="{7BBE33FC-0040-A65C-A4B5-1A0AE44BD052}"/>
              </a:ext>
            </a:extLst>
          </p:cNvPr>
          <p:cNvSpPr txBox="1">
            <a:spLocks noGrp="1"/>
          </p:cNvSpPr>
          <p:nvPr>
            <p:ph type="body" sz="half" idx="2"/>
          </p:nvPr>
        </p:nvSpPr>
        <p:spPr>
          <a:xfrm>
            <a:off x="241160" y="142421"/>
            <a:ext cx="11709679" cy="46395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pPr>
            <a:r>
              <a:rPr lang="en-NZ" sz="3600" b="1" dirty="0">
                <a:solidFill>
                  <a:schemeClr val="bg1"/>
                </a:solidFill>
              </a:rPr>
              <a:t>Then they said to Moses, “You speak with us, </a:t>
            </a:r>
          </a:p>
          <a:p>
            <a:pPr algn="ctr">
              <a:spcBef>
                <a:spcPts val="0"/>
              </a:spcBef>
            </a:pPr>
            <a:r>
              <a:rPr lang="en-NZ" sz="3600" b="1" dirty="0">
                <a:solidFill>
                  <a:schemeClr val="bg1"/>
                </a:solidFill>
              </a:rPr>
              <a:t>and we will hear; but </a:t>
            </a:r>
            <a:r>
              <a:rPr lang="en-NZ" sz="3600" b="1" dirty="0">
                <a:solidFill>
                  <a:srgbClr val="FF0000"/>
                </a:solidFill>
              </a:rPr>
              <a:t>let not </a:t>
            </a:r>
            <a:r>
              <a:rPr lang="en-NZ" sz="3600" b="1" dirty="0" err="1">
                <a:solidFill>
                  <a:srgbClr val="FF0000"/>
                </a:solidFill>
              </a:rPr>
              <a:t>Yahuah</a:t>
            </a:r>
            <a:r>
              <a:rPr lang="en-NZ" sz="3600" b="1" dirty="0">
                <a:solidFill>
                  <a:srgbClr val="FF0000"/>
                </a:solidFill>
              </a:rPr>
              <a:t> speak with us, </a:t>
            </a:r>
          </a:p>
          <a:p>
            <a:pPr algn="ctr">
              <a:spcBef>
                <a:spcPts val="0"/>
              </a:spcBef>
            </a:pPr>
            <a:r>
              <a:rPr lang="en-NZ" sz="3600" b="1" dirty="0">
                <a:solidFill>
                  <a:srgbClr val="FF0000"/>
                </a:solidFill>
              </a:rPr>
              <a:t>lest we die</a:t>
            </a:r>
            <a:r>
              <a:rPr lang="en-NZ" sz="3600" b="1" dirty="0">
                <a:solidFill>
                  <a:schemeClr val="bg1"/>
                </a:solidFill>
              </a:rPr>
              <a:t>.” 20. And Moses said to the people, </a:t>
            </a:r>
          </a:p>
          <a:p>
            <a:pPr algn="ctr">
              <a:spcBef>
                <a:spcPts val="0"/>
              </a:spcBef>
            </a:pPr>
            <a:r>
              <a:rPr lang="en-NZ" sz="3600" b="1" dirty="0">
                <a:solidFill>
                  <a:schemeClr val="bg1"/>
                </a:solidFill>
              </a:rPr>
              <a:t>“Do not fear; for </a:t>
            </a:r>
            <a:r>
              <a:rPr lang="en-NZ" sz="3600" b="1" dirty="0" err="1">
                <a:solidFill>
                  <a:schemeClr val="bg1"/>
                </a:solidFill>
              </a:rPr>
              <a:t>Yahuah</a:t>
            </a:r>
            <a:r>
              <a:rPr lang="en-NZ" sz="3600" b="1" dirty="0">
                <a:solidFill>
                  <a:schemeClr val="bg1"/>
                </a:solidFill>
              </a:rPr>
              <a:t> has come to test you, </a:t>
            </a:r>
          </a:p>
          <a:p>
            <a:pPr algn="ctr">
              <a:spcBef>
                <a:spcPts val="0"/>
              </a:spcBef>
            </a:pPr>
            <a:r>
              <a:rPr lang="en-NZ" sz="3600" b="1" dirty="0">
                <a:solidFill>
                  <a:schemeClr val="bg1"/>
                </a:solidFill>
              </a:rPr>
              <a:t>so that you may not sin.” 21. So the people stood </a:t>
            </a:r>
          </a:p>
          <a:p>
            <a:pPr algn="ctr">
              <a:spcBef>
                <a:spcPts val="0"/>
              </a:spcBef>
            </a:pPr>
            <a:r>
              <a:rPr lang="en-NZ" sz="3600" b="1" dirty="0">
                <a:solidFill>
                  <a:schemeClr val="bg1"/>
                </a:solidFill>
              </a:rPr>
              <a:t>afar off, but Moses drew near the thick darkness where </a:t>
            </a:r>
          </a:p>
          <a:p>
            <a:pPr algn="ctr">
              <a:spcBef>
                <a:spcPts val="0"/>
              </a:spcBef>
            </a:pPr>
            <a:r>
              <a:rPr lang="en-NZ" sz="3600" b="1" dirty="0" err="1">
                <a:solidFill>
                  <a:schemeClr val="bg1"/>
                </a:solidFill>
              </a:rPr>
              <a:t>Yahuah</a:t>
            </a:r>
            <a:r>
              <a:rPr lang="en-NZ" sz="3600" b="1" dirty="0">
                <a:solidFill>
                  <a:schemeClr val="bg1"/>
                </a:solidFill>
              </a:rPr>
              <a:t> was.</a:t>
            </a:r>
          </a:p>
          <a:p>
            <a:pPr algn="ctr">
              <a:spcBef>
                <a:spcPts val="0"/>
              </a:spcBef>
            </a:pPr>
            <a:r>
              <a:rPr lang="en-NZ" sz="3600" b="1" dirty="0">
                <a:solidFill>
                  <a:schemeClr val="bg1"/>
                </a:solidFill>
              </a:rPr>
              <a:t>- Exodus 20:19-21</a:t>
            </a:r>
          </a:p>
        </p:txBody>
      </p:sp>
      <p:sp>
        <p:nvSpPr>
          <p:cNvPr id="7" name="Text Placeholder 3">
            <a:extLst>
              <a:ext uri="{FF2B5EF4-FFF2-40B4-BE49-F238E27FC236}">
                <a16:creationId xmlns:a16="http://schemas.microsoft.com/office/drawing/2014/main" id="{3EB14633-2595-F603-B408-9E534D6C57A9}"/>
              </a:ext>
            </a:extLst>
          </p:cNvPr>
          <p:cNvSpPr txBox="1">
            <a:spLocks/>
          </p:cNvSpPr>
          <p:nvPr/>
        </p:nvSpPr>
        <p:spPr>
          <a:xfrm>
            <a:off x="1515470" y="5054321"/>
            <a:ext cx="9303935" cy="108407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NZ" sz="3200" b="1" dirty="0">
                <a:solidFill>
                  <a:schemeClr val="bg1"/>
                </a:solidFill>
              </a:rPr>
              <a:t>From verse 22 the rest of the covenant was given to Moses to pass the rest of the covenant to the Israelite nation!</a:t>
            </a:r>
          </a:p>
          <a:p>
            <a:endParaRPr lang="en-NZ" dirty="0"/>
          </a:p>
        </p:txBody>
      </p:sp>
    </p:spTree>
    <p:extLst>
      <p:ext uri="{BB962C8B-B14F-4D97-AF65-F5344CB8AC3E}">
        <p14:creationId xmlns:p14="http://schemas.microsoft.com/office/powerpoint/2010/main" val="69576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4517E6-3984-5800-38D4-CA70A9563730}"/>
              </a:ext>
            </a:extLst>
          </p:cNvPr>
          <p:cNvSpPr>
            <a:spLocks noGrp="1"/>
          </p:cNvSpPr>
          <p:nvPr>
            <p:ph type="title"/>
          </p:nvPr>
        </p:nvSpPr>
        <p:spPr>
          <a:xfrm>
            <a:off x="838200" y="1648179"/>
            <a:ext cx="10515600" cy="3894665"/>
          </a:xfrm>
        </p:spPr>
        <p:txBody>
          <a:bodyPr>
            <a:normAutofit fontScale="90000"/>
          </a:bodyPr>
          <a:lstStyle/>
          <a:p>
            <a:pPr algn="ctr"/>
            <a:r>
              <a:rPr lang="en-NZ" sz="6000" b="1" dirty="0">
                <a:solidFill>
                  <a:schemeClr val="bg1"/>
                </a:solidFill>
                <a:latin typeface="+mn-lt"/>
              </a:rPr>
              <a:t>This shows that the Father and Son represent the covenant, the fiery stones represent the 12 stars of Yahuah.</a:t>
            </a:r>
            <a:br>
              <a:rPr lang="en-NZ" sz="6000" b="1" dirty="0">
                <a:solidFill>
                  <a:schemeClr val="bg1"/>
                </a:solidFill>
                <a:latin typeface="+mn-lt"/>
              </a:rPr>
            </a:br>
            <a:endParaRPr lang="en-NZ" b="1" dirty="0">
              <a:solidFill>
                <a:schemeClr val="bg1"/>
              </a:solidFill>
              <a:latin typeface="+mn-lt"/>
            </a:endParaRPr>
          </a:p>
        </p:txBody>
      </p:sp>
      <p:sp>
        <p:nvSpPr>
          <p:cNvPr id="2" name="Slide Number Placeholder 1">
            <a:extLst>
              <a:ext uri="{FF2B5EF4-FFF2-40B4-BE49-F238E27FC236}">
                <a16:creationId xmlns:a16="http://schemas.microsoft.com/office/drawing/2014/main" id="{7AEB8B45-A345-8FE8-7835-2225E33DEA50}"/>
              </a:ext>
            </a:extLst>
          </p:cNvPr>
          <p:cNvSpPr>
            <a:spLocks noGrp="1"/>
          </p:cNvSpPr>
          <p:nvPr>
            <p:ph type="sldNum" sz="quarter" idx="12"/>
          </p:nvPr>
        </p:nvSpPr>
        <p:spPr/>
        <p:txBody>
          <a:bodyPr/>
          <a:lstStyle/>
          <a:p>
            <a:fld id="{2FDA12A7-3BA1-48B2-83C4-3D10D296D184}" type="slidenum">
              <a:rPr lang="en-NZ" smtClean="0"/>
              <a:t>89</a:t>
            </a:fld>
            <a:endParaRPr lang="en-NZ"/>
          </a:p>
        </p:txBody>
      </p:sp>
    </p:spTree>
    <p:extLst>
      <p:ext uri="{BB962C8B-B14F-4D97-AF65-F5344CB8AC3E}">
        <p14:creationId xmlns:p14="http://schemas.microsoft.com/office/powerpoint/2010/main" val="143530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DEC86F-1CA4-7BDA-97E7-4DC74909E67E}"/>
              </a:ext>
            </a:extLst>
          </p:cNvPr>
          <p:cNvSpPr>
            <a:spLocks noGrp="1"/>
          </p:cNvSpPr>
          <p:nvPr>
            <p:ph idx="1"/>
          </p:nvPr>
        </p:nvSpPr>
        <p:spPr>
          <a:xfrm>
            <a:off x="1023832" y="1406062"/>
            <a:ext cx="10329968" cy="3081233"/>
          </a:xfrm>
        </p:spPr>
        <p:txBody>
          <a:bodyPr>
            <a:normAutofit lnSpcReduction="10000"/>
          </a:bodyPr>
          <a:lstStyle/>
          <a:p>
            <a:endParaRPr lang="en-US" dirty="0"/>
          </a:p>
          <a:p>
            <a:endParaRPr lang="en-US" dirty="0"/>
          </a:p>
          <a:p>
            <a:pPr marL="0" indent="0">
              <a:buNone/>
            </a:pPr>
            <a:endParaRPr lang="en-US" dirty="0"/>
          </a:p>
          <a:p>
            <a:pPr marL="0" indent="0" algn="ctr">
              <a:buNone/>
            </a:pPr>
            <a:r>
              <a:rPr lang="en-US" sz="5400" b="1" dirty="0">
                <a:solidFill>
                  <a:schemeClr val="bg1"/>
                </a:solidFill>
              </a:rPr>
              <a:t>How did sin come into lucifer’s life, if there was no sin in heaven?</a:t>
            </a:r>
          </a:p>
          <a:p>
            <a:pPr algn="ctr"/>
            <a:endParaRPr lang="en-US" sz="3200" dirty="0"/>
          </a:p>
          <a:p>
            <a:pPr algn="ctr"/>
            <a:endParaRPr lang="en-US" sz="3200" dirty="0"/>
          </a:p>
          <a:p>
            <a:pPr marL="0" indent="0">
              <a:buNone/>
            </a:pPr>
            <a:endParaRPr lang="en-US" dirty="0"/>
          </a:p>
          <a:p>
            <a:pPr marL="0" indent="0">
              <a:buNone/>
            </a:pPr>
            <a:endParaRPr lang="en-NZ" dirty="0"/>
          </a:p>
        </p:txBody>
      </p:sp>
      <p:sp>
        <p:nvSpPr>
          <p:cNvPr id="2" name="Slide Number Placeholder 1">
            <a:extLst>
              <a:ext uri="{FF2B5EF4-FFF2-40B4-BE49-F238E27FC236}">
                <a16:creationId xmlns:a16="http://schemas.microsoft.com/office/drawing/2014/main" id="{9AD5EA80-7A1D-EC88-5BA0-C7391A03A8B9}"/>
              </a:ext>
            </a:extLst>
          </p:cNvPr>
          <p:cNvSpPr>
            <a:spLocks noGrp="1"/>
          </p:cNvSpPr>
          <p:nvPr>
            <p:ph type="sldNum" sz="quarter" idx="12"/>
          </p:nvPr>
        </p:nvSpPr>
        <p:spPr/>
        <p:txBody>
          <a:bodyPr/>
          <a:lstStyle/>
          <a:p>
            <a:fld id="{2FDA12A7-3BA1-48B2-83C4-3D10D296D184}" type="slidenum">
              <a:rPr lang="en-NZ" smtClean="0"/>
              <a:t>9</a:t>
            </a:fld>
            <a:endParaRPr lang="en-NZ"/>
          </a:p>
        </p:txBody>
      </p:sp>
    </p:spTree>
    <p:extLst>
      <p:ext uri="{BB962C8B-B14F-4D97-AF65-F5344CB8AC3E}">
        <p14:creationId xmlns:p14="http://schemas.microsoft.com/office/powerpoint/2010/main" val="24954852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50E0B3-8DE6-972A-3AB5-214606C7DDED}"/>
              </a:ext>
            </a:extLst>
          </p:cNvPr>
          <p:cNvSpPr>
            <a:spLocks noGrp="1"/>
          </p:cNvSpPr>
          <p:nvPr>
            <p:ph type="body" sz="half" idx="2"/>
          </p:nvPr>
        </p:nvSpPr>
        <p:spPr>
          <a:xfrm>
            <a:off x="1405466" y="1141195"/>
            <a:ext cx="9381067" cy="4575610"/>
          </a:xfrm>
        </p:spPr>
        <p:txBody>
          <a:bodyPr>
            <a:normAutofit/>
          </a:bodyPr>
          <a:lstStyle/>
          <a:p>
            <a:pPr algn="ctr"/>
            <a:endParaRPr lang="en-NZ" sz="3600" dirty="0"/>
          </a:p>
          <a:p>
            <a:pPr algn="ctr"/>
            <a:r>
              <a:rPr lang="en-NZ" sz="4000" b="1" dirty="0">
                <a:solidFill>
                  <a:schemeClr val="bg1"/>
                </a:solidFill>
              </a:rPr>
              <a:t>So if Lucifer knows about Dawn start </a:t>
            </a:r>
          </a:p>
          <a:p>
            <a:pPr algn="ctr"/>
            <a:r>
              <a:rPr lang="en-NZ" sz="4000" b="1" dirty="0">
                <a:solidFill>
                  <a:schemeClr val="bg1"/>
                </a:solidFill>
              </a:rPr>
              <a:t>of the day and the appointed </a:t>
            </a:r>
          </a:p>
          <a:p>
            <a:pPr algn="ctr"/>
            <a:r>
              <a:rPr lang="en-NZ" sz="4000" b="1" dirty="0">
                <a:solidFill>
                  <a:schemeClr val="bg1"/>
                </a:solidFill>
              </a:rPr>
              <a:t>times/statutes of Yahuah, then what </a:t>
            </a:r>
          </a:p>
          <a:p>
            <a:pPr algn="ctr"/>
            <a:r>
              <a:rPr lang="en-NZ" sz="4000" b="1" dirty="0">
                <a:solidFill>
                  <a:schemeClr val="bg1"/>
                </a:solidFill>
              </a:rPr>
              <a:t>does Yahuah allow Satan to use for </a:t>
            </a:r>
          </a:p>
          <a:p>
            <a:pPr algn="ctr"/>
            <a:r>
              <a:rPr lang="en-NZ" sz="4000" b="1" i="1" dirty="0">
                <a:solidFill>
                  <a:srgbClr val="FF0000"/>
                </a:solidFill>
              </a:rPr>
              <a:t>spiritual deception</a:t>
            </a:r>
            <a:r>
              <a:rPr lang="en-NZ" sz="4000" b="1" dirty="0">
                <a:solidFill>
                  <a:schemeClr val="bg1"/>
                </a:solidFill>
              </a:rPr>
              <a:t>?</a:t>
            </a:r>
          </a:p>
          <a:p>
            <a:endParaRPr lang="en-NZ" dirty="0"/>
          </a:p>
        </p:txBody>
      </p:sp>
      <p:sp>
        <p:nvSpPr>
          <p:cNvPr id="2" name="Slide Number Placeholder 1">
            <a:extLst>
              <a:ext uri="{FF2B5EF4-FFF2-40B4-BE49-F238E27FC236}">
                <a16:creationId xmlns:a16="http://schemas.microsoft.com/office/drawing/2014/main" id="{E19D8C07-0C33-527A-8BED-BEE407E0853B}"/>
              </a:ext>
            </a:extLst>
          </p:cNvPr>
          <p:cNvSpPr>
            <a:spLocks noGrp="1"/>
          </p:cNvSpPr>
          <p:nvPr>
            <p:ph type="sldNum" sz="quarter" idx="12"/>
          </p:nvPr>
        </p:nvSpPr>
        <p:spPr/>
        <p:txBody>
          <a:bodyPr/>
          <a:lstStyle/>
          <a:p>
            <a:fld id="{2FDA12A7-3BA1-48B2-83C4-3D10D296D184}" type="slidenum">
              <a:rPr lang="en-NZ" smtClean="0"/>
              <a:t>90</a:t>
            </a:fld>
            <a:endParaRPr lang="en-NZ"/>
          </a:p>
        </p:txBody>
      </p:sp>
    </p:spTree>
    <p:extLst>
      <p:ext uri="{BB962C8B-B14F-4D97-AF65-F5344CB8AC3E}">
        <p14:creationId xmlns:p14="http://schemas.microsoft.com/office/powerpoint/2010/main" val="20638288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64F4D3E-2A4F-803A-0B0F-6FFF7E7CEC84}"/>
              </a:ext>
            </a:extLst>
          </p:cNvPr>
          <p:cNvSpPr txBox="1">
            <a:spLocks/>
          </p:cNvSpPr>
          <p:nvPr/>
        </p:nvSpPr>
        <p:spPr>
          <a:xfrm>
            <a:off x="767443" y="409470"/>
            <a:ext cx="10657114" cy="6039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NZ" sz="3400" dirty="0"/>
          </a:p>
          <a:p>
            <a:pPr marL="0" indent="0" algn="ctr">
              <a:buNone/>
            </a:pPr>
            <a:r>
              <a:rPr lang="en-NZ" sz="3600" b="1" dirty="0">
                <a:solidFill>
                  <a:schemeClr val="bg1"/>
                </a:solidFill>
              </a:rPr>
              <a:t>For we do not wrestle against flesh </a:t>
            </a:r>
          </a:p>
          <a:p>
            <a:pPr marL="0" indent="0" algn="ctr">
              <a:buNone/>
            </a:pPr>
            <a:r>
              <a:rPr lang="en-NZ" sz="3600" b="1" dirty="0">
                <a:solidFill>
                  <a:schemeClr val="bg1"/>
                </a:solidFill>
              </a:rPr>
              <a:t>and blood, but against principalities, </a:t>
            </a:r>
          </a:p>
          <a:p>
            <a:pPr marL="0" indent="0" algn="ctr">
              <a:buNone/>
            </a:pPr>
            <a:r>
              <a:rPr lang="en-NZ" sz="3600" b="1" dirty="0">
                <a:solidFill>
                  <a:schemeClr val="bg1"/>
                </a:solidFill>
              </a:rPr>
              <a:t>against powers, against the rulers of the </a:t>
            </a:r>
          </a:p>
          <a:p>
            <a:pPr marL="0" indent="0" algn="ctr">
              <a:buNone/>
            </a:pPr>
            <a:r>
              <a:rPr lang="en-NZ" sz="3600" b="1" dirty="0">
                <a:solidFill>
                  <a:srgbClr val="FF0000"/>
                </a:solidFill>
              </a:rPr>
              <a:t>darkness</a:t>
            </a:r>
            <a:r>
              <a:rPr lang="en-NZ" sz="3600" dirty="0"/>
              <a:t> </a:t>
            </a:r>
            <a:r>
              <a:rPr lang="en-NZ" sz="3600" b="1" dirty="0">
                <a:solidFill>
                  <a:schemeClr val="bg1"/>
                </a:solidFill>
              </a:rPr>
              <a:t>of this age, against </a:t>
            </a:r>
          </a:p>
          <a:p>
            <a:pPr marL="0" indent="0" algn="ctr">
              <a:buNone/>
            </a:pPr>
            <a:r>
              <a:rPr lang="en-NZ" sz="3600" b="1" dirty="0">
                <a:solidFill>
                  <a:srgbClr val="FF0000"/>
                </a:solidFill>
              </a:rPr>
              <a:t>spiritual</a:t>
            </a:r>
            <a:r>
              <a:rPr lang="en-NZ" sz="3600" dirty="0"/>
              <a:t> </a:t>
            </a:r>
            <a:r>
              <a:rPr lang="en-NZ" sz="3600" b="1" dirty="0">
                <a:solidFill>
                  <a:srgbClr val="FF0000"/>
                </a:solidFill>
              </a:rPr>
              <a:t>hosts</a:t>
            </a:r>
            <a:r>
              <a:rPr lang="en-NZ" sz="3600" dirty="0"/>
              <a:t> </a:t>
            </a:r>
            <a:r>
              <a:rPr lang="en-NZ" sz="3600" b="1" dirty="0">
                <a:solidFill>
                  <a:schemeClr val="bg1"/>
                </a:solidFill>
              </a:rPr>
              <a:t>of wickedness in the </a:t>
            </a:r>
          </a:p>
          <a:p>
            <a:pPr marL="0" indent="0" algn="ctr">
              <a:buNone/>
            </a:pPr>
            <a:r>
              <a:rPr lang="en-NZ" sz="3600" b="1" dirty="0">
                <a:solidFill>
                  <a:srgbClr val="FF0000"/>
                </a:solidFill>
              </a:rPr>
              <a:t>heavenly places </a:t>
            </a:r>
          </a:p>
          <a:p>
            <a:pPr marL="0" indent="0" algn="ctr">
              <a:buNone/>
            </a:pPr>
            <a:r>
              <a:rPr lang="en-NZ" sz="3600" b="1" dirty="0">
                <a:solidFill>
                  <a:schemeClr val="bg1"/>
                </a:solidFill>
              </a:rPr>
              <a:t>-  Ephesians 6:12 </a:t>
            </a:r>
          </a:p>
          <a:p>
            <a:pPr marL="0" indent="0">
              <a:buNone/>
            </a:pPr>
            <a:endParaRPr lang="en-NZ" dirty="0"/>
          </a:p>
        </p:txBody>
      </p:sp>
      <p:sp>
        <p:nvSpPr>
          <p:cNvPr id="2" name="Slide Number Placeholder 1">
            <a:extLst>
              <a:ext uri="{FF2B5EF4-FFF2-40B4-BE49-F238E27FC236}">
                <a16:creationId xmlns:a16="http://schemas.microsoft.com/office/drawing/2014/main" id="{131F3C6A-D0A7-83CD-4C57-D95889DA5546}"/>
              </a:ext>
            </a:extLst>
          </p:cNvPr>
          <p:cNvSpPr>
            <a:spLocks noGrp="1"/>
          </p:cNvSpPr>
          <p:nvPr>
            <p:ph type="sldNum" sz="quarter" idx="12"/>
          </p:nvPr>
        </p:nvSpPr>
        <p:spPr/>
        <p:txBody>
          <a:bodyPr/>
          <a:lstStyle/>
          <a:p>
            <a:fld id="{2FDA12A7-3BA1-48B2-83C4-3D10D296D184}" type="slidenum">
              <a:rPr lang="en-NZ" smtClean="0"/>
              <a:t>91</a:t>
            </a:fld>
            <a:endParaRPr lang="en-NZ"/>
          </a:p>
        </p:txBody>
      </p:sp>
    </p:spTree>
    <p:extLst>
      <p:ext uri="{BB962C8B-B14F-4D97-AF65-F5344CB8AC3E}">
        <p14:creationId xmlns:p14="http://schemas.microsoft.com/office/powerpoint/2010/main" val="311439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8FA1789-9A8F-B629-AF72-3EDA962AF62E}"/>
              </a:ext>
            </a:extLst>
          </p:cNvPr>
          <p:cNvSpPr>
            <a:spLocks noGrp="1"/>
          </p:cNvSpPr>
          <p:nvPr>
            <p:ph type="sldNum" sz="quarter" idx="12"/>
          </p:nvPr>
        </p:nvSpPr>
        <p:spPr/>
        <p:txBody>
          <a:bodyPr/>
          <a:lstStyle/>
          <a:p>
            <a:fld id="{2FDA12A7-3BA1-48B2-83C4-3D10D296D184}" type="slidenum">
              <a:rPr lang="en-NZ" smtClean="0"/>
              <a:t>92</a:t>
            </a:fld>
            <a:endParaRPr lang="en-NZ"/>
          </a:p>
        </p:txBody>
      </p:sp>
      <p:sp>
        <p:nvSpPr>
          <p:cNvPr id="6" name="Content Placeholder 2">
            <a:extLst>
              <a:ext uri="{FF2B5EF4-FFF2-40B4-BE49-F238E27FC236}">
                <a16:creationId xmlns:a16="http://schemas.microsoft.com/office/drawing/2014/main" id="{B16177E0-ED06-CABB-D89A-DBFC8E4AF659}"/>
              </a:ext>
            </a:extLst>
          </p:cNvPr>
          <p:cNvSpPr>
            <a:spLocks noGrp="1"/>
          </p:cNvSpPr>
          <p:nvPr>
            <p:ph type="body" sz="half" idx="2"/>
          </p:nvPr>
        </p:nvSpPr>
        <p:spPr>
          <a:xfrm>
            <a:off x="750695" y="164105"/>
            <a:ext cx="10690609" cy="6374807"/>
          </a:xfrm>
        </p:spPr>
        <p:txBody>
          <a:bodyPr>
            <a:normAutofit fontScale="25000" lnSpcReduction="20000"/>
          </a:bodyPr>
          <a:lstStyle/>
          <a:p>
            <a:pPr marL="0" indent="0">
              <a:buNone/>
            </a:pPr>
            <a:endParaRPr lang="en-NZ" dirty="0"/>
          </a:p>
          <a:p>
            <a:pPr marL="457200" lvl="1" indent="0" algn="ctr">
              <a:lnSpc>
                <a:spcPct val="120000"/>
              </a:lnSpc>
              <a:buNone/>
            </a:pPr>
            <a:r>
              <a:rPr lang="en-US" sz="12800" b="1" i="0" dirty="0">
                <a:solidFill>
                  <a:schemeClr val="bg1"/>
                </a:solidFill>
                <a:effectLst/>
                <a:latin typeface="system-ui"/>
              </a:rPr>
              <a:t>“How you are </a:t>
            </a:r>
            <a:r>
              <a:rPr lang="en-US" sz="12800" b="1" i="0" dirty="0">
                <a:solidFill>
                  <a:srgbClr val="FF0000"/>
                </a:solidFill>
                <a:effectLst/>
                <a:latin typeface="system-ui"/>
              </a:rPr>
              <a:t>fallen</a:t>
            </a:r>
            <a:r>
              <a:rPr lang="en-US" sz="12800" b="0" i="0" dirty="0">
                <a:effectLst/>
                <a:latin typeface="system-ui"/>
              </a:rPr>
              <a:t> </a:t>
            </a:r>
            <a:r>
              <a:rPr lang="en-US" sz="12800" b="1" i="0" dirty="0">
                <a:solidFill>
                  <a:schemeClr val="bg1"/>
                </a:solidFill>
                <a:effectLst/>
                <a:latin typeface="system-ui"/>
              </a:rPr>
              <a:t>from heaven,</a:t>
            </a:r>
            <a:br>
              <a:rPr lang="en-US" sz="12800" b="1" dirty="0">
                <a:solidFill>
                  <a:schemeClr val="bg1"/>
                </a:solidFill>
              </a:rPr>
            </a:br>
            <a:r>
              <a:rPr lang="en-US" sz="12800" b="1" i="0" dirty="0">
                <a:solidFill>
                  <a:schemeClr val="bg1"/>
                </a:solidFill>
                <a:effectLst/>
                <a:latin typeface="system-ui"/>
              </a:rPr>
              <a:t>O Lucifer, </a:t>
            </a:r>
            <a:r>
              <a:rPr lang="en-US" sz="12800" b="1" i="0" dirty="0">
                <a:solidFill>
                  <a:srgbClr val="FF0000"/>
                </a:solidFill>
                <a:effectLst/>
                <a:latin typeface="system-ui"/>
              </a:rPr>
              <a:t>son of the morning</a:t>
            </a:r>
            <a:r>
              <a:rPr lang="en-US" sz="12800" b="1" i="0" dirty="0">
                <a:solidFill>
                  <a:schemeClr val="bg1"/>
                </a:solidFill>
                <a:effectLst/>
                <a:latin typeface="system-ui"/>
              </a:rPr>
              <a:t>!</a:t>
            </a:r>
            <a:br>
              <a:rPr lang="en-US" sz="12800" b="1" dirty="0">
                <a:solidFill>
                  <a:schemeClr val="bg1"/>
                </a:solidFill>
              </a:rPr>
            </a:br>
            <a:r>
              <a:rPr lang="en-US" sz="12800" b="1" i="1" dirty="0">
                <a:solidFill>
                  <a:schemeClr val="bg1"/>
                </a:solidFill>
                <a:effectLst/>
                <a:latin typeface="system-ui"/>
              </a:rPr>
              <a:t>How</a:t>
            </a:r>
            <a:r>
              <a:rPr lang="en-US" sz="12800" b="1" i="0" dirty="0">
                <a:solidFill>
                  <a:schemeClr val="bg1"/>
                </a:solidFill>
                <a:effectLst/>
                <a:latin typeface="system-ui"/>
              </a:rPr>
              <a:t> you are cut down to the ground,</a:t>
            </a:r>
            <a:br>
              <a:rPr lang="en-US" sz="12800" b="1" dirty="0">
                <a:solidFill>
                  <a:schemeClr val="bg1"/>
                </a:solidFill>
              </a:rPr>
            </a:br>
            <a:r>
              <a:rPr lang="en-US" sz="12800" b="1" i="0" dirty="0">
                <a:solidFill>
                  <a:schemeClr val="bg1"/>
                </a:solidFill>
                <a:effectLst/>
                <a:latin typeface="system-ui"/>
              </a:rPr>
              <a:t>You who weakened the nations!</a:t>
            </a:r>
            <a:br>
              <a:rPr lang="en-US" sz="12800" b="1" dirty="0">
                <a:solidFill>
                  <a:schemeClr val="bg1"/>
                </a:solidFill>
              </a:rPr>
            </a:br>
            <a:r>
              <a:rPr lang="en-US" sz="12800" b="1" i="0" baseline="30000" dirty="0">
                <a:solidFill>
                  <a:schemeClr val="bg1"/>
                </a:solidFill>
                <a:effectLst/>
                <a:latin typeface="system-ui"/>
              </a:rPr>
              <a:t>13 </a:t>
            </a:r>
            <a:r>
              <a:rPr lang="en-US" sz="12800" b="1" i="0" dirty="0">
                <a:solidFill>
                  <a:schemeClr val="bg1"/>
                </a:solidFill>
                <a:effectLst/>
                <a:latin typeface="system-ui"/>
              </a:rPr>
              <a:t>For you have said in your heart:</a:t>
            </a:r>
            <a:br>
              <a:rPr lang="en-US" sz="12800" b="1" dirty="0">
                <a:solidFill>
                  <a:schemeClr val="bg1"/>
                </a:solidFill>
              </a:rPr>
            </a:br>
            <a:r>
              <a:rPr lang="en-US" sz="12800" b="1" i="0" dirty="0">
                <a:solidFill>
                  <a:schemeClr val="bg1"/>
                </a:solidFill>
                <a:effectLst/>
                <a:latin typeface="system-ui"/>
              </a:rPr>
              <a:t>‘I will ascend into heaven,</a:t>
            </a:r>
            <a:br>
              <a:rPr lang="en-US" sz="12800" b="1" dirty="0">
                <a:solidFill>
                  <a:schemeClr val="bg1"/>
                </a:solidFill>
              </a:rPr>
            </a:br>
            <a:r>
              <a:rPr lang="en-US" sz="12800" b="1" i="0" dirty="0">
                <a:solidFill>
                  <a:schemeClr val="bg1"/>
                </a:solidFill>
                <a:effectLst/>
                <a:latin typeface="system-ui"/>
              </a:rPr>
              <a:t>I will exalt my throne above the </a:t>
            </a:r>
            <a:r>
              <a:rPr lang="en-US" sz="12800" b="1" i="0" dirty="0">
                <a:solidFill>
                  <a:srgbClr val="FF0000"/>
                </a:solidFill>
                <a:effectLst/>
                <a:latin typeface="system-ui"/>
              </a:rPr>
              <a:t>stars of </a:t>
            </a:r>
            <a:r>
              <a:rPr lang="en-US" sz="12800" b="1" dirty="0" err="1">
                <a:solidFill>
                  <a:srgbClr val="FF0000"/>
                </a:solidFill>
                <a:latin typeface="system-ui"/>
              </a:rPr>
              <a:t>Yahuah</a:t>
            </a:r>
            <a:r>
              <a:rPr lang="en-US" sz="12800" b="1" i="0" dirty="0">
                <a:solidFill>
                  <a:srgbClr val="FF0000"/>
                </a:solidFill>
                <a:effectLst/>
                <a:latin typeface="system-ui"/>
              </a:rPr>
              <a:t>;</a:t>
            </a:r>
            <a:br>
              <a:rPr lang="en-US" sz="12800" dirty="0"/>
            </a:br>
            <a:r>
              <a:rPr lang="en-US" sz="12800" b="1" i="0" dirty="0">
                <a:solidFill>
                  <a:schemeClr val="bg1"/>
                </a:solidFill>
                <a:effectLst/>
                <a:latin typeface="system-ui"/>
              </a:rPr>
              <a:t>I will also sit on the </a:t>
            </a:r>
            <a:r>
              <a:rPr lang="en-US" sz="12800" b="1" i="0" dirty="0">
                <a:solidFill>
                  <a:srgbClr val="FF0000"/>
                </a:solidFill>
                <a:effectLst/>
                <a:latin typeface="system-ui"/>
              </a:rPr>
              <a:t>mount of the congregation</a:t>
            </a:r>
            <a:br>
              <a:rPr lang="en-US" sz="12800" dirty="0"/>
            </a:br>
            <a:r>
              <a:rPr lang="en-US" sz="12800" b="1" i="0" dirty="0">
                <a:solidFill>
                  <a:schemeClr val="bg1"/>
                </a:solidFill>
                <a:effectLst/>
                <a:latin typeface="system-ui"/>
              </a:rPr>
              <a:t>On the farthest sides of the </a:t>
            </a:r>
            <a:r>
              <a:rPr lang="en-US" sz="12800" b="1" i="0" dirty="0">
                <a:solidFill>
                  <a:srgbClr val="FF0000"/>
                </a:solidFill>
                <a:effectLst/>
                <a:latin typeface="system-ui"/>
              </a:rPr>
              <a:t>north</a:t>
            </a:r>
            <a:r>
              <a:rPr lang="en-US" sz="12800" b="1" i="0" dirty="0">
                <a:solidFill>
                  <a:schemeClr val="bg1"/>
                </a:solidFill>
                <a:effectLst/>
                <a:latin typeface="system-ui"/>
              </a:rPr>
              <a:t>;</a:t>
            </a:r>
            <a:br>
              <a:rPr lang="en-US" sz="12800" b="1" dirty="0">
                <a:solidFill>
                  <a:schemeClr val="bg1"/>
                </a:solidFill>
              </a:rPr>
            </a:br>
            <a:r>
              <a:rPr lang="en-US" sz="12800" b="1" i="0" baseline="30000" dirty="0">
                <a:solidFill>
                  <a:schemeClr val="bg1"/>
                </a:solidFill>
                <a:effectLst/>
                <a:latin typeface="system-ui"/>
              </a:rPr>
              <a:t>14 </a:t>
            </a:r>
            <a:r>
              <a:rPr lang="en-US" sz="12800" b="1" i="0" dirty="0">
                <a:solidFill>
                  <a:schemeClr val="bg1"/>
                </a:solidFill>
                <a:effectLst/>
                <a:latin typeface="system-ui"/>
              </a:rPr>
              <a:t>I will ascend above the heights of the clouds,</a:t>
            </a:r>
            <a:br>
              <a:rPr lang="en-US" sz="12800" b="1" dirty="0">
                <a:solidFill>
                  <a:schemeClr val="bg1"/>
                </a:solidFill>
              </a:rPr>
            </a:br>
            <a:r>
              <a:rPr lang="en-US" sz="12800" b="1" i="0" dirty="0">
                <a:solidFill>
                  <a:schemeClr val="bg1"/>
                </a:solidFill>
                <a:effectLst/>
                <a:latin typeface="system-ui"/>
              </a:rPr>
              <a:t>I will be like the Most High.’</a:t>
            </a:r>
          </a:p>
          <a:p>
            <a:pPr marL="457200" lvl="1" indent="0" algn="ctr">
              <a:lnSpc>
                <a:spcPct val="120000"/>
              </a:lnSpc>
              <a:buNone/>
            </a:pPr>
            <a:r>
              <a:rPr lang="en-NZ" sz="12800" b="1" dirty="0">
                <a:solidFill>
                  <a:schemeClr val="bg1"/>
                </a:solidFill>
              </a:rPr>
              <a:t>- Isaiah 14:12-14</a:t>
            </a:r>
          </a:p>
        </p:txBody>
      </p:sp>
    </p:spTree>
    <p:extLst>
      <p:ext uri="{BB962C8B-B14F-4D97-AF65-F5344CB8AC3E}">
        <p14:creationId xmlns:p14="http://schemas.microsoft.com/office/powerpoint/2010/main" val="112632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80">
                                          <p:stCondLst>
                                            <p:cond delay="0"/>
                                          </p:stCondLst>
                                        </p:cTn>
                                        <p:tgtEl>
                                          <p:spTgt spid="6">
                                            <p:txEl>
                                              <p:pRg st="1" end="1"/>
                                            </p:txEl>
                                          </p:spTgt>
                                        </p:tgtEl>
                                      </p:cBhvr>
                                    </p:animEffect>
                                    <p:anim calcmode="lin" valueType="num">
                                      <p:cBhvr>
                                        <p:cTn id="8"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1" end="1"/>
                                            </p:txEl>
                                          </p:spTgt>
                                        </p:tgtEl>
                                      </p:cBhvr>
                                      <p:to x="100000" y="60000"/>
                                    </p:animScale>
                                    <p:animScale>
                                      <p:cBhvr>
                                        <p:cTn id="14" dur="166" decel="50000">
                                          <p:stCondLst>
                                            <p:cond delay="676"/>
                                          </p:stCondLst>
                                        </p:cTn>
                                        <p:tgtEl>
                                          <p:spTgt spid="6">
                                            <p:txEl>
                                              <p:pRg st="1" end="1"/>
                                            </p:txEl>
                                          </p:spTgt>
                                        </p:tgtEl>
                                      </p:cBhvr>
                                      <p:to x="100000" y="100000"/>
                                    </p:animScale>
                                    <p:animScale>
                                      <p:cBhvr>
                                        <p:cTn id="15" dur="26">
                                          <p:stCondLst>
                                            <p:cond delay="1312"/>
                                          </p:stCondLst>
                                        </p:cTn>
                                        <p:tgtEl>
                                          <p:spTgt spid="6">
                                            <p:txEl>
                                              <p:pRg st="1" end="1"/>
                                            </p:txEl>
                                          </p:spTgt>
                                        </p:tgtEl>
                                      </p:cBhvr>
                                      <p:to x="100000" y="80000"/>
                                    </p:animScale>
                                    <p:animScale>
                                      <p:cBhvr>
                                        <p:cTn id="16" dur="166" decel="50000">
                                          <p:stCondLst>
                                            <p:cond delay="1338"/>
                                          </p:stCondLst>
                                        </p:cTn>
                                        <p:tgtEl>
                                          <p:spTgt spid="6">
                                            <p:txEl>
                                              <p:pRg st="1" end="1"/>
                                            </p:txEl>
                                          </p:spTgt>
                                        </p:tgtEl>
                                      </p:cBhvr>
                                      <p:to x="100000" y="100000"/>
                                    </p:animScale>
                                    <p:animScale>
                                      <p:cBhvr>
                                        <p:cTn id="17" dur="26">
                                          <p:stCondLst>
                                            <p:cond delay="1642"/>
                                          </p:stCondLst>
                                        </p:cTn>
                                        <p:tgtEl>
                                          <p:spTgt spid="6">
                                            <p:txEl>
                                              <p:pRg st="1" end="1"/>
                                            </p:txEl>
                                          </p:spTgt>
                                        </p:tgtEl>
                                      </p:cBhvr>
                                      <p:to x="100000" y="90000"/>
                                    </p:animScale>
                                    <p:animScale>
                                      <p:cBhvr>
                                        <p:cTn id="18" dur="166" decel="50000">
                                          <p:stCondLst>
                                            <p:cond delay="1668"/>
                                          </p:stCondLst>
                                        </p:cTn>
                                        <p:tgtEl>
                                          <p:spTgt spid="6">
                                            <p:txEl>
                                              <p:pRg st="1" end="1"/>
                                            </p:txEl>
                                          </p:spTgt>
                                        </p:tgtEl>
                                      </p:cBhvr>
                                      <p:to x="100000" y="100000"/>
                                    </p:animScale>
                                    <p:animScale>
                                      <p:cBhvr>
                                        <p:cTn id="19" dur="26">
                                          <p:stCondLst>
                                            <p:cond delay="1808"/>
                                          </p:stCondLst>
                                        </p:cTn>
                                        <p:tgtEl>
                                          <p:spTgt spid="6">
                                            <p:txEl>
                                              <p:pRg st="1" end="1"/>
                                            </p:txEl>
                                          </p:spTgt>
                                        </p:tgtEl>
                                      </p:cBhvr>
                                      <p:to x="100000" y="95000"/>
                                    </p:animScale>
                                    <p:animScale>
                                      <p:cBhvr>
                                        <p:cTn id="20" dur="166" decel="50000">
                                          <p:stCondLst>
                                            <p:cond delay="1834"/>
                                          </p:stCondLst>
                                        </p:cTn>
                                        <p:tgtEl>
                                          <p:spTgt spid="6">
                                            <p:txEl>
                                              <p:pRg st="1" end="1"/>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wipe(down)">
                                      <p:cBhvr>
                                        <p:cTn id="23" dur="580">
                                          <p:stCondLst>
                                            <p:cond delay="0"/>
                                          </p:stCondLst>
                                        </p:cTn>
                                        <p:tgtEl>
                                          <p:spTgt spid="6">
                                            <p:txEl>
                                              <p:pRg st="2" end="2"/>
                                            </p:txEl>
                                          </p:spTgt>
                                        </p:tgtEl>
                                      </p:cBhvr>
                                    </p:animEffect>
                                    <p:anim calcmode="lin" valueType="num">
                                      <p:cBhvr>
                                        <p:cTn id="24"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2" end="2"/>
                                            </p:txEl>
                                          </p:spTgt>
                                        </p:tgtEl>
                                      </p:cBhvr>
                                      <p:to x="100000" y="60000"/>
                                    </p:animScale>
                                    <p:animScale>
                                      <p:cBhvr>
                                        <p:cTn id="30" dur="166" decel="50000">
                                          <p:stCondLst>
                                            <p:cond delay="676"/>
                                          </p:stCondLst>
                                        </p:cTn>
                                        <p:tgtEl>
                                          <p:spTgt spid="6">
                                            <p:txEl>
                                              <p:pRg st="2" end="2"/>
                                            </p:txEl>
                                          </p:spTgt>
                                        </p:tgtEl>
                                      </p:cBhvr>
                                      <p:to x="100000" y="100000"/>
                                    </p:animScale>
                                    <p:animScale>
                                      <p:cBhvr>
                                        <p:cTn id="31" dur="26">
                                          <p:stCondLst>
                                            <p:cond delay="1312"/>
                                          </p:stCondLst>
                                        </p:cTn>
                                        <p:tgtEl>
                                          <p:spTgt spid="6">
                                            <p:txEl>
                                              <p:pRg st="2" end="2"/>
                                            </p:txEl>
                                          </p:spTgt>
                                        </p:tgtEl>
                                      </p:cBhvr>
                                      <p:to x="100000" y="80000"/>
                                    </p:animScale>
                                    <p:animScale>
                                      <p:cBhvr>
                                        <p:cTn id="32" dur="166" decel="50000">
                                          <p:stCondLst>
                                            <p:cond delay="1338"/>
                                          </p:stCondLst>
                                        </p:cTn>
                                        <p:tgtEl>
                                          <p:spTgt spid="6">
                                            <p:txEl>
                                              <p:pRg st="2" end="2"/>
                                            </p:txEl>
                                          </p:spTgt>
                                        </p:tgtEl>
                                      </p:cBhvr>
                                      <p:to x="100000" y="100000"/>
                                    </p:animScale>
                                    <p:animScale>
                                      <p:cBhvr>
                                        <p:cTn id="33" dur="26">
                                          <p:stCondLst>
                                            <p:cond delay="1642"/>
                                          </p:stCondLst>
                                        </p:cTn>
                                        <p:tgtEl>
                                          <p:spTgt spid="6">
                                            <p:txEl>
                                              <p:pRg st="2" end="2"/>
                                            </p:txEl>
                                          </p:spTgt>
                                        </p:tgtEl>
                                      </p:cBhvr>
                                      <p:to x="100000" y="90000"/>
                                    </p:animScale>
                                    <p:animScale>
                                      <p:cBhvr>
                                        <p:cTn id="34" dur="166" decel="50000">
                                          <p:stCondLst>
                                            <p:cond delay="1668"/>
                                          </p:stCondLst>
                                        </p:cTn>
                                        <p:tgtEl>
                                          <p:spTgt spid="6">
                                            <p:txEl>
                                              <p:pRg st="2" end="2"/>
                                            </p:txEl>
                                          </p:spTgt>
                                        </p:tgtEl>
                                      </p:cBhvr>
                                      <p:to x="100000" y="100000"/>
                                    </p:animScale>
                                    <p:animScale>
                                      <p:cBhvr>
                                        <p:cTn id="35" dur="26">
                                          <p:stCondLst>
                                            <p:cond delay="1808"/>
                                          </p:stCondLst>
                                        </p:cTn>
                                        <p:tgtEl>
                                          <p:spTgt spid="6">
                                            <p:txEl>
                                              <p:pRg st="2" end="2"/>
                                            </p:txEl>
                                          </p:spTgt>
                                        </p:tgtEl>
                                      </p:cBhvr>
                                      <p:to x="100000" y="95000"/>
                                    </p:animScale>
                                    <p:animScale>
                                      <p:cBhvr>
                                        <p:cTn id="36"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B34888-0527-EF82-3E78-3C66966F0EE9}"/>
              </a:ext>
            </a:extLst>
          </p:cNvPr>
          <p:cNvSpPr txBox="1">
            <a:spLocks noGrp="1"/>
          </p:cNvSpPr>
          <p:nvPr>
            <p:ph idx="1"/>
          </p:nvPr>
        </p:nvSpPr>
        <p:spPr>
          <a:xfrm>
            <a:off x="838200" y="257381"/>
            <a:ext cx="10515600" cy="6281531"/>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NZ" dirty="0"/>
          </a:p>
          <a:p>
            <a:pPr algn="ctr"/>
            <a:endParaRPr lang="en-US" sz="10000" b="0" i="0" dirty="0">
              <a:effectLst/>
              <a:latin typeface="system-ui"/>
            </a:endParaRPr>
          </a:p>
          <a:p>
            <a:pPr marL="0" indent="0" algn="ctr">
              <a:buNone/>
            </a:pPr>
            <a:r>
              <a:rPr lang="en-US" sz="10000" b="1" i="0" dirty="0">
                <a:solidFill>
                  <a:schemeClr val="bg1"/>
                </a:solidFill>
                <a:effectLst/>
                <a:latin typeface="system-ui"/>
              </a:rPr>
              <a:t>And there appeared a great wonder in heaven; a woman clothed with the </a:t>
            </a:r>
            <a:r>
              <a:rPr lang="en-US" sz="10000" b="1" i="0" dirty="0">
                <a:solidFill>
                  <a:srgbClr val="FF0000"/>
                </a:solidFill>
                <a:effectLst/>
                <a:latin typeface="system-ui"/>
              </a:rPr>
              <a:t>sun</a:t>
            </a:r>
            <a:r>
              <a:rPr lang="en-US" sz="10000" b="1" i="0" dirty="0">
                <a:solidFill>
                  <a:schemeClr val="bg1"/>
                </a:solidFill>
                <a:effectLst/>
                <a:latin typeface="system-ui"/>
              </a:rPr>
              <a:t>,</a:t>
            </a:r>
            <a:r>
              <a:rPr lang="en-US" sz="10000" b="0" i="0" dirty="0">
                <a:effectLst/>
                <a:latin typeface="system-ui"/>
              </a:rPr>
              <a:t> </a:t>
            </a:r>
            <a:r>
              <a:rPr lang="en-US" sz="10000" b="1" i="0" dirty="0">
                <a:solidFill>
                  <a:schemeClr val="bg1"/>
                </a:solidFill>
                <a:effectLst/>
                <a:latin typeface="system-ui"/>
              </a:rPr>
              <a:t>and the </a:t>
            </a:r>
            <a:r>
              <a:rPr lang="en-US" sz="10000" b="1" i="0" dirty="0">
                <a:solidFill>
                  <a:srgbClr val="FF0000"/>
                </a:solidFill>
                <a:effectLst/>
                <a:latin typeface="system-ui"/>
              </a:rPr>
              <a:t>moon</a:t>
            </a:r>
            <a:r>
              <a:rPr lang="en-US" sz="10000" b="0" i="0" dirty="0">
                <a:effectLst/>
                <a:latin typeface="system-ui"/>
              </a:rPr>
              <a:t> </a:t>
            </a:r>
            <a:r>
              <a:rPr lang="en-US" sz="10000" b="1" i="0" dirty="0">
                <a:solidFill>
                  <a:schemeClr val="bg1"/>
                </a:solidFill>
                <a:effectLst/>
                <a:latin typeface="system-ui"/>
              </a:rPr>
              <a:t>under her feet, and upon her head a crown of twelve </a:t>
            </a:r>
            <a:r>
              <a:rPr lang="en-US" sz="10000" b="1" i="0" dirty="0">
                <a:solidFill>
                  <a:srgbClr val="FF0000"/>
                </a:solidFill>
                <a:effectLst/>
                <a:latin typeface="system-ui"/>
              </a:rPr>
              <a:t>stars</a:t>
            </a:r>
            <a:r>
              <a:rPr lang="en-US" sz="10000" b="1" i="0" dirty="0">
                <a:solidFill>
                  <a:schemeClr val="bg1"/>
                </a:solidFill>
                <a:effectLst/>
                <a:latin typeface="system-ui"/>
              </a:rPr>
              <a:t>:</a:t>
            </a:r>
          </a:p>
          <a:p>
            <a:pPr marL="0" indent="0" algn="ctr">
              <a:buNone/>
            </a:pPr>
            <a:r>
              <a:rPr lang="en-US" sz="10000" b="1" i="0" baseline="30000" dirty="0">
                <a:solidFill>
                  <a:schemeClr val="bg1"/>
                </a:solidFill>
                <a:effectLst/>
                <a:latin typeface="system-ui"/>
              </a:rPr>
              <a:t>2 </a:t>
            </a:r>
            <a:r>
              <a:rPr lang="en-US" sz="10000" b="1" i="0" dirty="0">
                <a:solidFill>
                  <a:schemeClr val="bg1"/>
                </a:solidFill>
                <a:effectLst/>
                <a:latin typeface="system-ui"/>
              </a:rPr>
              <a:t>And she being with child cried, travailing in birth, and pained to be delivered.</a:t>
            </a:r>
          </a:p>
          <a:p>
            <a:pPr marL="0" indent="0" algn="ctr">
              <a:buNone/>
            </a:pPr>
            <a:r>
              <a:rPr lang="en-US" sz="10000" b="1" i="0" baseline="30000" dirty="0">
                <a:solidFill>
                  <a:schemeClr val="bg1"/>
                </a:solidFill>
                <a:effectLst/>
                <a:latin typeface="system-ui"/>
              </a:rPr>
              <a:t>3 </a:t>
            </a:r>
            <a:r>
              <a:rPr lang="en-US" sz="10000" b="1" i="0" dirty="0">
                <a:solidFill>
                  <a:schemeClr val="bg1"/>
                </a:solidFill>
                <a:effectLst/>
                <a:latin typeface="system-ui"/>
              </a:rPr>
              <a:t>And there appeared another wonder in heaven; and behold a great red </a:t>
            </a:r>
            <a:r>
              <a:rPr lang="en-US" sz="10000" b="1" i="0" dirty="0">
                <a:solidFill>
                  <a:srgbClr val="FF0000"/>
                </a:solidFill>
                <a:effectLst/>
                <a:latin typeface="system-ui"/>
              </a:rPr>
              <a:t>dragon</a:t>
            </a:r>
            <a:r>
              <a:rPr lang="en-US" sz="10000" b="1" i="0" dirty="0">
                <a:solidFill>
                  <a:schemeClr val="bg1"/>
                </a:solidFill>
                <a:effectLst/>
                <a:latin typeface="system-ui"/>
              </a:rPr>
              <a:t>, having seven heads and ten horns, and seven crowns upon his heads.</a:t>
            </a:r>
          </a:p>
          <a:p>
            <a:pPr marL="0" indent="0" algn="ctr">
              <a:buNone/>
            </a:pPr>
            <a:r>
              <a:rPr lang="en-US" sz="10000" b="1" i="0" baseline="30000" dirty="0">
                <a:solidFill>
                  <a:schemeClr val="bg1"/>
                </a:solidFill>
                <a:effectLst/>
                <a:latin typeface="system-ui"/>
              </a:rPr>
              <a:t>4 </a:t>
            </a:r>
            <a:r>
              <a:rPr lang="en-US" sz="10000" b="1" i="0" dirty="0">
                <a:solidFill>
                  <a:schemeClr val="bg1"/>
                </a:solidFill>
                <a:effectLst/>
                <a:latin typeface="system-ui"/>
              </a:rPr>
              <a:t>And his tail </a:t>
            </a:r>
            <a:r>
              <a:rPr lang="en-US" sz="10000" b="1" i="0" dirty="0">
                <a:solidFill>
                  <a:srgbClr val="FF0000"/>
                </a:solidFill>
                <a:effectLst/>
                <a:latin typeface="system-ui"/>
              </a:rPr>
              <a:t>drew the third </a:t>
            </a:r>
            <a:r>
              <a:rPr lang="en-US" sz="10000" b="1" i="0" dirty="0">
                <a:solidFill>
                  <a:schemeClr val="bg1"/>
                </a:solidFill>
                <a:effectLst/>
                <a:latin typeface="system-ui"/>
              </a:rPr>
              <a:t>part of the </a:t>
            </a:r>
            <a:r>
              <a:rPr lang="en-US" sz="10000" b="1" i="0" dirty="0">
                <a:solidFill>
                  <a:srgbClr val="FF0000"/>
                </a:solidFill>
                <a:effectLst/>
                <a:latin typeface="system-ui"/>
              </a:rPr>
              <a:t>stars</a:t>
            </a:r>
            <a:r>
              <a:rPr lang="en-US" sz="10000" b="0" i="0" dirty="0">
                <a:effectLst/>
                <a:latin typeface="system-ui"/>
              </a:rPr>
              <a:t> </a:t>
            </a:r>
            <a:r>
              <a:rPr lang="en-US" sz="10000" b="1" i="0" dirty="0">
                <a:solidFill>
                  <a:schemeClr val="bg1"/>
                </a:solidFill>
                <a:effectLst/>
                <a:latin typeface="system-ui"/>
              </a:rPr>
              <a:t>of heaven, and did </a:t>
            </a:r>
            <a:r>
              <a:rPr lang="en-US" sz="10000" b="1" i="0" dirty="0">
                <a:solidFill>
                  <a:srgbClr val="FF0000"/>
                </a:solidFill>
                <a:effectLst/>
                <a:latin typeface="system-ui"/>
              </a:rPr>
              <a:t>cast </a:t>
            </a:r>
            <a:r>
              <a:rPr lang="en-US" sz="10000" b="1" i="0" dirty="0">
                <a:solidFill>
                  <a:schemeClr val="bg1"/>
                </a:solidFill>
                <a:effectLst/>
                <a:latin typeface="system-ui"/>
              </a:rPr>
              <a:t>them to the earth: and the dragon stood before the woman which was ready to be delivered, for to devour her child as soon as it was born.</a:t>
            </a:r>
          </a:p>
          <a:p>
            <a:pPr marL="0" indent="0" algn="ctr">
              <a:buNone/>
            </a:pPr>
            <a:r>
              <a:rPr lang="en-US" sz="10000" b="1" i="0" baseline="30000" dirty="0">
                <a:solidFill>
                  <a:schemeClr val="bg1"/>
                </a:solidFill>
                <a:effectLst/>
                <a:latin typeface="system-ui"/>
              </a:rPr>
              <a:t>5 </a:t>
            </a:r>
            <a:r>
              <a:rPr lang="en-US" sz="10000" b="1" i="0" dirty="0">
                <a:solidFill>
                  <a:schemeClr val="bg1"/>
                </a:solidFill>
                <a:effectLst/>
                <a:latin typeface="system-ui"/>
              </a:rPr>
              <a:t>And she brought forth a man child, who was to rule all nations with a rod of iron: and her child was caught up unto </a:t>
            </a:r>
            <a:r>
              <a:rPr lang="en-US" sz="10000" b="1" dirty="0" err="1">
                <a:solidFill>
                  <a:schemeClr val="bg1"/>
                </a:solidFill>
                <a:latin typeface="system-ui"/>
              </a:rPr>
              <a:t>Yahuah</a:t>
            </a:r>
            <a:r>
              <a:rPr lang="en-US" sz="10000" b="1" i="0" dirty="0">
                <a:solidFill>
                  <a:schemeClr val="bg1"/>
                </a:solidFill>
                <a:effectLst/>
                <a:latin typeface="system-ui"/>
              </a:rPr>
              <a:t>, and to his throne.</a:t>
            </a:r>
          </a:p>
          <a:p>
            <a:pPr marL="0" indent="0" algn="ctr">
              <a:buNone/>
            </a:pPr>
            <a:r>
              <a:rPr lang="en-US" sz="10000" b="1" i="0" baseline="30000" dirty="0">
                <a:solidFill>
                  <a:schemeClr val="bg1"/>
                </a:solidFill>
                <a:effectLst/>
                <a:latin typeface="system-ui"/>
              </a:rPr>
              <a:t>6 </a:t>
            </a:r>
            <a:r>
              <a:rPr lang="en-US" sz="10000" b="1" i="0" dirty="0">
                <a:solidFill>
                  <a:schemeClr val="bg1"/>
                </a:solidFill>
                <a:effectLst/>
                <a:latin typeface="system-ui"/>
              </a:rPr>
              <a:t>And the woman fled into the wilderness, where she hath a place prepared of </a:t>
            </a:r>
            <a:r>
              <a:rPr lang="en-US" sz="10000" b="1" dirty="0" err="1">
                <a:solidFill>
                  <a:schemeClr val="bg1"/>
                </a:solidFill>
                <a:latin typeface="system-ui"/>
              </a:rPr>
              <a:t>Yahuah</a:t>
            </a:r>
            <a:r>
              <a:rPr lang="en-US" sz="10000" b="1" i="0" dirty="0">
                <a:solidFill>
                  <a:schemeClr val="bg1"/>
                </a:solidFill>
                <a:effectLst/>
                <a:latin typeface="system-ui"/>
              </a:rPr>
              <a:t>, that they should feed her there a thousand two hundred and threescore days.</a:t>
            </a:r>
          </a:p>
          <a:p>
            <a:pPr marL="0" indent="0" algn="ctr">
              <a:buNone/>
            </a:pPr>
            <a:r>
              <a:rPr lang="en-US" sz="10000" b="1" i="0" baseline="30000" dirty="0">
                <a:solidFill>
                  <a:schemeClr val="bg1"/>
                </a:solidFill>
                <a:effectLst/>
                <a:latin typeface="system-ui"/>
              </a:rPr>
              <a:t>7 </a:t>
            </a:r>
            <a:r>
              <a:rPr lang="en-US" sz="10000" b="1" i="0" dirty="0">
                <a:solidFill>
                  <a:schemeClr val="bg1"/>
                </a:solidFill>
                <a:effectLst/>
                <a:latin typeface="system-ui"/>
              </a:rPr>
              <a:t>And there was </a:t>
            </a:r>
            <a:r>
              <a:rPr lang="en-US" sz="10000" b="1" i="0" dirty="0">
                <a:solidFill>
                  <a:srgbClr val="FF0000"/>
                </a:solidFill>
                <a:effectLst/>
                <a:latin typeface="system-ui"/>
              </a:rPr>
              <a:t>war in heaven</a:t>
            </a:r>
            <a:r>
              <a:rPr lang="en-US" sz="10000" b="1" i="0" dirty="0">
                <a:solidFill>
                  <a:schemeClr val="bg1"/>
                </a:solidFill>
                <a:effectLst/>
                <a:latin typeface="system-ui"/>
              </a:rPr>
              <a:t>: Michael and his angels fought against the </a:t>
            </a:r>
            <a:r>
              <a:rPr lang="en-US" sz="10000" b="1" i="0" dirty="0">
                <a:solidFill>
                  <a:srgbClr val="FF0000"/>
                </a:solidFill>
                <a:effectLst/>
                <a:latin typeface="system-ui"/>
              </a:rPr>
              <a:t>dragon</a:t>
            </a:r>
            <a:r>
              <a:rPr lang="en-US" sz="10000" b="1" i="0" dirty="0">
                <a:solidFill>
                  <a:schemeClr val="bg1"/>
                </a:solidFill>
                <a:effectLst/>
                <a:latin typeface="system-ui"/>
              </a:rPr>
              <a:t>; and the dragon fought and </a:t>
            </a:r>
            <a:r>
              <a:rPr lang="en-US" sz="10000" b="1" i="0" dirty="0">
                <a:solidFill>
                  <a:srgbClr val="FF0000"/>
                </a:solidFill>
                <a:effectLst/>
                <a:latin typeface="system-ui"/>
              </a:rPr>
              <a:t>his angels</a:t>
            </a:r>
            <a:r>
              <a:rPr lang="en-US" sz="10000" b="1" i="0" dirty="0">
                <a:solidFill>
                  <a:schemeClr val="bg1"/>
                </a:solidFill>
                <a:effectLst/>
                <a:latin typeface="system-ui"/>
              </a:rPr>
              <a:t>,</a:t>
            </a:r>
          </a:p>
          <a:p>
            <a:pPr marL="0" indent="0" algn="ctr">
              <a:buNone/>
            </a:pPr>
            <a:r>
              <a:rPr lang="en-NZ" sz="10000" b="1" dirty="0">
                <a:solidFill>
                  <a:schemeClr val="bg1"/>
                </a:solidFill>
              </a:rPr>
              <a:t>- Revelations 12:1-7</a:t>
            </a:r>
          </a:p>
        </p:txBody>
      </p:sp>
      <p:sp>
        <p:nvSpPr>
          <p:cNvPr id="2" name="Slide Number Placeholder 1">
            <a:extLst>
              <a:ext uri="{FF2B5EF4-FFF2-40B4-BE49-F238E27FC236}">
                <a16:creationId xmlns:a16="http://schemas.microsoft.com/office/drawing/2014/main" id="{E01F15F1-1BAE-492C-809F-9DA06476EC22}"/>
              </a:ext>
            </a:extLst>
          </p:cNvPr>
          <p:cNvSpPr>
            <a:spLocks noGrp="1"/>
          </p:cNvSpPr>
          <p:nvPr>
            <p:ph type="sldNum" sz="quarter" idx="12"/>
          </p:nvPr>
        </p:nvSpPr>
        <p:spPr/>
        <p:txBody>
          <a:bodyPr/>
          <a:lstStyle/>
          <a:p>
            <a:fld id="{2FDA12A7-3BA1-48B2-83C4-3D10D296D184}" type="slidenum">
              <a:rPr lang="en-NZ" smtClean="0"/>
              <a:t>93</a:t>
            </a:fld>
            <a:endParaRPr lang="en-NZ"/>
          </a:p>
        </p:txBody>
      </p:sp>
    </p:spTree>
    <p:extLst>
      <p:ext uri="{BB962C8B-B14F-4D97-AF65-F5344CB8AC3E}">
        <p14:creationId xmlns:p14="http://schemas.microsoft.com/office/powerpoint/2010/main" val="27182073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E2910B-0DBA-BCB5-B0F4-332FDE4FB458}"/>
              </a:ext>
            </a:extLst>
          </p:cNvPr>
          <p:cNvSpPr>
            <a:spLocks noGrp="1"/>
          </p:cNvSpPr>
          <p:nvPr>
            <p:ph idx="1"/>
          </p:nvPr>
        </p:nvSpPr>
        <p:spPr>
          <a:xfrm>
            <a:off x="838200" y="944544"/>
            <a:ext cx="10515600" cy="3970513"/>
          </a:xfrm>
        </p:spPr>
        <p:txBody>
          <a:bodyPr>
            <a:normAutofit/>
          </a:bodyPr>
          <a:lstStyle/>
          <a:p>
            <a:pPr marL="0" indent="0" algn="ctr">
              <a:buNone/>
            </a:pPr>
            <a:endParaRPr lang="en-NZ" sz="6000" dirty="0"/>
          </a:p>
          <a:p>
            <a:pPr marL="0" indent="0" algn="ctr">
              <a:buNone/>
            </a:pPr>
            <a:r>
              <a:rPr lang="en-NZ" sz="6000" b="1" dirty="0">
                <a:solidFill>
                  <a:schemeClr val="bg1"/>
                </a:solidFill>
              </a:rPr>
              <a:t>What do these </a:t>
            </a:r>
          </a:p>
          <a:p>
            <a:pPr marL="0" indent="0" algn="ctr">
              <a:buNone/>
            </a:pPr>
            <a:r>
              <a:rPr lang="en-NZ" sz="6000" b="1" dirty="0">
                <a:solidFill>
                  <a:schemeClr val="bg1"/>
                </a:solidFill>
              </a:rPr>
              <a:t>heavenly bodies represent spiritually?</a:t>
            </a:r>
          </a:p>
        </p:txBody>
      </p:sp>
      <p:sp>
        <p:nvSpPr>
          <p:cNvPr id="2" name="Slide Number Placeholder 1">
            <a:extLst>
              <a:ext uri="{FF2B5EF4-FFF2-40B4-BE49-F238E27FC236}">
                <a16:creationId xmlns:a16="http://schemas.microsoft.com/office/drawing/2014/main" id="{5BB9B991-D1D9-1505-5AE9-AA3743F9B9EE}"/>
              </a:ext>
            </a:extLst>
          </p:cNvPr>
          <p:cNvSpPr>
            <a:spLocks noGrp="1"/>
          </p:cNvSpPr>
          <p:nvPr>
            <p:ph type="sldNum" sz="quarter" idx="12"/>
          </p:nvPr>
        </p:nvSpPr>
        <p:spPr/>
        <p:txBody>
          <a:bodyPr/>
          <a:lstStyle/>
          <a:p>
            <a:fld id="{2FDA12A7-3BA1-48B2-83C4-3D10D296D184}" type="slidenum">
              <a:rPr lang="en-NZ" smtClean="0"/>
              <a:t>94</a:t>
            </a:fld>
            <a:endParaRPr lang="en-NZ"/>
          </a:p>
        </p:txBody>
      </p:sp>
    </p:spTree>
    <p:extLst>
      <p:ext uri="{BB962C8B-B14F-4D97-AF65-F5344CB8AC3E}">
        <p14:creationId xmlns:p14="http://schemas.microsoft.com/office/powerpoint/2010/main" val="7753291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AA74-C399-53C8-10B2-C96CB364424B}"/>
              </a:ext>
            </a:extLst>
          </p:cNvPr>
          <p:cNvSpPr txBox="1">
            <a:spLocks/>
          </p:cNvSpPr>
          <p:nvPr/>
        </p:nvSpPr>
        <p:spPr>
          <a:xfrm>
            <a:off x="3255421" y="545430"/>
            <a:ext cx="5681157" cy="581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rPr>
              <a:t>If</a:t>
            </a:r>
            <a:r>
              <a:rPr lang="en-US" sz="3600" b="1" dirty="0"/>
              <a:t> </a:t>
            </a:r>
            <a:r>
              <a:rPr lang="en-US" sz="3600" b="1" dirty="0">
                <a:solidFill>
                  <a:schemeClr val="accent1"/>
                </a:solidFill>
              </a:rPr>
              <a:t>sacred regard </a:t>
            </a:r>
            <a:r>
              <a:rPr lang="en-US" sz="3600" b="1" dirty="0">
                <a:solidFill>
                  <a:schemeClr val="bg1"/>
                </a:solidFill>
              </a:rPr>
              <a:t>is given to the sun and/or the moon for any reason,</a:t>
            </a:r>
            <a:r>
              <a:rPr lang="en-US" sz="3600" b="1" dirty="0"/>
              <a:t> </a:t>
            </a:r>
            <a:r>
              <a:rPr lang="en-US" sz="3600" b="1" dirty="0">
                <a:solidFill>
                  <a:srgbClr val="FF0000"/>
                </a:solidFill>
              </a:rPr>
              <a:t>is this classed as worship?</a:t>
            </a:r>
          </a:p>
          <a:p>
            <a:pPr algn="ctr"/>
            <a:endParaRPr lang="en-US" sz="3600" b="1" dirty="0"/>
          </a:p>
          <a:p>
            <a:pPr algn="ctr"/>
            <a:endParaRPr lang="en-US" sz="3600" b="1" dirty="0"/>
          </a:p>
          <a:p>
            <a:pPr algn="ctr"/>
            <a:r>
              <a:rPr lang="en-US" sz="3600" b="1" dirty="0">
                <a:solidFill>
                  <a:schemeClr val="bg1"/>
                </a:solidFill>
              </a:rPr>
              <a:t>If the sighting of the sun and/or moon are part of </a:t>
            </a:r>
            <a:r>
              <a:rPr lang="en-US" sz="3600" b="1" dirty="0">
                <a:solidFill>
                  <a:schemeClr val="accent1"/>
                </a:solidFill>
              </a:rPr>
              <a:t>setting your worship calendar, </a:t>
            </a:r>
            <a:r>
              <a:rPr lang="en-US" sz="3600" b="1" dirty="0">
                <a:solidFill>
                  <a:srgbClr val="FF0000"/>
                </a:solidFill>
              </a:rPr>
              <a:t>is that action regarded as worship or serving?</a:t>
            </a:r>
            <a:endParaRPr lang="en-NZ" sz="3600" b="1" dirty="0">
              <a:solidFill>
                <a:srgbClr val="FF0000"/>
              </a:solidFill>
            </a:endParaRPr>
          </a:p>
        </p:txBody>
      </p:sp>
      <p:sp>
        <p:nvSpPr>
          <p:cNvPr id="3" name="Slide Number Placeholder 2">
            <a:extLst>
              <a:ext uri="{FF2B5EF4-FFF2-40B4-BE49-F238E27FC236}">
                <a16:creationId xmlns:a16="http://schemas.microsoft.com/office/drawing/2014/main" id="{E4B26527-C0CC-8EC9-0BCC-78140D45A8A7}"/>
              </a:ext>
            </a:extLst>
          </p:cNvPr>
          <p:cNvSpPr>
            <a:spLocks noGrp="1"/>
          </p:cNvSpPr>
          <p:nvPr>
            <p:ph type="sldNum" sz="quarter" idx="12"/>
          </p:nvPr>
        </p:nvSpPr>
        <p:spPr/>
        <p:txBody>
          <a:bodyPr/>
          <a:lstStyle/>
          <a:p>
            <a:fld id="{2FDA12A7-3BA1-48B2-83C4-3D10D296D184}" type="slidenum">
              <a:rPr lang="en-NZ" smtClean="0"/>
              <a:t>95</a:t>
            </a:fld>
            <a:endParaRPr lang="en-NZ"/>
          </a:p>
        </p:txBody>
      </p:sp>
    </p:spTree>
    <p:extLst>
      <p:ext uri="{BB962C8B-B14F-4D97-AF65-F5344CB8AC3E}">
        <p14:creationId xmlns:p14="http://schemas.microsoft.com/office/powerpoint/2010/main" val="137535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70B4FD-CB1B-004D-FF4C-810B65A5554E}"/>
              </a:ext>
            </a:extLst>
          </p:cNvPr>
          <p:cNvSpPr>
            <a:spLocks noGrp="1"/>
          </p:cNvSpPr>
          <p:nvPr>
            <p:ph type="body" sz="half" idx="2"/>
          </p:nvPr>
        </p:nvSpPr>
        <p:spPr>
          <a:xfrm>
            <a:off x="839470" y="1021193"/>
            <a:ext cx="10728960" cy="4672739"/>
          </a:xfrm>
        </p:spPr>
        <p:txBody>
          <a:bodyPr>
            <a:normAutofit lnSpcReduction="10000"/>
          </a:bodyPr>
          <a:lstStyle/>
          <a:p>
            <a:pPr algn="ctr"/>
            <a:endParaRPr lang="en-NZ" sz="2500" dirty="0"/>
          </a:p>
          <a:p>
            <a:pPr algn="ctr"/>
            <a:r>
              <a:rPr lang="en-NZ" sz="4000" b="1" i="1" dirty="0">
                <a:solidFill>
                  <a:srgbClr val="FFFF00"/>
                </a:solidFill>
              </a:rPr>
              <a:t>Sun</a:t>
            </a:r>
            <a:r>
              <a:rPr lang="en-NZ" sz="4000" b="1" dirty="0">
                <a:solidFill>
                  <a:schemeClr val="bg1"/>
                </a:solidFill>
              </a:rPr>
              <a:t>-day keeping giving homage to the </a:t>
            </a:r>
            <a:r>
              <a:rPr lang="en-NZ" sz="4000" b="1" i="1" dirty="0">
                <a:solidFill>
                  <a:srgbClr val="FFFF00"/>
                </a:solidFill>
              </a:rPr>
              <a:t>sun</a:t>
            </a:r>
            <a:r>
              <a:rPr lang="en-NZ" sz="4000" b="1" dirty="0">
                <a:solidFill>
                  <a:schemeClr val="bg1"/>
                </a:solidFill>
              </a:rPr>
              <a:t> god.</a:t>
            </a:r>
          </a:p>
          <a:p>
            <a:pPr algn="ctr">
              <a:lnSpc>
                <a:spcPct val="100000"/>
              </a:lnSpc>
              <a:spcBef>
                <a:spcPts val="0"/>
              </a:spcBef>
            </a:pPr>
            <a:endParaRPr lang="en-NZ" sz="4000" b="1" dirty="0">
              <a:solidFill>
                <a:schemeClr val="bg1"/>
              </a:solidFill>
            </a:endParaRPr>
          </a:p>
          <a:p>
            <a:pPr algn="ctr">
              <a:lnSpc>
                <a:spcPct val="100000"/>
              </a:lnSpc>
            </a:pPr>
            <a:r>
              <a:rPr lang="en-NZ" sz="4000" b="1" dirty="0">
                <a:solidFill>
                  <a:schemeClr val="bg1"/>
                </a:solidFill>
              </a:rPr>
              <a:t>Sighting the </a:t>
            </a:r>
            <a:r>
              <a:rPr lang="en-NZ" sz="4000" b="1" i="1" dirty="0">
                <a:solidFill>
                  <a:srgbClr val="FFFF00"/>
                </a:solidFill>
              </a:rPr>
              <a:t>Sun</a:t>
            </a:r>
            <a:r>
              <a:rPr lang="en-NZ" sz="4000" b="1" dirty="0">
                <a:solidFill>
                  <a:schemeClr val="bg1"/>
                </a:solidFill>
              </a:rPr>
              <a:t>-set to give homage to the </a:t>
            </a:r>
            <a:r>
              <a:rPr lang="en-NZ" sz="4000" b="1" i="1" dirty="0">
                <a:solidFill>
                  <a:srgbClr val="FFFF00"/>
                </a:solidFill>
              </a:rPr>
              <a:t>sun</a:t>
            </a:r>
            <a:r>
              <a:rPr lang="en-NZ" sz="4000" b="1" dirty="0">
                <a:solidFill>
                  <a:schemeClr val="bg1"/>
                </a:solidFill>
              </a:rPr>
              <a:t> god.</a:t>
            </a:r>
          </a:p>
          <a:p>
            <a:pPr algn="ctr"/>
            <a:endParaRPr lang="en-NZ" sz="4000" b="1" dirty="0">
              <a:solidFill>
                <a:schemeClr val="bg1"/>
              </a:solidFill>
            </a:endParaRPr>
          </a:p>
          <a:p>
            <a:pPr algn="ctr"/>
            <a:r>
              <a:rPr lang="en-NZ" sz="4000" b="1" dirty="0">
                <a:solidFill>
                  <a:schemeClr val="bg1"/>
                </a:solidFill>
              </a:rPr>
              <a:t>And sighting their new </a:t>
            </a:r>
            <a:r>
              <a:rPr lang="en-NZ" sz="4000" b="1" i="1" dirty="0">
                <a:solidFill>
                  <a:schemeClr val="accent3"/>
                </a:solidFill>
              </a:rPr>
              <a:t>moon</a:t>
            </a:r>
            <a:r>
              <a:rPr lang="en-NZ" sz="4000" b="1" dirty="0">
                <a:solidFill>
                  <a:schemeClr val="bg1"/>
                </a:solidFill>
              </a:rPr>
              <a:t> for their festal month start giving homage to the </a:t>
            </a:r>
            <a:r>
              <a:rPr lang="en-NZ" sz="4000" b="1" i="1" dirty="0">
                <a:solidFill>
                  <a:schemeClr val="accent3"/>
                </a:solidFill>
              </a:rPr>
              <a:t>moon</a:t>
            </a:r>
            <a:r>
              <a:rPr lang="en-NZ" sz="4000" b="1" dirty="0">
                <a:solidFill>
                  <a:schemeClr val="bg1"/>
                </a:solidFill>
              </a:rPr>
              <a:t> god.</a:t>
            </a:r>
          </a:p>
        </p:txBody>
      </p:sp>
      <p:sp>
        <p:nvSpPr>
          <p:cNvPr id="2" name="Slide Number Placeholder 1">
            <a:extLst>
              <a:ext uri="{FF2B5EF4-FFF2-40B4-BE49-F238E27FC236}">
                <a16:creationId xmlns:a16="http://schemas.microsoft.com/office/drawing/2014/main" id="{AD374340-4D44-1568-7A58-002510BFA44D}"/>
              </a:ext>
            </a:extLst>
          </p:cNvPr>
          <p:cNvSpPr>
            <a:spLocks noGrp="1"/>
          </p:cNvSpPr>
          <p:nvPr>
            <p:ph type="sldNum" sz="quarter" idx="12"/>
          </p:nvPr>
        </p:nvSpPr>
        <p:spPr/>
        <p:txBody>
          <a:bodyPr/>
          <a:lstStyle/>
          <a:p>
            <a:fld id="{2FDA12A7-3BA1-48B2-83C4-3D10D296D184}" type="slidenum">
              <a:rPr lang="en-NZ" smtClean="0"/>
              <a:t>96</a:t>
            </a:fld>
            <a:endParaRPr lang="en-NZ"/>
          </a:p>
        </p:txBody>
      </p:sp>
    </p:spTree>
    <p:extLst>
      <p:ext uri="{BB962C8B-B14F-4D97-AF65-F5344CB8AC3E}">
        <p14:creationId xmlns:p14="http://schemas.microsoft.com/office/powerpoint/2010/main" val="414685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F274E27-361D-4885-0D72-568D6BE939C2}"/>
              </a:ext>
            </a:extLst>
          </p:cNvPr>
          <p:cNvSpPr>
            <a:spLocks noGrp="1"/>
          </p:cNvSpPr>
          <p:nvPr>
            <p:ph type="body" sz="half" idx="2"/>
          </p:nvPr>
        </p:nvSpPr>
        <p:spPr>
          <a:xfrm>
            <a:off x="1693730" y="136525"/>
            <a:ext cx="8804540" cy="6584950"/>
          </a:xfrm>
        </p:spPr>
        <p:txBody>
          <a:bodyPr>
            <a:normAutofit fontScale="25000" lnSpcReduction="20000"/>
          </a:bodyPr>
          <a:lstStyle/>
          <a:p>
            <a:pPr algn="ctr">
              <a:spcBef>
                <a:spcPts val="0"/>
              </a:spcBef>
            </a:pPr>
            <a:endParaRPr lang="en-NZ" sz="8600" b="1" i="1" dirty="0">
              <a:solidFill>
                <a:srgbClr val="FFFF00"/>
              </a:solidFill>
            </a:endParaRPr>
          </a:p>
          <a:p>
            <a:pPr algn="ctr">
              <a:spcBef>
                <a:spcPts val="0"/>
              </a:spcBef>
            </a:pPr>
            <a:r>
              <a:rPr lang="en-NZ" sz="12800" b="1" i="1" dirty="0">
                <a:solidFill>
                  <a:srgbClr val="FFFF00"/>
                </a:solidFill>
              </a:rPr>
              <a:t>Sun</a:t>
            </a:r>
            <a:r>
              <a:rPr lang="en-NZ" sz="12800" b="1" dirty="0">
                <a:solidFill>
                  <a:schemeClr val="bg1"/>
                </a:solidFill>
              </a:rPr>
              <a:t>day Christians honour their day of worship </a:t>
            </a:r>
          </a:p>
          <a:p>
            <a:pPr algn="ctr">
              <a:spcBef>
                <a:spcPts val="0"/>
              </a:spcBef>
            </a:pPr>
            <a:r>
              <a:rPr lang="en-NZ" sz="12800" b="1" dirty="0">
                <a:solidFill>
                  <a:schemeClr val="bg1"/>
                </a:solidFill>
              </a:rPr>
              <a:t>on </a:t>
            </a:r>
            <a:r>
              <a:rPr lang="en-NZ" sz="12800" b="1" i="1" dirty="0">
                <a:solidFill>
                  <a:srgbClr val="FFFF00"/>
                </a:solidFill>
              </a:rPr>
              <a:t>Sun</a:t>
            </a:r>
            <a:r>
              <a:rPr lang="en-NZ" sz="12800" b="1" dirty="0">
                <a:solidFill>
                  <a:schemeClr val="bg1"/>
                </a:solidFill>
              </a:rPr>
              <a:t>day giving homage to the </a:t>
            </a:r>
            <a:r>
              <a:rPr lang="en-NZ" sz="12800" b="1" i="1" dirty="0">
                <a:solidFill>
                  <a:srgbClr val="FFFF00"/>
                </a:solidFill>
              </a:rPr>
              <a:t>sun</a:t>
            </a:r>
            <a:r>
              <a:rPr lang="en-NZ" sz="12800" b="1" dirty="0">
                <a:solidFill>
                  <a:schemeClr val="bg1"/>
                </a:solidFill>
              </a:rPr>
              <a:t> god.</a:t>
            </a:r>
          </a:p>
          <a:p>
            <a:pPr algn="ctr">
              <a:spcBef>
                <a:spcPts val="0"/>
              </a:spcBef>
            </a:pPr>
            <a:endParaRPr lang="en-NZ" sz="9800" dirty="0"/>
          </a:p>
          <a:p>
            <a:pPr algn="ctr">
              <a:spcBef>
                <a:spcPts val="0"/>
              </a:spcBef>
            </a:pPr>
            <a:endParaRPr lang="en-NZ" sz="8600" dirty="0"/>
          </a:p>
          <a:p>
            <a:pPr algn="ctr">
              <a:spcBef>
                <a:spcPts val="0"/>
              </a:spcBef>
            </a:pPr>
            <a:r>
              <a:rPr lang="en-NZ" sz="12800" b="1" dirty="0">
                <a:solidFill>
                  <a:schemeClr val="bg1"/>
                </a:solidFill>
              </a:rPr>
              <a:t>Sabbath keepers honour their day of worship </a:t>
            </a:r>
          </a:p>
          <a:p>
            <a:pPr algn="ctr">
              <a:spcBef>
                <a:spcPts val="0"/>
              </a:spcBef>
            </a:pPr>
            <a:r>
              <a:rPr lang="en-NZ" sz="12800" b="1" dirty="0">
                <a:solidFill>
                  <a:schemeClr val="bg1"/>
                </a:solidFill>
              </a:rPr>
              <a:t>beginning with the sighting of </a:t>
            </a:r>
            <a:r>
              <a:rPr lang="en-NZ" sz="12800" b="1" i="1" dirty="0">
                <a:solidFill>
                  <a:srgbClr val="FFFF00"/>
                </a:solidFill>
              </a:rPr>
              <a:t>sun</a:t>
            </a:r>
            <a:r>
              <a:rPr lang="en-NZ" sz="12800" b="1" dirty="0">
                <a:solidFill>
                  <a:schemeClr val="bg1"/>
                </a:solidFill>
              </a:rPr>
              <a:t>-</a:t>
            </a:r>
            <a:r>
              <a:rPr lang="en-NZ" sz="12800" b="1" dirty="0">
                <a:solidFill>
                  <a:srgbClr val="FF0000"/>
                </a:solidFill>
              </a:rPr>
              <a:t>set</a:t>
            </a:r>
            <a:r>
              <a:rPr lang="en-NZ" sz="12800" dirty="0"/>
              <a:t> </a:t>
            </a:r>
            <a:r>
              <a:rPr lang="en-NZ" sz="12800" b="1" dirty="0">
                <a:solidFill>
                  <a:schemeClr val="bg1"/>
                </a:solidFill>
              </a:rPr>
              <a:t>and the </a:t>
            </a:r>
          </a:p>
          <a:p>
            <a:pPr algn="ctr">
              <a:spcBef>
                <a:spcPts val="0"/>
              </a:spcBef>
            </a:pPr>
            <a:r>
              <a:rPr lang="en-NZ" sz="12800" b="1" dirty="0">
                <a:solidFill>
                  <a:schemeClr val="bg1"/>
                </a:solidFill>
              </a:rPr>
              <a:t>night before Sabbath – giving homage to the</a:t>
            </a:r>
          </a:p>
          <a:p>
            <a:pPr algn="ctr">
              <a:spcBef>
                <a:spcPts val="0"/>
              </a:spcBef>
            </a:pPr>
            <a:r>
              <a:rPr lang="en-NZ" sz="12800" b="1" i="1" dirty="0">
                <a:solidFill>
                  <a:srgbClr val="FFFF00"/>
                </a:solidFill>
              </a:rPr>
              <a:t>sun</a:t>
            </a:r>
            <a:r>
              <a:rPr lang="en-NZ" sz="12800" b="1" dirty="0">
                <a:solidFill>
                  <a:schemeClr val="bg1"/>
                </a:solidFill>
              </a:rPr>
              <a:t> god – </a:t>
            </a:r>
            <a:r>
              <a:rPr lang="en-US" sz="12800" b="1" dirty="0">
                <a:solidFill>
                  <a:srgbClr val="FF0000"/>
                </a:solidFill>
              </a:rPr>
              <a:t>Set</a:t>
            </a:r>
            <a:r>
              <a:rPr lang="en-US" sz="12800" b="1" dirty="0">
                <a:solidFill>
                  <a:schemeClr val="bg1"/>
                </a:solidFill>
              </a:rPr>
              <a:t>.</a:t>
            </a:r>
          </a:p>
          <a:p>
            <a:pPr algn="ctr">
              <a:spcBef>
                <a:spcPts val="0"/>
              </a:spcBef>
            </a:pPr>
            <a:endParaRPr lang="en-US" sz="8000" dirty="0"/>
          </a:p>
          <a:p>
            <a:pPr algn="ctr"/>
            <a:endParaRPr lang="en-US" sz="8000" dirty="0"/>
          </a:p>
          <a:p>
            <a:pPr algn="ctr"/>
            <a:endParaRPr lang="en-US" sz="8000" b="1" u="sng" dirty="0">
              <a:solidFill>
                <a:schemeClr val="bg1"/>
              </a:solidFill>
            </a:endParaRPr>
          </a:p>
          <a:p>
            <a:pPr algn="ctr"/>
            <a:r>
              <a:rPr lang="en-US" sz="11200" b="1" u="sng" dirty="0">
                <a:solidFill>
                  <a:schemeClr val="bg1"/>
                </a:solidFill>
              </a:rPr>
              <a:t>Wikipedia</a:t>
            </a:r>
            <a:endParaRPr lang="en-NZ" sz="11200" b="1" u="sng" dirty="0">
              <a:solidFill>
                <a:schemeClr val="bg1"/>
              </a:solidFill>
            </a:endParaRPr>
          </a:p>
          <a:p>
            <a:pPr algn="ctr"/>
            <a:r>
              <a:rPr lang="en-US" sz="11200" b="1" dirty="0">
                <a:solidFill>
                  <a:srgbClr val="FF0000"/>
                </a:solidFill>
              </a:rPr>
              <a:t>Set</a:t>
            </a:r>
            <a:r>
              <a:rPr lang="en-US" sz="11200" dirty="0"/>
              <a:t> </a:t>
            </a:r>
            <a:r>
              <a:rPr lang="en-US" sz="11200" b="1" dirty="0">
                <a:solidFill>
                  <a:schemeClr val="bg1"/>
                </a:solidFill>
              </a:rPr>
              <a:t>is a god of deserts, storms, disorder, </a:t>
            </a:r>
            <a:r>
              <a:rPr lang="en-US" sz="11200" b="1" dirty="0">
                <a:solidFill>
                  <a:srgbClr val="FF0000"/>
                </a:solidFill>
              </a:rPr>
              <a:t>violence</a:t>
            </a:r>
            <a:r>
              <a:rPr lang="en-US" sz="11200" b="1" dirty="0">
                <a:solidFill>
                  <a:schemeClr val="bg1"/>
                </a:solidFill>
              </a:rPr>
              <a:t>, and foreigners in ancient Egyptian religion. In Ancient Greek, the god's name is given as </a:t>
            </a:r>
            <a:r>
              <a:rPr lang="en-US" sz="11200" b="1" dirty="0" err="1">
                <a:solidFill>
                  <a:srgbClr val="FF0000"/>
                </a:solidFill>
              </a:rPr>
              <a:t>Sēth</a:t>
            </a:r>
            <a:r>
              <a:rPr lang="en-US" sz="11200" b="1" dirty="0">
                <a:solidFill>
                  <a:schemeClr val="bg1"/>
                </a:solidFill>
              </a:rPr>
              <a:t>.</a:t>
            </a:r>
            <a:r>
              <a:rPr lang="en-US" sz="11200" dirty="0"/>
              <a:t> </a:t>
            </a:r>
            <a:r>
              <a:rPr lang="en-US" sz="11200" b="1" dirty="0">
                <a:solidFill>
                  <a:schemeClr val="bg1"/>
                </a:solidFill>
              </a:rPr>
              <a:t>Set had a positive role where he accompanies Ra on his </a:t>
            </a:r>
            <a:r>
              <a:rPr lang="en-US" sz="11200" b="1" dirty="0" err="1">
                <a:solidFill>
                  <a:schemeClr val="bg1"/>
                </a:solidFill>
              </a:rPr>
              <a:t>barque</a:t>
            </a:r>
            <a:r>
              <a:rPr lang="en-US" sz="11200" b="1" dirty="0">
                <a:solidFill>
                  <a:schemeClr val="bg1"/>
                </a:solidFill>
              </a:rPr>
              <a:t> to repel </a:t>
            </a:r>
            <a:r>
              <a:rPr lang="en-US" sz="11200" b="1" dirty="0" err="1">
                <a:solidFill>
                  <a:schemeClr val="bg1"/>
                </a:solidFill>
              </a:rPr>
              <a:t>Apep</a:t>
            </a:r>
            <a:r>
              <a:rPr lang="en-US" sz="11200" b="1" dirty="0">
                <a:solidFill>
                  <a:schemeClr val="bg1"/>
                </a:solidFill>
              </a:rPr>
              <a:t>, the serpent of Chaos. Set had a vital role as a reconciled combatant. He was lord of the Red Land, where he was the balance to Horus' role as lord of the Black Land.</a:t>
            </a:r>
          </a:p>
          <a:p>
            <a:pPr algn="ctr"/>
            <a:endParaRPr lang="en-NZ" sz="11200" dirty="0"/>
          </a:p>
          <a:p>
            <a:pPr algn="ctr"/>
            <a:endParaRPr lang="en-NZ" sz="3200" dirty="0"/>
          </a:p>
          <a:p>
            <a:pPr algn="ctr"/>
            <a:endParaRPr lang="en-NZ" sz="3200" dirty="0"/>
          </a:p>
          <a:p>
            <a:pPr algn="ctr"/>
            <a:endParaRPr lang="en-NZ" sz="3200" dirty="0"/>
          </a:p>
          <a:p>
            <a:pPr algn="ctr"/>
            <a:endParaRPr lang="en-NZ" sz="3200" dirty="0"/>
          </a:p>
          <a:p>
            <a:pPr algn="ctr"/>
            <a:endParaRPr lang="en-NZ" dirty="0"/>
          </a:p>
          <a:p>
            <a:pPr algn="ctr"/>
            <a:endParaRPr lang="en-NZ" dirty="0"/>
          </a:p>
        </p:txBody>
      </p:sp>
      <p:sp>
        <p:nvSpPr>
          <p:cNvPr id="2" name="Slide Number Placeholder 1">
            <a:extLst>
              <a:ext uri="{FF2B5EF4-FFF2-40B4-BE49-F238E27FC236}">
                <a16:creationId xmlns:a16="http://schemas.microsoft.com/office/drawing/2014/main" id="{87461C17-49AA-21FC-821F-01E2A7A9B3B4}"/>
              </a:ext>
            </a:extLst>
          </p:cNvPr>
          <p:cNvSpPr>
            <a:spLocks noGrp="1"/>
          </p:cNvSpPr>
          <p:nvPr>
            <p:ph type="sldNum" sz="quarter" idx="12"/>
          </p:nvPr>
        </p:nvSpPr>
        <p:spPr/>
        <p:txBody>
          <a:bodyPr/>
          <a:lstStyle/>
          <a:p>
            <a:fld id="{2FDA12A7-3BA1-48B2-83C4-3D10D296D184}" type="slidenum">
              <a:rPr lang="en-NZ" smtClean="0"/>
              <a:t>97</a:t>
            </a:fld>
            <a:endParaRPr lang="en-NZ"/>
          </a:p>
        </p:txBody>
      </p:sp>
    </p:spTree>
    <p:extLst>
      <p:ext uri="{BB962C8B-B14F-4D97-AF65-F5344CB8AC3E}">
        <p14:creationId xmlns:p14="http://schemas.microsoft.com/office/powerpoint/2010/main" val="132349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8" end="8"/>
                                            </p:txEl>
                                          </p:spTgt>
                                        </p:tgtEl>
                                        <p:attrNameLst>
                                          <p:attrName>style.visibility</p:attrName>
                                        </p:attrNameLst>
                                      </p:cBhvr>
                                      <p:to>
                                        <p:strVal val="visible"/>
                                      </p:to>
                                    </p:set>
                                    <p:animEffect transition="in" filter="fade">
                                      <p:cBhvr>
                                        <p:cTn id="24" dur="500"/>
                                        <p:tgtEl>
                                          <p:spTgt spid="4">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animEffect transition="in" filter="fade">
                                      <p:cBhvr>
                                        <p:cTn id="29" dur="500"/>
                                        <p:tgtEl>
                                          <p:spTgt spid="4">
                                            <p:txEl>
                                              <p:pRg st="12" end="1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13" end="13"/>
                                            </p:txEl>
                                          </p:spTgt>
                                        </p:tgtEl>
                                        <p:attrNameLst>
                                          <p:attrName>style.visibility</p:attrName>
                                        </p:attrNameLst>
                                      </p:cBhvr>
                                      <p:to>
                                        <p:strVal val="visible"/>
                                      </p:to>
                                    </p:set>
                                    <p:animEffect transition="in" filter="fade">
                                      <p:cBhvr>
                                        <p:cTn id="32"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1A3DE1-A6BF-FF2F-075F-5CD49A69C709}"/>
              </a:ext>
            </a:extLst>
          </p:cNvPr>
          <p:cNvSpPr>
            <a:spLocks noGrp="1"/>
          </p:cNvSpPr>
          <p:nvPr>
            <p:ph type="sldNum" sz="quarter" idx="12"/>
          </p:nvPr>
        </p:nvSpPr>
        <p:spPr/>
        <p:txBody>
          <a:bodyPr/>
          <a:lstStyle/>
          <a:p>
            <a:fld id="{2FDA12A7-3BA1-48B2-83C4-3D10D296D184}" type="slidenum">
              <a:rPr lang="en-NZ" smtClean="0"/>
              <a:t>98</a:t>
            </a:fld>
            <a:endParaRPr lang="en-NZ"/>
          </a:p>
        </p:txBody>
      </p:sp>
      <p:pic>
        <p:nvPicPr>
          <p:cNvPr id="17" name="Picture 16">
            <a:extLst>
              <a:ext uri="{FF2B5EF4-FFF2-40B4-BE49-F238E27FC236}">
                <a16:creationId xmlns:a16="http://schemas.microsoft.com/office/drawing/2014/main" id="{6D873717-1B92-CA15-738D-56766C14F18E}"/>
              </a:ext>
            </a:extLst>
          </p:cNvPr>
          <p:cNvPicPr>
            <a:picLocks noChangeAspect="1"/>
          </p:cNvPicPr>
          <p:nvPr/>
        </p:nvPicPr>
        <p:blipFill>
          <a:blip r:embed="rId2"/>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59FCF7BC-4DF2-B877-541A-87C30DDB459E}"/>
              </a:ext>
            </a:extLst>
          </p:cNvPr>
          <p:cNvPicPr>
            <a:picLocks noChangeAspect="1"/>
          </p:cNvPicPr>
          <p:nvPr/>
        </p:nvPicPr>
        <p:blipFill>
          <a:blip r:embed="rId3"/>
          <a:stretch>
            <a:fillRect/>
          </a:stretch>
        </p:blipFill>
        <p:spPr>
          <a:xfrm>
            <a:off x="2974577" y="261387"/>
            <a:ext cx="6242845" cy="1269106"/>
          </a:xfrm>
          <a:prstGeom prst="rect">
            <a:avLst/>
          </a:prstGeom>
        </p:spPr>
      </p:pic>
      <p:pic>
        <p:nvPicPr>
          <p:cNvPr id="19" name="Picture 18">
            <a:extLst>
              <a:ext uri="{FF2B5EF4-FFF2-40B4-BE49-F238E27FC236}">
                <a16:creationId xmlns:a16="http://schemas.microsoft.com/office/drawing/2014/main" id="{0B7C86C6-DE89-3AA7-C63F-1F839FB7D710}"/>
              </a:ext>
            </a:extLst>
          </p:cNvPr>
          <p:cNvPicPr>
            <a:picLocks noChangeAspect="1"/>
          </p:cNvPicPr>
          <p:nvPr/>
        </p:nvPicPr>
        <p:blipFill>
          <a:blip r:embed="rId4"/>
          <a:stretch>
            <a:fillRect/>
          </a:stretch>
        </p:blipFill>
        <p:spPr>
          <a:xfrm>
            <a:off x="4555103" y="1619151"/>
            <a:ext cx="6181880" cy="981541"/>
          </a:xfrm>
          <a:prstGeom prst="rect">
            <a:avLst/>
          </a:prstGeom>
        </p:spPr>
      </p:pic>
      <p:pic>
        <p:nvPicPr>
          <p:cNvPr id="20" name="Picture 19">
            <a:extLst>
              <a:ext uri="{FF2B5EF4-FFF2-40B4-BE49-F238E27FC236}">
                <a16:creationId xmlns:a16="http://schemas.microsoft.com/office/drawing/2014/main" id="{93541C5F-6A7B-8F3C-949C-2012F9E40F0C}"/>
              </a:ext>
            </a:extLst>
          </p:cNvPr>
          <p:cNvPicPr>
            <a:picLocks noChangeAspect="1"/>
          </p:cNvPicPr>
          <p:nvPr/>
        </p:nvPicPr>
        <p:blipFill>
          <a:blip r:embed="rId5"/>
          <a:stretch>
            <a:fillRect/>
          </a:stretch>
        </p:blipFill>
        <p:spPr>
          <a:xfrm>
            <a:off x="4634358" y="2911293"/>
            <a:ext cx="6629844" cy="1304657"/>
          </a:xfrm>
          <a:prstGeom prst="rect">
            <a:avLst/>
          </a:prstGeom>
        </p:spPr>
      </p:pic>
    </p:spTree>
    <p:extLst>
      <p:ext uri="{BB962C8B-B14F-4D97-AF65-F5344CB8AC3E}">
        <p14:creationId xmlns:p14="http://schemas.microsoft.com/office/powerpoint/2010/main" val="334985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9094D-EDE8-8957-6C87-0BC637F4D972}"/>
              </a:ext>
            </a:extLst>
          </p:cNvPr>
          <p:cNvSpPr>
            <a:spLocks noGrp="1"/>
          </p:cNvSpPr>
          <p:nvPr>
            <p:ph type="title"/>
          </p:nvPr>
        </p:nvSpPr>
        <p:spPr>
          <a:xfrm>
            <a:off x="1394276" y="136525"/>
            <a:ext cx="9403448" cy="1059229"/>
          </a:xfrm>
        </p:spPr>
        <p:txBody>
          <a:bodyPr/>
          <a:lstStyle/>
          <a:p>
            <a:pPr algn="ctr"/>
            <a:r>
              <a:rPr lang="en-NZ" b="1" dirty="0">
                <a:solidFill>
                  <a:schemeClr val="bg1"/>
                </a:solidFill>
                <a:latin typeface="+mn-lt"/>
              </a:rPr>
              <a:t>Apostasy Among </a:t>
            </a:r>
            <a:r>
              <a:rPr lang="en-NZ" b="1" dirty="0" err="1">
                <a:solidFill>
                  <a:schemeClr val="bg1"/>
                </a:solidFill>
                <a:latin typeface="+mn-lt"/>
              </a:rPr>
              <a:t>Yahuah’s</a:t>
            </a:r>
            <a:r>
              <a:rPr lang="en-NZ" b="1" dirty="0">
                <a:solidFill>
                  <a:schemeClr val="bg1"/>
                </a:solidFill>
                <a:latin typeface="+mn-lt"/>
              </a:rPr>
              <a:t> People</a:t>
            </a:r>
            <a:br>
              <a:rPr lang="en-NZ" b="1" dirty="0">
                <a:solidFill>
                  <a:schemeClr val="bg1"/>
                </a:solidFill>
                <a:latin typeface="+mn-lt"/>
              </a:rPr>
            </a:br>
            <a:r>
              <a:rPr lang="en-NZ" b="1" dirty="0">
                <a:solidFill>
                  <a:schemeClr val="bg1"/>
                </a:solidFill>
                <a:latin typeface="+mn-lt"/>
              </a:rPr>
              <a:t>(630 BC)</a:t>
            </a:r>
          </a:p>
        </p:txBody>
      </p:sp>
      <p:sp>
        <p:nvSpPr>
          <p:cNvPr id="4" name="Text Placeholder 3">
            <a:extLst>
              <a:ext uri="{FF2B5EF4-FFF2-40B4-BE49-F238E27FC236}">
                <a16:creationId xmlns:a16="http://schemas.microsoft.com/office/drawing/2014/main" id="{854FC54C-B2D5-F8AE-4A04-D4D342025349}"/>
              </a:ext>
            </a:extLst>
          </p:cNvPr>
          <p:cNvSpPr>
            <a:spLocks noGrp="1"/>
          </p:cNvSpPr>
          <p:nvPr>
            <p:ph type="body" sz="half" idx="2"/>
          </p:nvPr>
        </p:nvSpPr>
        <p:spPr>
          <a:xfrm>
            <a:off x="1071372" y="1406769"/>
            <a:ext cx="10049256" cy="5141239"/>
          </a:xfrm>
        </p:spPr>
        <p:txBody>
          <a:bodyPr>
            <a:noAutofit/>
          </a:bodyPr>
          <a:lstStyle/>
          <a:p>
            <a:pPr algn="ctr"/>
            <a:r>
              <a:rPr lang="en-NZ" sz="3000" b="1" dirty="0">
                <a:solidFill>
                  <a:schemeClr val="bg1"/>
                </a:solidFill>
              </a:rPr>
              <a:t>I will stretch out My hand against Judah, And against all the inhabitants of Jerusalem.</a:t>
            </a:r>
          </a:p>
          <a:p>
            <a:pPr algn="ctr"/>
            <a:r>
              <a:rPr lang="en-NZ" sz="3000" b="1" dirty="0">
                <a:solidFill>
                  <a:schemeClr val="bg1"/>
                </a:solidFill>
              </a:rPr>
              <a:t>I will cut off every trace of Baal from the place, </a:t>
            </a:r>
          </a:p>
          <a:p>
            <a:pPr algn="ctr"/>
            <a:r>
              <a:rPr lang="en-NZ" sz="3000" b="1" dirty="0">
                <a:solidFill>
                  <a:schemeClr val="bg1"/>
                </a:solidFill>
              </a:rPr>
              <a:t>The names of the idolatrous priests with the pagan priests,</a:t>
            </a:r>
          </a:p>
          <a:p>
            <a:pPr algn="ctr"/>
            <a:r>
              <a:rPr lang="en-NZ" sz="3000" b="1" dirty="0">
                <a:solidFill>
                  <a:schemeClr val="bg1"/>
                </a:solidFill>
              </a:rPr>
              <a:t>Those who </a:t>
            </a:r>
            <a:r>
              <a:rPr lang="en-NZ" sz="3000" b="1" i="1" dirty="0">
                <a:solidFill>
                  <a:srgbClr val="FF0000"/>
                </a:solidFill>
              </a:rPr>
              <a:t>worship</a:t>
            </a:r>
            <a:r>
              <a:rPr lang="en-NZ" sz="3000" dirty="0"/>
              <a:t> </a:t>
            </a:r>
            <a:r>
              <a:rPr lang="en-NZ" sz="3000" b="1" dirty="0">
                <a:solidFill>
                  <a:schemeClr val="bg1"/>
                </a:solidFill>
              </a:rPr>
              <a:t>the</a:t>
            </a:r>
            <a:r>
              <a:rPr lang="en-NZ" sz="3000" dirty="0"/>
              <a:t> </a:t>
            </a:r>
            <a:r>
              <a:rPr lang="en-NZ" sz="3000" b="1" i="1" dirty="0">
                <a:solidFill>
                  <a:srgbClr val="FF0000"/>
                </a:solidFill>
              </a:rPr>
              <a:t>host of heaven </a:t>
            </a:r>
            <a:r>
              <a:rPr lang="en-NZ" sz="3000" b="1" dirty="0">
                <a:solidFill>
                  <a:schemeClr val="bg1"/>
                </a:solidFill>
              </a:rPr>
              <a:t>on the housetops; </a:t>
            </a:r>
          </a:p>
          <a:p>
            <a:pPr algn="ctr"/>
            <a:r>
              <a:rPr lang="en-NZ" sz="3000" b="1" dirty="0">
                <a:solidFill>
                  <a:schemeClr val="bg1"/>
                </a:solidFill>
              </a:rPr>
              <a:t>Those who worship and swear </a:t>
            </a:r>
            <a:r>
              <a:rPr lang="en-NZ" sz="3000" b="1" dirty="0">
                <a:solidFill>
                  <a:srgbClr val="FF0000"/>
                </a:solidFill>
              </a:rPr>
              <a:t>oaths</a:t>
            </a:r>
            <a:r>
              <a:rPr lang="en-NZ" sz="3000" b="1" dirty="0">
                <a:solidFill>
                  <a:schemeClr val="bg1"/>
                </a:solidFill>
              </a:rPr>
              <a:t> by Yahuah,</a:t>
            </a:r>
          </a:p>
          <a:p>
            <a:pPr algn="ctr"/>
            <a:r>
              <a:rPr lang="en-NZ" sz="3000" b="1" dirty="0">
                <a:solidFill>
                  <a:schemeClr val="bg1"/>
                </a:solidFill>
              </a:rPr>
              <a:t>But who also swear by </a:t>
            </a:r>
            <a:r>
              <a:rPr lang="en-NZ" sz="3000" b="1" dirty="0" err="1">
                <a:solidFill>
                  <a:schemeClr val="bg1"/>
                </a:solidFill>
              </a:rPr>
              <a:t>Milcom</a:t>
            </a:r>
            <a:r>
              <a:rPr lang="en-NZ" sz="3000" b="1" dirty="0">
                <a:solidFill>
                  <a:schemeClr val="bg1"/>
                </a:solidFill>
              </a:rPr>
              <a:t>(Ammonite god); Those who have turned back from following </a:t>
            </a:r>
            <a:r>
              <a:rPr lang="en-NZ" sz="3000" b="1" dirty="0" err="1">
                <a:solidFill>
                  <a:schemeClr val="bg1"/>
                </a:solidFill>
              </a:rPr>
              <a:t>Yahuah</a:t>
            </a:r>
            <a:endParaRPr lang="en-NZ" sz="3000" b="1" dirty="0">
              <a:solidFill>
                <a:schemeClr val="bg1"/>
              </a:solidFill>
            </a:endParaRPr>
          </a:p>
          <a:p>
            <a:pPr algn="ctr"/>
            <a:r>
              <a:rPr lang="en-NZ" sz="3000" b="1" dirty="0">
                <a:solidFill>
                  <a:schemeClr val="bg1"/>
                </a:solidFill>
              </a:rPr>
              <a:t>And have not sought Yahuah, nor inquired of him.”</a:t>
            </a:r>
          </a:p>
          <a:p>
            <a:pPr algn="ctr"/>
            <a:r>
              <a:rPr lang="en-NZ" sz="3000" b="1" dirty="0">
                <a:solidFill>
                  <a:schemeClr val="bg1"/>
                </a:solidFill>
              </a:rPr>
              <a:t> - Zephaniah 1:4-6</a:t>
            </a:r>
          </a:p>
        </p:txBody>
      </p:sp>
      <p:sp>
        <p:nvSpPr>
          <p:cNvPr id="3" name="Slide Number Placeholder 2">
            <a:extLst>
              <a:ext uri="{FF2B5EF4-FFF2-40B4-BE49-F238E27FC236}">
                <a16:creationId xmlns:a16="http://schemas.microsoft.com/office/drawing/2014/main" id="{E03D2BCC-C91F-6CC6-4AA5-5A7127722AFF}"/>
              </a:ext>
            </a:extLst>
          </p:cNvPr>
          <p:cNvSpPr>
            <a:spLocks noGrp="1"/>
          </p:cNvSpPr>
          <p:nvPr>
            <p:ph type="sldNum" sz="quarter" idx="12"/>
          </p:nvPr>
        </p:nvSpPr>
        <p:spPr/>
        <p:txBody>
          <a:bodyPr/>
          <a:lstStyle/>
          <a:p>
            <a:fld id="{2FDA12A7-3BA1-48B2-83C4-3D10D296D184}" type="slidenum">
              <a:rPr lang="en-NZ" smtClean="0"/>
              <a:t>99</a:t>
            </a:fld>
            <a:endParaRPr lang="en-NZ"/>
          </a:p>
        </p:txBody>
      </p:sp>
    </p:spTree>
    <p:extLst>
      <p:ext uri="{BB962C8B-B14F-4D97-AF65-F5344CB8AC3E}">
        <p14:creationId xmlns:p14="http://schemas.microsoft.com/office/powerpoint/2010/main" val="42824302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8911</TotalTime>
  <Words>5524</Words>
  <Application>Microsoft Office PowerPoint</Application>
  <PresentationFormat>Widescreen</PresentationFormat>
  <Paragraphs>658</Paragraphs>
  <Slides>113</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113</vt:i4>
      </vt:variant>
    </vt:vector>
  </HeadingPairs>
  <TitlesOfParts>
    <vt:vector size="122" baseType="lpstr">
      <vt:lpstr>Algerian</vt:lpstr>
      <vt:lpstr>Arial</vt:lpstr>
      <vt:lpstr>Calibri</vt:lpstr>
      <vt:lpstr>Calibri Light</vt:lpstr>
      <vt:lpstr>Roboto</vt:lpstr>
      <vt:lpstr>system-ui</vt:lpstr>
      <vt:lpstr>Wingdings</vt:lpstr>
      <vt:lpstr>Office Theme</vt:lpstr>
      <vt:lpstr>1_Office Theme</vt:lpstr>
      <vt:lpstr>PowerPoint Presentation</vt:lpstr>
      <vt:lpstr>PowerPoint Presentation</vt:lpstr>
      <vt:lpstr>To understand the nature of this world that we are living in these last days, we need to understand what happened in the beginning. </vt:lpstr>
      <vt:lpstr>PowerPoint Presentation</vt:lpstr>
      <vt:lpstr>PowerPoint Presentation</vt:lpstr>
      <vt:lpstr>PowerPoint Presentation</vt:lpstr>
      <vt:lpstr>What was the reason for the war in heaven?</vt:lpstr>
      <vt:lpstr>PowerPoint Presentation</vt:lpstr>
      <vt:lpstr>PowerPoint Presentation</vt:lpstr>
      <vt:lpstr>PowerPoint Presentation</vt:lpstr>
      <vt:lpstr>PowerPoint Presentation</vt:lpstr>
      <vt:lpstr>PowerPoint Presentation</vt:lpstr>
      <vt:lpstr>PowerPoint Presentation</vt:lpstr>
      <vt:lpstr>  What is Yahuah’s image? </vt:lpstr>
      <vt:lpstr>PowerPoint Presentation</vt:lpstr>
      <vt:lpstr>PowerPoint Presentation</vt:lpstr>
      <vt:lpstr>In the beginning Yahuah created the  heavens and the earth  - Genesis/Bereshit 1:1   created – Brown-Driver-Brigg’s Hebrew Lexicon H1254 &lt;bara’&gt;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the role lucifer held in Heaven </vt:lpstr>
      <vt:lpstr>PowerPoint Presentation</vt:lpstr>
      <vt:lpstr>PowerPoint Presentation</vt:lpstr>
      <vt:lpstr>Did you know Lucifer was the morning star in Heaven?</vt:lpstr>
      <vt:lpstr>PowerPoint Presentation</vt:lpstr>
      <vt:lpstr>PowerPoint Presentation</vt:lpstr>
      <vt:lpstr>PowerPoint Presentation</vt:lpstr>
      <vt:lpstr>PowerPoint Presentation</vt:lpstr>
      <vt:lpstr>Lucifer knew that light came first, and he also knew that light is called day … then came the darkness (layil) of the night.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happened to Lucifer and the angels that were cast out of heaven and what were they up to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Knowing that the testing of your faith  produces patience.  But let patience have its perfect work,  that you may be perfect and complete,  lacking nothing. - James 1:3-4 </vt:lpstr>
      <vt:lpstr>For if Yahuah spared not the angels  that sinned, but cast them down to  hell, and delivered them into chains of  darkness, to be reserved unto judgment;  And spared not the old world, - 2 Peter 2:4-5</vt:lpstr>
      <vt:lpstr>Yahusha said to him,  “I am the way, the truth,  and the life.  No one comes to the father  except through Me.”  – John 14:6</vt:lpstr>
      <vt:lpstr>PowerPoint Presentation</vt:lpstr>
      <vt:lpstr>PowerPoint Presentation</vt:lpstr>
      <vt:lpstr>PowerPoint Presentation</vt:lpstr>
      <vt:lpstr>PowerPoint Presentation</vt:lpstr>
      <vt:lpstr>Does the fact that the Messiah  Yahusha died on a tree for us,  give us right of passage to eternal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shows that the Father and Son represent the covenant, the fiery stones represent the 12 stars of Yahuah.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Apostasy Among Yahuah’s People (630 BC)</vt:lpstr>
      <vt:lpstr>What About a Conspiracy Theory Against Moses’ commands in Deuteronomy 4 &amp; 17?</vt:lpstr>
      <vt:lpstr>PowerPoint Presentation</vt:lpstr>
      <vt:lpstr>PowerPoint Presentation</vt:lpstr>
      <vt:lpstr>PowerPoint Presentation</vt:lpstr>
      <vt:lpstr>The key   …                                                  </vt:lpstr>
      <vt:lpstr>PowerPoint Presentation</vt:lpstr>
      <vt:lpstr>PowerPoint Presentation</vt:lpstr>
      <vt:lpstr>PowerPoint Presentation</vt:lpstr>
      <vt:lpstr>PowerPoint Presentation</vt:lpstr>
      <vt:lpstr>PowerPoint Presentation</vt:lpstr>
      <vt:lpstr>Righteous covenant versus the evil covenant</vt:lpstr>
      <vt:lpstr>Serving two masters</vt:lpstr>
      <vt:lpstr>Sacrificing to demons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Yahusha Messiah of Light, Lucifer the Deceiver of Darkness</dc:title>
  <dc:creator>Warren Scheepers</dc:creator>
  <cp:lastModifiedBy>Warren Scheepers</cp:lastModifiedBy>
  <cp:revision>860</cp:revision>
  <dcterms:created xsi:type="dcterms:W3CDTF">2022-10-19T12:11:11Z</dcterms:created>
  <dcterms:modified xsi:type="dcterms:W3CDTF">2023-04-23T19:52:45Z</dcterms:modified>
</cp:coreProperties>
</file>