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2">
  <p:sldMasterIdLst>
    <p:sldMasterId id="2147483648" r:id="rId2"/>
  </p:sldMasterIdLst>
  <p:notesMasterIdLst>
    <p:notesMasterId r:id="rId21"/>
  </p:notesMasterIdLst>
  <p:handoutMasterIdLst>
    <p:handoutMasterId r:id="rId22"/>
  </p:handoutMasterIdLst>
  <p:sldIdLst>
    <p:sldId id="561" r:id="rId3"/>
    <p:sldId id="1658" r:id="rId4"/>
    <p:sldId id="491" r:id="rId5"/>
    <p:sldId id="571" r:id="rId6"/>
    <p:sldId id="1581" r:id="rId7"/>
    <p:sldId id="1575" r:id="rId8"/>
    <p:sldId id="1663" r:id="rId9"/>
    <p:sldId id="520" r:id="rId10"/>
    <p:sldId id="1582" r:id="rId11"/>
    <p:sldId id="1574" r:id="rId12"/>
    <p:sldId id="1667" r:id="rId13"/>
    <p:sldId id="1669" r:id="rId14"/>
    <p:sldId id="1668" r:id="rId15"/>
    <p:sldId id="1671" r:id="rId16"/>
    <p:sldId id="1634" r:id="rId17"/>
    <p:sldId id="1672" r:id="rId18"/>
    <p:sldId id="437" r:id="rId19"/>
    <p:sldId id="1674"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365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50"/>
    <a:srgbClr val="8A5E67"/>
    <a:srgbClr val="00FFFF"/>
    <a:srgbClr val="00FF99"/>
    <a:srgbClr val="660033"/>
    <a:srgbClr val="CC00FF"/>
    <a:srgbClr val="B8D3FA"/>
    <a:srgbClr val="F1BDFF"/>
    <a:srgbClr val="0000FF"/>
    <a:srgbClr val="FFA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9763" autoAdjust="0"/>
    <p:restoredTop sz="73212" autoAdjust="0"/>
  </p:normalViewPr>
  <p:slideViewPr>
    <p:cSldViewPr snapToGrid="0">
      <p:cViewPr varScale="1">
        <p:scale>
          <a:sx n="81" d="100"/>
          <a:sy n="81" d="100"/>
        </p:scale>
        <p:origin x="240" y="60"/>
      </p:cViewPr>
      <p:guideLst>
        <p:guide orient="horz" pos="2092"/>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50" d="100"/>
        <a:sy n="50" d="100"/>
      </p:scale>
      <p:origin x="0" y="0"/>
    </p:cViewPr>
  </p:sorterViewPr>
  <p:notesViewPr>
    <p:cSldViewPr snapToGrid="0">
      <p:cViewPr>
        <p:scale>
          <a:sx n="125" d="100"/>
          <a:sy n="125" d="100"/>
        </p:scale>
        <p:origin x="2232" y="-24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922E000-BCE1-4912-9C76-1CA44A80EF45}" type="datetimeFigureOut">
              <a:rPr lang="en-CA" smtClean="0"/>
              <a:t>2023-05-07</a:t>
            </a:fld>
            <a:endParaRPr lang="en-CA"/>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F47B685-2F9D-43D5-A997-14034A1F6746}" type="slidenum">
              <a:rPr lang="en-CA" smtClean="0"/>
              <a:t>‹#›</a:t>
            </a:fld>
            <a:endParaRPr lang="en-CA"/>
          </a:p>
        </p:txBody>
      </p:sp>
    </p:spTree>
    <p:extLst>
      <p:ext uri="{BB962C8B-B14F-4D97-AF65-F5344CB8AC3E}">
        <p14:creationId xmlns:p14="http://schemas.microsoft.com/office/powerpoint/2010/main" val="337563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C9D1B53-2D87-4889-8F76-063739610D59}" type="datetimeFigureOut">
              <a:rPr lang="en-US" smtClean="0"/>
              <a:t>5/7/2023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12E15C0-CF59-419F-9B89-19F8A8FE9E6C}" type="slidenum">
              <a:rPr lang="en-US" smtClean="0"/>
              <a:t>‹#›</a:t>
            </a:fld>
            <a:endParaRPr lang="en-US"/>
          </a:p>
        </p:txBody>
      </p:sp>
    </p:spTree>
    <p:extLst>
      <p:ext uri="{BB962C8B-B14F-4D97-AF65-F5344CB8AC3E}">
        <p14:creationId xmlns:p14="http://schemas.microsoft.com/office/powerpoint/2010/main" val="3077259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5.12a  John 7 Pt 4 – Balancing days of </a:t>
            </a:r>
            <a:r>
              <a:rPr lang="en-CA" dirty="0" err="1"/>
              <a:t>Cov</a:t>
            </a:r>
            <a:r>
              <a:rPr lang="en-CA" dirty="0"/>
              <a:t>. Calendar  Recorded May 6.23  Time: 13 min</a:t>
            </a:r>
          </a:p>
          <a:p>
            <a:r>
              <a:rPr lang="en-CA" dirty="0"/>
              <a:t>Website: </a:t>
            </a:r>
          </a:p>
          <a:p>
            <a:r>
              <a:rPr lang="en-CA" dirty="0"/>
              <a:t>Launch:   </a:t>
            </a:r>
            <a:r>
              <a:rPr lang="en-CA" dirty="0" err="1"/>
              <a:t>Youtube</a:t>
            </a:r>
            <a:r>
              <a:rPr lang="en-CA" dirty="0"/>
              <a:t>: </a:t>
            </a:r>
          </a:p>
          <a:p>
            <a:r>
              <a:rPr lang="en-CA" dirty="0"/>
              <a:t>Blurb for 5.12a </a:t>
            </a:r>
          </a:p>
          <a:p>
            <a:r>
              <a:rPr lang="en-US" dirty="0"/>
              <a:t>Multitudes of people around the world are appreciating the fact that they have finally found Yahuah’s true festal “covenant” calendar.  The know the Covenant Worship Calendar has a count of only 360 days each year.  They understand how Covenant Calendar (as found in the Covenant Torah pages between Gen 1:1 to Exo 24:11) aligns perfectly with Yahusha’s ministry in the gospels.  Yet there is one important question that has been most persistent in the last year, and it keeps coming up.  That question is:  “Why do we have 365+ days each year and what does Covenant Calendar do with those extra days beyond Yahuah’s allotted count of 360?”  The second part of the question is asking why the extra balancing days are not added at the end of month six.  Why?  Because some are feeling the </a:t>
            </a:r>
            <a:r>
              <a:rPr lang="en-US" dirty="0" err="1"/>
              <a:t>tequfah</a:t>
            </a:r>
            <a:r>
              <a:rPr lang="en-US" dirty="0"/>
              <a:t>/equinox shadow sign should be aligning with the 1</a:t>
            </a:r>
            <a:r>
              <a:rPr lang="en-US" baseline="30000" dirty="0"/>
              <a:t>st</a:t>
            </a:r>
            <a:r>
              <a:rPr lang="en-US" dirty="0"/>
              <a:t> day of the 7</a:t>
            </a:r>
            <a:r>
              <a:rPr lang="en-US" baseline="30000" dirty="0"/>
              <a:t>th</a:t>
            </a:r>
            <a:r>
              <a:rPr lang="en-US" dirty="0"/>
              <a:t> month – the Feast of Trumpets!  Is that what the Torah commands?  Is that what can be documented in the gospel ministry of Yahusha?  This introduction will show exactly what happens, but the full study for Part 4 will give all of the details and more, in preparation for the final teaching in Part 5.  So, if you want to know all </a:t>
            </a:r>
            <a:r>
              <a:rPr lang="en-US" dirty="0" err="1"/>
              <a:t>yo</a:t>
            </a:r>
            <a:r>
              <a:rPr lang="en-US" dirty="0"/>
              <a:t> have to do is “Come and See.”  Shalom!</a:t>
            </a:r>
          </a:p>
        </p:txBody>
      </p:sp>
      <p:sp>
        <p:nvSpPr>
          <p:cNvPr id="4" name="Slide Number Placeholder 3"/>
          <p:cNvSpPr>
            <a:spLocks noGrp="1"/>
          </p:cNvSpPr>
          <p:nvPr>
            <p:ph type="sldNum" sz="quarter" idx="10"/>
          </p:nvPr>
        </p:nvSpPr>
        <p:spPr/>
        <p:txBody>
          <a:bodyPr/>
          <a:lstStyle/>
          <a:p>
            <a:fld id="{212E15C0-CF59-419F-9B89-19F8A8FE9E6C}" type="slidenum">
              <a:rPr lang="en-US" smtClean="0"/>
              <a:t>1</a:t>
            </a:fld>
            <a:endParaRPr lang="en-US"/>
          </a:p>
        </p:txBody>
      </p:sp>
    </p:spTree>
    <p:extLst>
      <p:ext uri="{BB962C8B-B14F-4D97-AF65-F5344CB8AC3E}">
        <p14:creationId xmlns:p14="http://schemas.microsoft.com/office/powerpoint/2010/main" val="1649929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12E15C0-CF59-419F-9B89-19F8A8FE9E6C}" type="slidenum">
              <a:rPr lang="en-US" smtClean="0"/>
              <a:t>4</a:t>
            </a:fld>
            <a:endParaRPr lang="en-US"/>
          </a:p>
        </p:txBody>
      </p:sp>
    </p:spTree>
    <p:extLst>
      <p:ext uri="{BB962C8B-B14F-4D97-AF65-F5344CB8AC3E}">
        <p14:creationId xmlns:p14="http://schemas.microsoft.com/office/powerpoint/2010/main" val="296955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12E15C0-CF59-419F-9B89-19F8A8FE9E6C}" type="slidenum">
              <a:rPr lang="en-US" smtClean="0"/>
              <a:t>7</a:t>
            </a:fld>
            <a:endParaRPr lang="en-US"/>
          </a:p>
        </p:txBody>
      </p:sp>
    </p:spTree>
    <p:extLst>
      <p:ext uri="{BB962C8B-B14F-4D97-AF65-F5344CB8AC3E}">
        <p14:creationId xmlns:p14="http://schemas.microsoft.com/office/powerpoint/2010/main" val="45638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12E15C0-CF59-419F-9B89-19F8A8FE9E6C}" type="slidenum">
              <a:rPr lang="en-US" smtClean="0"/>
              <a:t>12</a:t>
            </a:fld>
            <a:endParaRPr lang="en-US"/>
          </a:p>
        </p:txBody>
      </p:sp>
    </p:spTree>
    <p:extLst>
      <p:ext uri="{BB962C8B-B14F-4D97-AF65-F5344CB8AC3E}">
        <p14:creationId xmlns:p14="http://schemas.microsoft.com/office/powerpoint/2010/main" val="3602752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512772-A003-4BB8-B9DF-C9922AA1CCAC}" type="datetime1">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731213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FEBA08-1F6D-45F1-9812-C1F29B33CE75}" type="datetime1">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147945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E76617-5046-4D5F-8ED5-B376E15F9F61}" type="datetime1">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1537565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Entrance with Oval Border">
    <p:bg>
      <p:bgPr>
        <a:gradFill rotWithShape="1">
          <a:gsLst>
            <a:gs pos="0">
              <a:srgbClr val="EBEAEA"/>
            </a:gs>
            <a:gs pos="50000">
              <a:srgbClr val="E4E3E3"/>
            </a:gs>
            <a:gs pos="100000">
              <a:srgbClr val="BCBBBB"/>
            </a:gs>
          </a:gsLst>
          <a:lin ang="5400000" scaled="0"/>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A3745-A317-47C7-A622-5F694A86DCC5}" type="datetime1">
              <a:rPr lang="en-US" smtClean="0"/>
              <a:t>5/7/2023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55D82-D20F-4DB7-B3E9-7B7EAC2F87A9}" type="slidenum">
              <a:rPr lang="en-US" smtClean="0"/>
              <a:t>‹#›</a:t>
            </a:fld>
            <a:endParaRPr lang="en-US"/>
          </a:p>
        </p:txBody>
      </p:sp>
      <p:sp>
        <p:nvSpPr>
          <p:cNvPr id="6" name="Picture Placeholder 5"/>
          <p:cNvSpPr>
            <a:spLocks noGrp="1"/>
          </p:cNvSpPr>
          <p:nvPr>
            <p:ph type="pic" sz="quarter" idx="13"/>
          </p:nvPr>
        </p:nvSpPr>
        <p:spPr>
          <a:xfrm>
            <a:off x="1273098" y="535259"/>
            <a:ext cx="9645805" cy="5787483"/>
          </a:xfrm>
          <a:effectLst>
            <a:glow rad="139700">
              <a:srgbClr val="FFFFFF">
                <a:alpha val="40000"/>
              </a:srgbClr>
            </a:glow>
          </a:effectLst>
        </p:spPr>
        <p:txBody>
          <a:bodyPr/>
          <a:lstStyle>
            <a:lvl1pPr marL="0" indent="0" algn="ctr">
              <a:buNone/>
              <a:defRPr/>
            </a:lvl1pPr>
          </a:lstStyle>
          <a:p>
            <a:r>
              <a:rPr lang="en-US"/>
              <a:t>Click icon to add picture</a:t>
            </a:r>
          </a:p>
        </p:txBody>
      </p:sp>
      <p:sp>
        <p:nvSpPr>
          <p:cNvPr id="22" name="glow1"/>
          <p:cNvSpPr>
            <a:spLocks noGrp="1" noChangeAspect="1"/>
          </p:cNvSpPr>
          <p:nvPr>
            <p:ph type="body" sz="quarter" idx="14" hasCustomPrompt="1"/>
          </p:nvPr>
        </p:nvSpPr>
        <p:spPr>
          <a:xfrm>
            <a:off x="1049554"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3" name="glow2"/>
          <p:cNvSpPr>
            <a:spLocks noGrp="1" noChangeAspect="1"/>
          </p:cNvSpPr>
          <p:nvPr>
            <p:ph type="body" sz="quarter" idx="15" hasCustomPrompt="1"/>
          </p:nvPr>
        </p:nvSpPr>
        <p:spPr>
          <a:xfrm>
            <a:off x="3455949"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4" name="glow3"/>
          <p:cNvSpPr>
            <a:spLocks noGrp="1" noChangeAspect="1"/>
          </p:cNvSpPr>
          <p:nvPr>
            <p:ph type="body" sz="quarter" idx="16" hasCustomPrompt="1"/>
          </p:nvPr>
        </p:nvSpPr>
        <p:spPr>
          <a:xfrm>
            <a:off x="5862344"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5" name="glow4"/>
          <p:cNvSpPr>
            <a:spLocks noGrp="1" noChangeAspect="1"/>
          </p:cNvSpPr>
          <p:nvPr>
            <p:ph type="body" sz="quarter" idx="17" hasCustomPrompt="1"/>
          </p:nvPr>
        </p:nvSpPr>
        <p:spPr>
          <a:xfrm>
            <a:off x="8278851"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6" name="glow5"/>
          <p:cNvSpPr>
            <a:spLocks noGrp="1" noChangeAspect="1"/>
          </p:cNvSpPr>
          <p:nvPr>
            <p:ph type="body" sz="quarter" idx="18" hasCustomPrompt="1"/>
          </p:nvPr>
        </p:nvSpPr>
        <p:spPr>
          <a:xfrm>
            <a:off x="10690303"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7" name="glow6"/>
          <p:cNvSpPr>
            <a:spLocks noGrp="1" noChangeAspect="1"/>
          </p:cNvSpPr>
          <p:nvPr>
            <p:ph type="body" sz="quarter" idx="19" hasCustomPrompt="1"/>
          </p:nvPr>
        </p:nvSpPr>
        <p:spPr>
          <a:xfrm>
            <a:off x="10690303" y="223756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8" name="glow7"/>
          <p:cNvSpPr>
            <a:spLocks noGrp="1" noChangeAspect="1"/>
          </p:cNvSpPr>
          <p:nvPr>
            <p:ph type="body" sz="quarter" idx="20" hasCustomPrompt="1"/>
          </p:nvPr>
        </p:nvSpPr>
        <p:spPr>
          <a:xfrm>
            <a:off x="10690303" y="416847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9" name="glow8"/>
          <p:cNvSpPr>
            <a:spLocks noGrp="1" noChangeAspect="1"/>
          </p:cNvSpPr>
          <p:nvPr>
            <p:ph type="body" sz="quarter" idx="21" hasCustomPrompt="1"/>
          </p:nvPr>
        </p:nvSpPr>
        <p:spPr>
          <a:xfrm>
            <a:off x="10690303"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0" name="glow9"/>
          <p:cNvSpPr>
            <a:spLocks noGrp="1" noChangeAspect="1"/>
          </p:cNvSpPr>
          <p:nvPr>
            <p:ph type="body" sz="quarter" idx="22" hasCustomPrompt="1"/>
          </p:nvPr>
        </p:nvSpPr>
        <p:spPr>
          <a:xfrm>
            <a:off x="8277253"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1" name="glow10"/>
          <p:cNvSpPr>
            <a:spLocks noGrp="1" noChangeAspect="1"/>
          </p:cNvSpPr>
          <p:nvPr>
            <p:ph type="body" sz="quarter" idx="23" hasCustomPrompt="1"/>
          </p:nvPr>
        </p:nvSpPr>
        <p:spPr>
          <a:xfrm>
            <a:off x="5838928"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2" name="glow11"/>
          <p:cNvSpPr>
            <a:spLocks noGrp="1" noChangeAspect="1"/>
          </p:cNvSpPr>
          <p:nvPr>
            <p:ph type="body" sz="quarter" idx="24" hasCustomPrompt="1"/>
          </p:nvPr>
        </p:nvSpPr>
        <p:spPr>
          <a:xfrm>
            <a:off x="3455949"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3" name="glow12"/>
          <p:cNvSpPr>
            <a:spLocks noGrp="1" noChangeAspect="1"/>
          </p:cNvSpPr>
          <p:nvPr>
            <p:ph type="body" sz="quarter" idx="25" hasCustomPrompt="1"/>
          </p:nvPr>
        </p:nvSpPr>
        <p:spPr>
          <a:xfrm>
            <a:off x="1021323"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4" name="glow13"/>
          <p:cNvSpPr>
            <a:spLocks noGrp="1" noChangeAspect="1"/>
          </p:cNvSpPr>
          <p:nvPr>
            <p:ph type="body" sz="quarter" idx="26" hasCustomPrompt="1"/>
          </p:nvPr>
        </p:nvSpPr>
        <p:spPr>
          <a:xfrm>
            <a:off x="1021323" y="416847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5" name="glow14"/>
          <p:cNvSpPr>
            <a:spLocks noGrp="1" noChangeAspect="1"/>
          </p:cNvSpPr>
          <p:nvPr>
            <p:ph type="body" sz="quarter" idx="27" hasCustomPrompt="1"/>
          </p:nvPr>
        </p:nvSpPr>
        <p:spPr>
          <a:xfrm>
            <a:off x="1021323" y="223756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6" name="Rectangle 35"/>
          <p:cNvSpPr/>
          <p:nvPr userDrawn="1"/>
        </p:nvSpPr>
        <p:spPr>
          <a:xfrm>
            <a:off x="12565117"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dirty="0">
                <a:solidFill>
                  <a:prstClr val="white">
                    <a:lumMod val="50000"/>
                  </a:prstClr>
                </a:solidFill>
                <a:latin typeface="Calibri Light" panose="020F0302020204030204" pitchFamily="34" charset="0"/>
                <a:cs typeface="Calibri" panose="020F0502020204030204" pitchFamily="34" charset="0"/>
              </a:rPr>
              <a:t>To change the sample image, select the picture and delete it. Now click the Pictures icon in the placeholder to insert your own image.</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baseline="0" dirty="0">
                <a:solidFill>
                  <a:prstClr val="white">
                    <a:lumMod val="50000"/>
                  </a:prstClr>
                </a:solidFill>
                <a:latin typeface="Calibri Light" panose="020F0302020204030204" pitchFamily="34" charset="0"/>
                <a:cs typeface="Calibri" panose="020F0502020204030204" pitchFamily="34" charset="0"/>
              </a:rPr>
              <a:t>If you need to put the glowing ovals back on top after you change the picture, </a:t>
            </a:r>
            <a:r>
              <a:rPr lang="en-US" sz="1600" dirty="0">
                <a:solidFill>
                  <a:prstClr val="white">
                    <a:lumMod val="50000"/>
                  </a:prstClr>
                </a:solidFill>
                <a:latin typeface="Calibri Light" panose="020F0302020204030204" pitchFamily="34" charset="0"/>
                <a:cs typeface="Calibri" panose="020F0502020204030204" pitchFamily="34" charset="0"/>
              </a:rPr>
              <a:t>click</a:t>
            </a:r>
            <a:r>
              <a:rPr lang="en-US" sz="1600" baseline="0" dirty="0">
                <a:solidFill>
                  <a:prstClr val="white">
                    <a:lumMod val="50000"/>
                  </a:prstClr>
                </a:solidFill>
                <a:latin typeface="Calibri Light" panose="020F0302020204030204" pitchFamily="34" charset="0"/>
                <a:cs typeface="Calibri" panose="020F0502020204030204" pitchFamily="34" charset="0"/>
              </a:rPr>
              <a:t> the Reset button (Home tab, Slides, Reset).</a:t>
            </a:r>
            <a:endParaRPr lang="en-US" sz="1600" dirty="0">
              <a:solidFill>
                <a:prstClr val="white">
                  <a:lumMod val="50000"/>
                </a:prstClr>
              </a:solidFill>
              <a:latin typeface="Calibri Light" panose="020F0302020204030204" pitchFamily="34" charset="0"/>
              <a:cs typeface="Calibri" panose="020F0502020204030204" pitchFamily="34" charset="0"/>
            </a:endParaRPr>
          </a:p>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marL="0" marR="0" indent="0" algn="l" defTabSz="914400" rtl="0" eaLnBrk="1" fontAlgn="auto" latinLnBrk="0" hangingPunct="1">
              <a:lnSpc>
                <a:spcPct val="100000"/>
              </a:lnSpc>
              <a:spcBef>
                <a:spcPts val="600"/>
              </a:spcBef>
              <a:spcAft>
                <a:spcPts val="0"/>
              </a:spcAft>
              <a:buClrTx/>
              <a:buSzTx/>
              <a:buFontTx/>
              <a:buNone/>
              <a:tabLst/>
              <a:defRPr/>
            </a:pPr>
            <a:r>
              <a:rPr lang="en-US" sz="1600" baseline="0" dirty="0">
                <a:solidFill>
                  <a:prstClr val="white">
                    <a:lumMod val="50000"/>
                  </a:prstClr>
                </a:solidFill>
                <a:latin typeface="Calibri Light" panose="020F0302020204030204" pitchFamily="34" charset="0"/>
                <a:cs typeface="Calibri" panose="020F0502020204030204" pitchFamily="34" charset="0"/>
              </a:rPr>
              <a:t>Sample picture courtesy of Bill Staples.</a:t>
            </a:r>
          </a:p>
          <a:p>
            <a:pPr>
              <a:spcBef>
                <a:spcPts val="600"/>
              </a:spcBef>
            </a:pPr>
            <a:endParaRPr lang="en-US" sz="1600" dirty="0">
              <a:solidFill>
                <a:prstClr val="white">
                  <a:lumMod val="50000"/>
                </a:prstClr>
              </a:solidFill>
              <a:latin typeface="Calibri Light" panose="020F0302020204030204" pitchFamily="34" charset="0"/>
              <a:cs typeface="Calibri" panose="020F0502020204030204" pitchFamily="34" charset="0"/>
            </a:endParaRPr>
          </a:p>
          <a:p>
            <a:pPr>
              <a:spcBef>
                <a:spcPts val="600"/>
              </a:spcBef>
            </a:pPr>
            <a:endParaRPr lang="en-US" sz="16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366468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1+#ppt_w/2"/>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20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4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1+#ppt_w/2"/>
                                          </p:val>
                                        </p:tav>
                                        <p:tav tm="100000">
                                          <p:val>
                                            <p:strVal val="#ppt_x"/>
                                          </p:val>
                                        </p:tav>
                                      </p:tavLst>
                                    </p:anim>
                                    <p:anim calcmode="lin" valueType="num">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6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8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000" fill="hold"/>
                                        <p:tgtEl>
                                          <p:spTgt spid="26"/>
                                        </p:tgtEl>
                                        <p:attrNameLst>
                                          <p:attrName>ppt_x</p:attrName>
                                        </p:attrNameLst>
                                      </p:cBhvr>
                                      <p:tavLst>
                                        <p:tav tm="0">
                                          <p:val>
                                            <p:strVal val="1+#ppt_w/2"/>
                                          </p:val>
                                        </p:tav>
                                        <p:tav tm="100000">
                                          <p:val>
                                            <p:strVal val="#ppt_x"/>
                                          </p:val>
                                        </p:tav>
                                      </p:tavLst>
                                    </p:anim>
                                    <p:anim calcmode="lin" valueType="num">
                                      <p:cBhvr additive="base">
                                        <p:cTn id="24" dur="1000" fill="hold"/>
                                        <p:tgtEl>
                                          <p:spTgt spid="26"/>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100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1+#ppt_w/2"/>
                                          </p:val>
                                        </p:tav>
                                        <p:tav tm="100000">
                                          <p:val>
                                            <p:strVal val="#ppt_x"/>
                                          </p:val>
                                        </p:tav>
                                      </p:tavLst>
                                    </p:anim>
                                    <p:anim calcmode="lin" valueType="num">
                                      <p:cBhvr additive="base">
                                        <p:cTn id="28" dur="1000" fill="hold"/>
                                        <p:tgtEl>
                                          <p:spTgt spid="27"/>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100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000" fill="hold"/>
                                        <p:tgtEl>
                                          <p:spTgt spid="28"/>
                                        </p:tgtEl>
                                        <p:attrNameLst>
                                          <p:attrName>ppt_x</p:attrName>
                                        </p:attrNameLst>
                                      </p:cBhvr>
                                      <p:tavLst>
                                        <p:tav tm="0">
                                          <p:val>
                                            <p:strVal val="1+#ppt_w/2"/>
                                          </p:val>
                                        </p:tav>
                                        <p:tav tm="100000">
                                          <p:val>
                                            <p:strVal val="#ppt_x"/>
                                          </p:val>
                                        </p:tav>
                                      </p:tavLst>
                                    </p:anim>
                                    <p:anim calcmode="lin" valueType="num">
                                      <p:cBhvr additive="base">
                                        <p:cTn id="32" dur="100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12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1000" fill="hold"/>
                                        <p:tgtEl>
                                          <p:spTgt spid="29"/>
                                        </p:tgtEl>
                                        <p:attrNameLst>
                                          <p:attrName>ppt_x</p:attrName>
                                        </p:attrNameLst>
                                      </p:cBhvr>
                                      <p:tavLst>
                                        <p:tav tm="0">
                                          <p:val>
                                            <p:strVal val="1+#ppt_w/2"/>
                                          </p:val>
                                        </p:tav>
                                        <p:tav tm="100000">
                                          <p:val>
                                            <p:strVal val="#ppt_x"/>
                                          </p:val>
                                        </p:tav>
                                      </p:tavLst>
                                    </p:anim>
                                    <p:anim calcmode="lin" valueType="num">
                                      <p:cBhvr additive="base">
                                        <p:cTn id="36" dur="1000" fill="hold"/>
                                        <p:tgtEl>
                                          <p:spTgt spid="29"/>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120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1000" fill="hold"/>
                                        <p:tgtEl>
                                          <p:spTgt spid="30"/>
                                        </p:tgtEl>
                                        <p:attrNameLst>
                                          <p:attrName>ppt_x</p:attrName>
                                        </p:attrNameLst>
                                      </p:cBhvr>
                                      <p:tavLst>
                                        <p:tav tm="0">
                                          <p:val>
                                            <p:strVal val="1+#ppt_w/2"/>
                                          </p:val>
                                        </p:tav>
                                        <p:tav tm="100000">
                                          <p:val>
                                            <p:strVal val="#ppt_x"/>
                                          </p:val>
                                        </p:tav>
                                      </p:tavLst>
                                    </p:anim>
                                    <p:anim calcmode="lin" valueType="num">
                                      <p:cBhvr additive="base">
                                        <p:cTn id="40" dur="1000" fill="hold"/>
                                        <p:tgtEl>
                                          <p:spTgt spid="30"/>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140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1+#ppt_w/2"/>
                                          </p:val>
                                        </p:tav>
                                        <p:tav tm="100000">
                                          <p:val>
                                            <p:strVal val="#ppt_x"/>
                                          </p:val>
                                        </p:tav>
                                      </p:tavLst>
                                    </p:anim>
                                    <p:anim calcmode="lin" valueType="num">
                                      <p:cBhvr additive="base">
                                        <p:cTn id="44" dur="10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160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1+#ppt_w/2"/>
                                          </p:val>
                                        </p:tav>
                                        <p:tav tm="100000">
                                          <p:val>
                                            <p:strVal val="#ppt_x"/>
                                          </p:val>
                                        </p:tav>
                                      </p:tavLst>
                                    </p:anim>
                                    <p:anim calcmode="lin" valueType="num">
                                      <p:cBhvr additive="base">
                                        <p:cTn id="48" dur="1000" fill="hold"/>
                                        <p:tgtEl>
                                          <p:spTgt spid="32"/>
                                        </p:tgtEl>
                                        <p:attrNameLst>
                                          <p:attrName>ppt_y</p:attrName>
                                        </p:attrNameLst>
                                      </p:cBhvr>
                                      <p:tavLst>
                                        <p:tav tm="0">
                                          <p:val>
                                            <p:strVal val="0-#ppt_h/2"/>
                                          </p:val>
                                        </p:tav>
                                        <p:tav tm="100000">
                                          <p:val>
                                            <p:strVal val="#ppt_y"/>
                                          </p:val>
                                        </p:tav>
                                      </p:tavLst>
                                    </p:anim>
                                  </p:childTnLst>
                                </p:cTn>
                              </p:par>
                              <p:par>
                                <p:cTn id="49" presetID="2" presetClass="entr" presetSubtype="3" fill="hold" grpId="0" nodeType="withEffect">
                                  <p:stCondLst>
                                    <p:cond delay="180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1+#ppt_w/2"/>
                                          </p:val>
                                        </p:tav>
                                        <p:tav tm="100000">
                                          <p:val>
                                            <p:strVal val="#ppt_x"/>
                                          </p:val>
                                        </p:tav>
                                      </p:tavLst>
                                    </p:anim>
                                    <p:anim calcmode="lin" valueType="num">
                                      <p:cBhvr additive="base">
                                        <p:cTn id="52" dur="1000" fill="hold"/>
                                        <p:tgtEl>
                                          <p:spTgt spid="33"/>
                                        </p:tgtEl>
                                        <p:attrNameLst>
                                          <p:attrName>ppt_y</p:attrName>
                                        </p:attrNameLst>
                                      </p:cBhvr>
                                      <p:tavLst>
                                        <p:tav tm="0">
                                          <p:val>
                                            <p:strVal val="0-#ppt_h/2"/>
                                          </p:val>
                                        </p:tav>
                                        <p:tav tm="100000">
                                          <p:val>
                                            <p:strVal val="#ppt_y"/>
                                          </p:val>
                                        </p:tav>
                                      </p:tavLst>
                                    </p:anim>
                                  </p:childTnLst>
                                </p:cTn>
                              </p:par>
                              <p:par>
                                <p:cTn id="53" presetID="2" presetClass="entr" presetSubtype="3" fill="hold" grpId="0" nodeType="withEffect">
                                  <p:stCondLst>
                                    <p:cond delay="200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1+#ppt_w/2"/>
                                          </p:val>
                                        </p:tav>
                                        <p:tav tm="100000">
                                          <p:val>
                                            <p:strVal val="#ppt_x"/>
                                          </p:val>
                                        </p:tav>
                                      </p:tavLst>
                                    </p:anim>
                                    <p:anim calcmode="lin" valueType="num">
                                      <p:cBhvr additive="base">
                                        <p:cTn id="56" dur="1000" fill="hold"/>
                                        <p:tgtEl>
                                          <p:spTgt spid="34"/>
                                        </p:tgtEl>
                                        <p:attrNameLst>
                                          <p:attrName>ppt_y</p:attrName>
                                        </p:attrNameLst>
                                      </p:cBhvr>
                                      <p:tavLst>
                                        <p:tav tm="0">
                                          <p:val>
                                            <p:strVal val="0-#ppt_h/2"/>
                                          </p:val>
                                        </p:tav>
                                        <p:tav tm="100000">
                                          <p:val>
                                            <p:strVal val="#ppt_y"/>
                                          </p:val>
                                        </p:tav>
                                      </p:tavLst>
                                    </p:anim>
                                  </p:childTnLst>
                                </p:cTn>
                              </p:par>
                              <p:par>
                                <p:cTn id="57" presetID="2" presetClass="entr" presetSubtype="3" fill="hold" grpId="0" nodeType="withEffect">
                                  <p:stCondLst>
                                    <p:cond delay="220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1000" fill="hold"/>
                                        <p:tgtEl>
                                          <p:spTgt spid="35"/>
                                        </p:tgtEl>
                                        <p:attrNameLst>
                                          <p:attrName>ppt_x</p:attrName>
                                        </p:attrNameLst>
                                      </p:cBhvr>
                                      <p:tavLst>
                                        <p:tav tm="0">
                                          <p:val>
                                            <p:strVal val="1+#ppt_w/2"/>
                                          </p:val>
                                        </p:tav>
                                        <p:tav tm="100000">
                                          <p:val>
                                            <p:strVal val="#ppt_x"/>
                                          </p:val>
                                        </p:tav>
                                      </p:tavLst>
                                    </p:anim>
                                    <p:anim calcmode="lin" valueType="num">
                                      <p:cBhvr additive="base">
                                        <p:cTn id="60" dur="1000" fill="hold"/>
                                        <p:tgtEl>
                                          <p:spTgt spid="35"/>
                                        </p:tgtEl>
                                        <p:attrNameLst>
                                          <p:attrName>ppt_y</p:attrName>
                                        </p:attrNameLst>
                                      </p:cBhvr>
                                      <p:tavLst>
                                        <p:tav tm="0">
                                          <p:val>
                                            <p:strVal val="0-#ppt_h/2"/>
                                          </p:val>
                                        </p:tav>
                                        <p:tav tm="100000">
                                          <p:val>
                                            <p:strVal val="#ppt_y"/>
                                          </p:val>
                                        </p:tav>
                                      </p:tavLst>
                                    </p:anim>
                                  </p:childTnLst>
                                </p:cTn>
                              </p:par>
                              <p:par>
                                <p:cTn id="61" presetID="50" presetClass="exit" presetSubtype="0" accel="100000" fill="hold" grpId="1" nodeType="withEffect">
                                  <p:stCondLst>
                                    <p:cond delay="3000"/>
                                  </p:stCondLst>
                                  <p:childTnLst>
                                    <p:anim calcmode="lin" valueType="num">
                                      <p:cBhvr>
                                        <p:cTn id="62" dur="2000"/>
                                        <p:tgtEl>
                                          <p:spTgt spid="22"/>
                                        </p:tgtEl>
                                        <p:attrNameLst>
                                          <p:attrName>ppt_w</p:attrName>
                                        </p:attrNameLst>
                                      </p:cBhvr>
                                      <p:tavLst>
                                        <p:tav tm="0">
                                          <p:val>
                                            <p:strVal val="ppt_w"/>
                                          </p:val>
                                        </p:tav>
                                        <p:tav tm="100000">
                                          <p:val>
                                            <p:strVal val="ppt_w+.3"/>
                                          </p:val>
                                        </p:tav>
                                      </p:tavLst>
                                    </p:anim>
                                    <p:anim calcmode="lin" valueType="num">
                                      <p:cBhvr>
                                        <p:cTn id="63" dur="2000"/>
                                        <p:tgtEl>
                                          <p:spTgt spid="22"/>
                                        </p:tgtEl>
                                        <p:attrNameLst>
                                          <p:attrName>ppt_h</p:attrName>
                                        </p:attrNameLst>
                                      </p:cBhvr>
                                      <p:tavLst>
                                        <p:tav tm="0">
                                          <p:val>
                                            <p:strVal val="ppt_h"/>
                                          </p:val>
                                        </p:tav>
                                        <p:tav tm="100000">
                                          <p:val>
                                            <p:strVal val="ppt_h"/>
                                          </p:val>
                                        </p:tav>
                                      </p:tavLst>
                                    </p:anim>
                                    <p:animEffect transition="out" filter="fade">
                                      <p:cBhvr>
                                        <p:cTn id="64" dur="2000"/>
                                        <p:tgtEl>
                                          <p:spTgt spid="22"/>
                                        </p:tgtEl>
                                      </p:cBhvr>
                                    </p:animEffect>
                                    <p:set>
                                      <p:cBhvr>
                                        <p:cTn id="65" dur="1" fill="hold">
                                          <p:stCondLst>
                                            <p:cond delay="1999"/>
                                          </p:stCondLst>
                                        </p:cTn>
                                        <p:tgtEl>
                                          <p:spTgt spid="22"/>
                                        </p:tgtEl>
                                        <p:attrNameLst>
                                          <p:attrName>style.visibility</p:attrName>
                                        </p:attrNameLst>
                                      </p:cBhvr>
                                      <p:to>
                                        <p:strVal val="hidden"/>
                                      </p:to>
                                    </p:set>
                                  </p:childTnLst>
                                </p:cTn>
                              </p:par>
                              <p:par>
                                <p:cTn id="66" presetID="50" presetClass="exit" presetSubtype="0" accel="100000" fill="hold" grpId="1" nodeType="withEffect">
                                  <p:stCondLst>
                                    <p:cond delay="3000"/>
                                  </p:stCondLst>
                                  <p:childTnLst>
                                    <p:anim calcmode="lin" valueType="num">
                                      <p:cBhvr>
                                        <p:cTn id="67" dur="2000"/>
                                        <p:tgtEl>
                                          <p:spTgt spid="23"/>
                                        </p:tgtEl>
                                        <p:attrNameLst>
                                          <p:attrName>ppt_w</p:attrName>
                                        </p:attrNameLst>
                                      </p:cBhvr>
                                      <p:tavLst>
                                        <p:tav tm="0">
                                          <p:val>
                                            <p:strVal val="ppt_w"/>
                                          </p:val>
                                        </p:tav>
                                        <p:tav tm="100000">
                                          <p:val>
                                            <p:strVal val="ppt_w+.3"/>
                                          </p:val>
                                        </p:tav>
                                      </p:tavLst>
                                    </p:anim>
                                    <p:anim calcmode="lin" valueType="num">
                                      <p:cBhvr>
                                        <p:cTn id="68" dur="2000"/>
                                        <p:tgtEl>
                                          <p:spTgt spid="23"/>
                                        </p:tgtEl>
                                        <p:attrNameLst>
                                          <p:attrName>ppt_h</p:attrName>
                                        </p:attrNameLst>
                                      </p:cBhvr>
                                      <p:tavLst>
                                        <p:tav tm="0">
                                          <p:val>
                                            <p:strVal val="ppt_h"/>
                                          </p:val>
                                        </p:tav>
                                        <p:tav tm="100000">
                                          <p:val>
                                            <p:strVal val="ppt_h"/>
                                          </p:val>
                                        </p:tav>
                                      </p:tavLst>
                                    </p:anim>
                                    <p:animEffect transition="out" filter="fade">
                                      <p:cBhvr>
                                        <p:cTn id="69" dur="2000"/>
                                        <p:tgtEl>
                                          <p:spTgt spid="23"/>
                                        </p:tgtEl>
                                      </p:cBhvr>
                                    </p:animEffect>
                                    <p:set>
                                      <p:cBhvr>
                                        <p:cTn id="70" dur="1" fill="hold">
                                          <p:stCondLst>
                                            <p:cond delay="1999"/>
                                          </p:stCondLst>
                                        </p:cTn>
                                        <p:tgtEl>
                                          <p:spTgt spid="23"/>
                                        </p:tgtEl>
                                        <p:attrNameLst>
                                          <p:attrName>style.visibility</p:attrName>
                                        </p:attrNameLst>
                                      </p:cBhvr>
                                      <p:to>
                                        <p:strVal val="hidden"/>
                                      </p:to>
                                    </p:set>
                                  </p:childTnLst>
                                </p:cTn>
                              </p:par>
                              <p:par>
                                <p:cTn id="71" presetID="50" presetClass="exit" presetSubtype="0" accel="100000" fill="hold" grpId="1" nodeType="withEffect">
                                  <p:stCondLst>
                                    <p:cond delay="3000"/>
                                  </p:stCondLst>
                                  <p:childTnLst>
                                    <p:anim calcmode="lin" valueType="num">
                                      <p:cBhvr>
                                        <p:cTn id="72" dur="2000"/>
                                        <p:tgtEl>
                                          <p:spTgt spid="24"/>
                                        </p:tgtEl>
                                        <p:attrNameLst>
                                          <p:attrName>ppt_w</p:attrName>
                                        </p:attrNameLst>
                                      </p:cBhvr>
                                      <p:tavLst>
                                        <p:tav tm="0">
                                          <p:val>
                                            <p:strVal val="ppt_w"/>
                                          </p:val>
                                        </p:tav>
                                        <p:tav tm="100000">
                                          <p:val>
                                            <p:strVal val="ppt_w+.3"/>
                                          </p:val>
                                        </p:tav>
                                      </p:tavLst>
                                    </p:anim>
                                    <p:anim calcmode="lin" valueType="num">
                                      <p:cBhvr>
                                        <p:cTn id="73" dur="2000"/>
                                        <p:tgtEl>
                                          <p:spTgt spid="24"/>
                                        </p:tgtEl>
                                        <p:attrNameLst>
                                          <p:attrName>ppt_h</p:attrName>
                                        </p:attrNameLst>
                                      </p:cBhvr>
                                      <p:tavLst>
                                        <p:tav tm="0">
                                          <p:val>
                                            <p:strVal val="ppt_h"/>
                                          </p:val>
                                        </p:tav>
                                        <p:tav tm="100000">
                                          <p:val>
                                            <p:strVal val="ppt_h"/>
                                          </p:val>
                                        </p:tav>
                                      </p:tavLst>
                                    </p:anim>
                                    <p:animEffect transition="out" filter="fade">
                                      <p:cBhvr>
                                        <p:cTn id="74" dur="2000"/>
                                        <p:tgtEl>
                                          <p:spTgt spid="24"/>
                                        </p:tgtEl>
                                      </p:cBhvr>
                                    </p:animEffect>
                                    <p:set>
                                      <p:cBhvr>
                                        <p:cTn id="75" dur="1" fill="hold">
                                          <p:stCondLst>
                                            <p:cond delay="1999"/>
                                          </p:stCondLst>
                                        </p:cTn>
                                        <p:tgtEl>
                                          <p:spTgt spid="24"/>
                                        </p:tgtEl>
                                        <p:attrNameLst>
                                          <p:attrName>style.visibility</p:attrName>
                                        </p:attrNameLst>
                                      </p:cBhvr>
                                      <p:to>
                                        <p:strVal val="hidden"/>
                                      </p:to>
                                    </p:set>
                                  </p:childTnLst>
                                </p:cTn>
                              </p:par>
                              <p:par>
                                <p:cTn id="76" presetID="50" presetClass="exit" presetSubtype="0" accel="100000" fill="hold" grpId="1" nodeType="withEffect">
                                  <p:stCondLst>
                                    <p:cond delay="3000"/>
                                  </p:stCondLst>
                                  <p:childTnLst>
                                    <p:anim calcmode="lin" valueType="num">
                                      <p:cBhvr>
                                        <p:cTn id="77" dur="2000"/>
                                        <p:tgtEl>
                                          <p:spTgt spid="25"/>
                                        </p:tgtEl>
                                        <p:attrNameLst>
                                          <p:attrName>ppt_w</p:attrName>
                                        </p:attrNameLst>
                                      </p:cBhvr>
                                      <p:tavLst>
                                        <p:tav tm="0">
                                          <p:val>
                                            <p:strVal val="ppt_w"/>
                                          </p:val>
                                        </p:tav>
                                        <p:tav tm="100000">
                                          <p:val>
                                            <p:strVal val="ppt_w+.3"/>
                                          </p:val>
                                        </p:tav>
                                      </p:tavLst>
                                    </p:anim>
                                    <p:anim calcmode="lin" valueType="num">
                                      <p:cBhvr>
                                        <p:cTn id="78" dur="2000"/>
                                        <p:tgtEl>
                                          <p:spTgt spid="25"/>
                                        </p:tgtEl>
                                        <p:attrNameLst>
                                          <p:attrName>ppt_h</p:attrName>
                                        </p:attrNameLst>
                                      </p:cBhvr>
                                      <p:tavLst>
                                        <p:tav tm="0">
                                          <p:val>
                                            <p:strVal val="ppt_h"/>
                                          </p:val>
                                        </p:tav>
                                        <p:tav tm="100000">
                                          <p:val>
                                            <p:strVal val="ppt_h"/>
                                          </p:val>
                                        </p:tav>
                                      </p:tavLst>
                                    </p:anim>
                                    <p:animEffect transition="out" filter="fade">
                                      <p:cBhvr>
                                        <p:cTn id="79" dur="2000"/>
                                        <p:tgtEl>
                                          <p:spTgt spid="25"/>
                                        </p:tgtEl>
                                      </p:cBhvr>
                                    </p:animEffect>
                                    <p:set>
                                      <p:cBhvr>
                                        <p:cTn id="80" dur="1" fill="hold">
                                          <p:stCondLst>
                                            <p:cond delay="1999"/>
                                          </p:stCondLst>
                                        </p:cTn>
                                        <p:tgtEl>
                                          <p:spTgt spid="25"/>
                                        </p:tgtEl>
                                        <p:attrNameLst>
                                          <p:attrName>style.visibility</p:attrName>
                                        </p:attrNameLst>
                                      </p:cBhvr>
                                      <p:to>
                                        <p:strVal val="hidden"/>
                                      </p:to>
                                    </p:set>
                                  </p:childTnLst>
                                </p:cTn>
                              </p:par>
                              <p:par>
                                <p:cTn id="81" presetID="50" presetClass="exit" presetSubtype="0" accel="100000" fill="hold" grpId="1" nodeType="withEffect">
                                  <p:stCondLst>
                                    <p:cond delay="3000"/>
                                  </p:stCondLst>
                                  <p:childTnLst>
                                    <p:anim calcmode="lin" valueType="num">
                                      <p:cBhvr>
                                        <p:cTn id="82" dur="2000"/>
                                        <p:tgtEl>
                                          <p:spTgt spid="26"/>
                                        </p:tgtEl>
                                        <p:attrNameLst>
                                          <p:attrName>ppt_w</p:attrName>
                                        </p:attrNameLst>
                                      </p:cBhvr>
                                      <p:tavLst>
                                        <p:tav tm="0">
                                          <p:val>
                                            <p:strVal val="ppt_w"/>
                                          </p:val>
                                        </p:tav>
                                        <p:tav tm="100000">
                                          <p:val>
                                            <p:strVal val="ppt_w+.3"/>
                                          </p:val>
                                        </p:tav>
                                      </p:tavLst>
                                    </p:anim>
                                    <p:anim calcmode="lin" valueType="num">
                                      <p:cBhvr>
                                        <p:cTn id="83" dur="2000"/>
                                        <p:tgtEl>
                                          <p:spTgt spid="26"/>
                                        </p:tgtEl>
                                        <p:attrNameLst>
                                          <p:attrName>ppt_h</p:attrName>
                                        </p:attrNameLst>
                                      </p:cBhvr>
                                      <p:tavLst>
                                        <p:tav tm="0">
                                          <p:val>
                                            <p:strVal val="ppt_h"/>
                                          </p:val>
                                        </p:tav>
                                        <p:tav tm="100000">
                                          <p:val>
                                            <p:strVal val="ppt_h"/>
                                          </p:val>
                                        </p:tav>
                                      </p:tavLst>
                                    </p:anim>
                                    <p:animEffect transition="out" filter="fade">
                                      <p:cBhvr>
                                        <p:cTn id="84" dur="2000"/>
                                        <p:tgtEl>
                                          <p:spTgt spid="26"/>
                                        </p:tgtEl>
                                      </p:cBhvr>
                                    </p:animEffect>
                                    <p:set>
                                      <p:cBhvr>
                                        <p:cTn id="85" dur="1" fill="hold">
                                          <p:stCondLst>
                                            <p:cond delay="1999"/>
                                          </p:stCondLst>
                                        </p:cTn>
                                        <p:tgtEl>
                                          <p:spTgt spid="26"/>
                                        </p:tgtEl>
                                        <p:attrNameLst>
                                          <p:attrName>style.visibility</p:attrName>
                                        </p:attrNameLst>
                                      </p:cBhvr>
                                      <p:to>
                                        <p:strVal val="hidden"/>
                                      </p:to>
                                    </p:set>
                                  </p:childTnLst>
                                </p:cTn>
                              </p:par>
                              <p:par>
                                <p:cTn id="86" presetID="50" presetClass="exit" presetSubtype="0" accel="100000" fill="hold" grpId="1" nodeType="withEffect">
                                  <p:stCondLst>
                                    <p:cond delay="3000"/>
                                  </p:stCondLst>
                                  <p:childTnLst>
                                    <p:anim calcmode="lin" valueType="num">
                                      <p:cBhvr>
                                        <p:cTn id="87" dur="2000"/>
                                        <p:tgtEl>
                                          <p:spTgt spid="27"/>
                                        </p:tgtEl>
                                        <p:attrNameLst>
                                          <p:attrName>ppt_w</p:attrName>
                                        </p:attrNameLst>
                                      </p:cBhvr>
                                      <p:tavLst>
                                        <p:tav tm="0">
                                          <p:val>
                                            <p:strVal val="ppt_w"/>
                                          </p:val>
                                        </p:tav>
                                        <p:tav tm="100000">
                                          <p:val>
                                            <p:strVal val="ppt_w+.3"/>
                                          </p:val>
                                        </p:tav>
                                      </p:tavLst>
                                    </p:anim>
                                    <p:anim calcmode="lin" valueType="num">
                                      <p:cBhvr>
                                        <p:cTn id="88" dur="2000"/>
                                        <p:tgtEl>
                                          <p:spTgt spid="27"/>
                                        </p:tgtEl>
                                        <p:attrNameLst>
                                          <p:attrName>ppt_h</p:attrName>
                                        </p:attrNameLst>
                                      </p:cBhvr>
                                      <p:tavLst>
                                        <p:tav tm="0">
                                          <p:val>
                                            <p:strVal val="ppt_h"/>
                                          </p:val>
                                        </p:tav>
                                        <p:tav tm="100000">
                                          <p:val>
                                            <p:strVal val="ppt_h"/>
                                          </p:val>
                                        </p:tav>
                                      </p:tavLst>
                                    </p:anim>
                                    <p:animEffect transition="out" filter="fade">
                                      <p:cBhvr>
                                        <p:cTn id="89" dur="2000"/>
                                        <p:tgtEl>
                                          <p:spTgt spid="27"/>
                                        </p:tgtEl>
                                      </p:cBhvr>
                                    </p:animEffect>
                                    <p:set>
                                      <p:cBhvr>
                                        <p:cTn id="90" dur="1" fill="hold">
                                          <p:stCondLst>
                                            <p:cond delay="1999"/>
                                          </p:stCondLst>
                                        </p:cTn>
                                        <p:tgtEl>
                                          <p:spTgt spid="27"/>
                                        </p:tgtEl>
                                        <p:attrNameLst>
                                          <p:attrName>style.visibility</p:attrName>
                                        </p:attrNameLst>
                                      </p:cBhvr>
                                      <p:to>
                                        <p:strVal val="hidden"/>
                                      </p:to>
                                    </p:set>
                                  </p:childTnLst>
                                </p:cTn>
                              </p:par>
                              <p:par>
                                <p:cTn id="91" presetID="50" presetClass="exit" presetSubtype="0" accel="100000" fill="hold" grpId="1" nodeType="withEffect">
                                  <p:stCondLst>
                                    <p:cond delay="3000"/>
                                  </p:stCondLst>
                                  <p:childTnLst>
                                    <p:anim calcmode="lin" valueType="num">
                                      <p:cBhvr>
                                        <p:cTn id="92" dur="2000"/>
                                        <p:tgtEl>
                                          <p:spTgt spid="28"/>
                                        </p:tgtEl>
                                        <p:attrNameLst>
                                          <p:attrName>ppt_w</p:attrName>
                                        </p:attrNameLst>
                                      </p:cBhvr>
                                      <p:tavLst>
                                        <p:tav tm="0">
                                          <p:val>
                                            <p:strVal val="ppt_w"/>
                                          </p:val>
                                        </p:tav>
                                        <p:tav tm="100000">
                                          <p:val>
                                            <p:strVal val="ppt_w+.3"/>
                                          </p:val>
                                        </p:tav>
                                      </p:tavLst>
                                    </p:anim>
                                    <p:anim calcmode="lin" valueType="num">
                                      <p:cBhvr>
                                        <p:cTn id="93" dur="2000"/>
                                        <p:tgtEl>
                                          <p:spTgt spid="28"/>
                                        </p:tgtEl>
                                        <p:attrNameLst>
                                          <p:attrName>ppt_h</p:attrName>
                                        </p:attrNameLst>
                                      </p:cBhvr>
                                      <p:tavLst>
                                        <p:tav tm="0">
                                          <p:val>
                                            <p:strVal val="ppt_h"/>
                                          </p:val>
                                        </p:tav>
                                        <p:tav tm="100000">
                                          <p:val>
                                            <p:strVal val="ppt_h"/>
                                          </p:val>
                                        </p:tav>
                                      </p:tavLst>
                                    </p:anim>
                                    <p:animEffect transition="out" filter="fade">
                                      <p:cBhvr>
                                        <p:cTn id="94" dur="2000"/>
                                        <p:tgtEl>
                                          <p:spTgt spid="28"/>
                                        </p:tgtEl>
                                      </p:cBhvr>
                                    </p:animEffect>
                                    <p:set>
                                      <p:cBhvr>
                                        <p:cTn id="95" dur="1" fill="hold">
                                          <p:stCondLst>
                                            <p:cond delay="1999"/>
                                          </p:stCondLst>
                                        </p:cTn>
                                        <p:tgtEl>
                                          <p:spTgt spid="28"/>
                                        </p:tgtEl>
                                        <p:attrNameLst>
                                          <p:attrName>style.visibility</p:attrName>
                                        </p:attrNameLst>
                                      </p:cBhvr>
                                      <p:to>
                                        <p:strVal val="hidden"/>
                                      </p:to>
                                    </p:set>
                                  </p:childTnLst>
                                </p:cTn>
                              </p:par>
                              <p:par>
                                <p:cTn id="96" presetID="50" presetClass="exit" presetSubtype="0" accel="100000" fill="hold" grpId="1" nodeType="withEffect">
                                  <p:stCondLst>
                                    <p:cond delay="3000"/>
                                  </p:stCondLst>
                                  <p:childTnLst>
                                    <p:anim calcmode="lin" valueType="num">
                                      <p:cBhvr>
                                        <p:cTn id="97" dur="2000"/>
                                        <p:tgtEl>
                                          <p:spTgt spid="29"/>
                                        </p:tgtEl>
                                        <p:attrNameLst>
                                          <p:attrName>ppt_w</p:attrName>
                                        </p:attrNameLst>
                                      </p:cBhvr>
                                      <p:tavLst>
                                        <p:tav tm="0">
                                          <p:val>
                                            <p:strVal val="ppt_w"/>
                                          </p:val>
                                        </p:tav>
                                        <p:tav tm="100000">
                                          <p:val>
                                            <p:strVal val="ppt_w+.3"/>
                                          </p:val>
                                        </p:tav>
                                      </p:tavLst>
                                    </p:anim>
                                    <p:anim calcmode="lin" valueType="num">
                                      <p:cBhvr>
                                        <p:cTn id="98" dur="2000"/>
                                        <p:tgtEl>
                                          <p:spTgt spid="29"/>
                                        </p:tgtEl>
                                        <p:attrNameLst>
                                          <p:attrName>ppt_h</p:attrName>
                                        </p:attrNameLst>
                                      </p:cBhvr>
                                      <p:tavLst>
                                        <p:tav tm="0">
                                          <p:val>
                                            <p:strVal val="ppt_h"/>
                                          </p:val>
                                        </p:tav>
                                        <p:tav tm="100000">
                                          <p:val>
                                            <p:strVal val="ppt_h"/>
                                          </p:val>
                                        </p:tav>
                                      </p:tavLst>
                                    </p:anim>
                                    <p:animEffect transition="out" filter="fade">
                                      <p:cBhvr>
                                        <p:cTn id="99" dur="2000"/>
                                        <p:tgtEl>
                                          <p:spTgt spid="29"/>
                                        </p:tgtEl>
                                      </p:cBhvr>
                                    </p:animEffect>
                                    <p:set>
                                      <p:cBhvr>
                                        <p:cTn id="100" dur="1" fill="hold">
                                          <p:stCondLst>
                                            <p:cond delay="1999"/>
                                          </p:stCondLst>
                                        </p:cTn>
                                        <p:tgtEl>
                                          <p:spTgt spid="29"/>
                                        </p:tgtEl>
                                        <p:attrNameLst>
                                          <p:attrName>style.visibility</p:attrName>
                                        </p:attrNameLst>
                                      </p:cBhvr>
                                      <p:to>
                                        <p:strVal val="hidden"/>
                                      </p:to>
                                    </p:set>
                                  </p:childTnLst>
                                </p:cTn>
                              </p:par>
                              <p:par>
                                <p:cTn id="101" presetID="50" presetClass="exit" presetSubtype="0" accel="100000" fill="hold" grpId="1" nodeType="withEffect">
                                  <p:stCondLst>
                                    <p:cond delay="3000"/>
                                  </p:stCondLst>
                                  <p:childTnLst>
                                    <p:anim calcmode="lin" valueType="num">
                                      <p:cBhvr>
                                        <p:cTn id="102" dur="2000"/>
                                        <p:tgtEl>
                                          <p:spTgt spid="30"/>
                                        </p:tgtEl>
                                        <p:attrNameLst>
                                          <p:attrName>ppt_w</p:attrName>
                                        </p:attrNameLst>
                                      </p:cBhvr>
                                      <p:tavLst>
                                        <p:tav tm="0">
                                          <p:val>
                                            <p:strVal val="ppt_w"/>
                                          </p:val>
                                        </p:tav>
                                        <p:tav tm="100000">
                                          <p:val>
                                            <p:strVal val="ppt_w+.3"/>
                                          </p:val>
                                        </p:tav>
                                      </p:tavLst>
                                    </p:anim>
                                    <p:anim calcmode="lin" valueType="num">
                                      <p:cBhvr>
                                        <p:cTn id="103" dur="2000"/>
                                        <p:tgtEl>
                                          <p:spTgt spid="30"/>
                                        </p:tgtEl>
                                        <p:attrNameLst>
                                          <p:attrName>ppt_h</p:attrName>
                                        </p:attrNameLst>
                                      </p:cBhvr>
                                      <p:tavLst>
                                        <p:tav tm="0">
                                          <p:val>
                                            <p:strVal val="ppt_h"/>
                                          </p:val>
                                        </p:tav>
                                        <p:tav tm="100000">
                                          <p:val>
                                            <p:strVal val="ppt_h"/>
                                          </p:val>
                                        </p:tav>
                                      </p:tavLst>
                                    </p:anim>
                                    <p:animEffect transition="out" filter="fade">
                                      <p:cBhvr>
                                        <p:cTn id="104" dur="2000"/>
                                        <p:tgtEl>
                                          <p:spTgt spid="30"/>
                                        </p:tgtEl>
                                      </p:cBhvr>
                                    </p:animEffect>
                                    <p:set>
                                      <p:cBhvr>
                                        <p:cTn id="105" dur="1" fill="hold">
                                          <p:stCondLst>
                                            <p:cond delay="1999"/>
                                          </p:stCondLst>
                                        </p:cTn>
                                        <p:tgtEl>
                                          <p:spTgt spid="30"/>
                                        </p:tgtEl>
                                        <p:attrNameLst>
                                          <p:attrName>style.visibility</p:attrName>
                                        </p:attrNameLst>
                                      </p:cBhvr>
                                      <p:to>
                                        <p:strVal val="hidden"/>
                                      </p:to>
                                    </p:set>
                                  </p:childTnLst>
                                </p:cTn>
                              </p:par>
                              <p:par>
                                <p:cTn id="106" presetID="50" presetClass="exit" presetSubtype="0" accel="100000" fill="hold" grpId="1" nodeType="withEffect">
                                  <p:stCondLst>
                                    <p:cond delay="3000"/>
                                  </p:stCondLst>
                                  <p:childTnLst>
                                    <p:anim calcmode="lin" valueType="num">
                                      <p:cBhvr>
                                        <p:cTn id="107" dur="2000"/>
                                        <p:tgtEl>
                                          <p:spTgt spid="31"/>
                                        </p:tgtEl>
                                        <p:attrNameLst>
                                          <p:attrName>ppt_w</p:attrName>
                                        </p:attrNameLst>
                                      </p:cBhvr>
                                      <p:tavLst>
                                        <p:tav tm="0">
                                          <p:val>
                                            <p:strVal val="ppt_w"/>
                                          </p:val>
                                        </p:tav>
                                        <p:tav tm="100000">
                                          <p:val>
                                            <p:strVal val="ppt_w+.3"/>
                                          </p:val>
                                        </p:tav>
                                      </p:tavLst>
                                    </p:anim>
                                    <p:anim calcmode="lin" valueType="num">
                                      <p:cBhvr>
                                        <p:cTn id="108" dur="2000"/>
                                        <p:tgtEl>
                                          <p:spTgt spid="31"/>
                                        </p:tgtEl>
                                        <p:attrNameLst>
                                          <p:attrName>ppt_h</p:attrName>
                                        </p:attrNameLst>
                                      </p:cBhvr>
                                      <p:tavLst>
                                        <p:tav tm="0">
                                          <p:val>
                                            <p:strVal val="ppt_h"/>
                                          </p:val>
                                        </p:tav>
                                        <p:tav tm="100000">
                                          <p:val>
                                            <p:strVal val="ppt_h"/>
                                          </p:val>
                                        </p:tav>
                                      </p:tavLst>
                                    </p:anim>
                                    <p:animEffect transition="out" filter="fade">
                                      <p:cBhvr>
                                        <p:cTn id="109" dur="2000"/>
                                        <p:tgtEl>
                                          <p:spTgt spid="31"/>
                                        </p:tgtEl>
                                      </p:cBhvr>
                                    </p:animEffect>
                                    <p:set>
                                      <p:cBhvr>
                                        <p:cTn id="110" dur="1" fill="hold">
                                          <p:stCondLst>
                                            <p:cond delay="1999"/>
                                          </p:stCondLst>
                                        </p:cTn>
                                        <p:tgtEl>
                                          <p:spTgt spid="31"/>
                                        </p:tgtEl>
                                        <p:attrNameLst>
                                          <p:attrName>style.visibility</p:attrName>
                                        </p:attrNameLst>
                                      </p:cBhvr>
                                      <p:to>
                                        <p:strVal val="hidden"/>
                                      </p:to>
                                    </p:set>
                                  </p:childTnLst>
                                </p:cTn>
                              </p:par>
                              <p:par>
                                <p:cTn id="111" presetID="50" presetClass="exit" presetSubtype="0" accel="100000" fill="hold" grpId="1" nodeType="withEffect">
                                  <p:stCondLst>
                                    <p:cond delay="3000"/>
                                  </p:stCondLst>
                                  <p:childTnLst>
                                    <p:anim calcmode="lin" valueType="num">
                                      <p:cBhvr>
                                        <p:cTn id="112" dur="2000"/>
                                        <p:tgtEl>
                                          <p:spTgt spid="32"/>
                                        </p:tgtEl>
                                        <p:attrNameLst>
                                          <p:attrName>ppt_w</p:attrName>
                                        </p:attrNameLst>
                                      </p:cBhvr>
                                      <p:tavLst>
                                        <p:tav tm="0">
                                          <p:val>
                                            <p:strVal val="ppt_w"/>
                                          </p:val>
                                        </p:tav>
                                        <p:tav tm="100000">
                                          <p:val>
                                            <p:strVal val="ppt_w+.3"/>
                                          </p:val>
                                        </p:tav>
                                      </p:tavLst>
                                    </p:anim>
                                    <p:anim calcmode="lin" valueType="num">
                                      <p:cBhvr>
                                        <p:cTn id="113" dur="2000"/>
                                        <p:tgtEl>
                                          <p:spTgt spid="32"/>
                                        </p:tgtEl>
                                        <p:attrNameLst>
                                          <p:attrName>ppt_h</p:attrName>
                                        </p:attrNameLst>
                                      </p:cBhvr>
                                      <p:tavLst>
                                        <p:tav tm="0">
                                          <p:val>
                                            <p:strVal val="ppt_h"/>
                                          </p:val>
                                        </p:tav>
                                        <p:tav tm="100000">
                                          <p:val>
                                            <p:strVal val="ppt_h"/>
                                          </p:val>
                                        </p:tav>
                                      </p:tavLst>
                                    </p:anim>
                                    <p:animEffect transition="out" filter="fade">
                                      <p:cBhvr>
                                        <p:cTn id="114" dur="2000"/>
                                        <p:tgtEl>
                                          <p:spTgt spid="32"/>
                                        </p:tgtEl>
                                      </p:cBhvr>
                                    </p:animEffect>
                                    <p:set>
                                      <p:cBhvr>
                                        <p:cTn id="115" dur="1" fill="hold">
                                          <p:stCondLst>
                                            <p:cond delay="1999"/>
                                          </p:stCondLst>
                                        </p:cTn>
                                        <p:tgtEl>
                                          <p:spTgt spid="32"/>
                                        </p:tgtEl>
                                        <p:attrNameLst>
                                          <p:attrName>style.visibility</p:attrName>
                                        </p:attrNameLst>
                                      </p:cBhvr>
                                      <p:to>
                                        <p:strVal val="hidden"/>
                                      </p:to>
                                    </p:set>
                                  </p:childTnLst>
                                </p:cTn>
                              </p:par>
                              <p:par>
                                <p:cTn id="116" presetID="50" presetClass="exit" presetSubtype="0" accel="100000" fill="hold" grpId="1" nodeType="withEffect">
                                  <p:stCondLst>
                                    <p:cond delay="3000"/>
                                  </p:stCondLst>
                                  <p:childTnLst>
                                    <p:anim calcmode="lin" valueType="num">
                                      <p:cBhvr>
                                        <p:cTn id="117" dur="2000"/>
                                        <p:tgtEl>
                                          <p:spTgt spid="33"/>
                                        </p:tgtEl>
                                        <p:attrNameLst>
                                          <p:attrName>ppt_w</p:attrName>
                                        </p:attrNameLst>
                                      </p:cBhvr>
                                      <p:tavLst>
                                        <p:tav tm="0">
                                          <p:val>
                                            <p:strVal val="ppt_w"/>
                                          </p:val>
                                        </p:tav>
                                        <p:tav tm="100000">
                                          <p:val>
                                            <p:strVal val="ppt_w+.3"/>
                                          </p:val>
                                        </p:tav>
                                      </p:tavLst>
                                    </p:anim>
                                    <p:anim calcmode="lin" valueType="num">
                                      <p:cBhvr>
                                        <p:cTn id="118" dur="2000"/>
                                        <p:tgtEl>
                                          <p:spTgt spid="33"/>
                                        </p:tgtEl>
                                        <p:attrNameLst>
                                          <p:attrName>ppt_h</p:attrName>
                                        </p:attrNameLst>
                                      </p:cBhvr>
                                      <p:tavLst>
                                        <p:tav tm="0">
                                          <p:val>
                                            <p:strVal val="ppt_h"/>
                                          </p:val>
                                        </p:tav>
                                        <p:tav tm="100000">
                                          <p:val>
                                            <p:strVal val="ppt_h"/>
                                          </p:val>
                                        </p:tav>
                                      </p:tavLst>
                                    </p:anim>
                                    <p:animEffect transition="out" filter="fade">
                                      <p:cBhvr>
                                        <p:cTn id="119" dur="2000"/>
                                        <p:tgtEl>
                                          <p:spTgt spid="33"/>
                                        </p:tgtEl>
                                      </p:cBhvr>
                                    </p:animEffect>
                                    <p:set>
                                      <p:cBhvr>
                                        <p:cTn id="120" dur="1" fill="hold">
                                          <p:stCondLst>
                                            <p:cond delay="1999"/>
                                          </p:stCondLst>
                                        </p:cTn>
                                        <p:tgtEl>
                                          <p:spTgt spid="33"/>
                                        </p:tgtEl>
                                        <p:attrNameLst>
                                          <p:attrName>style.visibility</p:attrName>
                                        </p:attrNameLst>
                                      </p:cBhvr>
                                      <p:to>
                                        <p:strVal val="hidden"/>
                                      </p:to>
                                    </p:set>
                                  </p:childTnLst>
                                </p:cTn>
                              </p:par>
                              <p:par>
                                <p:cTn id="121" presetID="50" presetClass="exit" presetSubtype="0" accel="100000" fill="hold" grpId="1" nodeType="withEffect">
                                  <p:stCondLst>
                                    <p:cond delay="3000"/>
                                  </p:stCondLst>
                                  <p:childTnLst>
                                    <p:anim calcmode="lin" valueType="num">
                                      <p:cBhvr>
                                        <p:cTn id="122" dur="2000"/>
                                        <p:tgtEl>
                                          <p:spTgt spid="34"/>
                                        </p:tgtEl>
                                        <p:attrNameLst>
                                          <p:attrName>ppt_w</p:attrName>
                                        </p:attrNameLst>
                                      </p:cBhvr>
                                      <p:tavLst>
                                        <p:tav tm="0">
                                          <p:val>
                                            <p:strVal val="ppt_w"/>
                                          </p:val>
                                        </p:tav>
                                        <p:tav tm="100000">
                                          <p:val>
                                            <p:strVal val="ppt_w+.3"/>
                                          </p:val>
                                        </p:tav>
                                      </p:tavLst>
                                    </p:anim>
                                    <p:anim calcmode="lin" valueType="num">
                                      <p:cBhvr>
                                        <p:cTn id="123" dur="2000"/>
                                        <p:tgtEl>
                                          <p:spTgt spid="34"/>
                                        </p:tgtEl>
                                        <p:attrNameLst>
                                          <p:attrName>ppt_h</p:attrName>
                                        </p:attrNameLst>
                                      </p:cBhvr>
                                      <p:tavLst>
                                        <p:tav tm="0">
                                          <p:val>
                                            <p:strVal val="ppt_h"/>
                                          </p:val>
                                        </p:tav>
                                        <p:tav tm="100000">
                                          <p:val>
                                            <p:strVal val="ppt_h"/>
                                          </p:val>
                                        </p:tav>
                                      </p:tavLst>
                                    </p:anim>
                                    <p:animEffect transition="out" filter="fade">
                                      <p:cBhvr>
                                        <p:cTn id="124" dur="2000"/>
                                        <p:tgtEl>
                                          <p:spTgt spid="34"/>
                                        </p:tgtEl>
                                      </p:cBhvr>
                                    </p:animEffect>
                                    <p:set>
                                      <p:cBhvr>
                                        <p:cTn id="125" dur="1" fill="hold">
                                          <p:stCondLst>
                                            <p:cond delay="1999"/>
                                          </p:stCondLst>
                                        </p:cTn>
                                        <p:tgtEl>
                                          <p:spTgt spid="34"/>
                                        </p:tgtEl>
                                        <p:attrNameLst>
                                          <p:attrName>style.visibility</p:attrName>
                                        </p:attrNameLst>
                                      </p:cBhvr>
                                      <p:to>
                                        <p:strVal val="hidden"/>
                                      </p:to>
                                    </p:set>
                                  </p:childTnLst>
                                </p:cTn>
                              </p:par>
                              <p:par>
                                <p:cTn id="126" presetID="50" presetClass="exit" presetSubtype="0" accel="100000" fill="hold" grpId="1" nodeType="withEffect">
                                  <p:stCondLst>
                                    <p:cond delay="3000"/>
                                  </p:stCondLst>
                                  <p:childTnLst>
                                    <p:anim calcmode="lin" valueType="num">
                                      <p:cBhvr>
                                        <p:cTn id="127" dur="2000"/>
                                        <p:tgtEl>
                                          <p:spTgt spid="35"/>
                                        </p:tgtEl>
                                        <p:attrNameLst>
                                          <p:attrName>ppt_w</p:attrName>
                                        </p:attrNameLst>
                                      </p:cBhvr>
                                      <p:tavLst>
                                        <p:tav tm="0">
                                          <p:val>
                                            <p:strVal val="ppt_w"/>
                                          </p:val>
                                        </p:tav>
                                        <p:tav tm="100000">
                                          <p:val>
                                            <p:strVal val="ppt_w+.3"/>
                                          </p:val>
                                        </p:tav>
                                      </p:tavLst>
                                    </p:anim>
                                    <p:anim calcmode="lin" valueType="num">
                                      <p:cBhvr>
                                        <p:cTn id="128" dur="2000"/>
                                        <p:tgtEl>
                                          <p:spTgt spid="35"/>
                                        </p:tgtEl>
                                        <p:attrNameLst>
                                          <p:attrName>ppt_h</p:attrName>
                                        </p:attrNameLst>
                                      </p:cBhvr>
                                      <p:tavLst>
                                        <p:tav tm="0">
                                          <p:val>
                                            <p:strVal val="ppt_h"/>
                                          </p:val>
                                        </p:tav>
                                        <p:tav tm="100000">
                                          <p:val>
                                            <p:strVal val="ppt_h"/>
                                          </p:val>
                                        </p:tav>
                                      </p:tavLst>
                                    </p:anim>
                                    <p:animEffect transition="out" filter="fade">
                                      <p:cBhvr>
                                        <p:cTn id="129" dur="2000"/>
                                        <p:tgtEl>
                                          <p:spTgt spid="35"/>
                                        </p:tgtEl>
                                      </p:cBhvr>
                                    </p:animEffect>
                                    <p:set>
                                      <p:cBhvr>
                                        <p:cTn id="130" dur="1" fill="hold">
                                          <p:stCondLst>
                                            <p:cond delay="19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tmplLst>
          <p:tmpl>
            <p:tnLst>
              <p:par>
                <p:cTn presetID="2" presetClass="entr" presetSubtype="3"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0-#ppt_h/2"/>
                          </p:val>
                        </p:tav>
                        <p:tav tm="100000">
                          <p:val>
                            <p:strVal val="#ppt_y"/>
                          </p:val>
                        </p:tav>
                      </p:tavLst>
                    </p:anim>
                  </p:childTnLst>
                </p:cTn>
              </p:par>
            </p:tnLst>
          </p:tmpl>
        </p:tmplLst>
      </p:bldP>
      <p:bldP spid="22" grpId="1" animBg="1"/>
      <p:bldP spid="23" grpId="0" animBg="1">
        <p:tmplLst>
          <p:tmpl>
            <p:tnLst>
              <p:par>
                <p:cTn presetID="2" presetClass="entr" presetSubtype="3"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0-#ppt_h/2"/>
                          </p:val>
                        </p:tav>
                        <p:tav tm="100000">
                          <p:val>
                            <p:strVal val="#ppt_y"/>
                          </p:val>
                        </p:tav>
                      </p:tavLst>
                    </p:anim>
                  </p:childTnLst>
                </p:cTn>
              </p:par>
            </p:tnLst>
          </p:tmpl>
        </p:tmplLst>
      </p:bldP>
      <p:bldP spid="23" grpId="1" animBg="1"/>
      <p:bldP spid="24" grpId="0" animBg="1">
        <p:tmplLst>
          <p:tmpl>
            <p:tnLst>
              <p:par>
                <p:cTn presetID="2" presetClass="entr" presetSubtype="3" fill="hold" nodeType="withEffect">
                  <p:stCondLst>
                    <p:cond delay="4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000" fill="hold"/>
                        <p:tgtEl>
                          <p:spTgt spid="24"/>
                        </p:tgtEl>
                        <p:attrNameLst>
                          <p:attrName>ppt_x</p:attrName>
                        </p:attrNameLst>
                      </p:cBhvr>
                      <p:tavLst>
                        <p:tav tm="0">
                          <p:val>
                            <p:strVal val="1+#ppt_w/2"/>
                          </p:val>
                        </p:tav>
                        <p:tav tm="100000">
                          <p:val>
                            <p:strVal val="#ppt_x"/>
                          </p:val>
                        </p:tav>
                      </p:tavLst>
                    </p:anim>
                    <p:anim calcmode="lin" valueType="num">
                      <p:cBhvr additive="base">
                        <p:cTn dur="1000" fill="hold"/>
                        <p:tgtEl>
                          <p:spTgt spid="24"/>
                        </p:tgtEl>
                        <p:attrNameLst>
                          <p:attrName>ppt_y</p:attrName>
                        </p:attrNameLst>
                      </p:cBhvr>
                      <p:tavLst>
                        <p:tav tm="0">
                          <p:val>
                            <p:strVal val="0-#ppt_h/2"/>
                          </p:val>
                        </p:tav>
                        <p:tav tm="100000">
                          <p:val>
                            <p:strVal val="#ppt_y"/>
                          </p:val>
                        </p:tav>
                      </p:tavLst>
                    </p:anim>
                  </p:childTnLst>
                </p:cTn>
              </p:par>
            </p:tnLst>
          </p:tmpl>
        </p:tmplLst>
      </p:bldP>
      <p:bldP spid="24" grpId="1" animBg="1"/>
      <p:bldP spid="25" grpId="0" animBg="1">
        <p:tmplLst>
          <p:tmpl>
            <p:tnLst>
              <p:par>
                <p:cTn presetID="2" presetClass="entr" presetSubtype="3" fill="hold" nodeType="withEffect">
                  <p:stCondLst>
                    <p:cond delay="6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000" fill="hold"/>
                        <p:tgtEl>
                          <p:spTgt spid="25"/>
                        </p:tgtEl>
                        <p:attrNameLst>
                          <p:attrName>ppt_x</p:attrName>
                        </p:attrNameLst>
                      </p:cBhvr>
                      <p:tavLst>
                        <p:tav tm="0">
                          <p:val>
                            <p:strVal val="1+#ppt_w/2"/>
                          </p:val>
                        </p:tav>
                        <p:tav tm="100000">
                          <p:val>
                            <p:strVal val="#ppt_x"/>
                          </p:val>
                        </p:tav>
                      </p:tavLst>
                    </p:anim>
                    <p:anim calcmode="lin" valueType="num">
                      <p:cBhvr additive="base">
                        <p:cTn dur="1000" fill="hold"/>
                        <p:tgtEl>
                          <p:spTgt spid="25"/>
                        </p:tgtEl>
                        <p:attrNameLst>
                          <p:attrName>ppt_y</p:attrName>
                        </p:attrNameLst>
                      </p:cBhvr>
                      <p:tavLst>
                        <p:tav tm="0">
                          <p:val>
                            <p:strVal val="0-#ppt_h/2"/>
                          </p:val>
                        </p:tav>
                        <p:tav tm="100000">
                          <p:val>
                            <p:strVal val="#ppt_y"/>
                          </p:val>
                        </p:tav>
                      </p:tavLst>
                    </p:anim>
                  </p:childTnLst>
                </p:cTn>
              </p:par>
            </p:tnLst>
          </p:tmpl>
        </p:tmplLst>
      </p:bldP>
      <p:bldP spid="25" grpId="1" animBg="1"/>
      <p:bldP spid="26" grpId="0" animBg="1">
        <p:tmplLst>
          <p:tmpl>
            <p:tnLst>
              <p:par>
                <p:cTn presetID="2" presetClass="entr" presetSubtype="3" fill="hold" nodeType="withEffect">
                  <p:stCondLst>
                    <p:cond delay="8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1+#ppt_w/2"/>
                          </p:val>
                        </p:tav>
                        <p:tav tm="100000">
                          <p:val>
                            <p:strVal val="#ppt_x"/>
                          </p:val>
                        </p:tav>
                      </p:tavLst>
                    </p:anim>
                    <p:anim calcmode="lin" valueType="num">
                      <p:cBhvr additive="base">
                        <p:cTn dur="1000" fill="hold"/>
                        <p:tgtEl>
                          <p:spTgt spid="26"/>
                        </p:tgtEl>
                        <p:attrNameLst>
                          <p:attrName>ppt_y</p:attrName>
                        </p:attrNameLst>
                      </p:cBhvr>
                      <p:tavLst>
                        <p:tav tm="0">
                          <p:val>
                            <p:strVal val="0-#ppt_h/2"/>
                          </p:val>
                        </p:tav>
                        <p:tav tm="100000">
                          <p:val>
                            <p:strVal val="#ppt_y"/>
                          </p:val>
                        </p:tav>
                      </p:tavLst>
                    </p:anim>
                  </p:childTnLst>
                </p:cTn>
              </p:par>
            </p:tnLst>
          </p:tmpl>
        </p:tmplLst>
      </p:bldP>
      <p:bldP spid="26" grpId="1" animBg="1"/>
      <p:bldP spid="27" grpId="0" animBg="1">
        <p:tmplLst>
          <p:tmpl>
            <p:tnLst>
              <p:par>
                <p:cTn presetID="2" presetClass="entr" presetSubtype="3" fill="hold" nodeType="withEffect">
                  <p:stCondLst>
                    <p:cond delay="10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1000" fill="hold"/>
                        <p:tgtEl>
                          <p:spTgt spid="27"/>
                        </p:tgtEl>
                        <p:attrNameLst>
                          <p:attrName>ppt_x</p:attrName>
                        </p:attrNameLst>
                      </p:cBhvr>
                      <p:tavLst>
                        <p:tav tm="0">
                          <p:val>
                            <p:strVal val="1+#ppt_w/2"/>
                          </p:val>
                        </p:tav>
                        <p:tav tm="100000">
                          <p:val>
                            <p:strVal val="#ppt_x"/>
                          </p:val>
                        </p:tav>
                      </p:tavLst>
                    </p:anim>
                    <p:anim calcmode="lin" valueType="num">
                      <p:cBhvr additive="base">
                        <p:cTn dur="1000" fill="hold"/>
                        <p:tgtEl>
                          <p:spTgt spid="27"/>
                        </p:tgtEl>
                        <p:attrNameLst>
                          <p:attrName>ppt_y</p:attrName>
                        </p:attrNameLst>
                      </p:cBhvr>
                      <p:tavLst>
                        <p:tav tm="0">
                          <p:val>
                            <p:strVal val="0-#ppt_h/2"/>
                          </p:val>
                        </p:tav>
                        <p:tav tm="100000">
                          <p:val>
                            <p:strVal val="#ppt_y"/>
                          </p:val>
                        </p:tav>
                      </p:tavLst>
                    </p:anim>
                  </p:childTnLst>
                </p:cTn>
              </p:par>
            </p:tnLst>
          </p:tmpl>
        </p:tmplLst>
      </p:bldP>
      <p:bldP spid="27" grpId="1" animBg="1"/>
      <p:bldP spid="28" grpId="0" animBg="1">
        <p:tmplLst>
          <p:tmpl>
            <p:tnLst>
              <p:par>
                <p:cTn presetID="2" presetClass="entr" presetSubtype="3" fill="hold" nodeType="withEffect">
                  <p:stCondLst>
                    <p:cond delay="10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1+#ppt_w/2"/>
                          </p:val>
                        </p:tav>
                        <p:tav tm="100000">
                          <p:val>
                            <p:strVal val="#ppt_x"/>
                          </p:val>
                        </p:tav>
                      </p:tavLst>
                    </p:anim>
                    <p:anim calcmode="lin" valueType="num">
                      <p:cBhvr additive="base">
                        <p:cTn dur="1000" fill="hold"/>
                        <p:tgtEl>
                          <p:spTgt spid="28"/>
                        </p:tgtEl>
                        <p:attrNameLst>
                          <p:attrName>ppt_y</p:attrName>
                        </p:attrNameLst>
                      </p:cBhvr>
                      <p:tavLst>
                        <p:tav tm="0">
                          <p:val>
                            <p:strVal val="0-#ppt_h/2"/>
                          </p:val>
                        </p:tav>
                        <p:tav tm="100000">
                          <p:val>
                            <p:strVal val="#ppt_y"/>
                          </p:val>
                        </p:tav>
                      </p:tavLst>
                    </p:anim>
                  </p:childTnLst>
                </p:cTn>
              </p:par>
            </p:tnLst>
          </p:tmpl>
        </p:tmplLst>
      </p:bldP>
      <p:bldP spid="28" grpId="1" animBg="1"/>
      <p:bldP spid="29" grpId="0" animBg="1">
        <p:tmplLst>
          <p:tmpl>
            <p:tnLst>
              <p:par>
                <p:cTn presetID="2" presetClass="entr" presetSubtype="3" fill="hold" nodeType="withEffect">
                  <p:stCondLst>
                    <p:cond delay="12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1+#ppt_w/2"/>
                          </p:val>
                        </p:tav>
                        <p:tav tm="100000">
                          <p:val>
                            <p:strVal val="#ppt_x"/>
                          </p:val>
                        </p:tav>
                      </p:tavLst>
                    </p:anim>
                    <p:anim calcmode="lin" valueType="num">
                      <p:cBhvr additive="base">
                        <p:cTn dur="1000" fill="hold"/>
                        <p:tgtEl>
                          <p:spTgt spid="29"/>
                        </p:tgtEl>
                        <p:attrNameLst>
                          <p:attrName>ppt_y</p:attrName>
                        </p:attrNameLst>
                      </p:cBhvr>
                      <p:tavLst>
                        <p:tav tm="0">
                          <p:val>
                            <p:strVal val="0-#ppt_h/2"/>
                          </p:val>
                        </p:tav>
                        <p:tav tm="100000">
                          <p:val>
                            <p:strVal val="#ppt_y"/>
                          </p:val>
                        </p:tav>
                      </p:tavLst>
                    </p:anim>
                  </p:childTnLst>
                </p:cTn>
              </p:par>
            </p:tnLst>
          </p:tmpl>
        </p:tmplLst>
      </p:bldP>
      <p:bldP spid="29" grpId="1" animBg="1"/>
      <p:bldP spid="30" grpId="0" animBg="1">
        <p:tmplLst>
          <p:tmpl>
            <p:tnLst>
              <p:par>
                <p:cTn presetID="2" presetClass="entr" presetSubtype="3" fill="hold" nodeType="withEffect">
                  <p:stCondLst>
                    <p:cond delay="12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fill="hold"/>
                        <p:tgtEl>
                          <p:spTgt spid="30"/>
                        </p:tgtEl>
                        <p:attrNameLst>
                          <p:attrName>ppt_x</p:attrName>
                        </p:attrNameLst>
                      </p:cBhvr>
                      <p:tavLst>
                        <p:tav tm="0">
                          <p:val>
                            <p:strVal val="1+#ppt_w/2"/>
                          </p:val>
                        </p:tav>
                        <p:tav tm="100000">
                          <p:val>
                            <p:strVal val="#ppt_x"/>
                          </p:val>
                        </p:tav>
                      </p:tavLst>
                    </p:anim>
                    <p:anim calcmode="lin" valueType="num">
                      <p:cBhvr additive="base">
                        <p:cTn dur="1000" fill="hold"/>
                        <p:tgtEl>
                          <p:spTgt spid="30"/>
                        </p:tgtEl>
                        <p:attrNameLst>
                          <p:attrName>ppt_y</p:attrName>
                        </p:attrNameLst>
                      </p:cBhvr>
                      <p:tavLst>
                        <p:tav tm="0">
                          <p:val>
                            <p:strVal val="0-#ppt_h/2"/>
                          </p:val>
                        </p:tav>
                        <p:tav tm="100000">
                          <p:val>
                            <p:strVal val="#ppt_y"/>
                          </p:val>
                        </p:tav>
                      </p:tavLst>
                    </p:anim>
                  </p:childTnLst>
                </p:cTn>
              </p:par>
            </p:tnLst>
          </p:tmpl>
        </p:tmplLst>
      </p:bldP>
      <p:bldP spid="30" grpId="1" animBg="1"/>
      <p:bldP spid="31" grpId="0" animBg="1">
        <p:tmplLst>
          <p:tmpl>
            <p:tnLst>
              <p:par>
                <p:cTn presetID="2" presetClass="entr" presetSubtype="3" fill="hold" nodeType="withEffect">
                  <p:stCondLst>
                    <p:cond delay="14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1+#ppt_w/2"/>
                          </p:val>
                        </p:tav>
                        <p:tav tm="100000">
                          <p:val>
                            <p:strVal val="#ppt_x"/>
                          </p:val>
                        </p:tav>
                      </p:tavLst>
                    </p:anim>
                    <p:anim calcmode="lin" valueType="num">
                      <p:cBhvr additive="base">
                        <p:cTn dur="1000" fill="hold"/>
                        <p:tgtEl>
                          <p:spTgt spid="31"/>
                        </p:tgtEl>
                        <p:attrNameLst>
                          <p:attrName>ppt_y</p:attrName>
                        </p:attrNameLst>
                      </p:cBhvr>
                      <p:tavLst>
                        <p:tav tm="0">
                          <p:val>
                            <p:strVal val="0-#ppt_h/2"/>
                          </p:val>
                        </p:tav>
                        <p:tav tm="100000">
                          <p:val>
                            <p:strVal val="#ppt_y"/>
                          </p:val>
                        </p:tav>
                      </p:tavLst>
                    </p:anim>
                  </p:childTnLst>
                </p:cTn>
              </p:par>
            </p:tnLst>
          </p:tmpl>
        </p:tmplLst>
      </p:bldP>
      <p:bldP spid="31" grpId="1" animBg="1"/>
      <p:bldP spid="32" grpId="0" animBg="1">
        <p:tmplLst>
          <p:tmpl>
            <p:tnLst>
              <p:par>
                <p:cTn presetID="2" presetClass="entr" presetSubtype="3" fill="hold" nodeType="withEffect">
                  <p:stCondLst>
                    <p:cond delay="16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1+#ppt_w/2"/>
                          </p:val>
                        </p:tav>
                        <p:tav tm="100000">
                          <p:val>
                            <p:strVal val="#ppt_x"/>
                          </p:val>
                        </p:tav>
                      </p:tavLst>
                    </p:anim>
                    <p:anim calcmode="lin" valueType="num">
                      <p:cBhvr additive="base">
                        <p:cTn dur="1000" fill="hold"/>
                        <p:tgtEl>
                          <p:spTgt spid="32"/>
                        </p:tgtEl>
                        <p:attrNameLst>
                          <p:attrName>ppt_y</p:attrName>
                        </p:attrNameLst>
                      </p:cBhvr>
                      <p:tavLst>
                        <p:tav tm="0">
                          <p:val>
                            <p:strVal val="0-#ppt_h/2"/>
                          </p:val>
                        </p:tav>
                        <p:tav tm="100000">
                          <p:val>
                            <p:strVal val="#ppt_y"/>
                          </p:val>
                        </p:tav>
                      </p:tavLst>
                    </p:anim>
                  </p:childTnLst>
                </p:cTn>
              </p:par>
            </p:tnLst>
          </p:tmpl>
        </p:tmplLst>
      </p:bldP>
      <p:bldP spid="32" grpId="1" animBg="1"/>
      <p:bldP spid="33" grpId="0" animBg="1">
        <p:tmplLst>
          <p:tmpl>
            <p:tnLst>
              <p:par>
                <p:cTn presetID="2" presetClass="entr" presetSubtype="3" fill="hold" nodeType="withEffect">
                  <p:stCondLst>
                    <p:cond delay="18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1+#ppt_w/2"/>
                          </p:val>
                        </p:tav>
                        <p:tav tm="100000">
                          <p:val>
                            <p:strVal val="#ppt_x"/>
                          </p:val>
                        </p:tav>
                      </p:tavLst>
                    </p:anim>
                    <p:anim calcmode="lin" valueType="num">
                      <p:cBhvr additive="base">
                        <p:cTn dur="1000" fill="hold"/>
                        <p:tgtEl>
                          <p:spTgt spid="33"/>
                        </p:tgtEl>
                        <p:attrNameLst>
                          <p:attrName>ppt_y</p:attrName>
                        </p:attrNameLst>
                      </p:cBhvr>
                      <p:tavLst>
                        <p:tav tm="0">
                          <p:val>
                            <p:strVal val="0-#ppt_h/2"/>
                          </p:val>
                        </p:tav>
                        <p:tav tm="100000">
                          <p:val>
                            <p:strVal val="#ppt_y"/>
                          </p:val>
                        </p:tav>
                      </p:tavLst>
                    </p:anim>
                  </p:childTnLst>
                </p:cTn>
              </p:par>
            </p:tnLst>
          </p:tmpl>
        </p:tmplLst>
      </p:bldP>
      <p:bldP spid="33" grpId="1" animBg="1"/>
      <p:bldP spid="34" grpId="0" animBg="1">
        <p:tmplLst>
          <p:tmpl>
            <p:tnLst>
              <p:par>
                <p:cTn presetID="2" presetClass="entr" presetSubtype="3"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1+#ppt_w/2"/>
                          </p:val>
                        </p:tav>
                        <p:tav tm="100000">
                          <p:val>
                            <p:strVal val="#ppt_x"/>
                          </p:val>
                        </p:tav>
                      </p:tavLst>
                    </p:anim>
                    <p:anim calcmode="lin" valueType="num">
                      <p:cBhvr additive="base">
                        <p:cTn dur="1000" fill="hold"/>
                        <p:tgtEl>
                          <p:spTgt spid="34"/>
                        </p:tgtEl>
                        <p:attrNameLst>
                          <p:attrName>ppt_y</p:attrName>
                        </p:attrNameLst>
                      </p:cBhvr>
                      <p:tavLst>
                        <p:tav tm="0">
                          <p:val>
                            <p:strVal val="0-#ppt_h/2"/>
                          </p:val>
                        </p:tav>
                        <p:tav tm="100000">
                          <p:val>
                            <p:strVal val="#ppt_y"/>
                          </p:val>
                        </p:tav>
                      </p:tavLst>
                    </p:anim>
                  </p:childTnLst>
                </p:cTn>
              </p:par>
            </p:tnLst>
          </p:tmpl>
        </p:tmplLst>
      </p:bldP>
      <p:bldP spid="34" grpId="1" animBg="1"/>
      <p:bldP spid="35" grpId="0" animBg="1">
        <p:tmplLst>
          <p:tmpl>
            <p:tnLst>
              <p:par>
                <p:cTn presetID="2" presetClass="entr" presetSubtype="3" fill="hold" nodeType="withEffect">
                  <p:stCondLst>
                    <p:cond delay="22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0-#ppt_h/2"/>
                          </p:val>
                        </p:tav>
                        <p:tav tm="100000">
                          <p:val>
                            <p:strVal val="#ppt_y"/>
                          </p:val>
                        </p:tav>
                      </p:tavLst>
                    </p:anim>
                  </p:childTnLst>
                </p:cTn>
              </p:par>
            </p:tnLst>
          </p:tmpl>
        </p:tmplLst>
      </p:bldP>
      <p:bldP spid="35"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92EDDD-3363-4F27-8293-60EDB940B66A}" type="datetime1">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306955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5F1E72-FF0E-42B0-879C-6D77CF6173B3}" type="datetime1">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214291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996E94-E476-41B1-ACA3-F7E013B60DDB}" type="datetime1">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88601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0486E8-5C69-49EC-AD56-A2F6F619A50A}" type="datetime1">
              <a:rPr lang="en-US" smtClean="0"/>
              <a:t>5/7/2023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249113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BD038F-65F5-4EF4-8AB8-28B5245CCB18}" type="datetime1">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237419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B45C3-683C-494D-8D8C-BBC31B55529C}" type="datetime1">
              <a:rPr lang="en-US" smtClean="0"/>
              <a:t>5/7/2023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62689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89ED05-25EB-4DAB-90A6-A984DB00C7C9}" type="datetime1">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72061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AAB86C-F4FC-4864-9831-1BC672289F16}" type="datetime1">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1741250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4EF5D-8496-42B4-8A33-D03AB11D1836}" type="datetime1">
              <a:rPr lang="en-US" smtClean="0"/>
              <a:t>5/7/2023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55D82-D20F-4DB7-B3E9-7B7EAC2F87A9}" type="slidenum">
              <a:rPr lang="en-US" smtClean="0"/>
              <a:t>‹#›</a:t>
            </a:fld>
            <a:endParaRPr lang="en-US"/>
          </a:p>
        </p:txBody>
      </p:sp>
    </p:spTree>
    <p:extLst>
      <p:ext uri="{BB962C8B-B14F-4D97-AF65-F5344CB8AC3E}">
        <p14:creationId xmlns:p14="http://schemas.microsoft.com/office/powerpoint/2010/main" val="1453441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4.png"/><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2.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image" Target="../media/image43.jp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45.png"/><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5110229" y="335064"/>
            <a:ext cx="673100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6600" b="1" dirty="0">
                <a:ln w="12700">
                  <a:solidFill>
                    <a:schemeClr val="tx2">
                      <a:lumMod val="75000"/>
                    </a:schemeClr>
                  </a:solidFill>
                  <a:prstDash val="solid"/>
                </a:ln>
                <a:solidFill>
                  <a:srgbClr val="7030A0"/>
                </a:solidFill>
                <a:effectLst>
                  <a:glow rad="127000">
                    <a:srgbClr val="FAF58E"/>
                  </a:glow>
                  <a:outerShdw dist="38100" dir="2640000" algn="bl" rotWithShape="0">
                    <a:schemeClr val="tx2">
                      <a:lumMod val="75000"/>
                    </a:schemeClr>
                  </a:outerShdw>
                </a:effectLst>
              </a:rPr>
              <a:t>John 7  </a:t>
            </a:r>
            <a:r>
              <a:rPr lang="en-US" sz="4800" b="1" dirty="0">
                <a:ln w="12700">
                  <a:solidFill>
                    <a:schemeClr val="tx2">
                      <a:lumMod val="75000"/>
                    </a:schemeClr>
                  </a:solidFill>
                  <a:prstDash val="solid"/>
                </a:ln>
                <a:solidFill>
                  <a:srgbClr val="7030A0"/>
                </a:solidFill>
                <a:effectLst>
                  <a:glow rad="127000">
                    <a:srgbClr val="FAF58E"/>
                  </a:glow>
                  <a:outerShdw dist="38100" dir="2640000" algn="bl" rotWithShape="0">
                    <a:schemeClr val="tx2">
                      <a:lumMod val="75000"/>
                    </a:schemeClr>
                  </a:outerShdw>
                </a:effectLst>
              </a:rPr>
              <a:t>Part 4  Intro</a:t>
            </a:r>
          </a:p>
        </p:txBody>
      </p:sp>
      <p:pic>
        <p:nvPicPr>
          <p:cNvPr id="4" name="Picture 3">
            <a:extLst>
              <a:ext uri="{FF2B5EF4-FFF2-40B4-BE49-F238E27FC236}">
                <a16:creationId xmlns:a16="http://schemas.microsoft.com/office/drawing/2014/main" id="{6B1FA933-4EF1-E39F-DFA7-7294E93D4B9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rot="21420000">
            <a:off x="461358" y="610963"/>
            <a:ext cx="4834692" cy="2722087"/>
          </a:xfrm>
          <a:prstGeom prst="rect">
            <a:avLst/>
          </a:prstGeom>
          <a:solidFill>
            <a:srgbClr val="FFFFFF">
              <a:shade val="85000"/>
            </a:srgbClr>
          </a:solidFill>
          <a:ln w="111125" cap="sq">
            <a:gradFill flip="none" rotWithShape="1">
              <a:gsLst>
                <a:gs pos="0">
                  <a:schemeClr val="accent1">
                    <a:lumMod val="5000"/>
                    <a:lumOff val="95000"/>
                  </a:schemeClr>
                </a:gs>
                <a:gs pos="50000">
                  <a:schemeClr val="accent2">
                    <a:lumMod val="40000"/>
                    <a:lumOff val="60000"/>
                  </a:schemeClr>
                </a:gs>
                <a:gs pos="83000">
                  <a:schemeClr val="accent6">
                    <a:lumMod val="40000"/>
                    <a:lumOff val="60000"/>
                  </a:schemeClr>
                </a:gs>
                <a:gs pos="100000">
                  <a:schemeClr val="accent1">
                    <a:lumMod val="30000"/>
                    <a:lumOff val="70000"/>
                  </a:schemeClr>
                </a:gs>
              </a:gsLst>
              <a:path path="shape">
                <a:fillToRect l="50000" t="50000" r="50000" b="50000"/>
              </a:path>
              <a:tileRect/>
            </a:gra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8"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71239" y="4798026"/>
            <a:ext cx="1486103" cy="1487805"/>
          </a:xfrm>
          <a:prstGeom prst="rect">
            <a:avLst/>
          </a:prstGeom>
          <a:noFill/>
          <a:effectLst>
            <a:glow rad="177800">
              <a:srgbClr val="F5CCC2">
                <a:alpha val="54000"/>
              </a:srgbClr>
            </a:glow>
          </a:effectLst>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9F576018-10E8-85DF-24E5-BDC6CE75296A}"/>
              </a:ext>
            </a:extLst>
          </p:cNvPr>
          <p:cNvSpPr txBox="1">
            <a:spLocks/>
          </p:cNvSpPr>
          <p:nvPr/>
        </p:nvSpPr>
        <p:spPr>
          <a:xfrm rot="21480000">
            <a:off x="1199497" y="1352160"/>
            <a:ext cx="10977169" cy="4929476"/>
          </a:xfrm>
          <a:prstGeom prst="rect">
            <a:avLst/>
          </a:prstGeom>
          <a:noFill/>
          <a:scene3d>
            <a:camera prst="isometricOffAxis1Right"/>
            <a:lightRig rig="threePt" dir="t"/>
          </a:scene3d>
          <a:sp3d>
            <a:bevelT w="165100" prst="coolSlant"/>
          </a:sp3d>
        </p:spPr>
        <p:txBody>
          <a:bodyPr vert="horz" lIns="91440" tIns="45720" rIns="91440" bIns="45720" rtlCol="0">
            <a:normAutofit/>
            <a:sp3d z="95250"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800" b="1" dirty="0">
                <a:solidFill>
                  <a:srgbClr val="CC0099"/>
                </a:solidFill>
                <a:effectLst>
                  <a:glow rad="241300">
                    <a:schemeClr val="bg1">
                      <a:alpha val="78000"/>
                    </a:schemeClr>
                  </a:glow>
                  <a:reflection blurRad="6350" stA="55000" endA="300" endPos="45500" dir="5400000" sy="-100000" algn="bl" rotWithShape="0"/>
                </a:effectLst>
              </a:rPr>
              <a:t> </a:t>
            </a:r>
            <a:r>
              <a:rPr lang="en-US" sz="9600" b="1" dirty="0">
                <a:solidFill>
                  <a:srgbClr val="0070C0"/>
                </a:solidFill>
                <a:effectLst>
                  <a:glow rad="241300">
                    <a:schemeClr val="bg1">
                      <a:alpha val="78000"/>
                    </a:schemeClr>
                  </a:glow>
                  <a:reflection blurRad="6350" stA="55000" endA="300" endPos="45500" dir="5400000" sy="-100000" algn="bl" rotWithShape="0"/>
                </a:effectLst>
              </a:rPr>
              <a:t>The</a:t>
            </a:r>
          </a:p>
          <a:p>
            <a:pPr marL="0" indent="0">
              <a:buNone/>
            </a:pPr>
            <a:r>
              <a:rPr lang="en-US" sz="6600" b="1" dirty="0">
                <a:solidFill>
                  <a:srgbClr val="CC0099"/>
                </a:solidFill>
                <a:effectLst>
                  <a:glow rad="241300">
                    <a:schemeClr val="bg1">
                      <a:alpha val="78000"/>
                    </a:schemeClr>
                  </a:glow>
                  <a:reflection blurRad="6350" stA="55000" endA="300" endPos="45500" dir="5400000" sy="-100000" algn="bl" rotWithShape="0"/>
                </a:effectLst>
              </a:rPr>
              <a:t> </a:t>
            </a:r>
            <a:r>
              <a:rPr lang="en-US" sz="8000" b="1" dirty="0">
                <a:ln w="28575">
                  <a:solidFill>
                    <a:srgbClr val="002060"/>
                  </a:solidFill>
                </a:ln>
                <a:solidFill>
                  <a:schemeClr val="accent2">
                    <a:lumMod val="50000"/>
                  </a:schemeClr>
                </a:solidFill>
                <a:effectLst>
                  <a:glow rad="241300">
                    <a:srgbClr val="F5CCC2">
                      <a:alpha val="78000"/>
                    </a:srgbClr>
                  </a:glow>
                  <a:reflection blurRad="6350" stA="55000" endA="300" endPos="45500" dir="5400000" sy="-100000" algn="bl" rotWithShape="0"/>
                </a:effectLst>
                <a:latin typeface="Snap ITC" panose="04040A07060A02020202" pitchFamily="82" charset="0"/>
              </a:rPr>
              <a:t>“Covenant Count</a:t>
            </a:r>
            <a:r>
              <a:rPr lang="en-US" sz="8000" b="1" dirty="0">
                <a:ln w="28575">
                  <a:solidFill>
                    <a:srgbClr val="002060"/>
                  </a:solidFill>
                </a:ln>
                <a:solidFill>
                  <a:schemeClr val="accent2">
                    <a:lumMod val="50000"/>
                  </a:schemeClr>
                </a:solidFill>
                <a:effectLst>
                  <a:glow rad="241300">
                    <a:srgbClr val="F5CCC2">
                      <a:alpha val="78000"/>
                    </a:srgbClr>
                  </a:glow>
                </a:effectLst>
                <a:latin typeface="Snap ITC" panose="04040A07060A02020202" pitchFamily="82" charset="0"/>
              </a:rPr>
              <a:t>”</a:t>
            </a:r>
            <a:r>
              <a:rPr lang="en-US" sz="8000" b="1" dirty="0">
                <a:ln w="28575">
                  <a:solidFill>
                    <a:srgbClr val="0070C0"/>
                  </a:solidFill>
                </a:ln>
                <a:solidFill>
                  <a:schemeClr val="accent2">
                    <a:lumMod val="50000"/>
                  </a:schemeClr>
                </a:solidFill>
                <a:effectLst>
                  <a:glow rad="241300">
                    <a:srgbClr val="F5CCC2">
                      <a:alpha val="78000"/>
                    </a:srgbClr>
                  </a:glow>
                </a:effectLst>
                <a:latin typeface="Snap ITC" panose="04040A07060A02020202" pitchFamily="82" charset="0"/>
              </a:rPr>
              <a:t> </a:t>
            </a:r>
            <a:br>
              <a:rPr lang="en-US" sz="8000" b="1" dirty="0">
                <a:ln w="28575">
                  <a:solidFill>
                    <a:srgbClr val="0070C0"/>
                  </a:solidFill>
                </a:ln>
                <a:solidFill>
                  <a:schemeClr val="accent2">
                    <a:lumMod val="50000"/>
                  </a:schemeClr>
                </a:solidFill>
                <a:effectLst>
                  <a:glow rad="241300">
                    <a:srgbClr val="F5CCC2">
                      <a:alpha val="78000"/>
                    </a:srgbClr>
                  </a:glow>
                </a:effectLst>
                <a:latin typeface="Snap ITC" panose="04040A07060A02020202" pitchFamily="82" charset="0"/>
              </a:rPr>
            </a:br>
            <a:r>
              <a:rPr lang="en-US" sz="8000" b="1" dirty="0">
                <a:ln w="28575">
                  <a:solidFill>
                    <a:srgbClr val="0070C0"/>
                  </a:solidFill>
                </a:ln>
                <a:solidFill>
                  <a:schemeClr val="accent2">
                    <a:lumMod val="50000"/>
                  </a:schemeClr>
                </a:solidFill>
                <a:effectLst>
                  <a:glow rad="241300">
                    <a:srgbClr val="F5CCC2">
                      <a:alpha val="78000"/>
                    </a:srgbClr>
                  </a:glow>
                </a:effectLst>
                <a:latin typeface="Snap ITC" panose="04040A07060A02020202" pitchFamily="82" charset="0"/>
              </a:rPr>
              <a:t>   </a:t>
            </a:r>
            <a:r>
              <a:rPr lang="en-US" sz="8800" b="1" dirty="0">
                <a:solidFill>
                  <a:srgbClr val="0070C0"/>
                </a:solidFill>
                <a:effectLst>
                  <a:glow rad="241300">
                    <a:schemeClr val="bg1">
                      <a:alpha val="78000"/>
                    </a:schemeClr>
                  </a:glow>
                </a:effectLst>
              </a:rPr>
              <a:t>after 360!</a:t>
            </a:r>
            <a:endParaRPr lang="en-US" sz="6000" dirty="0">
              <a:ln>
                <a:solidFill>
                  <a:srgbClr val="FF66FF"/>
                </a:solidFill>
              </a:ln>
              <a:effectLst>
                <a:glow rad="241300">
                  <a:srgbClr val="00FF00">
                    <a:alpha val="78000"/>
                  </a:srgbClr>
                </a:glow>
              </a:effectLst>
              <a:latin typeface="Snap ITC" panose="04040A07060A02020202" pitchFamily="82" charset="0"/>
            </a:endParaRPr>
          </a:p>
        </p:txBody>
      </p:sp>
      <p:sp>
        <p:nvSpPr>
          <p:cNvPr id="2" name="TextBox 1">
            <a:extLst>
              <a:ext uri="{FF2B5EF4-FFF2-40B4-BE49-F238E27FC236}">
                <a16:creationId xmlns:a16="http://schemas.microsoft.com/office/drawing/2014/main" id="{32E4894C-3D47-61A9-9564-0489D1E28943}"/>
              </a:ext>
            </a:extLst>
          </p:cNvPr>
          <p:cNvSpPr txBox="1"/>
          <p:nvPr/>
        </p:nvSpPr>
        <p:spPr>
          <a:xfrm rot="300000">
            <a:off x="7745455" y="3492423"/>
            <a:ext cx="1826498" cy="1323439"/>
          </a:xfrm>
          <a:prstGeom prst="rect">
            <a:avLst/>
          </a:prstGeom>
          <a:noFill/>
        </p:spPr>
        <p:txBody>
          <a:bodyPr wrap="square">
            <a:spAutoFit/>
            <a:scene3d>
              <a:camera prst="orthographicFront"/>
              <a:lightRig rig="threePt" dir="t"/>
            </a:scene3d>
            <a:sp3d extrusionH="57150">
              <a:bevelT w="82550" h="38100" prst="coolSlant"/>
            </a:sp3d>
          </a:bodyPr>
          <a:lstStyle/>
          <a:p>
            <a:pPr algn="l"/>
            <a:r>
              <a:rPr lang="en-US" sz="8000" b="1" dirty="0">
                <a:ln>
                  <a:solidFill>
                    <a:schemeClr val="accent6">
                      <a:lumMod val="60000"/>
                      <a:lumOff val="40000"/>
                    </a:schemeClr>
                  </a:solidFill>
                </a:ln>
                <a:solidFill>
                  <a:schemeClr val="accent6">
                    <a:lumMod val="50000"/>
                  </a:schemeClr>
                </a:solidFill>
                <a:effectLst>
                  <a:glow rad="127000">
                    <a:schemeClr val="accent4">
                      <a:lumMod val="20000"/>
                      <a:lumOff val="80000"/>
                    </a:schemeClr>
                  </a:glow>
                  <a:outerShdw blurRad="60007" dist="310007" dir="7680000" sy="30000" kx="1300200" algn="ctr" rotWithShape="0">
                    <a:prstClr val="black">
                      <a:alpha val="32000"/>
                    </a:prstClr>
                  </a:outerShdw>
                </a:effectLst>
                <a:latin typeface="Blackadder ITC" panose="04020505051007020D02" pitchFamily="82" charset="0"/>
                <a:cs typeface="Aharoni" panose="02010803020104030203" pitchFamily="2" charset="-79"/>
              </a:rPr>
              <a:t>361</a:t>
            </a:r>
            <a:r>
              <a:rPr lang="en-US" sz="6000" b="1" dirty="0">
                <a:ln>
                  <a:solidFill>
                    <a:schemeClr val="accent6">
                      <a:lumMod val="60000"/>
                      <a:lumOff val="40000"/>
                    </a:schemeClr>
                  </a:solidFill>
                </a:ln>
                <a:solidFill>
                  <a:schemeClr val="accent6">
                    <a:lumMod val="50000"/>
                  </a:schemeClr>
                </a:solidFill>
                <a:effectLst>
                  <a:glow rad="127000">
                    <a:schemeClr val="accent4">
                      <a:lumMod val="20000"/>
                      <a:lumOff val="80000"/>
                    </a:schemeClr>
                  </a:glow>
                  <a:outerShdw blurRad="60007" dist="310007" dir="7680000" sy="30000" kx="1300200" algn="ctr" rotWithShape="0">
                    <a:prstClr val="black">
                      <a:alpha val="32000"/>
                    </a:prstClr>
                  </a:outerShdw>
                </a:effectLst>
                <a:latin typeface="Blackadder ITC" panose="04020505051007020D02" pitchFamily="82" charset="0"/>
                <a:cs typeface="Aharoni" panose="02010803020104030203" pitchFamily="2" charset="-79"/>
              </a:rPr>
              <a:t>?</a:t>
            </a:r>
            <a:endParaRPr lang="en-US" sz="8000" b="1" dirty="0">
              <a:ln>
                <a:solidFill>
                  <a:schemeClr val="accent6">
                    <a:lumMod val="60000"/>
                    <a:lumOff val="40000"/>
                  </a:schemeClr>
                </a:solidFill>
              </a:ln>
              <a:solidFill>
                <a:schemeClr val="accent6">
                  <a:lumMod val="50000"/>
                </a:schemeClr>
              </a:solidFill>
              <a:effectLst>
                <a:glow rad="127000">
                  <a:schemeClr val="accent4">
                    <a:lumMod val="20000"/>
                    <a:lumOff val="80000"/>
                  </a:schemeClr>
                </a:glow>
                <a:outerShdw blurRad="60007" dist="310007" dir="7680000" sy="30000" kx="1300200" algn="ctr" rotWithShape="0">
                  <a:prstClr val="black">
                    <a:alpha val="32000"/>
                  </a:prstClr>
                </a:outerShdw>
              </a:effectLst>
              <a:latin typeface="Blackadder ITC" panose="04020505051007020D02" pitchFamily="82" charset="0"/>
              <a:cs typeface="Aharoni" panose="02010803020104030203" pitchFamily="2" charset="-79"/>
            </a:endParaRPr>
          </a:p>
        </p:txBody>
      </p:sp>
      <p:sp>
        <p:nvSpPr>
          <p:cNvPr id="3" name="TextBox 2">
            <a:extLst>
              <a:ext uri="{FF2B5EF4-FFF2-40B4-BE49-F238E27FC236}">
                <a16:creationId xmlns:a16="http://schemas.microsoft.com/office/drawing/2014/main" id="{0BA18057-86BF-7E8C-DB49-91BC0EADEBA3}"/>
              </a:ext>
            </a:extLst>
          </p:cNvPr>
          <p:cNvSpPr txBox="1"/>
          <p:nvPr/>
        </p:nvSpPr>
        <p:spPr>
          <a:xfrm rot="960000">
            <a:off x="9701740" y="4217341"/>
            <a:ext cx="2068962"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en-US" sz="6000" b="1" dirty="0">
                <a:ln w="38100">
                  <a:solidFill>
                    <a:schemeClr val="accent4">
                      <a:lumMod val="50000"/>
                    </a:schemeClr>
                  </a:solidFill>
                </a:ln>
                <a:solidFill>
                  <a:schemeClr val="accent4"/>
                </a:solidFill>
                <a:effectLst>
                  <a:glow rad="127000">
                    <a:srgbClr val="00B0F0"/>
                  </a:glow>
                  <a:outerShdw blurRad="60007" dist="200025" dir="15000000" sy="30000" kx="-1800000" algn="bl" rotWithShape="0">
                    <a:prstClr val="black">
                      <a:alpha val="32000"/>
                    </a:prstClr>
                  </a:outerShdw>
                </a:effectLst>
                <a:latin typeface="Bauhaus 93" panose="04030905020B02020C02" pitchFamily="82" charset="0"/>
                <a:cs typeface="Aharoni" panose="02010803020104030203" pitchFamily="2" charset="-79"/>
              </a:rPr>
              <a:t>362?</a:t>
            </a:r>
            <a:endParaRPr lang="en-US" sz="3200" dirty="0">
              <a:ln w="38100">
                <a:solidFill>
                  <a:schemeClr val="accent4">
                    <a:lumMod val="50000"/>
                  </a:schemeClr>
                </a:solidFill>
              </a:ln>
              <a:solidFill>
                <a:srgbClr val="E6CD93"/>
              </a:solidFill>
              <a:effectLst>
                <a:glow rad="127000">
                  <a:srgbClr val="00B0F0"/>
                </a:glow>
              </a:effectLst>
              <a:latin typeface="Aharoni" panose="02010803020104030203" pitchFamily="2" charset="-79"/>
              <a:cs typeface="Aharoni" panose="02010803020104030203" pitchFamily="2" charset="-79"/>
            </a:endParaRPr>
          </a:p>
        </p:txBody>
      </p:sp>
      <p:sp>
        <p:nvSpPr>
          <p:cNvPr id="7" name="TextBox 6">
            <a:extLst>
              <a:ext uri="{FF2B5EF4-FFF2-40B4-BE49-F238E27FC236}">
                <a16:creationId xmlns:a16="http://schemas.microsoft.com/office/drawing/2014/main" id="{36B56E57-DBF0-B5CE-1C6D-34E2ADE403BF}"/>
              </a:ext>
            </a:extLst>
          </p:cNvPr>
          <p:cNvSpPr txBox="1"/>
          <p:nvPr/>
        </p:nvSpPr>
        <p:spPr>
          <a:xfrm rot="360000">
            <a:off x="5163241" y="5350415"/>
            <a:ext cx="1989423" cy="1015663"/>
          </a:xfrm>
          <a:prstGeom prst="rect">
            <a:avLst/>
          </a:prstGeom>
          <a:noFill/>
        </p:spPr>
        <p:txBody>
          <a:bodyPr wrap="square">
            <a:spAutoFit/>
            <a:scene3d>
              <a:camera prst="orthographicFront"/>
              <a:lightRig rig="threePt" dir="t"/>
            </a:scene3d>
            <a:sp3d extrusionH="57150">
              <a:bevelT w="82550" h="38100" prst="coolSlant"/>
            </a:sp3d>
          </a:bodyPr>
          <a:lstStyle/>
          <a:p>
            <a:pPr algn="l"/>
            <a:r>
              <a:rPr lang="en-US" sz="6000" b="1" dirty="0">
                <a:ln>
                  <a:solidFill>
                    <a:schemeClr val="bg1"/>
                  </a:solidFill>
                </a:ln>
                <a:solidFill>
                  <a:srgbClr val="FF0000"/>
                </a:solidFill>
                <a:effectLst>
                  <a:glow rad="177800">
                    <a:schemeClr val="accent4"/>
                  </a:glow>
                  <a:outerShdw blurRad="60007" dist="310007" dir="7680000" sy="30000" kx="1300200" algn="ctr" rotWithShape="0">
                    <a:prstClr val="black">
                      <a:alpha val="32000"/>
                    </a:prstClr>
                  </a:outerShdw>
                </a:effectLst>
                <a:latin typeface="Harrington" panose="04040505050A02020702" pitchFamily="82" charset="0"/>
                <a:cs typeface="Aharoni" panose="02010803020104030203" pitchFamily="2" charset="-79"/>
              </a:rPr>
              <a:t>363?</a:t>
            </a:r>
            <a:endParaRPr lang="en-US" sz="3200" b="1" dirty="0">
              <a:ln>
                <a:solidFill>
                  <a:schemeClr val="bg1"/>
                </a:solidFill>
              </a:ln>
              <a:solidFill>
                <a:srgbClr val="FF0000"/>
              </a:solidFill>
              <a:effectLst>
                <a:glow rad="177800">
                  <a:schemeClr val="accent4"/>
                </a:glow>
                <a:outerShdw blurRad="60007" dist="310007" dir="7680000" sy="30000" kx="1300200" algn="ctr" rotWithShape="0">
                  <a:prstClr val="black">
                    <a:alpha val="32000"/>
                  </a:prstClr>
                </a:outerShdw>
              </a:effectLst>
              <a:latin typeface="Harrington" panose="04040505050A02020702" pitchFamily="82" charset="0"/>
              <a:cs typeface="Aharoni" panose="02010803020104030203" pitchFamily="2" charset="-79"/>
            </a:endParaRPr>
          </a:p>
        </p:txBody>
      </p:sp>
      <p:sp>
        <p:nvSpPr>
          <p:cNvPr id="9" name="TextBox 8">
            <a:extLst>
              <a:ext uri="{FF2B5EF4-FFF2-40B4-BE49-F238E27FC236}">
                <a16:creationId xmlns:a16="http://schemas.microsoft.com/office/drawing/2014/main" id="{A4C54F14-F6F9-8F2E-93E1-C32F56F6B4EA}"/>
              </a:ext>
            </a:extLst>
          </p:cNvPr>
          <p:cNvSpPr txBox="1"/>
          <p:nvPr/>
        </p:nvSpPr>
        <p:spPr>
          <a:xfrm>
            <a:off x="7305914" y="4892938"/>
            <a:ext cx="2084691" cy="1107996"/>
          </a:xfrm>
          <a:prstGeom prst="rect">
            <a:avLst/>
          </a:prstGeom>
          <a:noFill/>
        </p:spPr>
        <p:txBody>
          <a:bodyPr wrap="square">
            <a:spAutoFit/>
            <a:scene3d>
              <a:camera prst="isometricOffAxis1Right"/>
              <a:lightRig rig="threePt" dir="t"/>
            </a:scene3d>
            <a:sp3d extrusionH="57150">
              <a:bevelT w="82550" h="38100" prst="coolSlant"/>
            </a:sp3d>
          </a:bodyPr>
          <a:lstStyle/>
          <a:p>
            <a:pPr algn="l"/>
            <a:r>
              <a:rPr lang="en-US" sz="6600" b="1" dirty="0">
                <a:ln>
                  <a:solidFill>
                    <a:schemeClr val="accent4">
                      <a:lumMod val="40000"/>
                      <a:lumOff val="60000"/>
                    </a:schemeClr>
                  </a:solidFill>
                </a:ln>
                <a:solidFill>
                  <a:srgbClr val="7030A0"/>
                </a:solidFill>
                <a:effectLst>
                  <a:glow rad="228600">
                    <a:srgbClr val="00FFFF">
                      <a:alpha val="40000"/>
                    </a:srgbClr>
                  </a:glow>
                  <a:outerShdw blurRad="60007" dist="310007" dir="7680000" sy="30000" kx="1300200" algn="ctr" rotWithShape="0">
                    <a:prstClr val="black">
                      <a:alpha val="32000"/>
                    </a:prstClr>
                  </a:outerShdw>
                </a:effectLst>
                <a:latin typeface="Forte" panose="03060902040502070203" pitchFamily="66" charset="0"/>
                <a:cs typeface="Aharoni" panose="02010803020104030203" pitchFamily="2" charset="-79"/>
              </a:rPr>
              <a:t>364?</a:t>
            </a:r>
            <a:endParaRPr lang="en-US" sz="3200" b="1" dirty="0">
              <a:ln>
                <a:solidFill>
                  <a:schemeClr val="accent4">
                    <a:lumMod val="40000"/>
                    <a:lumOff val="60000"/>
                  </a:schemeClr>
                </a:solidFill>
              </a:ln>
              <a:solidFill>
                <a:srgbClr val="7030A0"/>
              </a:solidFill>
              <a:effectLst>
                <a:glow rad="228600">
                  <a:srgbClr val="00FFFF">
                    <a:alpha val="40000"/>
                  </a:srgbClr>
                </a:glow>
                <a:outerShdw blurRad="60007" dist="310007" dir="7680000" sy="30000" kx="1300200" algn="ctr" rotWithShape="0">
                  <a:prstClr val="black">
                    <a:alpha val="32000"/>
                  </a:prstClr>
                </a:outerShdw>
              </a:effectLst>
              <a:latin typeface="Forte" panose="03060902040502070203" pitchFamily="66" charset="0"/>
              <a:cs typeface="Aharoni" panose="02010803020104030203" pitchFamily="2" charset="-79"/>
            </a:endParaRPr>
          </a:p>
        </p:txBody>
      </p:sp>
      <p:sp>
        <p:nvSpPr>
          <p:cNvPr id="10" name="TextBox 9">
            <a:extLst>
              <a:ext uri="{FF2B5EF4-FFF2-40B4-BE49-F238E27FC236}">
                <a16:creationId xmlns:a16="http://schemas.microsoft.com/office/drawing/2014/main" id="{374A0B5A-BB7A-C8DC-FD61-86B7E23583FA}"/>
              </a:ext>
            </a:extLst>
          </p:cNvPr>
          <p:cNvSpPr txBox="1"/>
          <p:nvPr/>
        </p:nvSpPr>
        <p:spPr>
          <a:xfrm rot="21060000">
            <a:off x="9303520" y="5701497"/>
            <a:ext cx="1472287" cy="744436"/>
          </a:xfrm>
          <a:prstGeom prst="rect">
            <a:avLst/>
          </a:prstGeom>
          <a:noFill/>
        </p:spPr>
        <p:txBody>
          <a:bodyPr wrap="square">
            <a:prstTxWarp prst="textDeflate">
              <a:avLst>
                <a:gd name="adj" fmla="val 0"/>
              </a:avLst>
            </a:prstTxWarp>
            <a:spAutoFit/>
            <a:scene3d>
              <a:camera prst="orthographicFront"/>
              <a:lightRig rig="threePt" dir="t"/>
            </a:scene3d>
            <a:sp3d extrusionH="57150">
              <a:bevelT w="82550" h="38100" prst="coolSlant"/>
            </a:sp3d>
          </a:bodyPr>
          <a:lstStyle/>
          <a:p>
            <a:pPr algn="l"/>
            <a:r>
              <a:rPr lang="en-US" sz="3600" b="1" dirty="0">
                <a:ln>
                  <a:solidFill>
                    <a:schemeClr val="accent1">
                      <a:lumMod val="20000"/>
                      <a:lumOff val="80000"/>
                    </a:schemeClr>
                  </a:solidFill>
                </a:ln>
                <a:solidFill>
                  <a:srgbClr val="002060"/>
                </a:solidFill>
                <a:effectLst>
                  <a:glow rad="228600">
                    <a:schemeClr val="accent5">
                      <a:satMod val="175000"/>
                      <a:alpha val="40000"/>
                    </a:schemeClr>
                  </a:glow>
                  <a:outerShdw blurRad="60007" dist="200025" dir="15000000" sy="30000" kx="-1800000" algn="bl" rotWithShape="0">
                    <a:prstClr val="black">
                      <a:alpha val="32000"/>
                    </a:prstClr>
                  </a:outerShdw>
                </a:effectLst>
                <a:latin typeface="Brush Script MT" panose="03060802040406070304" pitchFamily="66" charset="0"/>
                <a:cs typeface="Aharoni" panose="02010803020104030203" pitchFamily="2" charset="-79"/>
              </a:rPr>
              <a:t>365?</a:t>
            </a:r>
            <a:endParaRPr lang="en-US" sz="2400" b="1" dirty="0">
              <a:ln>
                <a:solidFill>
                  <a:schemeClr val="accent1">
                    <a:lumMod val="20000"/>
                    <a:lumOff val="80000"/>
                  </a:schemeClr>
                </a:solidFill>
              </a:ln>
              <a:solidFill>
                <a:srgbClr val="002060"/>
              </a:solidFill>
              <a:effectLst>
                <a:glow rad="228600">
                  <a:schemeClr val="accent5">
                    <a:satMod val="175000"/>
                    <a:alpha val="40000"/>
                  </a:schemeClr>
                </a:glow>
                <a:outerShdw blurRad="60007" dist="200025" dir="15000000" sy="30000" kx="-1800000" algn="bl" rotWithShape="0">
                  <a:prstClr val="black">
                    <a:alpha val="32000"/>
                  </a:prstClr>
                </a:outerShdw>
              </a:effectLst>
              <a:latin typeface="Brush Script MT" panose="03060802040406070304" pitchFamily="66" charset="0"/>
              <a:cs typeface="Aharoni" panose="02010803020104030203" pitchFamily="2" charset="-79"/>
            </a:endParaRPr>
          </a:p>
        </p:txBody>
      </p:sp>
    </p:spTree>
    <p:extLst>
      <p:ext uri="{BB962C8B-B14F-4D97-AF65-F5344CB8AC3E}">
        <p14:creationId xmlns:p14="http://schemas.microsoft.com/office/powerpoint/2010/main" val="14954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par>
                          <p:cTn id="27" fill="hold">
                            <p:stCondLst>
                              <p:cond delay="3000"/>
                            </p:stCondLst>
                            <p:childTnLst>
                              <p:par>
                                <p:cTn id="28" presetID="26"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80">
                                          <p:stCondLst>
                                            <p:cond delay="0"/>
                                          </p:stCondLst>
                                        </p:cTn>
                                        <p:tgtEl>
                                          <p:spTgt spid="3"/>
                                        </p:tgtEl>
                                      </p:cBhvr>
                                    </p:animEffect>
                                    <p:anim calcmode="lin" valueType="num">
                                      <p:cBhvr>
                                        <p:cTn id="3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gtEl>
                                      </p:cBhvr>
                                      <p:to x="100000" y="60000"/>
                                    </p:animScale>
                                    <p:animScale>
                                      <p:cBhvr>
                                        <p:cTn id="37" dur="166" decel="50000">
                                          <p:stCondLst>
                                            <p:cond delay="676"/>
                                          </p:stCondLst>
                                        </p:cTn>
                                        <p:tgtEl>
                                          <p:spTgt spid="3"/>
                                        </p:tgtEl>
                                      </p:cBhvr>
                                      <p:to x="100000" y="100000"/>
                                    </p:animScale>
                                    <p:animScale>
                                      <p:cBhvr>
                                        <p:cTn id="38" dur="26">
                                          <p:stCondLst>
                                            <p:cond delay="1312"/>
                                          </p:stCondLst>
                                        </p:cTn>
                                        <p:tgtEl>
                                          <p:spTgt spid="3"/>
                                        </p:tgtEl>
                                      </p:cBhvr>
                                      <p:to x="100000" y="80000"/>
                                    </p:animScale>
                                    <p:animScale>
                                      <p:cBhvr>
                                        <p:cTn id="39" dur="166" decel="50000">
                                          <p:stCondLst>
                                            <p:cond delay="1338"/>
                                          </p:stCondLst>
                                        </p:cTn>
                                        <p:tgtEl>
                                          <p:spTgt spid="3"/>
                                        </p:tgtEl>
                                      </p:cBhvr>
                                      <p:to x="100000" y="100000"/>
                                    </p:animScale>
                                    <p:animScale>
                                      <p:cBhvr>
                                        <p:cTn id="40" dur="26">
                                          <p:stCondLst>
                                            <p:cond delay="1642"/>
                                          </p:stCondLst>
                                        </p:cTn>
                                        <p:tgtEl>
                                          <p:spTgt spid="3"/>
                                        </p:tgtEl>
                                      </p:cBhvr>
                                      <p:to x="100000" y="90000"/>
                                    </p:animScale>
                                    <p:animScale>
                                      <p:cBhvr>
                                        <p:cTn id="41" dur="166" decel="50000">
                                          <p:stCondLst>
                                            <p:cond delay="1668"/>
                                          </p:stCondLst>
                                        </p:cTn>
                                        <p:tgtEl>
                                          <p:spTgt spid="3"/>
                                        </p:tgtEl>
                                      </p:cBhvr>
                                      <p:to x="100000" y="100000"/>
                                    </p:animScale>
                                    <p:animScale>
                                      <p:cBhvr>
                                        <p:cTn id="42" dur="26">
                                          <p:stCondLst>
                                            <p:cond delay="1808"/>
                                          </p:stCondLst>
                                        </p:cTn>
                                        <p:tgtEl>
                                          <p:spTgt spid="3"/>
                                        </p:tgtEl>
                                      </p:cBhvr>
                                      <p:to x="100000" y="95000"/>
                                    </p:animScale>
                                    <p:animScale>
                                      <p:cBhvr>
                                        <p:cTn id="43" dur="166" decel="50000">
                                          <p:stCondLst>
                                            <p:cond delay="1834"/>
                                          </p:stCondLst>
                                        </p:cTn>
                                        <p:tgtEl>
                                          <p:spTgt spid="3"/>
                                        </p:tgtEl>
                                      </p:cBhvr>
                                      <p:to x="100000" y="100000"/>
                                    </p:animScale>
                                  </p:childTnLst>
                                </p:cTn>
                              </p:par>
                            </p:childTnLst>
                          </p:cTn>
                        </p:par>
                        <p:par>
                          <p:cTn id="44" fill="hold">
                            <p:stCondLst>
                              <p:cond delay="5000"/>
                            </p:stCondLst>
                            <p:childTnLst>
                              <p:par>
                                <p:cTn id="45" presetID="26"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80">
                                          <p:stCondLst>
                                            <p:cond delay="0"/>
                                          </p:stCondLst>
                                        </p:cTn>
                                        <p:tgtEl>
                                          <p:spTgt spid="7"/>
                                        </p:tgtEl>
                                      </p:cBhvr>
                                    </p:animEffect>
                                    <p:anim calcmode="lin" valueType="num">
                                      <p:cBhvr>
                                        <p:cTn id="4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3" dur="26">
                                          <p:stCondLst>
                                            <p:cond delay="650"/>
                                          </p:stCondLst>
                                        </p:cTn>
                                        <p:tgtEl>
                                          <p:spTgt spid="7"/>
                                        </p:tgtEl>
                                      </p:cBhvr>
                                      <p:to x="100000" y="60000"/>
                                    </p:animScale>
                                    <p:animScale>
                                      <p:cBhvr>
                                        <p:cTn id="54" dur="166" decel="50000">
                                          <p:stCondLst>
                                            <p:cond delay="676"/>
                                          </p:stCondLst>
                                        </p:cTn>
                                        <p:tgtEl>
                                          <p:spTgt spid="7"/>
                                        </p:tgtEl>
                                      </p:cBhvr>
                                      <p:to x="100000" y="100000"/>
                                    </p:animScale>
                                    <p:animScale>
                                      <p:cBhvr>
                                        <p:cTn id="55" dur="26">
                                          <p:stCondLst>
                                            <p:cond delay="1312"/>
                                          </p:stCondLst>
                                        </p:cTn>
                                        <p:tgtEl>
                                          <p:spTgt spid="7"/>
                                        </p:tgtEl>
                                      </p:cBhvr>
                                      <p:to x="100000" y="80000"/>
                                    </p:animScale>
                                    <p:animScale>
                                      <p:cBhvr>
                                        <p:cTn id="56" dur="166" decel="50000">
                                          <p:stCondLst>
                                            <p:cond delay="1338"/>
                                          </p:stCondLst>
                                        </p:cTn>
                                        <p:tgtEl>
                                          <p:spTgt spid="7"/>
                                        </p:tgtEl>
                                      </p:cBhvr>
                                      <p:to x="100000" y="100000"/>
                                    </p:animScale>
                                    <p:animScale>
                                      <p:cBhvr>
                                        <p:cTn id="57" dur="26">
                                          <p:stCondLst>
                                            <p:cond delay="1642"/>
                                          </p:stCondLst>
                                        </p:cTn>
                                        <p:tgtEl>
                                          <p:spTgt spid="7"/>
                                        </p:tgtEl>
                                      </p:cBhvr>
                                      <p:to x="100000" y="90000"/>
                                    </p:animScale>
                                    <p:animScale>
                                      <p:cBhvr>
                                        <p:cTn id="58" dur="166" decel="50000">
                                          <p:stCondLst>
                                            <p:cond delay="1668"/>
                                          </p:stCondLst>
                                        </p:cTn>
                                        <p:tgtEl>
                                          <p:spTgt spid="7"/>
                                        </p:tgtEl>
                                      </p:cBhvr>
                                      <p:to x="100000" y="100000"/>
                                    </p:animScale>
                                    <p:animScale>
                                      <p:cBhvr>
                                        <p:cTn id="59" dur="26">
                                          <p:stCondLst>
                                            <p:cond delay="1808"/>
                                          </p:stCondLst>
                                        </p:cTn>
                                        <p:tgtEl>
                                          <p:spTgt spid="7"/>
                                        </p:tgtEl>
                                      </p:cBhvr>
                                      <p:to x="100000" y="95000"/>
                                    </p:animScale>
                                    <p:animScale>
                                      <p:cBhvr>
                                        <p:cTn id="60" dur="166" decel="50000">
                                          <p:stCondLst>
                                            <p:cond delay="1834"/>
                                          </p:stCondLst>
                                        </p:cTn>
                                        <p:tgtEl>
                                          <p:spTgt spid="7"/>
                                        </p:tgtEl>
                                      </p:cBhvr>
                                      <p:to x="100000" y="100000"/>
                                    </p:animScale>
                                  </p:childTnLst>
                                </p:cTn>
                              </p:par>
                            </p:childTnLst>
                          </p:cTn>
                        </p:par>
                        <p:par>
                          <p:cTn id="61" fill="hold">
                            <p:stCondLst>
                              <p:cond delay="7000"/>
                            </p:stCondLst>
                            <p:childTnLst>
                              <p:par>
                                <p:cTn id="62" presetID="26" presetClass="entr" presetSubtype="0"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down)">
                                      <p:cBhvr>
                                        <p:cTn id="64" dur="580">
                                          <p:stCondLst>
                                            <p:cond delay="0"/>
                                          </p:stCondLst>
                                        </p:cTn>
                                        <p:tgtEl>
                                          <p:spTgt spid="9"/>
                                        </p:tgtEl>
                                      </p:cBhvr>
                                    </p:animEffect>
                                    <p:anim calcmode="lin" valueType="num">
                                      <p:cBhvr>
                                        <p:cTn id="6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0" dur="26">
                                          <p:stCondLst>
                                            <p:cond delay="650"/>
                                          </p:stCondLst>
                                        </p:cTn>
                                        <p:tgtEl>
                                          <p:spTgt spid="9"/>
                                        </p:tgtEl>
                                      </p:cBhvr>
                                      <p:to x="100000" y="60000"/>
                                    </p:animScale>
                                    <p:animScale>
                                      <p:cBhvr>
                                        <p:cTn id="71" dur="166" decel="50000">
                                          <p:stCondLst>
                                            <p:cond delay="676"/>
                                          </p:stCondLst>
                                        </p:cTn>
                                        <p:tgtEl>
                                          <p:spTgt spid="9"/>
                                        </p:tgtEl>
                                      </p:cBhvr>
                                      <p:to x="100000" y="100000"/>
                                    </p:animScale>
                                    <p:animScale>
                                      <p:cBhvr>
                                        <p:cTn id="72" dur="26">
                                          <p:stCondLst>
                                            <p:cond delay="1312"/>
                                          </p:stCondLst>
                                        </p:cTn>
                                        <p:tgtEl>
                                          <p:spTgt spid="9"/>
                                        </p:tgtEl>
                                      </p:cBhvr>
                                      <p:to x="100000" y="80000"/>
                                    </p:animScale>
                                    <p:animScale>
                                      <p:cBhvr>
                                        <p:cTn id="73" dur="166" decel="50000">
                                          <p:stCondLst>
                                            <p:cond delay="1338"/>
                                          </p:stCondLst>
                                        </p:cTn>
                                        <p:tgtEl>
                                          <p:spTgt spid="9"/>
                                        </p:tgtEl>
                                      </p:cBhvr>
                                      <p:to x="100000" y="100000"/>
                                    </p:animScale>
                                    <p:animScale>
                                      <p:cBhvr>
                                        <p:cTn id="74" dur="26">
                                          <p:stCondLst>
                                            <p:cond delay="1642"/>
                                          </p:stCondLst>
                                        </p:cTn>
                                        <p:tgtEl>
                                          <p:spTgt spid="9"/>
                                        </p:tgtEl>
                                      </p:cBhvr>
                                      <p:to x="100000" y="90000"/>
                                    </p:animScale>
                                    <p:animScale>
                                      <p:cBhvr>
                                        <p:cTn id="75" dur="166" decel="50000">
                                          <p:stCondLst>
                                            <p:cond delay="1668"/>
                                          </p:stCondLst>
                                        </p:cTn>
                                        <p:tgtEl>
                                          <p:spTgt spid="9"/>
                                        </p:tgtEl>
                                      </p:cBhvr>
                                      <p:to x="100000" y="100000"/>
                                    </p:animScale>
                                    <p:animScale>
                                      <p:cBhvr>
                                        <p:cTn id="76" dur="26">
                                          <p:stCondLst>
                                            <p:cond delay="1808"/>
                                          </p:stCondLst>
                                        </p:cTn>
                                        <p:tgtEl>
                                          <p:spTgt spid="9"/>
                                        </p:tgtEl>
                                      </p:cBhvr>
                                      <p:to x="100000" y="95000"/>
                                    </p:animScale>
                                    <p:animScale>
                                      <p:cBhvr>
                                        <p:cTn id="77" dur="166" decel="50000">
                                          <p:stCondLst>
                                            <p:cond delay="1834"/>
                                          </p:stCondLst>
                                        </p:cTn>
                                        <p:tgtEl>
                                          <p:spTgt spid="9"/>
                                        </p:tgtEl>
                                      </p:cBhvr>
                                      <p:to x="100000" y="100000"/>
                                    </p:animScale>
                                  </p:childTnLst>
                                </p:cTn>
                              </p:par>
                            </p:childTnLst>
                          </p:cTn>
                        </p:par>
                        <p:par>
                          <p:cTn id="78" fill="hold">
                            <p:stCondLst>
                              <p:cond delay="9000"/>
                            </p:stCondLst>
                            <p:childTnLst>
                              <p:par>
                                <p:cTn id="79" presetID="26" presetClass="entr" presetSubtype="0" fill="hold" grpId="0" nodeType="after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down)">
                                      <p:cBhvr>
                                        <p:cTn id="81" dur="580">
                                          <p:stCondLst>
                                            <p:cond delay="0"/>
                                          </p:stCondLst>
                                        </p:cTn>
                                        <p:tgtEl>
                                          <p:spTgt spid="10"/>
                                        </p:tgtEl>
                                      </p:cBhvr>
                                    </p:animEffect>
                                    <p:anim calcmode="lin" valueType="num">
                                      <p:cBhvr>
                                        <p:cTn id="8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7" dur="26">
                                          <p:stCondLst>
                                            <p:cond delay="650"/>
                                          </p:stCondLst>
                                        </p:cTn>
                                        <p:tgtEl>
                                          <p:spTgt spid="10"/>
                                        </p:tgtEl>
                                      </p:cBhvr>
                                      <p:to x="100000" y="60000"/>
                                    </p:animScale>
                                    <p:animScale>
                                      <p:cBhvr>
                                        <p:cTn id="88" dur="166" decel="50000">
                                          <p:stCondLst>
                                            <p:cond delay="676"/>
                                          </p:stCondLst>
                                        </p:cTn>
                                        <p:tgtEl>
                                          <p:spTgt spid="10"/>
                                        </p:tgtEl>
                                      </p:cBhvr>
                                      <p:to x="100000" y="100000"/>
                                    </p:animScale>
                                    <p:animScale>
                                      <p:cBhvr>
                                        <p:cTn id="89" dur="26">
                                          <p:stCondLst>
                                            <p:cond delay="1312"/>
                                          </p:stCondLst>
                                        </p:cTn>
                                        <p:tgtEl>
                                          <p:spTgt spid="10"/>
                                        </p:tgtEl>
                                      </p:cBhvr>
                                      <p:to x="100000" y="80000"/>
                                    </p:animScale>
                                    <p:animScale>
                                      <p:cBhvr>
                                        <p:cTn id="90" dur="166" decel="50000">
                                          <p:stCondLst>
                                            <p:cond delay="1338"/>
                                          </p:stCondLst>
                                        </p:cTn>
                                        <p:tgtEl>
                                          <p:spTgt spid="10"/>
                                        </p:tgtEl>
                                      </p:cBhvr>
                                      <p:to x="100000" y="100000"/>
                                    </p:animScale>
                                    <p:animScale>
                                      <p:cBhvr>
                                        <p:cTn id="91" dur="26">
                                          <p:stCondLst>
                                            <p:cond delay="1642"/>
                                          </p:stCondLst>
                                        </p:cTn>
                                        <p:tgtEl>
                                          <p:spTgt spid="10"/>
                                        </p:tgtEl>
                                      </p:cBhvr>
                                      <p:to x="100000" y="90000"/>
                                    </p:animScale>
                                    <p:animScale>
                                      <p:cBhvr>
                                        <p:cTn id="92" dur="166" decel="50000">
                                          <p:stCondLst>
                                            <p:cond delay="1668"/>
                                          </p:stCondLst>
                                        </p:cTn>
                                        <p:tgtEl>
                                          <p:spTgt spid="10"/>
                                        </p:tgtEl>
                                      </p:cBhvr>
                                      <p:to x="100000" y="100000"/>
                                    </p:animScale>
                                    <p:animScale>
                                      <p:cBhvr>
                                        <p:cTn id="93" dur="26">
                                          <p:stCondLst>
                                            <p:cond delay="1808"/>
                                          </p:stCondLst>
                                        </p:cTn>
                                        <p:tgtEl>
                                          <p:spTgt spid="10"/>
                                        </p:tgtEl>
                                      </p:cBhvr>
                                      <p:to x="100000" y="95000"/>
                                    </p:animScale>
                                    <p:animScale>
                                      <p:cBhvr>
                                        <p:cTn id="9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7"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1"/>
          <p:cNvSpPr txBox="1">
            <a:spLocks/>
          </p:cNvSpPr>
          <p:nvPr/>
        </p:nvSpPr>
        <p:spPr>
          <a:xfrm>
            <a:off x="11696699" y="6439478"/>
            <a:ext cx="436425" cy="365125"/>
          </a:xfrm>
          <a:prstGeom prst="rect">
            <a:avLst/>
          </a:prstGeom>
          <a:noFill/>
          <a:scene3d>
            <a:camera prst="orthographicFront"/>
            <a:lightRig rig="threePt" dir="t"/>
          </a:scene3d>
          <a:sp3d>
            <a:bevelT w="165100" prst="coolSlan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555D82-D20F-4DB7-B3E9-7B7EAC2F87A9}" type="slidenum">
              <a:rPr lang="en-US" sz="1800" b="1" smtClean="0">
                <a:solidFill>
                  <a:schemeClr val="tx1"/>
                </a:solidFill>
              </a:rPr>
              <a:pPr algn="ctr"/>
              <a:t>10</a:t>
            </a:fld>
            <a:endParaRPr lang="en-US" sz="1800" b="1" dirty="0">
              <a:solidFill>
                <a:schemeClr val="tx1"/>
              </a:solidFill>
            </a:endParaRPr>
          </a:p>
        </p:txBody>
      </p:sp>
      <p:sp>
        <p:nvSpPr>
          <p:cNvPr id="8" name="Content Placeholder 2"/>
          <p:cNvSpPr txBox="1">
            <a:spLocks/>
          </p:cNvSpPr>
          <p:nvPr/>
        </p:nvSpPr>
        <p:spPr>
          <a:xfrm>
            <a:off x="832756" y="429203"/>
            <a:ext cx="10749644" cy="6375400"/>
          </a:xfrm>
          <a:prstGeom prst="rect">
            <a:avLst/>
          </a:prstGeom>
          <a:noFill/>
          <a:scene3d>
            <a:camera prst="orthographicFront"/>
            <a:lightRig rig="threePt" dir="t"/>
          </a:scene3d>
          <a:sp3d>
            <a:bevelT w="165100" prst="coolSlant"/>
          </a:sp3d>
        </p:spPr>
        <p:txBody>
          <a:bodyPr vert="horz" lIns="91440" tIns="45720" rIns="91440" bIns="45720" rtlCol="0">
            <a:normAutofit/>
            <a:sp3d extrusionH="57150">
              <a:bevelT w="82550" h="38100" prst="coolSlant"/>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600" b="1" dirty="0">
                <a:solidFill>
                  <a:schemeClr val="accent5">
                    <a:lumMod val="75000"/>
                  </a:schemeClr>
                </a:solidFill>
                <a:effectLst>
                  <a:glow rad="139700">
                    <a:schemeClr val="bg1">
                      <a:alpha val="78000"/>
                    </a:schemeClr>
                  </a:glow>
                </a:effectLst>
                <a:latin typeface="Comic Sans MS" panose="030F0702030302020204" pitchFamily="66" charset="0"/>
              </a:rPr>
              <a:t>Today </a:t>
            </a:r>
            <a:r>
              <a:rPr lang="en-US" dirty="0">
                <a:solidFill>
                  <a:srgbClr val="660033"/>
                </a:solidFill>
                <a:effectLst>
                  <a:glow rad="139700">
                    <a:schemeClr val="bg1">
                      <a:alpha val="78000"/>
                    </a:schemeClr>
                  </a:glow>
                </a:effectLst>
                <a:latin typeface="Comic Sans MS" panose="030F0702030302020204" pitchFamily="66" charset="0"/>
              </a:rPr>
              <a:t>[in this short introduction] </a:t>
            </a:r>
            <a:r>
              <a:rPr lang="en-US" sz="3600" b="1" dirty="0">
                <a:solidFill>
                  <a:schemeClr val="accent5">
                    <a:lumMod val="75000"/>
                  </a:schemeClr>
                </a:solidFill>
                <a:effectLst>
                  <a:glow rad="139700">
                    <a:schemeClr val="bg1">
                      <a:alpha val="78000"/>
                    </a:schemeClr>
                  </a:glow>
                </a:effectLst>
                <a:latin typeface="Comic Sans MS" panose="030F0702030302020204" pitchFamily="66" charset="0"/>
              </a:rPr>
              <a:t>this will be demonstrated on visual calendar months </a:t>
            </a:r>
            <a:br>
              <a:rPr lang="en-US" sz="3600" b="1" dirty="0">
                <a:solidFill>
                  <a:schemeClr val="accent5">
                    <a:lumMod val="75000"/>
                  </a:schemeClr>
                </a:solidFill>
                <a:effectLst>
                  <a:glow rad="139700">
                    <a:schemeClr val="bg1">
                      <a:alpha val="78000"/>
                    </a:schemeClr>
                  </a:glow>
                </a:effectLst>
                <a:latin typeface="Comic Sans MS" panose="030F0702030302020204" pitchFamily="66" charset="0"/>
              </a:rPr>
            </a:br>
            <a:r>
              <a:rPr lang="en-US" b="1" dirty="0">
                <a:solidFill>
                  <a:srgbClr val="660033"/>
                </a:solidFill>
                <a:effectLst>
                  <a:glow rad="139700">
                    <a:schemeClr val="bg1">
                      <a:alpha val="78000"/>
                    </a:schemeClr>
                  </a:glow>
                </a:effectLst>
                <a:latin typeface="Comic Sans MS" panose="030F0702030302020204" pitchFamily="66" charset="0"/>
              </a:rPr>
              <a:t>[of Sept &amp; Oct]</a:t>
            </a:r>
            <a:r>
              <a:rPr lang="en-US" sz="3600" b="1" dirty="0">
                <a:solidFill>
                  <a:schemeClr val="accent5">
                    <a:lumMod val="75000"/>
                  </a:schemeClr>
                </a:solidFill>
                <a:effectLst>
                  <a:glow rad="139700">
                    <a:schemeClr val="bg1">
                      <a:alpha val="78000"/>
                    </a:schemeClr>
                  </a:glow>
                </a:effectLst>
                <a:latin typeface="Comic Sans MS" panose="030F0702030302020204" pitchFamily="66" charset="0"/>
              </a:rPr>
              <a:t> so each one can see the differences between the final results </a:t>
            </a:r>
            <a:br>
              <a:rPr lang="en-US" sz="3600" b="1" dirty="0">
                <a:solidFill>
                  <a:schemeClr val="accent5">
                    <a:lumMod val="75000"/>
                  </a:schemeClr>
                </a:solidFill>
                <a:effectLst>
                  <a:glow rad="139700">
                    <a:schemeClr val="bg1">
                      <a:alpha val="78000"/>
                    </a:schemeClr>
                  </a:glow>
                </a:effectLst>
                <a:latin typeface="Comic Sans MS" panose="030F0702030302020204" pitchFamily="66" charset="0"/>
              </a:rPr>
            </a:br>
            <a:r>
              <a:rPr lang="en-US" sz="3600" b="1" dirty="0">
                <a:solidFill>
                  <a:schemeClr val="accent5">
                    <a:lumMod val="75000"/>
                  </a:schemeClr>
                </a:solidFill>
                <a:effectLst>
                  <a:glow rad="139700">
                    <a:schemeClr val="bg1">
                      <a:alpha val="78000"/>
                    </a:schemeClr>
                  </a:glow>
                </a:effectLst>
                <a:latin typeface="Comic Sans MS" panose="030F0702030302020204" pitchFamily="66" charset="0"/>
              </a:rPr>
              <a:t>of Part 3 and Part 4.</a:t>
            </a:r>
          </a:p>
          <a:p>
            <a:pPr>
              <a:lnSpc>
                <a:spcPct val="110000"/>
              </a:lnSpc>
            </a:pPr>
            <a:r>
              <a:rPr lang="en-US" sz="3400" b="1" dirty="0">
                <a:solidFill>
                  <a:srgbClr val="222BDC"/>
                </a:solidFill>
                <a:effectLst>
                  <a:glow rad="355600">
                    <a:schemeClr val="accent4">
                      <a:lumMod val="20000"/>
                      <a:lumOff val="80000"/>
                    </a:schemeClr>
                  </a:glow>
                  <a:outerShdw blurRad="50800" dist="50800" dir="5400000" sx="101000" sy="101000" algn="ctr" rotWithShape="0">
                    <a:srgbClr val="222BDC"/>
                  </a:outerShdw>
                </a:effectLst>
                <a:latin typeface="Comic Sans MS" panose="030F0702030302020204" pitchFamily="66" charset="0"/>
              </a:rPr>
              <a:t>This will be in preparation for the full and very detailed study of WHY </a:t>
            </a:r>
            <a:r>
              <a:rPr lang="en-US" sz="3400" b="1" dirty="0">
                <a:solidFill>
                  <a:schemeClr val="accent1">
                    <a:lumMod val="75000"/>
                  </a:schemeClr>
                </a:solidFill>
                <a:effectLst>
                  <a:glow rad="355600">
                    <a:schemeClr val="accent4">
                      <a:lumMod val="20000"/>
                      <a:lumOff val="80000"/>
                    </a:schemeClr>
                  </a:glow>
                  <a:outerShdw blurRad="50800" dist="50800" dir="5400000" sx="101000" sy="101000" algn="ctr" rotWithShape="0">
                    <a:srgbClr val="222BDC"/>
                  </a:outerShdw>
                </a:effectLst>
                <a:latin typeface="Comic Sans MS" panose="030F0702030302020204" pitchFamily="66" charset="0"/>
              </a:rPr>
              <a:t>Yahuah</a:t>
            </a:r>
            <a:r>
              <a:rPr lang="en-US" sz="3400" b="1" dirty="0">
                <a:solidFill>
                  <a:srgbClr val="222BDC"/>
                </a:solidFill>
                <a:effectLst>
                  <a:glow rad="355600">
                    <a:schemeClr val="accent4">
                      <a:lumMod val="20000"/>
                      <a:lumOff val="80000"/>
                    </a:schemeClr>
                  </a:glow>
                  <a:outerShdw blurRad="50800" dist="50800" dir="5400000" sx="101000" sy="101000" algn="ctr" rotWithShape="0">
                    <a:srgbClr val="222BDC"/>
                  </a:outerShdw>
                </a:effectLst>
                <a:latin typeface="Comic Sans MS" panose="030F0702030302020204" pitchFamily="66" charset="0"/>
              </a:rPr>
              <a:t> has NOT given permission to us to intercalate these extra </a:t>
            </a:r>
            <a:br>
              <a:rPr lang="en-US" sz="3400" b="1" dirty="0">
                <a:solidFill>
                  <a:srgbClr val="222BDC"/>
                </a:solidFill>
                <a:effectLst>
                  <a:glow rad="355600">
                    <a:schemeClr val="accent4">
                      <a:lumMod val="20000"/>
                      <a:lumOff val="80000"/>
                    </a:schemeClr>
                  </a:glow>
                  <a:outerShdw blurRad="50800" dist="50800" dir="5400000" sx="101000" sy="101000" algn="ctr" rotWithShape="0">
                    <a:srgbClr val="222BDC"/>
                  </a:outerShdw>
                </a:effectLst>
                <a:latin typeface="Comic Sans MS" panose="030F0702030302020204" pitchFamily="66" charset="0"/>
              </a:rPr>
            </a:br>
            <a:r>
              <a:rPr lang="en-US" sz="3400" b="1" dirty="0">
                <a:solidFill>
                  <a:srgbClr val="222BDC"/>
                </a:solidFill>
                <a:effectLst>
                  <a:glow rad="355600">
                    <a:schemeClr val="accent4">
                      <a:lumMod val="20000"/>
                      <a:lumOff val="80000"/>
                    </a:schemeClr>
                  </a:glow>
                  <a:outerShdw blurRad="50800" dist="50800" dir="5400000" sx="101000" sy="101000" algn="ctr" rotWithShape="0">
                    <a:srgbClr val="222BDC"/>
                  </a:outerShdw>
                </a:effectLst>
                <a:latin typeface="Comic Sans MS" panose="030F0702030302020204" pitchFamily="66" charset="0"/>
              </a:rPr>
              <a:t>5+ days anywhere as we please.</a:t>
            </a:r>
          </a:p>
          <a:p>
            <a:pPr marL="0" indent="0">
              <a:buNone/>
            </a:pPr>
            <a:r>
              <a:rPr lang="en-US" sz="3600" b="1" dirty="0">
                <a:solidFill>
                  <a:schemeClr val="accent5">
                    <a:lumMod val="75000"/>
                  </a:schemeClr>
                </a:solidFill>
                <a:effectLst>
                  <a:glow rad="139700">
                    <a:schemeClr val="bg1">
                      <a:alpha val="78000"/>
                    </a:schemeClr>
                  </a:glow>
                </a:effectLst>
                <a:latin typeface="Comic Sans MS" panose="030F0702030302020204" pitchFamily="66" charset="0"/>
              </a:rPr>
              <a:t> </a:t>
            </a:r>
          </a:p>
        </p:txBody>
      </p:sp>
      <p:pic>
        <p:nvPicPr>
          <p:cNvPr id="3" name="Picture 2">
            <a:extLst>
              <a:ext uri="{FF2B5EF4-FFF2-40B4-BE49-F238E27FC236}">
                <a16:creationId xmlns:a16="http://schemas.microsoft.com/office/drawing/2014/main" id="{E18AA185-04FF-C1C5-6922-B27D4898B81D}"/>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2188" r="97813"/>
                    </a14:imgEffect>
                  </a14:imgLayer>
                </a14:imgProps>
              </a:ext>
              <a:ext uri="{28A0092B-C50C-407E-A947-70E740481C1C}">
                <a14:useLocalDpi xmlns:a14="http://schemas.microsoft.com/office/drawing/2010/main"/>
              </a:ext>
            </a:extLst>
          </a:blip>
          <a:stretch>
            <a:fillRect/>
          </a:stretch>
        </p:blipFill>
        <p:spPr>
          <a:xfrm>
            <a:off x="7633155" y="5007564"/>
            <a:ext cx="3289664" cy="185043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19629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32" fill="hold" nodeType="after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989" y="1266457"/>
            <a:ext cx="11537045" cy="1141093"/>
          </a:xfrm>
        </p:spPr>
        <p:txBody>
          <a:bodyPr>
            <a:normAutofit/>
            <a:scene3d>
              <a:camera prst="orthographicFront"/>
              <a:lightRig rig="threePt" dir="t"/>
            </a:scene3d>
            <a:sp3d extrusionH="57150">
              <a:bevelT w="38100" h="38100"/>
            </a:sp3d>
          </a:bodyPr>
          <a:lstStyle/>
          <a:p>
            <a:pPr marL="0" indent="0" algn="ctr">
              <a:buNone/>
            </a:pPr>
            <a:r>
              <a:rPr lang="en-CA" b="1" dirty="0">
                <a:ln>
                  <a:solidFill>
                    <a:schemeClr val="accent2">
                      <a:lumMod val="50000"/>
                    </a:schemeClr>
                  </a:solidFill>
                </a:ln>
                <a:solidFill>
                  <a:srgbClr val="CC00FF"/>
                </a:solidFill>
                <a:effectLst>
                  <a:glow rad="127000">
                    <a:schemeClr val="accent4">
                      <a:lumMod val="60000"/>
                      <a:lumOff val="40000"/>
                    </a:schemeClr>
                  </a:glow>
                </a:effectLst>
                <a:latin typeface="Comic Sans MS" panose="030F0702030302020204" pitchFamily="66" charset="0"/>
              </a:rPr>
              <a:t>Please review where the dates are for the true</a:t>
            </a:r>
            <a:br>
              <a:rPr lang="en-CA" b="1" dirty="0">
                <a:ln>
                  <a:solidFill>
                    <a:schemeClr val="accent2">
                      <a:lumMod val="50000"/>
                    </a:schemeClr>
                  </a:solidFill>
                </a:ln>
                <a:solidFill>
                  <a:srgbClr val="CC00FF"/>
                </a:solidFill>
                <a:effectLst>
                  <a:glow rad="127000">
                    <a:schemeClr val="accent4">
                      <a:lumMod val="60000"/>
                      <a:lumOff val="40000"/>
                    </a:schemeClr>
                  </a:glow>
                </a:effectLst>
                <a:latin typeface="Comic Sans MS" panose="030F0702030302020204" pitchFamily="66" charset="0"/>
              </a:rPr>
            </a:br>
            <a:r>
              <a:rPr lang="en-CA" b="1" dirty="0">
                <a:ln>
                  <a:solidFill>
                    <a:schemeClr val="accent2">
                      <a:lumMod val="50000"/>
                    </a:schemeClr>
                  </a:solidFill>
                </a:ln>
                <a:solidFill>
                  <a:srgbClr val="CC00FF"/>
                </a:solidFill>
                <a:effectLst>
                  <a:glow rad="127000">
                    <a:schemeClr val="accent4">
                      <a:lumMod val="60000"/>
                      <a:lumOff val="40000"/>
                    </a:schemeClr>
                  </a:glow>
                </a:effectLst>
                <a:latin typeface="Comic Sans MS" panose="030F0702030302020204" pitchFamily="66" charset="0"/>
              </a:rPr>
              <a:t> </a:t>
            </a:r>
            <a:r>
              <a:rPr lang="en-CA" b="1" dirty="0">
                <a:ln>
                  <a:solidFill>
                    <a:sysClr val="windowText" lastClr="000000"/>
                  </a:solidFill>
                </a:ln>
                <a:solidFill>
                  <a:srgbClr val="0070C0"/>
                </a:solidFill>
                <a:effectLst>
                  <a:glow rad="127000">
                    <a:schemeClr val="accent4">
                      <a:lumMod val="60000"/>
                      <a:lumOff val="40000"/>
                    </a:schemeClr>
                  </a:glow>
                </a:effectLst>
                <a:latin typeface="Comic Sans MS" panose="030F0702030302020204" pitchFamily="66" charset="0"/>
              </a:rPr>
              <a:t>Covenant Calendar </a:t>
            </a:r>
            <a:r>
              <a:rPr lang="en-CA" b="1" dirty="0">
                <a:ln>
                  <a:solidFill>
                    <a:schemeClr val="accent2">
                      <a:lumMod val="50000"/>
                    </a:schemeClr>
                  </a:solidFill>
                </a:ln>
                <a:solidFill>
                  <a:srgbClr val="CC00FF"/>
                </a:solidFill>
                <a:effectLst>
                  <a:glow rad="127000">
                    <a:schemeClr val="accent4">
                      <a:lumMod val="60000"/>
                      <a:lumOff val="40000"/>
                    </a:schemeClr>
                  </a:glow>
                </a:effectLst>
                <a:latin typeface="Comic Sans MS" panose="030F0702030302020204" pitchFamily="66" charset="0"/>
              </a:rPr>
              <a:t>Months 6 &amp; 7 in 29 CE.  </a:t>
            </a:r>
            <a:endParaRPr lang="en-CA" b="1" dirty="0">
              <a:ln>
                <a:solidFill>
                  <a:schemeClr val="accent2">
                    <a:lumMod val="50000"/>
                  </a:schemeClr>
                </a:solidFill>
              </a:ln>
              <a:solidFill>
                <a:schemeClr val="accent2">
                  <a:lumMod val="50000"/>
                </a:schemeClr>
              </a:solidFill>
              <a:effectLst>
                <a:glow rad="127000">
                  <a:schemeClr val="accent4">
                    <a:lumMod val="60000"/>
                    <a:lumOff val="40000"/>
                  </a:schemeClr>
                </a:glow>
              </a:effectLst>
            </a:endParaRPr>
          </a:p>
        </p:txBody>
      </p:sp>
      <p:sp>
        <p:nvSpPr>
          <p:cNvPr id="4" name="Slide Number Placeholder 3"/>
          <p:cNvSpPr>
            <a:spLocks noGrp="1"/>
          </p:cNvSpPr>
          <p:nvPr>
            <p:ph type="sldNum" sz="quarter" idx="12"/>
          </p:nvPr>
        </p:nvSpPr>
        <p:spPr>
          <a:xfrm>
            <a:off x="8610599" y="6356350"/>
            <a:ext cx="3407229" cy="365125"/>
          </a:xfrm>
        </p:spPr>
        <p:txBody>
          <a:bodyPr/>
          <a:lstStyle/>
          <a:p>
            <a:fld id="{0B555D82-D20F-4DB7-B3E9-7B7EAC2F87A9}" type="slidenum">
              <a:rPr lang="en-US" sz="1400" b="1" smtClean="0">
                <a:solidFill>
                  <a:schemeClr val="tx1">
                    <a:lumMod val="75000"/>
                    <a:lumOff val="25000"/>
                  </a:schemeClr>
                </a:solidFill>
              </a:rPr>
              <a:t>11</a:t>
            </a:fld>
            <a:endParaRPr lang="en-US" b="1" dirty="0">
              <a:solidFill>
                <a:schemeClr val="tx1">
                  <a:lumMod val="75000"/>
                  <a:lumOff val="25000"/>
                </a:schemeClr>
              </a:solidFill>
            </a:endParaRPr>
          </a:p>
        </p:txBody>
      </p:sp>
      <p:sp>
        <p:nvSpPr>
          <p:cNvPr id="8" name="Title 1"/>
          <p:cNvSpPr txBox="1">
            <a:spLocks/>
          </p:cNvSpPr>
          <p:nvPr/>
        </p:nvSpPr>
        <p:spPr>
          <a:xfrm>
            <a:off x="203197" y="331311"/>
            <a:ext cx="11814630" cy="860222"/>
          </a:xfrm>
          <a:prstGeom prst="rect">
            <a:avLst/>
          </a:prstGeom>
          <a:solidFill>
            <a:srgbClr val="F5CCC2">
              <a:alpha val="49000"/>
            </a:srgbClr>
          </a:solidFill>
          <a:ln w="57150">
            <a:solidFill>
              <a:srgbClr val="89706C"/>
            </a:solidFill>
          </a:ln>
          <a:scene3d>
            <a:camera prst="orthographicFront"/>
            <a:lightRig rig="threePt" dir="t"/>
          </a:scene3d>
          <a:sp3d>
            <a:bevelT prst="angle"/>
          </a:sp3d>
        </p:spPr>
        <p:txBody>
          <a:bodyPr vert="horz" lIns="91440" tIns="45720" rIns="91440" bIns="45720" rtlCol="0" anchor="b">
            <a:normAutofit fontScale="90000"/>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n>
                  <a:solidFill>
                    <a:srgbClr val="002060"/>
                  </a:solidFill>
                </a:ln>
                <a:solidFill>
                  <a:srgbClr val="89706C"/>
                </a:solidFill>
                <a:latin typeface="Lucida Calligraphy" panose="03010101010101010101" pitchFamily="66" charset="0"/>
              </a:rPr>
              <a:t>Covenant Calendar Count: Months 6 &amp; 7</a:t>
            </a:r>
            <a:endParaRPr lang="en-US" dirty="0">
              <a:ln>
                <a:solidFill>
                  <a:srgbClr val="002060"/>
                </a:solidFill>
              </a:ln>
              <a:solidFill>
                <a:srgbClr val="89706C"/>
              </a:solidFill>
              <a:latin typeface="Lucida Calligraphy" panose="03010101010101010101"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0374" y="2660905"/>
            <a:ext cx="3682479" cy="3466214"/>
          </a:xfrm>
          <a:prstGeom prst="rect">
            <a:avLst/>
          </a:prstGeom>
          <a:ln w="76200">
            <a:solidFill>
              <a:schemeClr val="accent2">
                <a:lumMod val="75000"/>
              </a:schemeClr>
            </a:solidFill>
          </a:ln>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45218" y="2650494"/>
            <a:ext cx="3682478" cy="3476625"/>
          </a:xfrm>
          <a:prstGeom prst="rect">
            <a:avLst/>
          </a:prstGeom>
          <a:ln w="76200">
            <a:solidFill>
              <a:srgbClr val="500050"/>
            </a:solidFill>
          </a:ln>
        </p:spPr>
      </p:pic>
      <p:sp>
        <p:nvSpPr>
          <p:cNvPr id="11" name="TextBox 10"/>
          <p:cNvSpPr txBox="1"/>
          <p:nvPr/>
        </p:nvSpPr>
        <p:spPr>
          <a:xfrm>
            <a:off x="977607" y="5235792"/>
            <a:ext cx="3808481"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200" b="1" dirty="0">
                <a:ln>
                  <a:solidFill>
                    <a:schemeClr val="accent6">
                      <a:lumMod val="50000"/>
                    </a:schemeClr>
                  </a:solidFill>
                </a:ln>
                <a:solidFill>
                  <a:srgbClr val="92D050"/>
                </a:solidFill>
                <a:effectLst>
                  <a:glow rad="228600">
                    <a:schemeClr val="accent6">
                      <a:satMod val="175000"/>
                      <a:alpha val="40000"/>
                    </a:schemeClr>
                  </a:glow>
                </a:effectLst>
                <a:latin typeface="Arial Rounded MT Bold" panose="020F0704030504030204" pitchFamily="34" charset="0"/>
              </a:rPr>
              <a:t>6</a:t>
            </a:r>
            <a:r>
              <a:rPr lang="en-US" sz="3200" b="1" baseline="30000" dirty="0">
                <a:ln>
                  <a:solidFill>
                    <a:schemeClr val="accent6">
                      <a:lumMod val="50000"/>
                    </a:schemeClr>
                  </a:solidFill>
                </a:ln>
                <a:solidFill>
                  <a:srgbClr val="92D050"/>
                </a:solidFill>
                <a:effectLst>
                  <a:glow rad="228600">
                    <a:schemeClr val="accent6">
                      <a:satMod val="175000"/>
                      <a:alpha val="40000"/>
                    </a:schemeClr>
                  </a:glow>
                </a:effectLst>
                <a:latin typeface="Arial Rounded MT Bold" panose="020F0704030504030204" pitchFamily="34" charset="0"/>
              </a:rPr>
              <a:t>th</a:t>
            </a:r>
            <a:r>
              <a:rPr lang="en-US" sz="3200" b="1" dirty="0">
                <a:ln>
                  <a:solidFill>
                    <a:schemeClr val="accent6">
                      <a:lumMod val="50000"/>
                    </a:schemeClr>
                  </a:solidFill>
                </a:ln>
                <a:solidFill>
                  <a:srgbClr val="92D050"/>
                </a:solidFill>
                <a:effectLst>
                  <a:glow rad="228600">
                    <a:schemeClr val="accent6">
                      <a:satMod val="175000"/>
                      <a:alpha val="40000"/>
                    </a:schemeClr>
                  </a:glow>
                </a:effectLst>
                <a:latin typeface="Arial Rounded MT Bold" panose="020F0704030504030204" pitchFamily="34" charset="0"/>
              </a:rPr>
              <a:t> Month - Aug 20</a:t>
            </a:r>
            <a:endParaRPr lang="en-CA" sz="3200" b="1" dirty="0">
              <a:ln>
                <a:solidFill>
                  <a:schemeClr val="accent6">
                    <a:lumMod val="50000"/>
                  </a:schemeClr>
                </a:solidFill>
              </a:ln>
              <a:solidFill>
                <a:srgbClr val="92D050"/>
              </a:solidFill>
              <a:effectLst>
                <a:glow rad="228600">
                  <a:schemeClr val="accent6">
                    <a:satMod val="175000"/>
                    <a:alpha val="40000"/>
                  </a:schemeClr>
                </a:glow>
              </a:effectLst>
              <a:latin typeface="Arial Rounded MT Bold" panose="020F0704030504030204" pitchFamily="34" charset="0"/>
            </a:endParaRPr>
          </a:p>
        </p:txBody>
      </p:sp>
      <p:sp>
        <p:nvSpPr>
          <p:cNvPr id="12" name="TextBox 11"/>
          <p:cNvSpPr txBox="1"/>
          <p:nvPr/>
        </p:nvSpPr>
        <p:spPr>
          <a:xfrm>
            <a:off x="7378554" y="5225492"/>
            <a:ext cx="3786784"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200" b="1" dirty="0">
                <a:solidFill>
                  <a:srgbClr val="0070C0"/>
                </a:solidFill>
                <a:effectLst>
                  <a:glow rad="266700">
                    <a:schemeClr val="accent1">
                      <a:satMod val="175000"/>
                      <a:alpha val="40000"/>
                    </a:schemeClr>
                  </a:glow>
                </a:effectLst>
                <a:latin typeface="Arial Rounded MT Bold" panose="020F0704030504030204" pitchFamily="34" charset="0"/>
              </a:rPr>
              <a:t>7</a:t>
            </a:r>
            <a:r>
              <a:rPr lang="en-US" sz="3200" b="1" baseline="30000" dirty="0">
                <a:solidFill>
                  <a:srgbClr val="0070C0"/>
                </a:solidFill>
                <a:effectLst>
                  <a:glow rad="266700">
                    <a:schemeClr val="accent1">
                      <a:satMod val="175000"/>
                      <a:alpha val="40000"/>
                    </a:schemeClr>
                  </a:glow>
                </a:effectLst>
                <a:latin typeface="Arial Rounded MT Bold" panose="020F0704030504030204" pitchFamily="34" charset="0"/>
              </a:rPr>
              <a:t>th</a:t>
            </a:r>
            <a:r>
              <a:rPr lang="en-US" sz="3200" b="1" dirty="0">
                <a:solidFill>
                  <a:srgbClr val="0070C0"/>
                </a:solidFill>
                <a:effectLst>
                  <a:glow rad="266700">
                    <a:schemeClr val="accent1">
                      <a:satMod val="175000"/>
                      <a:alpha val="40000"/>
                    </a:schemeClr>
                  </a:glow>
                </a:effectLst>
                <a:latin typeface="Arial Rounded MT Bold" panose="020F0704030504030204" pitchFamily="34" charset="0"/>
              </a:rPr>
              <a:t> Month - Sep 19 </a:t>
            </a:r>
            <a:endParaRPr lang="en-CA" sz="2000" b="1" dirty="0">
              <a:solidFill>
                <a:srgbClr val="0070C0"/>
              </a:solidFill>
              <a:effectLst>
                <a:glow rad="266700">
                  <a:schemeClr val="accent1">
                    <a:satMod val="175000"/>
                    <a:alpha val="40000"/>
                  </a:schemeClr>
                </a:glow>
              </a:effectLst>
              <a:latin typeface="Arial Rounded MT Bold" panose="020F0704030504030204" pitchFamily="34" charset="0"/>
            </a:endParaRPr>
          </a:p>
        </p:txBody>
      </p:sp>
      <p:sp>
        <p:nvSpPr>
          <p:cNvPr id="13" name="Rectangle 12"/>
          <p:cNvSpPr/>
          <p:nvPr/>
        </p:nvSpPr>
        <p:spPr>
          <a:xfrm>
            <a:off x="4312109" y="4218306"/>
            <a:ext cx="401692" cy="285794"/>
          </a:xfrm>
          <a:prstGeom prst="rect">
            <a:avLst/>
          </a:prstGeom>
          <a:noFill/>
          <a:ln w="38100">
            <a:solidFill>
              <a:schemeClr val="accent2">
                <a:lumMod val="75000"/>
              </a:schemeClr>
            </a:solidFill>
          </a:ln>
          <a:effectLst>
            <a:glow rad="228600">
              <a:schemeClr val="accent6">
                <a:satMod val="175000"/>
                <a:alpha val="40000"/>
              </a:schemeClr>
            </a:glow>
          </a:effectLst>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4" name="Rectangle 13"/>
          <p:cNvSpPr/>
          <p:nvPr/>
        </p:nvSpPr>
        <p:spPr>
          <a:xfrm>
            <a:off x="8082927" y="4583316"/>
            <a:ext cx="401692" cy="285794"/>
          </a:xfrm>
          <a:prstGeom prst="rect">
            <a:avLst/>
          </a:prstGeom>
          <a:noFill/>
          <a:ln w="38100">
            <a:solidFill>
              <a:schemeClr val="accent2">
                <a:lumMod val="50000"/>
              </a:schemeClr>
            </a:solidFill>
          </a:ln>
          <a:effectLst>
            <a:glow rad="228600">
              <a:schemeClr val="accent1">
                <a:satMod val="175000"/>
                <a:alpha val="40000"/>
              </a:schemeClr>
            </a:glow>
          </a:effectLst>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5" name="Content Placeholder 2"/>
          <p:cNvSpPr txBox="1">
            <a:spLocks/>
          </p:cNvSpPr>
          <p:nvPr/>
        </p:nvSpPr>
        <p:spPr>
          <a:xfrm>
            <a:off x="4844435" y="2397741"/>
            <a:ext cx="2489200" cy="2251956"/>
          </a:xfrm>
          <a:prstGeom prst="rect">
            <a:avLst/>
          </a:prstGeom>
          <a:effectLst>
            <a:glow rad="127000">
              <a:srgbClr val="000000"/>
            </a:glow>
          </a:effectLst>
        </p:spPr>
        <p:txBody>
          <a:bodyPr vert="horz" lIns="91440" tIns="45720" rIns="91440" bIns="45720" rtlCol="0">
            <a:noAutofit/>
            <a:scene3d>
              <a:camera prst="orthographicFront"/>
              <a:lightRig rig="threePt" dir="t"/>
            </a:scene3d>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3600" b="1" dirty="0">
                <a:ln>
                  <a:solidFill>
                    <a:schemeClr val="accent2">
                      <a:lumMod val="50000"/>
                    </a:schemeClr>
                  </a:solidFill>
                </a:ln>
                <a:solidFill>
                  <a:srgbClr val="500050"/>
                </a:solidFill>
                <a:effectLst>
                  <a:glow rad="127000">
                    <a:schemeClr val="accent4">
                      <a:lumMod val="60000"/>
                      <a:lumOff val="40000"/>
                    </a:schemeClr>
                  </a:glow>
                </a:effectLst>
                <a:latin typeface="Comic Sans MS" panose="030F0702030302020204" pitchFamily="66" charset="0"/>
              </a:rPr>
              <a:t>Summer</a:t>
            </a:r>
            <a:br>
              <a:rPr lang="en-CA" sz="3600" b="1" dirty="0">
                <a:ln>
                  <a:solidFill>
                    <a:schemeClr val="accent2">
                      <a:lumMod val="50000"/>
                    </a:schemeClr>
                  </a:solidFill>
                </a:ln>
                <a:solidFill>
                  <a:schemeClr val="accent2">
                    <a:lumMod val="50000"/>
                  </a:schemeClr>
                </a:solidFill>
                <a:effectLst>
                  <a:glow rad="127000">
                    <a:schemeClr val="accent4">
                      <a:lumMod val="60000"/>
                      <a:lumOff val="40000"/>
                    </a:schemeClr>
                  </a:glow>
                </a:effectLst>
                <a:latin typeface="Comic Sans MS" panose="030F0702030302020204" pitchFamily="66" charset="0"/>
              </a:rPr>
            </a:br>
            <a:r>
              <a:rPr lang="en-CA" sz="3600" b="1" dirty="0">
                <a:ln>
                  <a:solidFill>
                    <a:schemeClr val="accent2">
                      <a:lumMod val="50000"/>
                    </a:schemeClr>
                  </a:solidFill>
                </a:ln>
                <a:solidFill>
                  <a:srgbClr val="CC00FF"/>
                </a:solidFill>
                <a:effectLst>
                  <a:glow rad="127000">
                    <a:schemeClr val="accent4">
                      <a:lumMod val="60000"/>
                      <a:lumOff val="40000"/>
                    </a:schemeClr>
                  </a:glow>
                </a:effectLst>
                <a:latin typeface="Comic Sans MS" panose="030F0702030302020204" pitchFamily="66" charset="0"/>
              </a:rPr>
              <a:t>Shadow</a:t>
            </a:r>
            <a:br>
              <a:rPr lang="en-CA" sz="3600" b="1" dirty="0">
                <a:ln>
                  <a:solidFill>
                    <a:schemeClr val="accent2">
                      <a:lumMod val="50000"/>
                    </a:schemeClr>
                  </a:solidFill>
                </a:ln>
                <a:solidFill>
                  <a:srgbClr val="CC00FF"/>
                </a:solidFill>
                <a:effectLst>
                  <a:glow rad="127000">
                    <a:schemeClr val="accent4">
                      <a:lumMod val="60000"/>
                      <a:lumOff val="40000"/>
                    </a:schemeClr>
                  </a:glow>
                </a:effectLst>
                <a:latin typeface="Comic Sans MS" panose="030F0702030302020204" pitchFamily="66" charset="0"/>
              </a:rPr>
            </a:br>
            <a:r>
              <a:rPr lang="en-CA" sz="3600" b="1" dirty="0">
                <a:ln>
                  <a:solidFill>
                    <a:schemeClr val="accent2">
                      <a:lumMod val="50000"/>
                    </a:schemeClr>
                  </a:solidFill>
                </a:ln>
                <a:solidFill>
                  <a:srgbClr val="CC00FF"/>
                </a:solidFill>
                <a:effectLst>
                  <a:glow rad="127000">
                    <a:schemeClr val="accent4">
                      <a:lumMod val="60000"/>
                      <a:lumOff val="40000"/>
                    </a:schemeClr>
                  </a:glow>
                </a:effectLst>
                <a:latin typeface="Comic Sans MS" panose="030F0702030302020204" pitchFamily="66" charset="0"/>
              </a:rPr>
              <a:t>Sign</a:t>
            </a:r>
            <a:r>
              <a:rPr lang="en-CA" sz="3600" b="1" dirty="0">
                <a:ln>
                  <a:solidFill>
                    <a:schemeClr val="accent2">
                      <a:lumMod val="50000"/>
                    </a:schemeClr>
                  </a:solidFill>
                </a:ln>
                <a:solidFill>
                  <a:schemeClr val="accent2">
                    <a:lumMod val="50000"/>
                  </a:schemeClr>
                </a:solidFill>
                <a:effectLst>
                  <a:glow rad="127000">
                    <a:schemeClr val="accent4">
                      <a:lumMod val="60000"/>
                      <a:lumOff val="40000"/>
                    </a:schemeClr>
                  </a:glow>
                </a:effectLst>
                <a:latin typeface="Comic Sans MS" panose="030F0702030302020204" pitchFamily="66" charset="0"/>
              </a:rPr>
              <a:t> </a:t>
            </a:r>
            <a:br>
              <a:rPr lang="en-CA" sz="3600" b="1" dirty="0">
                <a:ln>
                  <a:solidFill>
                    <a:schemeClr val="accent2">
                      <a:lumMod val="50000"/>
                    </a:schemeClr>
                  </a:solidFill>
                </a:ln>
                <a:solidFill>
                  <a:schemeClr val="accent2">
                    <a:lumMod val="50000"/>
                  </a:schemeClr>
                </a:solidFill>
                <a:effectLst>
                  <a:glow rad="127000">
                    <a:schemeClr val="accent4">
                      <a:lumMod val="60000"/>
                      <a:lumOff val="40000"/>
                    </a:schemeClr>
                  </a:glow>
                </a:effectLst>
                <a:latin typeface="Comic Sans MS" panose="030F0702030302020204" pitchFamily="66" charset="0"/>
              </a:rPr>
            </a:br>
            <a:r>
              <a:rPr lang="en-CA" sz="3600" b="1" dirty="0">
                <a:ln>
                  <a:solidFill>
                    <a:schemeClr val="accent2">
                      <a:lumMod val="50000"/>
                    </a:schemeClr>
                  </a:solidFill>
                </a:ln>
                <a:solidFill>
                  <a:schemeClr val="accent2">
                    <a:lumMod val="50000"/>
                  </a:schemeClr>
                </a:solidFill>
                <a:effectLst>
                  <a:glow rad="127000">
                    <a:schemeClr val="accent4">
                      <a:lumMod val="60000"/>
                      <a:lumOff val="40000"/>
                    </a:schemeClr>
                  </a:glow>
                </a:effectLst>
                <a:latin typeface="Comic Sans MS" panose="030F0702030302020204" pitchFamily="66" charset="0"/>
              </a:rPr>
              <a:t>Date: </a:t>
            </a:r>
            <a:br>
              <a:rPr lang="en-CA" sz="3600" b="1" dirty="0">
                <a:ln>
                  <a:solidFill>
                    <a:schemeClr val="accent2">
                      <a:lumMod val="50000"/>
                    </a:schemeClr>
                  </a:solidFill>
                </a:ln>
                <a:solidFill>
                  <a:schemeClr val="accent2">
                    <a:lumMod val="50000"/>
                  </a:schemeClr>
                </a:solidFill>
                <a:effectLst>
                  <a:glow rad="127000">
                    <a:schemeClr val="accent4">
                      <a:lumMod val="60000"/>
                      <a:lumOff val="40000"/>
                    </a:schemeClr>
                  </a:glow>
                </a:effectLst>
                <a:latin typeface="Comic Sans MS" panose="030F0702030302020204" pitchFamily="66" charset="0"/>
              </a:rPr>
            </a:br>
            <a:r>
              <a:rPr lang="en-CA" sz="3600" b="1" dirty="0">
                <a:ln>
                  <a:solidFill>
                    <a:schemeClr val="accent2">
                      <a:lumMod val="50000"/>
                    </a:schemeClr>
                  </a:solidFill>
                </a:ln>
                <a:solidFill>
                  <a:schemeClr val="accent2">
                    <a:lumMod val="50000"/>
                  </a:schemeClr>
                </a:solidFill>
                <a:effectLst>
                  <a:glow rad="127000">
                    <a:schemeClr val="accent4">
                      <a:lumMod val="60000"/>
                      <a:lumOff val="40000"/>
                    </a:schemeClr>
                  </a:glow>
                </a:effectLst>
                <a:latin typeface="Comic Sans MS" panose="030F0702030302020204" pitchFamily="66" charset="0"/>
              </a:rPr>
              <a:t>Sep 25</a:t>
            </a:r>
            <a:r>
              <a:rPr lang="en-CA" sz="3600" b="1" baseline="30000" dirty="0">
                <a:ln>
                  <a:solidFill>
                    <a:schemeClr val="accent2">
                      <a:lumMod val="50000"/>
                    </a:schemeClr>
                  </a:solidFill>
                </a:ln>
                <a:solidFill>
                  <a:schemeClr val="accent2">
                    <a:lumMod val="50000"/>
                  </a:schemeClr>
                </a:solidFill>
                <a:effectLst>
                  <a:glow rad="127000">
                    <a:schemeClr val="accent4">
                      <a:lumMod val="60000"/>
                      <a:lumOff val="40000"/>
                    </a:schemeClr>
                  </a:glow>
                </a:effectLst>
                <a:latin typeface="Comic Sans MS" panose="030F0702030302020204" pitchFamily="66" charset="0"/>
              </a:rPr>
              <a:t>th</a:t>
            </a:r>
            <a:endParaRPr lang="en-CA" sz="3600" b="1" dirty="0">
              <a:ln>
                <a:solidFill>
                  <a:schemeClr val="accent2">
                    <a:lumMod val="50000"/>
                  </a:schemeClr>
                </a:solidFill>
              </a:ln>
              <a:solidFill>
                <a:schemeClr val="accent2">
                  <a:lumMod val="50000"/>
                </a:schemeClr>
              </a:solidFill>
              <a:effectLst>
                <a:glow rad="127000">
                  <a:schemeClr val="accent4">
                    <a:lumMod val="60000"/>
                    <a:lumOff val="40000"/>
                  </a:schemeClr>
                </a:glow>
              </a:effectLst>
            </a:endParaRPr>
          </a:p>
        </p:txBody>
      </p:sp>
      <p:sp>
        <p:nvSpPr>
          <p:cNvPr id="16" name="Decagon 15"/>
          <p:cNvSpPr/>
          <p:nvPr/>
        </p:nvSpPr>
        <p:spPr>
          <a:xfrm>
            <a:off x="7482472" y="4902451"/>
            <a:ext cx="483587" cy="391416"/>
          </a:xfrm>
          <a:prstGeom prst="decagon">
            <a:avLst/>
          </a:prstGeom>
          <a:noFill/>
          <a:ln w="57150">
            <a:solidFill>
              <a:schemeClr val="accent2">
                <a:lumMod val="50000"/>
              </a:schemeClr>
            </a:solidFill>
          </a:ln>
          <a:effectLst>
            <a:glow rad="127000">
              <a:schemeClr val="accent4">
                <a:lumMod val="60000"/>
                <a:lumOff val="40000"/>
                <a:alpha val="64000"/>
              </a:schemeClr>
            </a:glow>
            <a:reflection blurRad="6350" stA="52000" endA="300" endPos="35000" dir="5400000" sy="-100000" algn="bl" rotWithShape="0"/>
          </a:effectLst>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7" name="Bent Arrow 6"/>
          <p:cNvSpPr/>
          <p:nvPr/>
        </p:nvSpPr>
        <p:spPr>
          <a:xfrm flipV="1">
            <a:off x="6515100" y="4902451"/>
            <a:ext cx="882942" cy="292390"/>
          </a:xfrm>
          <a:prstGeom prst="bentArrow">
            <a:avLst/>
          </a:prstGeom>
          <a:solidFill>
            <a:schemeClr val="accent2"/>
          </a:solidFill>
          <a:ln>
            <a:solidFill>
              <a:schemeClr val="accent2">
                <a:lumMod val="50000"/>
              </a:schemeClr>
            </a:solidFill>
          </a:ln>
          <a:effectLst>
            <a:glow rad="127000">
              <a:schemeClr val="accent4">
                <a:lumMod val="60000"/>
                <a:lumOff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Rounded Rectangle 29">
            <a:extLst>
              <a:ext uri="{FF2B5EF4-FFF2-40B4-BE49-F238E27FC236}">
                <a16:creationId xmlns:a16="http://schemas.microsoft.com/office/drawing/2014/main" id="{D05437FA-E334-52D8-6294-FE1694B69BF6}"/>
              </a:ext>
            </a:extLst>
          </p:cNvPr>
          <p:cNvSpPr/>
          <p:nvPr/>
        </p:nvSpPr>
        <p:spPr>
          <a:xfrm>
            <a:off x="5065353" y="6291094"/>
            <a:ext cx="2087810" cy="359305"/>
          </a:xfrm>
          <a:prstGeom prst="roundRect">
            <a:avLst>
              <a:gd name="adj" fmla="val 50000"/>
            </a:avLst>
          </a:prstGeom>
          <a:solidFill>
            <a:schemeClr val="bg1"/>
          </a:solidFill>
          <a:ln w="76200">
            <a:solidFill>
              <a:srgbClr val="FFFF00"/>
            </a:solidFill>
          </a:ln>
          <a:effectLst>
            <a:glow rad="228600">
              <a:schemeClr val="accent5">
                <a:satMod val="175000"/>
                <a:alpha val="96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29 CE</a:t>
            </a:r>
            <a:r>
              <a:rPr kumimoji="0" lang="en-CA" sz="2400" b="0" i="0" u="none" strike="noStrike" kern="1200" cap="none" spc="0" normalizeH="0" baseline="0" noProof="0" dirty="0">
                <a:ln>
                  <a:noFill/>
                </a:ln>
                <a:solidFill>
                  <a:prstClr val="black"/>
                </a:solidFill>
                <a:effectLst/>
                <a:uLnTx/>
                <a:uFillTx/>
                <a:latin typeface="Trebuchet MS"/>
                <a:ea typeface="+mn-ea"/>
                <a:cs typeface="+mn-cs"/>
              </a:rPr>
              <a:t>/</a:t>
            </a:r>
            <a:r>
              <a:rPr kumimoji="0" lang="en-CA" sz="2400" b="0" i="0" u="sng"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30</a:t>
            </a:r>
            <a:r>
              <a:rPr kumimoji="0" lang="en-CA" sz="2400"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 </a:t>
            </a:r>
            <a:r>
              <a:rPr kumimoji="0" lang="en-CA" sz="2400" b="0" i="0" u="none"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CC</a:t>
            </a:r>
          </a:p>
        </p:txBody>
      </p:sp>
      <p:sp>
        <p:nvSpPr>
          <p:cNvPr id="2" name="Rectangle 1">
            <a:extLst>
              <a:ext uri="{FF2B5EF4-FFF2-40B4-BE49-F238E27FC236}">
                <a16:creationId xmlns:a16="http://schemas.microsoft.com/office/drawing/2014/main" id="{CD10D895-D512-4634-B99B-C2824E31DBE9}"/>
              </a:ext>
            </a:extLst>
          </p:cNvPr>
          <p:cNvSpPr/>
          <p:nvPr/>
        </p:nvSpPr>
        <p:spPr>
          <a:xfrm>
            <a:off x="5065353" y="5293867"/>
            <a:ext cx="967894" cy="359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b="1" dirty="0">
                <a:ln>
                  <a:solidFill>
                    <a:schemeClr val="accent6">
                      <a:lumMod val="50000"/>
                    </a:schemeClr>
                  </a:solidFill>
                </a:ln>
                <a:solidFill>
                  <a:schemeClr val="accent6">
                    <a:lumMod val="75000"/>
                  </a:schemeClr>
                </a:solidFill>
              </a:rPr>
              <a:t>1</a:t>
            </a:r>
            <a:r>
              <a:rPr lang="en-CA" b="1" baseline="30000" dirty="0">
                <a:ln>
                  <a:solidFill>
                    <a:schemeClr val="accent6">
                      <a:lumMod val="50000"/>
                    </a:schemeClr>
                  </a:solidFill>
                </a:ln>
                <a:solidFill>
                  <a:schemeClr val="accent6">
                    <a:lumMod val="75000"/>
                  </a:schemeClr>
                </a:solidFill>
              </a:rPr>
              <a:t>st</a:t>
            </a:r>
            <a:r>
              <a:rPr lang="en-CA" b="1" dirty="0">
                <a:ln>
                  <a:solidFill>
                    <a:schemeClr val="accent6">
                      <a:lumMod val="50000"/>
                    </a:schemeClr>
                  </a:solidFill>
                </a:ln>
                <a:solidFill>
                  <a:schemeClr val="accent6">
                    <a:lumMod val="75000"/>
                  </a:schemeClr>
                </a:solidFill>
              </a:rPr>
              <a:t> cycle</a:t>
            </a:r>
          </a:p>
        </p:txBody>
      </p:sp>
      <p:cxnSp>
        <p:nvCxnSpPr>
          <p:cNvPr id="17" name="Straight Arrow Connector 16">
            <a:extLst>
              <a:ext uri="{FF2B5EF4-FFF2-40B4-BE49-F238E27FC236}">
                <a16:creationId xmlns:a16="http://schemas.microsoft.com/office/drawing/2014/main" id="{7D7B5831-8443-4C47-A9C5-69C9283405D3}"/>
              </a:ext>
            </a:extLst>
          </p:cNvPr>
          <p:cNvCxnSpPr>
            <a:cxnSpLocks/>
          </p:cNvCxnSpPr>
          <p:nvPr/>
        </p:nvCxnSpPr>
        <p:spPr>
          <a:xfrm flipH="1" flipV="1">
            <a:off x="4813447" y="4583316"/>
            <a:ext cx="457800" cy="710551"/>
          </a:xfrm>
          <a:prstGeom prst="straightConnector1">
            <a:avLst/>
          </a:prstGeom>
          <a:ln w="57150">
            <a:solidFill>
              <a:schemeClr val="accent6">
                <a:lumMod val="75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4128515-6012-4D09-AC46-13463E8157C7}"/>
              </a:ext>
            </a:extLst>
          </p:cNvPr>
          <p:cNvSpPr/>
          <p:nvPr/>
        </p:nvSpPr>
        <p:spPr>
          <a:xfrm>
            <a:off x="8337474" y="3491958"/>
            <a:ext cx="967894" cy="359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b="1" dirty="0">
                <a:ln>
                  <a:solidFill>
                    <a:srgbClr val="002060"/>
                  </a:solidFill>
                </a:ln>
                <a:solidFill>
                  <a:srgbClr val="0070C0"/>
                </a:solidFill>
              </a:rPr>
              <a:t>1</a:t>
            </a:r>
            <a:r>
              <a:rPr lang="en-CA" b="1" baseline="30000" dirty="0">
                <a:ln>
                  <a:solidFill>
                    <a:srgbClr val="002060"/>
                  </a:solidFill>
                </a:ln>
                <a:solidFill>
                  <a:srgbClr val="0070C0"/>
                </a:solidFill>
              </a:rPr>
              <a:t>st</a:t>
            </a:r>
            <a:r>
              <a:rPr lang="en-CA" b="1" dirty="0">
                <a:ln>
                  <a:solidFill>
                    <a:srgbClr val="002060"/>
                  </a:solidFill>
                </a:ln>
                <a:solidFill>
                  <a:srgbClr val="0070C0"/>
                </a:solidFill>
              </a:rPr>
              <a:t> cycle</a:t>
            </a:r>
          </a:p>
        </p:txBody>
      </p:sp>
      <p:cxnSp>
        <p:nvCxnSpPr>
          <p:cNvPr id="21" name="Straight Arrow Connector 20">
            <a:extLst>
              <a:ext uri="{FF2B5EF4-FFF2-40B4-BE49-F238E27FC236}">
                <a16:creationId xmlns:a16="http://schemas.microsoft.com/office/drawing/2014/main" id="{675FBE63-840E-4EF6-9812-BA0060D8E020}"/>
              </a:ext>
            </a:extLst>
          </p:cNvPr>
          <p:cNvCxnSpPr>
            <a:cxnSpLocks/>
          </p:cNvCxnSpPr>
          <p:nvPr/>
        </p:nvCxnSpPr>
        <p:spPr>
          <a:xfrm flipH="1">
            <a:off x="8484619" y="3791587"/>
            <a:ext cx="125980" cy="712513"/>
          </a:xfrm>
          <a:prstGeom prst="straightConnector1">
            <a:avLst/>
          </a:prstGeom>
          <a:ln w="57150">
            <a:solidFill>
              <a:srgbClr val="0070C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08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par>
                                <p:cTn id="42" presetID="14" presetClass="entr" presetSubtype="10" fill="hold" nodeType="withEffect">
                                  <p:stCondLst>
                                    <p:cond delay="1250"/>
                                  </p:stCondLst>
                                  <p:childTnLst>
                                    <p:set>
                                      <p:cBhvr>
                                        <p:cTn id="43" dur="1" fill="hold">
                                          <p:stCondLst>
                                            <p:cond delay="0"/>
                                          </p:stCondLst>
                                        </p:cTn>
                                        <p:tgtEl>
                                          <p:spTgt spid="17"/>
                                        </p:tgtEl>
                                        <p:attrNameLst>
                                          <p:attrName>style.visibility</p:attrName>
                                        </p:attrNameLst>
                                      </p:cBhvr>
                                      <p:to>
                                        <p:strVal val="visible"/>
                                      </p:to>
                                    </p:set>
                                    <p:animEffect transition="in" filter="randombar(horizontal)">
                                      <p:cBhvr>
                                        <p:cTn id="44" dur="750"/>
                                        <p:tgtEl>
                                          <p:spTgt spid="17"/>
                                        </p:tgtEl>
                                      </p:cBhvr>
                                    </p:animEffect>
                                  </p:childTnLst>
                                </p:cTn>
                              </p:par>
                              <p:par>
                                <p:cTn id="45" presetID="14" presetClass="entr" presetSubtype="10" fill="hold" grpId="0" nodeType="withEffect">
                                  <p:stCondLst>
                                    <p:cond delay="1250"/>
                                  </p:stCondLst>
                                  <p:childTnLst>
                                    <p:set>
                                      <p:cBhvr>
                                        <p:cTn id="46" dur="1" fill="hold">
                                          <p:stCondLst>
                                            <p:cond delay="0"/>
                                          </p:stCondLst>
                                        </p:cTn>
                                        <p:tgtEl>
                                          <p:spTgt spid="2"/>
                                        </p:tgtEl>
                                        <p:attrNameLst>
                                          <p:attrName>style.visibility</p:attrName>
                                        </p:attrNameLst>
                                      </p:cBhvr>
                                      <p:to>
                                        <p:strVal val="visible"/>
                                      </p:to>
                                    </p:set>
                                    <p:animEffect transition="in" filter="randombar(horizontal)">
                                      <p:cBhvr>
                                        <p:cTn id="47" dur="75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80">
                                          <p:stCondLst>
                                            <p:cond delay="0"/>
                                          </p:stCondLst>
                                        </p:cTn>
                                        <p:tgtEl>
                                          <p:spTgt spid="12"/>
                                        </p:tgtEl>
                                      </p:cBhvr>
                                    </p:animEffect>
                                    <p:anim calcmode="lin" valueType="num">
                                      <p:cBhvr>
                                        <p:cTn id="5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8" dur="26">
                                          <p:stCondLst>
                                            <p:cond delay="650"/>
                                          </p:stCondLst>
                                        </p:cTn>
                                        <p:tgtEl>
                                          <p:spTgt spid="12"/>
                                        </p:tgtEl>
                                      </p:cBhvr>
                                      <p:to x="100000" y="60000"/>
                                    </p:animScale>
                                    <p:animScale>
                                      <p:cBhvr>
                                        <p:cTn id="59" dur="166" decel="50000">
                                          <p:stCondLst>
                                            <p:cond delay="676"/>
                                          </p:stCondLst>
                                        </p:cTn>
                                        <p:tgtEl>
                                          <p:spTgt spid="12"/>
                                        </p:tgtEl>
                                      </p:cBhvr>
                                      <p:to x="100000" y="100000"/>
                                    </p:animScale>
                                    <p:animScale>
                                      <p:cBhvr>
                                        <p:cTn id="60" dur="26">
                                          <p:stCondLst>
                                            <p:cond delay="1312"/>
                                          </p:stCondLst>
                                        </p:cTn>
                                        <p:tgtEl>
                                          <p:spTgt spid="12"/>
                                        </p:tgtEl>
                                      </p:cBhvr>
                                      <p:to x="100000" y="80000"/>
                                    </p:animScale>
                                    <p:animScale>
                                      <p:cBhvr>
                                        <p:cTn id="61" dur="166" decel="50000">
                                          <p:stCondLst>
                                            <p:cond delay="1338"/>
                                          </p:stCondLst>
                                        </p:cTn>
                                        <p:tgtEl>
                                          <p:spTgt spid="12"/>
                                        </p:tgtEl>
                                      </p:cBhvr>
                                      <p:to x="100000" y="100000"/>
                                    </p:animScale>
                                    <p:animScale>
                                      <p:cBhvr>
                                        <p:cTn id="62" dur="26">
                                          <p:stCondLst>
                                            <p:cond delay="1642"/>
                                          </p:stCondLst>
                                        </p:cTn>
                                        <p:tgtEl>
                                          <p:spTgt spid="12"/>
                                        </p:tgtEl>
                                      </p:cBhvr>
                                      <p:to x="100000" y="90000"/>
                                    </p:animScale>
                                    <p:animScale>
                                      <p:cBhvr>
                                        <p:cTn id="63" dur="166" decel="50000">
                                          <p:stCondLst>
                                            <p:cond delay="1668"/>
                                          </p:stCondLst>
                                        </p:cTn>
                                        <p:tgtEl>
                                          <p:spTgt spid="12"/>
                                        </p:tgtEl>
                                      </p:cBhvr>
                                      <p:to x="100000" y="100000"/>
                                    </p:animScale>
                                    <p:animScale>
                                      <p:cBhvr>
                                        <p:cTn id="64" dur="26">
                                          <p:stCondLst>
                                            <p:cond delay="1808"/>
                                          </p:stCondLst>
                                        </p:cTn>
                                        <p:tgtEl>
                                          <p:spTgt spid="12"/>
                                        </p:tgtEl>
                                      </p:cBhvr>
                                      <p:to x="100000" y="95000"/>
                                    </p:animScale>
                                    <p:animScale>
                                      <p:cBhvr>
                                        <p:cTn id="65" dur="166" decel="50000">
                                          <p:stCondLst>
                                            <p:cond delay="1834"/>
                                          </p:stCondLst>
                                        </p:cTn>
                                        <p:tgtEl>
                                          <p:spTgt spid="12"/>
                                        </p:tgtEl>
                                      </p:cBhvr>
                                      <p:to x="100000" y="100000"/>
                                    </p:animScale>
                                  </p:childTnLst>
                                </p:cTn>
                              </p:par>
                              <p:par>
                                <p:cTn id="66" presetID="26" presetClass="entr" presetSubtype="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down)">
                                      <p:cBhvr>
                                        <p:cTn id="68" dur="580">
                                          <p:stCondLst>
                                            <p:cond delay="0"/>
                                          </p:stCondLst>
                                        </p:cTn>
                                        <p:tgtEl>
                                          <p:spTgt spid="14"/>
                                        </p:tgtEl>
                                      </p:cBhvr>
                                    </p:animEffect>
                                    <p:anim calcmode="lin" valueType="num">
                                      <p:cBhvr>
                                        <p:cTn id="6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4" dur="26">
                                          <p:stCondLst>
                                            <p:cond delay="650"/>
                                          </p:stCondLst>
                                        </p:cTn>
                                        <p:tgtEl>
                                          <p:spTgt spid="14"/>
                                        </p:tgtEl>
                                      </p:cBhvr>
                                      <p:to x="100000" y="60000"/>
                                    </p:animScale>
                                    <p:animScale>
                                      <p:cBhvr>
                                        <p:cTn id="75" dur="166" decel="50000">
                                          <p:stCondLst>
                                            <p:cond delay="676"/>
                                          </p:stCondLst>
                                        </p:cTn>
                                        <p:tgtEl>
                                          <p:spTgt spid="14"/>
                                        </p:tgtEl>
                                      </p:cBhvr>
                                      <p:to x="100000" y="100000"/>
                                    </p:animScale>
                                    <p:animScale>
                                      <p:cBhvr>
                                        <p:cTn id="76" dur="26">
                                          <p:stCondLst>
                                            <p:cond delay="1312"/>
                                          </p:stCondLst>
                                        </p:cTn>
                                        <p:tgtEl>
                                          <p:spTgt spid="14"/>
                                        </p:tgtEl>
                                      </p:cBhvr>
                                      <p:to x="100000" y="80000"/>
                                    </p:animScale>
                                    <p:animScale>
                                      <p:cBhvr>
                                        <p:cTn id="77" dur="166" decel="50000">
                                          <p:stCondLst>
                                            <p:cond delay="1338"/>
                                          </p:stCondLst>
                                        </p:cTn>
                                        <p:tgtEl>
                                          <p:spTgt spid="14"/>
                                        </p:tgtEl>
                                      </p:cBhvr>
                                      <p:to x="100000" y="100000"/>
                                    </p:animScale>
                                    <p:animScale>
                                      <p:cBhvr>
                                        <p:cTn id="78" dur="26">
                                          <p:stCondLst>
                                            <p:cond delay="1642"/>
                                          </p:stCondLst>
                                        </p:cTn>
                                        <p:tgtEl>
                                          <p:spTgt spid="14"/>
                                        </p:tgtEl>
                                      </p:cBhvr>
                                      <p:to x="100000" y="90000"/>
                                    </p:animScale>
                                    <p:animScale>
                                      <p:cBhvr>
                                        <p:cTn id="79" dur="166" decel="50000">
                                          <p:stCondLst>
                                            <p:cond delay="1668"/>
                                          </p:stCondLst>
                                        </p:cTn>
                                        <p:tgtEl>
                                          <p:spTgt spid="14"/>
                                        </p:tgtEl>
                                      </p:cBhvr>
                                      <p:to x="100000" y="100000"/>
                                    </p:animScale>
                                    <p:animScale>
                                      <p:cBhvr>
                                        <p:cTn id="80" dur="26">
                                          <p:stCondLst>
                                            <p:cond delay="1808"/>
                                          </p:stCondLst>
                                        </p:cTn>
                                        <p:tgtEl>
                                          <p:spTgt spid="14"/>
                                        </p:tgtEl>
                                      </p:cBhvr>
                                      <p:to x="100000" y="95000"/>
                                    </p:animScale>
                                    <p:animScale>
                                      <p:cBhvr>
                                        <p:cTn id="81" dur="166" decel="50000">
                                          <p:stCondLst>
                                            <p:cond delay="1834"/>
                                          </p:stCondLst>
                                        </p:cTn>
                                        <p:tgtEl>
                                          <p:spTgt spid="14"/>
                                        </p:tgtEl>
                                      </p:cBhvr>
                                      <p:to x="100000" y="100000"/>
                                    </p:animScale>
                                  </p:childTnLst>
                                </p:cTn>
                              </p:par>
                              <p:par>
                                <p:cTn id="82" presetID="14" presetClass="entr" presetSubtype="10" fill="hold" nodeType="withEffect">
                                  <p:stCondLst>
                                    <p:cond delay="1250"/>
                                  </p:stCondLst>
                                  <p:childTnLst>
                                    <p:set>
                                      <p:cBhvr>
                                        <p:cTn id="83" dur="1" fill="hold">
                                          <p:stCondLst>
                                            <p:cond delay="0"/>
                                          </p:stCondLst>
                                        </p:cTn>
                                        <p:tgtEl>
                                          <p:spTgt spid="21"/>
                                        </p:tgtEl>
                                        <p:attrNameLst>
                                          <p:attrName>style.visibility</p:attrName>
                                        </p:attrNameLst>
                                      </p:cBhvr>
                                      <p:to>
                                        <p:strVal val="visible"/>
                                      </p:to>
                                    </p:set>
                                    <p:animEffect transition="in" filter="randombar(horizontal)">
                                      <p:cBhvr>
                                        <p:cTn id="84" dur="500"/>
                                        <p:tgtEl>
                                          <p:spTgt spid="21"/>
                                        </p:tgtEl>
                                      </p:cBhvr>
                                    </p:animEffect>
                                  </p:childTnLst>
                                </p:cTn>
                              </p:par>
                              <p:par>
                                <p:cTn id="85" presetID="14" presetClass="entr" presetSubtype="10" fill="hold" grpId="0" nodeType="withEffect">
                                  <p:stCondLst>
                                    <p:cond delay="1250"/>
                                  </p:stCondLst>
                                  <p:childTnLst>
                                    <p:set>
                                      <p:cBhvr>
                                        <p:cTn id="86" dur="1" fill="hold">
                                          <p:stCondLst>
                                            <p:cond delay="0"/>
                                          </p:stCondLst>
                                        </p:cTn>
                                        <p:tgtEl>
                                          <p:spTgt spid="20"/>
                                        </p:tgtEl>
                                        <p:attrNameLst>
                                          <p:attrName>style.visibility</p:attrName>
                                        </p:attrNameLst>
                                      </p:cBhvr>
                                      <p:to>
                                        <p:strVal val="visible"/>
                                      </p:to>
                                    </p:set>
                                    <p:animEffect transition="in" filter="randombar(horizontal)">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1000"/>
                                        <p:tgtEl>
                                          <p:spTgt spid="15"/>
                                        </p:tgtEl>
                                      </p:cBhvr>
                                    </p:animEffect>
                                    <p:anim calcmode="lin" valueType="num">
                                      <p:cBhvr>
                                        <p:cTn id="93" dur="1000" fill="hold"/>
                                        <p:tgtEl>
                                          <p:spTgt spid="15"/>
                                        </p:tgtEl>
                                        <p:attrNameLst>
                                          <p:attrName>ppt_x</p:attrName>
                                        </p:attrNameLst>
                                      </p:cBhvr>
                                      <p:tavLst>
                                        <p:tav tm="0">
                                          <p:val>
                                            <p:strVal val="#ppt_x"/>
                                          </p:val>
                                        </p:tav>
                                        <p:tav tm="100000">
                                          <p:val>
                                            <p:strVal val="#ppt_x"/>
                                          </p:val>
                                        </p:tav>
                                      </p:tavLst>
                                    </p:anim>
                                    <p:anim calcmode="lin" valueType="num">
                                      <p:cBhvr>
                                        <p:cTn id="94" dur="1000" fill="hold"/>
                                        <p:tgtEl>
                                          <p:spTgt spid="15"/>
                                        </p:tgtEl>
                                        <p:attrNameLst>
                                          <p:attrName>ppt_y</p:attrName>
                                        </p:attrNameLst>
                                      </p:cBhvr>
                                      <p:tavLst>
                                        <p:tav tm="0">
                                          <p:val>
                                            <p:strVal val="#ppt_y-.1"/>
                                          </p:val>
                                        </p:tav>
                                        <p:tav tm="100000">
                                          <p:val>
                                            <p:strVal val="#ppt_y"/>
                                          </p:val>
                                        </p:tav>
                                      </p:tavLst>
                                    </p:anim>
                                  </p:childTnLst>
                                </p:cTn>
                              </p:par>
                            </p:childTnLst>
                          </p:cTn>
                        </p:par>
                        <p:par>
                          <p:cTn id="95" fill="hold">
                            <p:stCondLst>
                              <p:cond delay="1000"/>
                            </p:stCondLst>
                            <p:childTnLst>
                              <p:par>
                                <p:cTn id="96" presetID="22" presetClass="entr" presetSubtype="8" fill="hold" grpId="0" nodeType="afterEffect">
                                  <p:stCondLst>
                                    <p:cond delay="1000"/>
                                  </p:stCondLst>
                                  <p:childTnLst>
                                    <p:set>
                                      <p:cBhvr>
                                        <p:cTn id="97" dur="1" fill="hold">
                                          <p:stCondLst>
                                            <p:cond delay="0"/>
                                          </p:stCondLst>
                                        </p:cTn>
                                        <p:tgtEl>
                                          <p:spTgt spid="7"/>
                                        </p:tgtEl>
                                        <p:attrNameLst>
                                          <p:attrName>style.visibility</p:attrName>
                                        </p:attrNameLst>
                                      </p:cBhvr>
                                      <p:to>
                                        <p:strVal val="visible"/>
                                      </p:to>
                                    </p:set>
                                    <p:animEffect transition="in" filter="wipe(left)">
                                      <p:cBhvr>
                                        <p:cTn id="98" dur="1000"/>
                                        <p:tgtEl>
                                          <p:spTgt spid="7"/>
                                        </p:tgtEl>
                                      </p:cBhvr>
                                    </p:animEffect>
                                  </p:childTnLst>
                                </p:cTn>
                              </p:par>
                            </p:childTnLst>
                          </p:cTn>
                        </p:par>
                        <p:par>
                          <p:cTn id="99" fill="hold">
                            <p:stCondLst>
                              <p:cond delay="3000"/>
                            </p:stCondLst>
                            <p:childTnLst>
                              <p:par>
                                <p:cTn id="100" presetID="21" presetClass="entr" presetSubtype="2" fill="hold" grpId="0" nodeType="after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wheel(2)">
                                      <p:cBhvr>
                                        <p:cTn id="10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2" grpId="0"/>
      <p:bldP spid="13" grpId="0" animBg="1"/>
      <p:bldP spid="14" grpId="0" animBg="1"/>
      <p:bldP spid="15" grpId="0"/>
      <p:bldP spid="16" grpId="0" animBg="1"/>
      <p:bldP spid="7" grpId="0" animBg="1"/>
      <p:bldP spid="2"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1"/>
          <p:cNvSpPr txBox="1">
            <a:spLocks/>
          </p:cNvSpPr>
          <p:nvPr/>
        </p:nvSpPr>
        <p:spPr>
          <a:xfrm>
            <a:off x="11696699" y="6526566"/>
            <a:ext cx="436425" cy="365125"/>
          </a:xfrm>
          <a:prstGeom prst="rect">
            <a:avLst/>
          </a:prstGeom>
          <a:noFill/>
          <a:scene3d>
            <a:camera prst="orthographicFront"/>
            <a:lightRig rig="threePt" dir="t"/>
          </a:scene3d>
          <a:sp3d>
            <a:bevelT w="165100" prst="coolSlan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555D82-D20F-4DB7-B3E9-7B7EAC2F87A9}" type="slidenum">
              <a:rPr lang="en-US" b="1" smtClean="0">
                <a:solidFill>
                  <a:schemeClr val="tx1"/>
                </a:solidFill>
              </a:rPr>
              <a:pPr algn="ctr"/>
              <a:t>12</a:t>
            </a:fld>
            <a:endParaRPr lang="en-US" b="1" dirty="0">
              <a:solidFill>
                <a:schemeClr val="tx1"/>
              </a:solidFill>
            </a:endParaRPr>
          </a:p>
        </p:txBody>
      </p:sp>
      <p:pic>
        <p:nvPicPr>
          <p:cNvPr id="2" name="Picture 1">
            <a:extLst>
              <a:ext uri="{FF2B5EF4-FFF2-40B4-BE49-F238E27FC236}">
                <a16:creationId xmlns:a16="http://schemas.microsoft.com/office/drawing/2014/main" id="{08E7FB0C-CEE3-D299-0649-CB2400E7A5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3819" y="2796080"/>
            <a:ext cx="3893039" cy="3819303"/>
          </a:xfrm>
          <a:prstGeom prst="rect">
            <a:avLst/>
          </a:prstGeom>
          <a:ln w="76200">
            <a:solidFill>
              <a:srgbClr val="C00000"/>
            </a:solidFill>
          </a:ln>
        </p:spPr>
      </p:pic>
      <p:sp>
        <p:nvSpPr>
          <p:cNvPr id="3" name="Rectangle 2">
            <a:extLst>
              <a:ext uri="{FF2B5EF4-FFF2-40B4-BE49-F238E27FC236}">
                <a16:creationId xmlns:a16="http://schemas.microsoft.com/office/drawing/2014/main" id="{55C357DA-F3CC-B26B-F991-678BE8D6D904}"/>
              </a:ext>
            </a:extLst>
          </p:cNvPr>
          <p:cNvSpPr/>
          <p:nvPr/>
        </p:nvSpPr>
        <p:spPr>
          <a:xfrm>
            <a:off x="3095406" y="4849328"/>
            <a:ext cx="2580582" cy="417783"/>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D217AB88-6D80-F42F-FAF2-BBCDD6A1AB32}"/>
              </a:ext>
            </a:extLst>
          </p:cNvPr>
          <p:cNvSpPr/>
          <p:nvPr/>
        </p:nvSpPr>
        <p:spPr>
          <a:xfrm>
            <a:off x="5069484" y="4450386"/>
            <a:ext cx="1886863" cy="365852"/>
          </a:xfrm>
          <a:prstGeom prst="rect">
            <a:avLst/>
          </a:prstGeom>
          <a:solidFill>
            <a:srgbClr val="FF0000">
              <a:alpha val="20000"/>
            </a:srgbClr>
          </a:solidFill>
          <a:ln w="38100">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 name="Pentagon 7">
            <a:extLst>
              <a:ext uri="{FF2B5EF4-FFF2-40B4-BE49-F238E27FC236}">
                <a16:creationId xmlns:a16="http://schemas.microsoft.com/office/drawing/2014/main" id="{EC2A4689-F129-B739-E5DA-5EFAF64E4C17}"/>
              </a:ext>
            </a:extLst>
          </p:cNvPr>
          <p:cNvSpPr/>
          <p:nvPr/>
        </p:nvSpPr>
        <p:spPr>
          <a:xfrm>
            <a:off x="6474183" y="4391958"/>
            <a:ext cx="508499" cy="458952"/>
          </a:xfrm>
          <a:prstGeom prst="pentagon">
            <a:avLst/>
          </a:prstGeom>
          <a:solidFill>
            <a:srgbClr val="00FFFF">
              <a:alpha val="32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5BD9C0F2-5723-A7DF-2408-047C231E0714}"/>
              </a:ext>
            </a:extLst>
          </p:cNvPr>
          <p:cNvSpPr txBox="1"/>
          <p:nvPr/>
        </p:nvSpPr>
        <p:spPr>
          <a:xfrm>
            <a:off x="3420742" y="3632431"/>
            <a:ext cx="3098506"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222BDC"/>
                </a:solidFill>
                <a:latin typeface="Arial Rounded MT Bold" panose="020F0704030504030204" pitchFamily="34" charset="0"/>
              </a:rPr>
              <a:t>Israel 29 CE  </a:t>
            </a:r>
            <a:r>
              <a:rPr lang="en-US" b="1" dirty="0">
                <a:solidFill>
                  <a:srgbClr val="222BDC"/>
                </a:solidFill>
                <a:latin typeface="Arial Rounded MT Bold" panose="020F0704030504030204" pitchFamily="34" charset="0"/>
              </a:rPr>
              <a:t>7</a:t>
            </a:r>
            <a:r>
              <a:rPr lang="en-US" b="1" baseline="30000" dirty="0">
                <a:solidFill>
                  <a:srgbClr val="222BDC"/>
                </a:solidFill>
                <a:latin typeface="Arial Rounded MT Bold" panose="020F0704030504030204" pitchFamily="34" charset="0"/>
              </a:rPr>
              <a:t>th</a:t>
            </a:r>
            <a:r>
              <a:rPr lang="en-US" b="1" dirty="0">
                <a:solidFill>
                  <a:srgbClr val="222BDC"/>
                </a:solidFill>
                <a:latin typeface="Arial Rounded MT Bold" panose="020F0704030504030204" pitchFamily="34" charset="0"/>
              </a:rPr>
              <a:t> Month</a:t>
            </a:r>
            <a:endParaRPr lang="en-CA" b="1" dirty="0">
              <a:solidFill>
                <a:srgbClr val="222BDC"/>
              </a:solidFill>
              <a:latin typeface="Arial Rounded MT Bold" panose="020F0704030504030204" pitchFamily="34" charset="0"/>
            </a:endParaRPr>
          </a:p>
        </p:txBody>
      </p:sp>
      <p:sp>
        <p:nvSpPr>
          <p:cNvPr id="17" name="Plaque 16">
            <a:extLst>
              <a:ext uri="{FF2B5EF4-FFF2-40B4-BE49-F238E27FC236}">
                <a16:creationId xmlns:a16="http://schemas.microsoft.com/office/drawing/2014/main" id="{DE66FC87-C2D8-99ED-671E-C1A01C23C6D2}"/>
              </a:ext>
            </a:extLst>
          </p:cNvPr>
          <p:cNvSpPr/>
          <p:nvPr/>
        </p:nvSpPr>
        <p:spPr>
          <a:xfrm>
            <a:off x="4866691" y="4853943"/>
            <a:ext cx="466798" cy="414728"/>
          </a:xfrm>
          <a:prstGeom prst="plaque">
            <a:avLst/>
          </a:prstGeom>
          <a:solidFill>
            <a:srgbClr val="002060">
              <a:alpha val="30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9" name="Pentagon 18">
            <a:extLst>
              <a:ext uri="{FF2B5EF4-FFF2-40B4-BE49-F238E27FC236}">
                <a16:creationId xmlns:a16="http://schemas.microsoft.com/office/drawing/2014/main" id="{33A4BF31-DAA6-17A6-451D-EDEE63E8D727}"/>
              </a:ext>
            </a:extLst>
          </p:cNvPr>
          <p:cNvSpPr/>
          <p:nvPr/>
        </p:nvSpPr>
        <p:spPr>
          <a:xfrm>
            <a:off x="5383561" y="4811058"/>
            <a:ext cx="508499" cy="458952"/>
          </a:xfrm>
          <a:prstGeom prst="pentagon">
            <a:avLst/>
          </a:prstGeom>
          <a:solidFill>
            <a:srgbClr val="00FFFF">
              <a:alpha val="32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2" name="Title 1">
            <a:extLst>
              <a:ext uri="{FF2B5EF4-FFF2-40B4-BE49-F238E27FC236}">
                <a16:creationId xmlns:a16="http://schemas.microsoft.com/office/drawing/2014/main" id="{21DF3219-8B39-330E-C376-AEB39CE6C373}"/>
              </a:ext>
            </a:extLst>
          </p:cNvPr>
          <p:cNvSpPr txBox="1">
            <a:spLocks/>
          </p:cNvSpPr>
          <p:nvPr/>
        </p:nvSpPr>
        <p:spPr>
          <a:xfrm>
            <a:off x="810610" y="276295"/>
            <a:ext cx="10600978" cy="1794733"/>
          </a:xfrm>
          <a:prstGeom prst="rect">
            <a:avLst/>
          </a:prstGeom>
          <a:solidFill>
            <a:schemeClr val="accent2">
              <a:lumMod val="40000"/>
              <a:lumOff val="60000"/>
            </a:schemeClr>
          </a:solidFill>
          <a:ln w="57150">
            <a:solidFill>
              <a:srgbClr val="C00000"/>
            </a:solidFill>
          </a:ln>
          <a:effectLst>
            <a:glow rad="228600">
              <a:schemeClr val="accent4">
                <a:satMod val="175000"/>
                <a:alpha val="40000"/>
              </a:schemeClr>
            </a:glow>
          </a:effectLst>
          <a:scene3d>
            <a:camera prst="orthographicFront"/>
            <a:lightRig rig="threePt" dir="t"/>
          </a:scene3d>
          <a:sp3d>
            <a:bevelT w="114300" prst="artDeco"/>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spcAft>
                <a:spcPts val="1200"/>
              </a:spcAft>
            </a:pPr>
            <a:r>
              <a:rPr lang="en-US" sz="3600" b="1" dirty="0">
                <a:solidFill>
                  <a:srgbClr val="7030A0"/>
                </a:solidFill>
                <a:effectLst>
                  <a:outerShdw blurRad="50800" dist="38100" algn="l" rotWithShape="0">
                    <a:prstClr val="black">
                      <a:alpha val="40000"/>
                    </a:prstClr>
                  </a:outerShdw>
                </a:effectLst>
                <a:latin typeface="Comic Sans MS" panose="030F0702030302020204" pitchFamily="66" charset="0"/>
              </a:rPr>
              <a:t>(1) In John 7 the Sukkot Feasts of both </a:t>
            </a:r>
            <a:r>
              <a:rPr lang="en-US" sz="3600" b="1" dirty="0">
                <a:solidFill>
                  <a:srgbClr val="C00000"/>
                </a:solidFill>
                <a:effectLst>
                  <a:outerShdw blurRad="50800" dist="38100" algn="l" rotWithShape="0">
                    <a:prstClr val="black">
                      <a:alpha val="40000"/>
                    </a:prstClr>
                  </a:outerShdw>
                </a:effectLst>
                <a:latin typeface="Comic Sans MS" panose="030F0702030302020204" pitchFamily="66" charset="0"/>
              </a:rPr>
              <a:t>Lunar</a:t>
            </a:r>
            <a:r>
              <a:rPr lang="en-US" sz="3600" b="1" dirty="0">
                <a:solidFill>
                  <a:srgbClr val="7030A0"/>
                </a:solidFill>
                <a:effectLst>
                  <a:outerShdw blurRad="50800" dist="38100" algn="l" rotWithShape="0">
                    <a:prstClr val="black">
                      <a:alpha val="40000"/>
                    </a:prstClr>
                  </a:outerShdw>
                </a:effectLst>
                <a:latin typeface="Comic Sans MS" panose="030F0702030302020204" pitchFamily="66" charset="0"/>
              </a:rPr>
              <a:t> &amp; </a:t>
            </a:r>
            <a:r>
              <a:rPr lang="en-US" sz="3600" b="1" dirty="0">
                <a:solidFill>
                  <a:srgbClr val="0070C0"/>
                </a:solidFill>
                <a:effectLst>
                  <a:outerShdw blurRad="50800" dist="38100" algn="l" rotWithShape="0">
                    <a:prstClr val="black">
                      <a:alpha val="40000"/>
                    </a:prstClr>
                  </a:outerShdw>
                </a:effectLst>
                <a:latin typeface="Comic Sans MS" panose="030F0702030302020204" pitchFamily="66" charset="0"/>
              </a:rPr>
              <a:t>Covenant</a:t>
            </a:r>
            <a:r>
              <a:rPr lang="en-US" sz="3600" b="1" dirty="0">
                <a:solidFill>
                  <a:srgbClr val="7030A0"/>
                </a:solidFill>
                <a:effectLst>
                  <a:outerShdw blurRad="50800" dist="38100" algn="l" rotWithShape="0">
                    <a:prstClr val="black">
                      <a:alpha val="40000"/>
                    </a:prstClr>
                  </a:outerShdw>
                </a:effectLst>
                <a:latin typeface="Comic Sans MS" panose="030F0702030302020204" pitchFamily="66" charset="0"/>
              </a:rPr>
              <a:t> Calendars </a:t>
            </a:r>
            <a:br>
              <a:rPr lang="en-US" sz="3600" b="1" dirty="0">
                <a:solidFill>
                  <a:srgbClr val="7030A0"/>
                </a:solidFill>
                <a:effectLst>
                  <a:outerShdw blurRad="50800" dist="38100" algn="l" rotWithShape="0">
                    <a:prstClr val="black">
                      <a:alpha val="40000"/>
                    </a:prstClr>
                  </a:outerShdw>
                </a:effectLst>
                <a:latin typeface="Comic Sans MS" panose="030F0702030302020204" pitchFamily="66" charset="0"/>
              </a:rPr>
            </a:br>
            <a:r>
              <a:rPr lang="en-US" sz="3600" b="1" dirty="0">
                <a:solidFill>
                  <a:srgbClr val="7030A0"/>
                </a:solidFill>
                <a:effectLst>
                  <a:outerShdw blurRad="50800" dist="38100" algn="l" rotWithShape="0">
                    <a:prstClr val="black">
                      <a:alpha val="40000"/>
                    </a:prstClr>
                  </a:outerShdw>
                </a:effectLst>
                <a:latin typeface="Comic Sans MS" panose="030F0702030302020204" pitchFamily="66" charset="0"/>
              </a:rPr>
              <a:t>lay out on the </a:t>
            </a:r>
            <a:r>
              <a:rPr lang="en-US" sz="3600" b="1" dirty="0">
                <a:solidFill>
                  <a:schemeClr val="tx1">
                    <a:lumMod val="75000"/>
                    <a:lumOff val="25000"/>
                  </a:schemeClr>
                </a:solidFill>
                <a:effectLst>
                  <a:outerShdw blurRad="50800" dist="38100" algn="l" rotWithShape="0">
                    <a:prstClr val="black">
                      <a:alpha val="40000"/>
                    </a:prstClr>
                  </a:outerShdw>
                </a:effectLst>
                <a:latin typeface="Comic Sans MS" panose="030F0702030302020204" pitchFamily="66" charset="0"/>
              </a:rPr>
              <a:t>Roman Calendar like this:</a:t>
            </a:r>
            <a:endParaRPr lang="en-US" sz="3600" b="1" dirty="0">
              <a:solidFill>
                <a:schemeClr val="tx1">
                  <a:lumMod val="75000"/>
                  <a:lumOff val="25000"/>
                </a:schemeClr>
              </a:solidFill>
              <a:latin typeface="Comic Sans MS" panose="030F0702030302020204" pitchFamily="66" charset="0"/>
            </a:endParaRPr>
          </a:p>
        </p:txBody>
      </p:sp>
      <p:sp>
        <p:nvSpPr>
          <p:cNvPr id="23" name="Rectangle 22">
            <a:extLst>
              <a:ext uri="{FF2B5EF4-FFF2-40B4-BE49-F238E27FC236}">
                <a16:creationId xmlns:a16="http://schemas.microsoft.com/office/drawing/2014/main" id="{0819CF5A-AFBD-433C-BFE5-78007AC4BB01}"/>
              </a:ext>
            </a:extLst>
          </p:cNvPr>
          <p:cNvSpPr/>
          <p:nvPr/>
        </p:nvSpPr>
        <p:spPr>
          <a:xfrm>
            <a:off x="3862961" y="4051119"/>
            <a:ext cx="3093386" cy="362864"/>
          </a:xfrm>
          <a:prstGeom prst="rect">
            <a:avLst/>
          </a:prstGeom>
          <a:solidFill>
            <a:srgbClr val="002060">
              <a:alpha val="30000"/>
            </a:srgbClr>
          </a:solidFill>
          <a:ln w="38100">
            <a:solidFill>
              <a:srgbClr val="002060"/>
            </a:solidFill>
          </a:ln>
          <a:effectLst>
            <a:glow rad="228600">
              <a:schemeClr val="accent1">
                <a:satMod val="175000"/>
                <a:alpha val="40000"/>
              </a:schemeClr>
            </a:glow>
          </a:effectLst>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4" name="Rectangle 23">
            <a:extLst>
              <a:ext uri="{FF2B5EF4-FFF2-40B4-BE49-F238E27FC236}">
                <a16:creationId xmlns:a16="http://schemas.microsoft.com/office/drawing/2014/main" id="{DA588AA3-2CDA-40F4-73B8-75035F5CE33D}"/>
              </a:ext>
            </a:extLst>
          </p:cNvPr>
          <p:cNvSpPr/>
          <p:nvPr/>
        </p:nvSpPr>
        <p:spPr>
          <a:xfrm>
            <a:off x="3090643" y="4429937"/>
            <a:ext cx="1088327" cy="392677"/>
          </a:xfrm>
          <a:prstGeom prst="rect">
            <a:avLst/>
          </a:prstGeom>
          <a:solidFill>
            <a:srgbClr val="002060">
              <a:alpha val="30000"/>
            </a:srgbClr>
          </a:solidFill>
          <a:ln w="38100">
            <a:solidFill>
              <a:srgbClr val="002060"/>
            </a:solidFill>
          </a:ln>
          <a:effectLst>
            <a:glow rad="228600">
              <a:schemeClr val="accent1">
                <a:satMod val="175000"/>
                <a:alpha val="40000"/>
              </a:schemeClr>
            </a:glow>
          </a:effectLst>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2" name="Rectangle 41">
            <a:extLst>
              <a:ext uri="{FF2B5EF4-FFF2-40B4-BE49-F238E27FC236}">
                <a16:creationId xmlns:a16="http://schemas.microsoft.com/office/drawing/2014/main" id="{F4358DDD-4903-6FD2-C9AE-55B8DB82F6D7}"/>
              </a:ext>
            </a:extLst>
          </p:cNvPr>
          <p:cNvSpPr/>
          <p:nvPr/>
        </p:nvSpPr>
        <p:spPr>
          <a:xfrm>
            <a:off x="4103903" y="6177985"/>
            <a:ext cx="728955" cy="419240"/>
          </a:xfrm>
          <a:prstGeom prst="rect">
            <a:avLst/>
          </a:prstGeom>
          <a:noFill/>
          <a:ln w="57150">
            <a:solidFill>
              <a:srgbClr val="C00000"/>
            </a:solidFill>
          </a:ln>
          <a:effectLst/>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cxnSp>
        <p:nvCxnSpPr>
          <p:cNvPr id="43" name="Straight Arrow Connector 42">
            <a:extLst>
              <a:ext uri="{FF2B5EF4-FFF2-40B4-BE49-F238E27FC236}">
                <a16:creationId xmlns:a16="http://schemas.microsoft.com/office/drawing/2014/main" id="{135C7A92-E779-4074-7E2A-94F8B2B696DE}"/>
              </a:ext>
            </a:extLst>
          </p:cNvPr>
          <p:cNvCxnSpPr>
            <a:cxnSpLocks/>
            <a:stCxn id="45" idx="2"/>
          </p:cNvCxnSpPr>
          <p:nvPr/>
        </p:nvCxnSpPr>
        <p:spPr>
          <a:xfrm>
            <a:off x="4525124" y="4821924"/>
            <a:ext cx="3796" cy="1350122"/>
          </a:xfrm>
          <a:prstGeom prst="straightConnector1">
            <a:avLst/>
          </a:prstGeom>
          <a:ln w="57150">
            <a:solidFill>
              <a:srgbClr val="C0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55923F99-C24A-5C5A-2D5A-FD44CA7A4321}"/>
              </a:ext>
            </a:extLst>
          </p:cNvPr>
          <p:cNvSpPr/>
          <p:nvPr/>
        </p:nvSpPr>
        <p:spPr>
          <a:xfrm>
            <a:off x="4326481" y="4528610"/>
            <a:ext cx="397286" cy="293314"/>
          </a:xfrm>
          <a:prstGeom prst="rect">
            <a:avLst/>
          </a:prstGeom>
          <a:noFill/>
          <a:ln w="57150">
            <a:solidFill>
              <a:srgbClr val="C00000"/>
            </a:solidFill>
          </a:ln>
          <a:effectLst/>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0E2A7CE0-DCA6-D859-DAA2-D7952005667F}"/>
              </a:ext>
            </a:extLst>
          </p:cNvPr>
          <p:cNvSpPr/>
          <p:nvPr/>
        </p:nvSpPr>
        <p:spPr>
          <a:xfrm>
            <a:off x="11300" y="2873883"/>
            <a:ext cx="2591907" cy="3416320"/>
          </a:xfrm>
          <a:prstGeom prst="rect">
            <a:avLst/>
          </a:prstGeom>
          <a:solidFill>
            <a:schemeClr val="accent1">
              <a:lumMod val="40000"/>
              <a:lumOff val="60000"/>
            </a:schemeClr>
          </a:solidFill>
          <a:effectLst>
            <a:softEdge rad="317500"/>
          </a:effectLst>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rPr>
              <a:t>Notice the full moon is on the 14</a:t>
            </a:r>
            <a:r>
              <a:rPr lang="en-US" sz="3600" baseline="30000" dirty="0">
                <a:ln w="0"/>
                <a:effectLst>
                  <a:outerShdw blurRad="38100" dist="19050" dir="2700000" algn="tl" rotWithShape="0">
                    <a:schemeClr val="dk1">
                      <a:alpha val="40000"/>
                    </a:schemeClr>
                  </a:outerShdw>
                </a:effectLst>
              </a:rPr>
              <a:t>th</a:t>
            </a:r>
            <a:r>
              <a:rPr lang="en-US" sz="3600" dirty="0">
                <a:ln w="0"/>
                <a:effectLst>
                  <a:outerShdw blurRad="38100" dist="19050" dir="2700000" algn="tl" rotWithShape="0">
                    <a:schemeClr val="dk1">
                      <a:alpha val="40000"/>
                    </a:schemeClr>
                  </a:outerShdw>
                </a:effectLst>
              </a:rPr>
              <a:t> cycle of the lunar 7</a:t>
            </a:r>
            <a:r>
              <a:rPr lang="en-US" sz="3600" baseline="30000" dirty="0">
                <a:ln w="0"/>
                <a:effectLst>
                  <a:outerShdw blurRad="38100" dist="19050" dir="2700000" algn="tl" rotWithShape="0">
                    <a:schemeClr val="dk1">
                      <a:alpha val="40000"/>
                    </a:schemeClr>
                  </a:outerShdw>
                </a:effectLst>
              </a:rPr>
              <a:t>th</a:t>
            </a:r>
            <a:r>
              <a:rPr lang="en-US" sz="3600" dirty="0">
                <a:ln w="0"/>
                <a:effectLst>
                  <a:outerShdw blurRad="38100" dist="19050" dir="2700000" algn="tl" rotWithShape="0">
                    <a:schemeClr val="dk1">
                      <a:alpha val="40000"/>
                    </a:schemeClr>
                  </a:outerShdw>
                </a:effectLst>
              </a:rPr>
              <a:t> month.</a:t>
            </a:r>
            <a:endParaRPr lang="en-US" sz="3200" b="0" cap="none" spc="0" dirty="0">
              <a:ln w="0"/>
              <a:solidFill>
                <a:schemeClr val="tx1"/>
              </a:solidFill>
              <a:effectLst>
                <a:outerShdw blurRad="38100" dist="19050" dir="2700000" algn="tl" rotWithShape="0">
                  <a:schemeClr val="dk1">
                    <a:alpha val="40000"/>
                  </a:schemeClr>
                </a:outerShdw>
              </a:effectLst>
            </a:endParaRPr>
          </a:p>
        </p:txBody>
      </p:sp>
      <p:pic>
        <p:nvPicPr>
          <p:cNvPr id="27" name="Picture 2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80000" y="2307547"/>
            <a:ext cx="1509500" cy="183604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1" name="Rectangle 10">
            <a:extLst>
              <a:ext uri="{FF2B5EF4-FFF2-40B4-BE49-F238E27FC236}">
                <a16:creationId xmlns:a16="http://schemas.microsoft.com/office/drawing/2014/main" id="{3987D8BF-047B-6795-6385-862427B1E629}"/>
              </a:ext>
            </a:extLst>
          </p:cNvPr>
          <p:cNvSpPr/>
          <p:nvPr/>
        </p:nvSpPr>
        <p:spPr>
          <a:xfrm>
            <a:off x="7099038" y="2190434"/>
            <a:ext cx="5092962" cy="4493538"/>
          </a:xfrm>
          <a:prstGeom prst="rect">
            <a:avLst/>
          </a:prstGeom>
          <a:solidFill>
            <a:schemeClr val="accent1">
              <a:lumMod val="40000"/>
              <a:lumOff val="60000"/>
            </a:schemeClr>
          </a:solidFill>
          <a:effectLst>
            <a:softEdge rad="127000"/>
          </a:effectLst>
        </p:spPr>
        <p:txBody>
          <a:bodyPr wrap="square" lIns="91440" tIns="45720" rIns="91440" bIns="45720">
            <a:spAutoFit/>
          </a:bodyPr>
          <a:lstStyle/>
          <a:p>
            <a:pPr marL="457200" indent="-457200">
              <a:buFont typeface="Arial" panose="020B0604020202020204" pitchFamily="34" charset="0"/>
              <a:buChar char="•"/>
            </a:pPr>
            <a:r>
              <a:rPr lang="en-US" sz="2600" b="1" dirty="0">
                <a:ln w="0">
                  <a:solidFill>
                    <a:schemeClr val="tx1">
                      <a:lumMod val="65000"/>
                      <a:lumOff val="35000"/>
                    </a:schemeClr>
                  </a:solidFill>
                </a:ln>
                <a:solidFill>
                  <a:srgbClr val="C00000"/>
                </a:solidFill>
                <a:effectLst>
                  <a:outerShdw blurRad="38100" dist="19050" dir="2700000" algn="tl" rotWithShape="0">
                    <a:schemeClr val="dk1">
                      <a:alpha val="40000"/>
                    </a:schemeClr>
                  </a:outerShdw>
                </a:effectLst>
              </a:rPr>
              <a:t>Oct 12-20:  Lunar sukkot week </a:t>
            </a:r>
            <a:br>
              <a:rPr lang="en-US" sz="2600" b="1" dirty="0">
                <a:ln w="0">
                  <a:solidFill>
                    <a:schemeClr val="tx1">
                      <a:lumMod val="65000"/>
                      <a:lumOff val="35000"/>
                    </a:schemeClr>
                  </a:solidFill>
                </a:ln>
                <a:solidFill>
                  <a:srgbClr val="C00000"/>
                </a:solidFill>
                <a:effectLst>
                  <a:outerShdw blurRad="38100" dist="19050" dir="2700000" algn="tl" rotWithShape="0">
                    <a:schemeClr val="dk1">
                      <a:alpha val="40000"/>
                    </a:schemeClr>
                  </a:outerShdw>
                </a:effectLst>
              </a:rPr>
            </a:br>
            <a:r>
              <a:rPr lang="en-US" sz="2600" b="1" dirty="0">
                <a:ln w="0">
                  <a:solidFill>
                    <a:schemeClr val="tx1">
                      <a:lumMod val="65000"/>
                      <a:lumOff val="35000"/>
                    </a:schemeClr>
                  </a:solidFill>
                </a:ln>
                <a:solidFill>
                  <a:srgbClr val="C00000"/>
                </a:solidFill>
                <a:effectLst>
                  <a:outerShdw blurRad="38100" dist="19050" dir="2700000" algn="tl" rotWithShape="0">
                    <a:schemeClr val="dk1">
                      <a:alpha val="40000"/>
                    </a:schemeClr>
                  </a:outerShdw>
                </a:effectLst>
              </a:rPr>
              <a:t>of the Jews in 29 CE.</a:t>
            </a:r>
          </a:p>
          <a:p>
            <a:pPr marL="457200" indent="-457200">
              <a:buFont typeface="Arial" panose="020B0604020202020204" pitchFamily="34" charset="0"/>
              <a:buChar char="•"/>
            </a:pPr>
            <a:r>
              <a:rPr lang="en-US" sz="2600" b="1" dirty="0">
                <a:ln w="0">
                  <a:solidFill>
                    <a:srgbClr val="002060"/>
                  </a:solidFill>
                </a:ln>
                <a:solidFill>
                  <a:srgbClr val="0070C0"/>
                </a:solidFill>
                <a:effectLst>
                  <a:outerShdw blurRad="38100" dist="19050" dir="2700000" algn="tl" rotWithShape="0">
                    <a:schemeClr val="dk1">
                      <a:alpha val="40000"/>
                    </a:schemeClr>
                  </a:outerShdw>
                </a:effectLst>
              </a:rPr>
              <a:t>Oct 3-10:  Covenant Sukkot Week ends sooner! </a:t>
            </a:r>
          </a:p>
          <a:p>
            <a:pPr marL="457200" indent="-457200">
              <a:buFont typeface="Arial" panose="020B0604020202020204" pitchFamily="34" charset="0"/>
              <a:buChar char="•"/>
            </a:pPr>
            <a:r>
              <a:rPr lang="en-US" sz="2600" dirty="0">
                <a:ln w="0"/>
                <a:effectLst>
                  <a:outerShdw blurRad="38100" dist="19050" dir="2700000" algn="tl" rotWithShape="0">
                    <a:schemeClr val="dk1">
                      <a:alpha val="40000"/>
                    </a:schemeClr>
                  </a:outerShdw>
                </a:effectLst>
              </a:rPr>
              <a:t>Notice </a:t>
            </a:r>
            <a:r>
              <a:rPr lang="en-US" sz="2600" dirty="0">
                <a:ln w="0">
                  <a:solidFill>
                    <a:srgbClr val="002060"/>
                  </a:solidFill>
                </a:ln>
                <a:solidFill>
                  <a:srgbClr val="0070C0"/>
                </a:solidFill>
                <a:effectLst>
                  <a:outerShdw blurRad="38100" dist="19050" dir="2700000" algn="tl" rotWithShape="0">
                    <a:schemeClr val="dk1">
                      <a:alpha val="40000"/>
                    </a:schemeClr>
                  </a:outerShdw>
                </a:effectLst>
              </a:rPr>
              <a:t>Yahusha</a:t>
            </a:r>
            <a:r>
              <a:rPr lang="en-US" sz="2600" dirty="0">
                <a:ln w="0"/>
                <a:effectLst>
                  <a:outerShdw blurRad="38100" dist="19050" dir="2700000" algn="tl" rotWithShape="0">
                    <a:schemeClr val="dk1">
                      <a:alpha val="40000"/>
                    </a:schemeClr>
                  </a:outerShdw>
                </a:effectLst>
              </a:rPr>
              <a:t> arrived on the Shabbat </a:t>
            </a:r>
            <a:r>
              <a:rPr lang="en-US" sz="2600" b="1" dirty="0">
                <a:ln w="0">
                  <a:solidFill>
                    <a:schemeClr val="tx1">
                      <a:lumMod val="65000"/>
                      <a:lumOff val="35000"/>
                    </a:schemeClr>
                  </a:solidFill>
                </a:ln>
                <a:solidFill>
                  <a:srgbClr val="C00000"/>
                </a:solidFill>
                <a:effectLst>
                  <a:outerShdw blurRad="38100" dist="19050" dir="2700000" algn="tl" rotWithShape="0">
                    <a:schemeClr val="dk1">
                      <a:alpha val="40000"/>
                    </a:schemeClr>
                  </a:outerShdw>
                </a:effectLst>
              </a:rPr>
              <a:t>in the midst of the lunar sukkot week.  </a:t>
            </a:r>
          </a:p>
          <a:p>
            <a:pPr marL="457200" indent="-457200">
              <a:buFont typeface="Arial" panose="020B0604020202020204" pitchFamily="34" charset="0"/>
              <a:buChar char="•"/>
            </a:pPr>
            <a:r>
              <a:rPr lang="en-US" sz="2600" dirty="0">
                <a:ln w="0"/>
                <a:effectLst>
                  <a:outerShdw blurRad="38100" dist="19050" dir="2700000" algn="tl" rotWithShape="0">
                    <a:schemeClr val="dk1">
                      <a:alpha val="40000"/>
                    </a:schemeClr>
                  </a:outerShdw>
                </a:effectLst>
              </a:rPr>
              <a:t>Also notice </a:t>
            </a:r>
            <a:r>
              <a:rPr lang="en-US" sz="2600" b="1" dirty="0">
                <a:ln w="0">
                  <a:solidFill>
                    <a:srgbClr val="002060"/>
                  </a:solidFill>
                </a:ln>
                <a:solidFill>
                  <a:srgbClr val="0070C0"/>
                </a:solidFill>
                <a:effectLst>
                  <a:outerShdw blurRad="38100" dist="19050" dir="2700000" algn="tl" rotWithShape="0">
                    <a:schemeClr val="dk1">
                      <a:alpha val="40000"/>
                    </a:schemeClr>
                  </a:outerShdw>
                </a:effectLst>
              </a:rPr>
              <a:t>Covenant 8</a:t>
            </a:r>
            <a:r>
              <a:rPr lang="en-US" sz="2600" b="1" baseline="30000" dirty="0">
                <a:ln w="0">
                  <a:solidFill>
                    <a:srgbClr val="002060"/>
                  </a:solidFill>
                </a:ln>
                <a:solidFill>
                  <a:srgbClr val="0070C0"/>
                </a:solidFill>
                <a:effectLst>
                  <a:outerShdw blurRad="38100" dist="19050" dir="2700000" algn="tl" rotWithShape="0">
                    <a:schemeClr val="dk1">
                      <a:alpha val="40000"/>
                    </a:schemeClr>
                  </a:outerShdw>
                </a:effectLst>
              </a:rPr>
              <a:t>th</a:t>
            </a:r>
            <a:r>
              <a:rPr lang="en-US" sz="2600" b="1" dirty="0">
                <a:ln w="0">
                  <a:solidFill>
                    <a:srgbClr val="002060"/>
                  </a:solidFill>
                </a:ln>
                <a:solidFill>
                  <a:srgbClr val="0070C0"/>
                </a:solidFill>
                <a:effectLst>
                  <a:outerShdw blurRad="38100" dist="19050" dir="2700000" algn="tl" rotWithShape="0">
                    <a:schemeClr val="dk1">
                      <a:alpha val="40000"/>
                    </a:schemeClr>
                  </a:outerShdw>
                </a:effectLst>
              </a:rPr>
              <a:t> Rosh Chodesh </a:t>
            </a:r>
            <a:r>
              <a:rPr lang="en-US" sz="2000" b="1" dirty="0">
                <a:ln w="0">
                  <a:solidFill>
                    <a:srgbClr val="002060"/>
                  </a:solidFill>
                </a:ln>
                <a:solidFill>
                  <a:srgbClr val="0070C0"/>
                </a:solidFill>
                <a:effectLst>
                  <a:outerShdw blurRad="38100" dist="19050" dir="2700000" algn="tl" rotWithShape="0">
                    <a:schemeClr val="dk1">
                      <a:alpha val="40000"/>
                    </a:schemeClr>
                  </a:outerShdw>
                </a:effectLst>
              </a:rPr>
              <a:t>[19</a:t>
            </a:r>
            <a:r>
              <a:rPr lang="en-US" sz="2000" b="1" baseline="30000" dirty="0">
                <a:ln w="0">
                  <a:solidFill>
                    <a:srgbClr val="002060"/>
                  </a:solidFill>
                </a:ln>
                <a:solidFill>
                  <a:srgbClr val="0070C0"/>
                </a:solidFill>
                <a:effectLst>
                  <a:outerShdw blurRad="38100" dist="19050" dir="2700000" algn="tl" rotWithShape="0">
                    <a:schemeClr val="dk1">
                      <a:alpha val="40000"/>
                    </a:schemeClr>
                  </a:outerShdw>
                </a:effectLst>
              </a:rPr>
              <a:t>th</a:t>
            </a:r>
            <a:r>
              <a:rPr lang="en-US" sz="2000" b="1" dirty="0">
                <a:ln w="0">
                  <a:solidFill>
                    <a:srgbClr val="002060"/>
                  </a:solidFill>
                </a:ln>
                <a:solidFill>
                  <a:srgbClr val="0070C0"/>
                </a:solidFill>
                <a:effectLst>
                  <a:outerShdw blurRad="38100" dist="19050" dir="2700000" algn="tl" rotWithShape="0">
                    <a:schemeClr val="dk1">
                      <a:alpha val="40000"/>
                    </a:schemeClr>
                  </a:outerShdw>
                </a:effectLst>
              </a:rPr>
              <a:t>]</a:t>
            </a:r>
            <a:r>
              <a:rPr lang="en-US" sz="2600" dirty="0">
                <a:ln w="0">
                  <a:solidFill>
                    <a:srgbClr val="002060"/>
                  </a:solidFill>
                </a:ln>
                <a:solidFill>
                  <a:srgbClr val="0070C0"/>
                </a:solidFill>
                <a:effectLst>
                  <a:outerShdw blurRad="38100" dist="19050" dir="2700000" algn="tl" rotWithShape="0">
                    <a:schemeClr val="dk1">
                      <a:alpha val="40000"/>
                    </a:schemeClr>
                  </a:outerShdw>
                </a:effectLst>
              </a:rPr>
              <a:t> </a:t>
            </a:r>
            <a:r>
              <a:rPr lang="en-US" sz="2600" dirty="0">
                <a:ln w="0"/>
                <a:effectLst>
                  <a:outerShdw blurRad="38100" dist="19050" dir="2700000" algn="tl" rotWithShape="0">
                    <a:schemeClr val="dk1">
                      <a:alpha val="40000"/>
                    </a:schemeClr>
                  </a:outerShdw>
                </a:effectLst>
              </a:rPr>
              <a:t>coincides with the </a:t>
            </a:r>
            <a:r>
              <a:rPr lang="en-US" sz="2600" b="1" dirty="0">
                <a:ln w="0">
                  <a:solidFill>
                    <a:schemeClr val="tx1">
                      <a:lumMod val="65000"/>
                      <a:lumOff val="35000"/>
                    </a:schemeClr>
                  </a:solidFill>
                </a:ln>
                <a:solidFill>
                  <a:srgbClr val="C00000"/>
                </a:solidFill>
                <a:effectLst>
                  <a:outerShdw blurRad="38100" dist="19050" dir="2700000" algn="tl" rotWithShape="0">
                    <a:schemeClr val="dk1">
                      <a:alpha val="40000"/>
                    </a:schemeClr>
                  </a:outerShdw>
                </a:effectLst>
              </a:rPr>
              <a:t>lunar Last Great Day </a:t>
            </a:r>
            <a:r>
              <a:rPr lang="en-US" sz="2000" b="1" dirty="0">
                <a:ln w="0">
                  <a:solidFill>
                    <a:schemeClr val="tx1">
                      <a:lumMod val="65000"/>
                      <a:lumOff val="35000"/>
                    </a:schemeClr>
                  </a:solidFill>
                </a:ln>
                <a:solidFill>
                  <a:srgbClr val="C00000"/>
                </a:solidFill>
                <a:effectLst>
                  <a:outerShdw blurRad="38100" dist="19050" dir="2700000" algn="tl" rotWithShape="0">
                    <a:schemeClr val="dk1">
                      <a:alpha val="40000"/>
                    </a:schemeClr>
                  </a:outerShdw>
                </a:effectLst>
              </a:rPr>
              <a:t>[20</a:t>
            </a:r>
            <a:r>
              <a:rPr lang="en-US" sz="2000" b="1" baseline="30000" dirty="0">
                <a:ln w="0">
                  <a:solidFill>
                    <a:schemeClr val="tx1">
                      <a:lumMod val="65000"/>
                      <a:lumOff val="35000"/>
                    </a:schemeClr>
                  </a:solidFill>
                </a:ln>
                <a:solidFill>
                  <a:srgbClr val="C00000"/>
                </a:solidFill>
                <a:effectLst>
                  <a:outerShdw blurRad="38100" dist="19050" dir="2700000" algn="tl" rotWithShape="0">
                    <a:schemeClr val="dk1">
                      <a:alpha val="40000"/>
                    </a:schemeClr>
                  </a:outerShdw>
                </a:effectLst>
              </a:rPr>
              <a:t>th</a:t>
            </a:r>
            <a:r>
              <a:rPr lang="en-US" sz="2000" b="1" dirty="0">
                <a:ln w="0">
                  <a:solidFill>
                    <a:schemeClr val="tx1">
                      <a:lumMod val="65000"/>
                      <a:lumOff val="35000"/>
                    </a:schemeClr>
                  </a:solidFill>
                </a:ln>
                <a:solidFill>
                  <a:srgbClr val="C00000"/>
                </a:solidFill>
                <a:effectLst>
                  <a:outerShdw blurRad="38100" dist="19050" dir="2700000" algn="tl" rotWithShape="0">
                    <a:schemeClr val="dk1">
                      <a:alpha val="40000"/>
                    </a:schemeClr>
                  </a:outerShdw>
                </a:effectLst>
              </a:rPr>
              <a:t>]</a:t>
            </a:r>
            <a:r>
              <a:rPr lang="en-US" sz="2600" b="1" dirty="0">
                <a:ln w="0">
                  <a:solidFill>
                    <a:schemeClr val="tx1">
                      <a:lumMod val="65000"/>
                      <a:lumOff val="35000"/>
                    </a:schemeClr>
                  </a:solidFill>
                </a:ln>
                <a:solidFill>
                  <a:srgbClr val="C00000"/>
                </a:solidFill>
                <a:effectLst>
                  <a:outerShdw blurRad="38100" dist="19050" dir="2700000" algn="tl" rotWithShape="0">
                    <a:schemeClr val="dk1">
                      <a:alpha val="40000"/>
                    </a:schemeClr>
                  </a:outerShdw>
                </a:effectLst>
              </a:rPr>
              <a:t> </a:t>
            </a:r>
            <a:r>
              <a:rPr lang="en-US" sz="2600" dirty="0">
                <a:ln w="0"/>
                <a:effectLst>
                  <a:outerShdw blurRad="38100" dist="19050" dir="2700000" algn="tl" rotWithShape="0">
                    <a:schemeClr val="dk1">
                      <a:alpha val="40000"/>
                    </a:schemeClr>
                  </a:outerShdw>
                </a:effectLst>
              </a:rPr>
              <a:t>when </a:t>
            </a:r>
            <a:r>
              <a:rPr lang="en-US" sz="2600" b="1" dirty="0">
                <a:ln w="0">
                  <a:solidFill>
                    <a:srgbClr val="002060"/>
                  </a:solidFill>
                </a:ln>
                <a:solidFill>
                  <a:srgbClr val="0070C0"/>
                </a:solidFill>
                <a:effectLst>
                  <a:outerShdw blurRad="38100" dist="19050" dir="2700000" algn="tl" rotWithShape="0">
                    <a:schemeClr val="dk1">
                      <a:alpha val="40000"/>
                    </a:schemeClr>
                  </a:outerShdw>
                </a:effectLst>
              </a:rPr>
              <a:t>Yahusha</a:t>
            </a:r>
            <a:r>
              <a:rPr lang="en-US" sz="2600" dirty="0">
                <a:ln w="0"/>
                <a:effectLst>
                  <a:outerShdw blurRad="38100" dist="19050" dir="2700000" algn="tl" rotWithShape="0">
                    <a:schemeClr val="dk1">
                      <a:alpha val="40000"/>
                    </a:schemeClr>
                  </a:outerShdw>
                </a:effectLst>
              </a:rPr>
              <a:t> stood up to read!</a:t>
            </a:r>
            <a:endParaRPr lang="en-US" sz="2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9229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down)">
                                      <p:cBhvr>
                                        <p:cTn id="13" dur="580">
                                          <p:stCondLst>
                                            <p:cond delay="0"/>
                                          </p:stCondLst>
                                        </p:cTn>
                                        <p:tgtEl>
                                          <p:spTgt spid="45"/>
                                        </p:tgtEl>
                                      </p:cBhvr>
                                    </p:animEffect>
                                    <p:anim calcmode="lin" valueType="num">
                                      <p:cBhvr>
                                        <p:cTn id="14"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19" dur="26">
                                          <p:stCondLst>
                                            <p:cond delay="650"/>
                                          </p:stCondLst>
                                        </p:cTn>
                                        <p:tgtEl>
                                          <p:spTgt spid="45"/>
                                        </p:tgtEl>
                                      </p:cBhvr>
                                      <p:to x="100000" y="60000"/>
                                    </p:animScale>
                                    <p:animScale>
                                      <p:cBhvr>
                                        <p:cTn id="20" dur="166" decel="50000">
                                          <p:stCondLst>
                                            <p:cond delay="676"/>
                                          </p:stCondLst>
                                        </p:cTn>
                                        <p:tgtEl>
                                          <p:spTgt spid="45"/>
                                        </p:tgtEl>
                                      </p:cBhvr>
                                      <p:to x="100000" y="100000"/>
                                    </p:animScale>
                                    <p:animScale>
                                      <p:cBhvr>
                                        <p:cTn id="21" dur="26">
                                          <p:stCondLst>
                                            <p:cond delay="1312"/>
                                          </p:stCondLst>
                                        </p:cTn>
                                        <p:tgtEl>
                                          <p:spTgt spid="45"/>
                                        </p:tgtEl>
                                      </p:cBhvr>
                                      <p:to x="100000" y="80000"/>
                                    </p:animScale>
                                    <p:animScale>
                                      <p:cBhvr>
                                        <p:cTn id="22" dur="166" decel="50000">
                                          <p:stCondLst>
                                            <p:cond delay="1338"/>
                                          </p:stCondLst>
                                        </p:cTn>
                                        <p:tgtEl>
                                          <p:spTgt spid="45"/>
                                        </p:tgtEl>
                                      </p:cBhvr>
                                      <p:to x="100000" y="100000"/>
                                    </p:animScale>
                                    <p:animScale>
                                      <p:cBhvr>
                                        <p:cTn id="23" dur="26">
                                          <p:stCondLst>
                                            <p:cond delay="1642"/>
                                          </p:stCondLst>
                                        </p:cTn>
                                        <p:tgtEl>
                                          <p:spTgt spid="45"/>
                                        </p:tgtEl>
                                      </p:cBhvr>
                                      <p:to x="100000" y="90000"/>
                                    </p:animScale>
                                    <p:animScale>
                                      <p:cBhvr>
                                        <p:cTn id="24" dur="166" decel="50000">
                                          <p:stCondLst>
                                            <p:cond delay="1668"/>
                                          </p:stCondLst>
                                        </p:cTn>
                                        <p:tgtEl>
                                          <p:spTgt spid="45"/>
                                        </p:tgtEl>
                                      </p:cBhvr>
                                      <p:to x="100000" y="100000"/>
                                    </p:animScale>
                                    <p:animScale>
                                      <p:cBhvr>
                                        <p:cTn id="25" dur="26">
                                          <p:stCondLst>
                                            <p:cond delay="1808"/>
                                          </p:stCondLst>
                                        </p:cTn>
                                        <p:tgtEl>
                                          <p:spTgt spid="45"/>
                                        </p:tgtEl>
                                      </p:cBhvr>
                                      <p:to x="100000" y="95000"/>
                                    </p:animScale>
                                    <p:animScale>
                                      <p:cBhvr>
                                        <p:cTn id="26" dur="166" decel="50000">
                                          <p:stCondLst>
                                            <p:cond delay="1834"/>
                                          </p:stCondLst>
                                        </p:cTn>
                                        <p:tgtEl>
                                          <p:spTgt spid="45"/>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down)">
                                      <p:cBhvr>
                                        <p:cTn id="29" dur="580">
                                          <p:stCondLst>
                                            <p:cond delay="0"/>
                                          </p:stCondLst>
                                        </p:cTn>
                                        <p:tgtEl>
                                          <p:spTgt spid="43"/>
                                        </p:tgtEl>
                                      </p:cBhvr>
                                    </p:animEffect>
                                    <p:anim calcmode="lin" valueType="num">
                                      <p:cBhvr>
                                        <p:cTn id="30"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35" dur="26">
                                          <p:stCondLst>
                                            <p:cond delay="650"/>
                                          </p:stCondLst>
                                        </p:cTn>
                                        <p:tgtEl>
                                          <p:spTgt spid="43"/>
                                        </p:tgtEl>
                                      </p:cBhvr>
                                      <p:to x="100000" y="60000"/>
                                    </p:animScale>
                                    <p:animScale>
                                      <p:cBhvr>
                                        <p:cTn id="36" dur="166" decel="50000">
                                          <p:stCondLst>
                                            <p:cond delay="676"/>
                                          </p:stCondLst>
                                        </p:cTn>
                                        <p:tgtEl>
                                          <p:spTgt spid="43"/>
                                        </p:tgtEl>
                                      </p:cBhvr>
                                      <p:to x="100000" y="100000"/>
                                    </p:animScale>
                                    <p:animScale>
                                      <p:cBhvr>
                                        <p:cTn id="37" dur="26">
                                          <p:stCondLst>
                                            <p:cond delay="1312"/>
                                          </p:stCondLst>
                                        </p:cTn>
                                        <p:tgtEl>
                                          <p:spTgt spid="43"/>
                                        </p:tgtEl>
                                      </p:cBhvr>
                                      <p:to x="100000" y="80000"/>
                                    </p:animScale>
                                    <p:animScale>
                                      <p:cBhvr>
                                        <p:cTn id="38" dur="166" decel="50000">
                                          <p:stCondLst>
                                            <p:cond delay="1338"/>
                                          </p:stCondLst>
                                        </p:cTn>
                                        <p:tgtEl>
                                          <p:spTgt spid="43"/>
                                        </p:tgtEl>
                                      </p:cBhvr>
                                      <p:to x="100000" y="100000"/>
                                    </p:animScale>
                                    <p:animScale>
                                      <p:cBhvr>
                                        <p:cTn id="39" dur="26">
                                          <p:stCondLst>
                                            <p:cond delay="1642"/>
                                          </p:stCondLst>
                                        </p:cTn>
                                        <p:tgtEl>
                                          <p:spTgt spid="43"/>
                                        </p:tgtEl>
                                      </p:cBhvr>
                                      <p:to x="100000" y="90000"/>
                                    </p:animScale>
                                    <p:animScale>
                                      <p:cBhvr>
                                        <p:cTn id="40" dur="166" decel="50000">
                                          <p:stCondLst>
                                            <p:cond delay="1668"/>
                                          </p:stCondLst>
                                        </p:cTn>
                                        <p:tgtEl>
                                          <p:spTgt spid="43"/>
                                        </p:tgtEl>
                                      </p:cBhvr>
                                      <p:to x="100000" y="100000"/>
                                    </p:animScale>
                                    <p:animScale>
                                      <p:cBhvr>
                                        <p:cTn id="41" dur="26">
                                          <p:stCondLst>
                                            <p:cond delay="1808"/>
                                          </p:stCondLst>
                                        </p:cTn>
                                        <p:tgtEl>
                                          <p:spTgt spid="43"/>
                                        </p:tgtEl>
                                      </p:cBhvr>
                                      <p:to x="100000" y="95000"/>
                                    </p:animScale>
                                    <p:animScale>
                                      <p:cBhvr>
                                        <p:cTn id="42" dur="166" decel="50000">
                                          <p:stCondLst>
                                            <p:cond delay="1834"/>
                                          </p:stCondLst>
                                        </p:cTn>
                                        <p:tgtEl>
                                          <p:spTgt spid="43"/>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down)">
                                      <p:cBhvr>
                                        <p:cTn id="45" dur="580">
                                          <p:stCondLst>
                                            <p:cond delay="0"/>
                                          </p:stCondLst>
                                        </p:cTn>
                                        <p:tgtEl>
                                          <p:spTgt spid="42"/>
                                        </p:tgtEl>
                                      </p:cBhvr>
                                    </p:animEffect>
                                    <p:anim calcmode="lin" valueType="num">
                                      <p:cBhvr>
                                        <p:cTn id="46"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51" dur="26">
                                          <p:stCondLst>
                                            <p:cond delay="650"/>
                                          </p:stCondLst>
                                        </p:cTn>
                                        <p:tgtEl>
                                          <p:spTgt spid="42"/>
                                        </p:tgtEl>
                                      </p:cBhvr>
                                      <p:to x="100000" y="60000"/>
                                    </p:animScale>
                                    <p:animScale>
                                      <p:cBhvr>
                                        <p:cTn id="52" dur="166" decel="50000">
                                          <p:stCondLst>
                                            <p:cond delay="676"/>
                                          </p:stCondLst>
                                        </p:cTn>
                                        <p:tgtEl>
                                          <p:spTgt spid="42"/>
                                        </p:tgtEl>
                                      </p:cBhvr>
                                      <p:to x="100000" y="100000"/>
                                    </p:animScale>
                                    <p:animScale>
                                      <p:cBhvr>
                                        <p:cTn id="53" dur="26">
                                          <p:stCondLst>
                                            <p:cond delay="1312"/>
                                          </p:stCondLst>
                                        </p:cTn>
                                        <p:tgtEl>
                                          <p:spTgt spid="42"/>
                                        </p:tgtEl>
                                      </p:cBhvr>
                                      <p:to x="100000" y="80000"/>
                                    </p:animScale>
                                    <p:animScale>
                                      <p:cBhvr>
                                        <p:cTn id="54" dur="166" decel="50000">
                                          <p:stCondLst>
                                            <p:cond delay="1338"/>
                                          </p:stCondLst>
                                        </p:cTn>
                                        <p:tgtEl>
                                          <p:spTgt spid="42"/>
                                        </p:tgtEl>
                                      </p:cBhvr>
                                      <p:to x="100000" y="100000"/>
                                    </p:animScale>
                                    <p:animScale>
                                      <p:cBhvr>
                                        <p:cTn id="55" dur="26">
                                          <p:stCondLst>
                                            <p:cond delay="1642"/>
                                          </p:stCondLst>
                                        </p:cTn>
                                        <p:tgtEl>
                                          <p:spTgt spid="42"/>
                                        </p:tgtEl>
                                      </p:cBhvr>
                                      <p:to x="100000" y="90000"/>
                                    </p:animScale>
                                    <p:animScale>
                                      <p:cBhvr>
                                        <p:cTn id="56" dur="166" decel="50000">
                                          <p:stCondLst>
                                            <p:cond delay="1668"/>
                                          </p:stCondLst>
                                        </p:cTn>
                                        <p:tgtEl>
                                          <p:spTgt spid="42"/>
                                        </p:tgtEl>
                                      </p:cBhvr>
                                      <p:to x="100000" y="100000"/>
                                    </p:animScale>
                                    <p:animScale>
                                      <p:cBhvr>
                                        <p:cTn id="57" dur="26">
                                          <p:stCondLst>
                                            <p:cond delay="1808"/>
                                          </p:stCondLst>
                                        </p:cTn>
                                        <p:tgtEl>
                                          <p:spTgt spid="42"/>
                                        </p:tgtEl>
                                      </p:cBhvr>
                                      <p:to x="100000" y="95000"/>
                                    </p:animScale>
                                    <p:animScale>
                                      <p:cBhvr>
                                        <p:cTn id="58" dur="166" decel="50000">
                                          <p:stCondLst>
                                            <p:cond delay="1834"/>
                                          </p:stCondLst>
                                        </p:cTn>
                                        <p:tgtEl>
                                          <p:spTgt spid="42"/>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1">
                                            <p:txEl>
                                              <p:pRg st="0" end="0"/>
                                            </p:txEl>
                                          </p:spTgt>
                                        </p:tgtEl>
                                        <p:attrNameLst>
                                          <p:attrName>style.visibility</p:attrName>
                                        </p:attrNameLst>
                                      </p:cBhvr>
                                      <p:to>
                                        <p:strVal val="visible"/>
                                      </p:to>
                                    </p:set>
                                    <p:animEffect transition="in" filter="fade">
                                      <p:cBhvr>
                                        <p:cTn id="63" dur="1000"/>
                                        <p:tgtEl>
                                          <p:spTgt spid="11">
                                            <p:txEl>
                                              <p:pRg st="0" end="0"/>
                                            </p:txEl>
                                          </p:spTgt>
                                        </p:tgtEl>
                                      </p:cBhvr>
                                    </p:animEffect>
                                    <p:anim calcmode="lin" valueType="num">
                                      <p:cBhvr>
                                        <p:cTn id="6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66" presetID="22" presetClass="entr" presetSubtype="8"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left)">
                                      <p:cBhvr>
                                        <p:cTn id="68" dur="2000"/>
                                        <p:tgtEl>
                                          <p:spTgt spid="7"/>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left)">
                                      <p:cBhvr>
                                        <p:cTn id="72" dur="15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1">
                                            <p:txEl>
                                              <p:pRg st="1" end="1"/>
                                            </p:txEl>
                                          </p:spTgt>
                                        </p:tgtEl>
                                        <p:attrNameLst>
                                          <p:attrName>style.visibility</p:attrName>
                                        </p:attrNameLst>
                                      </p:cBhvr>
                                      <p:to>
                                        <p:strVal val="visible"/>
                                      </p:to>
                                    </p:set>
                                    <p:animEffect transition="in" filter="fade">
                                      <p:cBhvr>
                                        <p:cTn id="77" dur="1000"/>
                                        <p:tgtEl>
                                          <p:spTgt spid="11">
                                            <p:txEl>
                                              <p:pRg st="1" end="1"/>
                                            </p:txEl>
                                          </p:spTgt>
                                        </p:tgtEl>
                                      </p:cBhvr>
                                    </p:animEffect>
                                    <p:anim calcmode="lin" valueType="num">
                                      <p:cBhvr>
                                        <p:cTn id="7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2000"/>
                                        <p:tgtEl>
                                          <p:spTgt spid="23"/>
                                        </p:tgtEl>
                                      </p:cBhvr>
                                    </p:animEffect>
                                  </p:childTnLst>
                                </p:cTn>
                              </p:par>
                            </p:childTnLst>
                          </p:cTn>
                        </p:par>
                        <p:par>
                          <p:cTn id="84" fill="hold">
                            <p:stCondLst>
                              <p:cond delay="3000"/>
                            </p:stCondLst>
                            <p:childTnLst>
                              <p:par>
                                <p:cTn id="85" presetID="22" presetClass="entr" presetSubtype="8"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1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11">
                                            <p:txEl>
                                              <p:pRg st="2" end="2"/>
                                            </p:txEl>
                                          </p:spTgt>
                                        </p:tgtEl>
                                        <p:attrNameLst>
                                          <p:attrName>style.visibility</p:attrName>
                                        </p:attrNameLst>
                                      </p:cBhvr>
                                      <p:to>
                                        <p:strVal val="visible"/>
                                      </p:to>
                                    </p:set>
                                    <p:animEffect transition="in" filter="fade">
                                      <p:cBhvr>
                                        <p:cTn id="92" dur="1000"/>
                                        <p:tgtEl>
                                          <p:spTgt spid="11">
                                            <p:txEl>
                                              <p:pRg st="2" end="2"/>
                                            </p:txEl>
                                          </p:spTgt>
                                        </p:tgtEl>
                                      </p:cBhvr>
                                    </p:animEffect>
                                    <p:anim calcmode="lin" valueType="num">
                                      <p:cBhvr>
                                        <p:cTn id="93"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94"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1000"/>
                            </p:stCondLst>
                            <p:childTnLst>
                              <p:par>
                                <p:cTn id="96" presetID="26" presetClass="entr" presetSubtype="0" fill="hold" grpId="0" nodeType="after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wipe(down)">
                                      <p:cBhvr>
                                        <p:cTn id="98" dur="580">
                                          <p:stCondLst>
                                            <p:cond delay="0"/>
                                          </p:stCondLst>
                                        </p:cTn>
                                        <p:tgtEl>
                                          <p:spTgt spid="8"/>
                                        </p:tgtEl>
                                      </p:cBhvr>
                                    </p:animEffect>
                                    <p:anim calcmode="lin" valueType="num">
                                      <p:cBhvr>
                                        <p:cTn id="9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04" dur="26">
                                          <p:stCondLst>
                                            <p:cond delay="650"/>
                                          </p:stCondLst>
                                        </p:cTn>
                                        <p:tgtEl>
                                          <p:spTgt spid="8"/>
                                        </p:tgtEl>
                                      </p:cBhvr>
                                      <p:to x="100000" y="60000"/>
                                    </p:animScale>
                                    <p:animScale>
                                      <p:cBhvr>
                                        <p:cTn id="105" dur="166" decel="50000">
                                          <p:stCondLst>
                                            <p:cond delay="676"/>
                                          </p:stCondLst>
                                        </p:cTn>
                                        <p:tgtEl>
                                          <p:spTgt spid="8"/>
                                        </p:tgtEl>
                                      </p:cBhvr>
                                      <p:to x="100000" y="100000"/>
                                    </p:animScale>
                                    <p:animScale>
                                      <p:cBhvr>
                                        <p:cTn id="106" dur="26">
                                          <p:stCondLst>
                                            <p:cond delay="1312"/>
                                          </p:stCondLst>
                                        </p:cTn>
                                        <p:tgtEl>
                                          <p:spTgt spid="8"/>
                                        </p:tgtEl>
                                      </p:cBhvr>
                                      <p:to x="100000" y="80000"/>
                                    </p:animScale>
                                    <p:animScale>
                                      <p:cBhvr>
                                        <p:cTn id="107" dur="166" decel="50000">
                                          <p:stCondLst>
                                            <p:cond delay="1338"/>
                                          </p:stCondLst>
                                        </p:cTn>
                                        <p:tgtEl>
                                          <p:spTgt spid="8"/>
                                        </p:tgtEl>
                                      </p:cBhvr>
                                      <p:to x="100000" y="100000"/>
                                    </p:animScale>
                                    <p:animScale>
                                      <p:cBhvr>
                                        <p:cTn id="108" dur="26">
                                          <p:stCondLst>
                                            <p:cond delay="1642"/>
                                          </p:stCondLst>
                                        </p:cTn>
                                        <p:tgtEl>
                                          <p:spTgt spid="8"/>
                                        </p:tgtEl>
                                      </p:cBhvr>
                                      <p:to x="100000" y="90000"/>
                                    </p:animScale>
                                    <p:animScale>
                                      <p:cBhvr>
                                        <p:cTn id="109" dur="166" decel="50000">
                                          <p:stCondLst>
                                            <p:cond delay="1668"/>
                                          </p:stCondLst>
                                        </p:cTn>
                                        <p:tgtEl>
                                          <p:spTgt spid="8"/>
                                        </p:tgtEl>
                                      </p:cBhvr>
                                      <p:to x="100000" y="100000"/>
                                    </p:animScale>
                                    <p:animScale>
                                      <p:cBhvr>
                                        <p:cTn id="110" dur="26">
                                          <p:stCondLst>
                                            <p:cond delay="1808"/>
                                          </p:stCondLst>
                                        </p:cTn>
                                        <p:tgtEl>
                                          <p:spTgt spid="8"/>
                                        </p:tgtEl>
                                      </p:cBhvr>
                                      <p:to x="100000" y="95000"/>
                                    </p:animScale>
                                    <p:animScale>
                                      <p:cBhvr>
                                        <p:cTn id="111" dur="166" decel="50000">
                                          <p:stCondLst>
                                            <p:cond delay="1834"/>
                                          </p:stCondLst>
                                        </p:cTn>
                                        <p:tgtEl>
                                          <p:spTgt spid="8"/>
                                        </p:tgtEl>
                                      </p:cBhvr>
                                      <p:to x="100000" y="100000"/>
                                    </p:animScale>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11">
                                            <p:txEl>
                                              <p:pRg st="3" end="3"/>
                                            </p:txEl>
                                          </p:spTgt>
                                        </p:tgtEl>
                                        <p:attrNameLst>
                                          <p:attrName>style.visibility</p:attrName>
                                        </p:attrNameLst>
                                      </p:cBhvr>
                                      <p:to>
                                        <p:strVal val="visible"/>
                                      </p:to>
                                    </p:set>
                                    <p:animEffect transition="in" filter="fade">
                                      <p:cBhvr>
                                        <p:cTn id="116" dur="1000"/>
                                        <p:tgtEl>
                                          <p:spTgt spid="11">
                                            <p:txEl>
                                              <p:pRg st="3" end="3"/>
                                            </p:txEl>
                                          </p:spTgt>
                                        </p:tgtEl>
                                      </p:cBhvr>
                                    </p:animEffect>
                                    <p:anim calcmode="lin" valueType="num">
                                      <p:cBhvr>
                                        <p:cTn id="117"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000"/>
                            </p:stCondLst>
                            <p:childTnLst>
                              <p:par>
                                <p:cTn id="120" presetID="26" presetClass="entr" presetSubtype="0" fill="hold" grpId="0" nodeType="afterEffect">
                                  <p:stCondLst>
                                    <p:cond delay="0"/>
                                  </p:stCondLst>
                                  <p:childTnLst>
                                    <p:set>
                                      <p:cBhvr>
                                        <p:cTn id="121" dur="1" fill="hold">
                                          <p:stCondLst>
                                            <p:cond delay="0"/>
                                          </p:stCondLst>
                                        </p:cTn>
                                        <p:tgtEl>
                                          <p:spTgt spid="17"/>
                                        </p:tgtEl>
                                        <p:attrNameLst>
                                          <p:attrName>style.visibility</p:attrName>
                                        </p:attrNameLst>
                                      </p:cBhvr>
                                      <p:to>
                                        <p:strVal val="visible"/>
                                      </p:to>
                                    </p:set>
                                    <p:animEffect transition="in" filter="wipe(down)">
                                      <p:cBhvr>
                                        <p:cTn id="122" dur="580">
                                          <p:stCondLst>
                                            <p:cond delay="0"/>
                                          </p:stCondLst>
                                        </p:cTn>
                                        <p:tgtEl>
                                          <p:spTgt spid="17"/>
                                        </p:tgtEl>
                                      </p:cBhvr>
                                    </p:animEffect>
                                    <p:anim calcmode="lin" valueType="num">
                                      <p:cBhvr>
                                        <p:cTn id="12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28" dur="26">
                                          <p:stCondLst>
                                            <p:cond delay="650"/>
                                          </p:stCondLst>
                                        </p:cTn>
                                        <p:tgtEl>
                                          <p:spTgt spid="17"/>
                                        </p:tgtEl>
                                      </p:cBhvr>
                                      <p:to x="100000" y="60000"/>
                                    </p:animScale>
                                    <p:animScale>
                                      <p:cBhvr>
                                        <p:cTn id="129" dur="166" decel="50000">
                                          <p:stCondLst>
                                            <p:cond delay="676"/>
                                          </p:stCondLst>
                                        </p:cTn>
                                        <p:tgtEl>
                                          <p:spTgt spid="17"/>
                                        </p:tgtEl>
                                      </p:cBhvr>
                                      <p:to x="100000" y="100000"/>
                                    </p:animScale>
                                    <p:animScale>
                                      <p:cBhvr>
                                        <p:cTn id="130" dur="26">
                                          <p:stCondLst>
                                            <p:cond delay="1312"/>
                                          </p:stCondLst>
                                        </p:cTn>
                                        <p:tgtEl>
                                          <p:spTgt spid="17"/>
                                        </p:tgtEl>
                                      </p:cBhvr>
                                      <p:to x="100000" y="80000"/>
                                    </p:animScale>
                                    <p:animScale>
                                      <p:cBhvr>
                                        <p:cTn id="131" dur="166" decel="50000">
                                          <p:stCondLst>
                                            <p:cond delay="1338"/>
                                          </p:stCondLst>
                                        </p:cTn>
                                        <p:tgtEl>
                                          <p:spTgt spid="17"/>
                                        </p:tgtEl>
                                      </p:cBhvr>
                                      <p:to x="100000" y="100000"/>
                                    </p:animScale>
                                    <p:animScale>
                                      <p:cBhvr>
                                        <p:cTn id="132" dur="26">
                                          <p:stCondLst>
                                            <p:cond delay="1642"/>
                                          </p:stCondLst>
                                        </p:cTn>
                                        <p:tgtEl>
                                          <p:spTgt spid="17"/>
                                        </p:tgtEl>
                                      </p:cBhvr>
                                      <p:to x="100000" y="90000"/>
                                    </p:animScale>
                                    <p:animScale>
                                      <p:cBhvr>
                                        <p:cTn id="133" dur="166" decel="50000">
                                          <p:stCondLst>
                                            <p:cond delay="1668"/>
                                          </p:stCondLst>
                                        </p:cTn>
                                        <p:tgtEl>
                                          <p:spTgt spid="17"/>
                                        </p:tgtEl>
                                      </p:cBhvr>
                                      <p:to x="100000" y="100000"/>
                                    </p:animScale>
                                    <p:animScale>
                                      <p:cBhvr>
                                        <p:cTn id="134" dur="26">
                                          <p:stCondLst>
                                            <p:cond delay="1808"/>
                                          </p:stCondLst>
                                        </p:cTn>
                                        <p:tgtEl>
                                          <p:spTgt spid="17"/>
                                        </p:tgtEl>
                                      </p:cBhvr>
                                      <p:to x="100000" y="95000"/>
                                    </p:animScale>
                                    <p:animScale>
                                      <p:cBhvr>
                                        <p:cTn id="135" dur="166" decel="50000">
                                          <p:stCondLst>
                                            <p:cond delay="1834"/>
                                          </p:stCondLst>
                                        </p:cTn>
                                        <p:tgtEl>
                                          <p:spTgt spid="17"/>
                                        </p:tgtEl>
                                      </p:cBhvr>
                                      <p:to x="100000" y="100000"/>
                                    </p:animScale>
                                  </p:childTnLst>
                                </p:cTn>
                              </p:par>
                            </p:childTnLst>
                          </p:cTn>
                        </p:par>
                        <p:par>
                          <p:cTn id="136" fill="hold">
                            <p:stCondLst>
                              <p:cond delay="3000"/>
                            </p:stCondLst>
                            <p:childTnLst>
                              <p:par>
                                <p:cTn id="137" presetID="26" presetClass="entr" presetSubtype="0" fill="hold" grpId="0" nodeType="after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wipe(down)">
                                      <p:cBhvr>
                                        <p:cTn id="139" dur="580">
                                          <p:stCondLst>
                                            <p:cond delay="0"/>
                                          </p:stCondLst>
                                        </p:cTn>
                                        <p:tgtEl>
                                          <p:spTgt spid="19"/>
                                        </p:tgtEl>
                                      </p:cBhvr>
                                    </p:animEffect>
                                    <p:anim calcmode="lin" valueType="num">
                                      <p:cBhvr>
                                        <p:cTn id="14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45" dur="26">
                                          <p:stCondLst>
                                            <p:cond delay="650"/>
                                          </p:stCondLst>
                                        </p:cTn>
                                        <p:tgtEl>
                                          <p:spTgt spid="19"/>
                                        </p:tgtEl>
                                      </p:cBhvr>
                                      <p:to x="100000" y="60000"/>
                                    </p:animScale>
                                    <p:animScale>
                                      <p:cBhvr>
                                        <p:cTn id="146" dur="166" decel="50000">
                                          <p:stCondLst>
                                            <p:cond delay="676"/>
                                          </p:stCondLst>
                                        </p:cTn>
                                        <p:tgtEl>
                                          <p:spTgt spid="19"/>
                                        </p:tgtEl>
                                      </p:cBhvr>
                                      <p:to x="100000" y="100000"/>
                                    </p:animScale>
                                    <p:animScale>
                                      <p:cBhvr>
                                        <p:cTn id="147" dur="26">
                                          <p:stCondLst>
                                            <p:cond delay="1312"/>
                                          </p:stCondLst>
                                        </p:cTn>
                                        <p:tgtEl>
                                          <p:spTgt spid="19"/>
                                        </p:tgtEl>
                                      </p:cBhvr>
                                      <p:to x="100000" y="80000"/>
                                    </p:animScale>
                                    <p:animScale>
                                      <p:cBhvr>
                                        <p:cTn id="148" dur="166" decel="50000">
                                          <p:stCondLst>
                                            <p:cond delay="1338"/>
                                          </p:stCondLst>
                                        </p:cTn>
                                        <p:tgtEl>
                                          <p:spTgt spid="19"/>
                                        </p:tgtEl>
                                      </p:cBhvr>
                                      <p:to x="100000" y="100000"/>
                                    </p:animScale>
                                    <p:animScale>
                                      <p:cBhvr>
                                        <p:cTn id="149" dur="26">
                                          <p:stCondLst>
                                            <p:cond delay="1642"/>
                                          </p:stCondLst>
                                        </p:cTn>
                                        <p:tgtEl>
                                          <p:spTgt spid="19"/>
                                        </p:tgtEl>
                                      </p:cBhvr>
                                      <p:to x="100000" y="90000"/>
                                    </p:animScale>
                                    <p:animScale>
                                      <p:cBhvr>
                                        <p:cTn id="150" dur="166" decel="50000">
                                          <p:stCondLst>
                                            <p:cond delay="1668"/>
                                          </p:stCondLst>
                                        </p:cTn>
                                        <p:tgtEl>
                                          <p:spTgt spid="19"/>
                                        </p:tgtEl>
                                      </p:cBhvr>
                                      <p:to x="100000" y="100000"/>
                                    </p:animScale>
                                    <p:animScale>
                                      <p:cBhvr>
                                        <p:cTn id="151" dur="26">
                                          <p:stCondLst>
                                            <p:cond delay="1808"/>
                                          </p:stCondLst>
                                        </p:cTn>
                                        <p:tgtEl>
                                          <p:spTgt spid="19"/>
                                        </p:tgtEl>
                                      </p:cBhvr>
                                      <p:to x="100000" y="95000"/>
                                    </p:animScale>
                                    <p:animScale>
                                      <p:cBhvr>
                                        <p:cTn id="152"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7" grpId="0" animBg="1"/>
      <p:bldP spid="19" grpId="0" animBg="1"/>
      <p:bldP spid="23" grpId="0" animBg="1"/>
      <p:bldP spid="24" grpId="0" animBg="1"/>
      <p:bldP spid="42" grpId="0" animBg="1"/>
      <p:bldP spid="45"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61446510-25C5-FE9D-70E0-53F94AEB29E7}"/>
              </a:ext>
            </a:extLst>
          </p:cNvPr>
          <p:cNvSpPr txBox="1">
            <a:spLocks/>
          </p:cNvSpPr>
          <p:nvPr/>
        </p:nvSpPr>
        <p:spPr>
          <a:xfrm>
            <a:off x="159331" y="253872"/>
            <a:ext cx="12149639" cy="5936343"/>
          </a:xfrm>
          <a:prstGeom prst="rect">
            <a:avLst/>
          </a:prstGeom>
          <a:noFill/>
          <a:ln w="38100">
            <a:noFill/>
          </a:ln>
          <a:scene3d>
            <a:camera prst="perspectiveRelaxedModerately"/>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60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What will happen to </a:t>
            </a:r>
            <a:br>
              <a:rPr lang="en-US" sz="60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br>
            <a:r>
              <a:rPr lang="en-US" sz="60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the placement of </a:t>
            </a:r>
            <a:br>
              <a:rPr lang="en-US" sz="60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br>
            <a:r>
              <a:rPr lang="en-US" sz="6000" b="1" i="1" dirty="0">
                <a:ln>
                  <a:solidFill>
                    <a:schemeClr val="accent2"/>
                  </a:solidFill>
                </a:ln>
                <a:solidFill>
                  <a:srgbClr val="0070C0"/>
                </a:solidFill>
                <a:effectLst>
                  <a:glow rad="228600">
                    <a:schemeClr val="accent1">
                      <a:satMod val="175000"/>
                      <a:alpha val="40000"/>
                    </a:schemeClr>
                  </a:glow>
                </a:effectLst>
                <a:latin typeface="Comic Sans MS" pitchFamily="66" charset="0"/>
              </a:rPr>
              <a:t>Covenant Calendar </a:t>
            </a:r>
            <a:br>
              <a:rPr lang="en-US" sz="6000" b="1" i="1" dirty="0">
                <a:ln>
                  <a:solidFill>
                    <a:schemeClr val="accent2"/>
                  </a:solidFill>
                </a:ln>
                <a:solidFill>
                  <a:srgbClr val="0070C0"/>
                </a:solidFill>
                <a:effectLst>
                  <a:glow rad="228600">
                    <a:schemeClr val="accent1">
                      <a:satMod val="175000"/>
                      <a:alpha val="40000"/>
                    </a:schemeClr>
                  </a:glow>
                </a:effectLst>
                <a:latin typeface="Comic Sans MS" pitchFamily="66" charset="0"/>
              </a:rPr>
            </a:br>
            <a:r>
              <a:rPr lang="en-US" sz="6000" b="1" i="1" dirty="0">
                <a:ln>
                  <a:solidFill>
                    <a:schemeClr val="accent2"/>
                  </a:solidFill>
                </a:ln>
                <a:solidFill>
                  <a:srgbClr val="0070C0"/>
                </a:solidFill>
                <a:effectLst>
                  <a:glow rad="228600">
                    <a:schemeClr val="accent1">
                      <a:satMod val="175000"/>
                      <a:alpha val="40000"/>
                    </a:schemeClr>
                  </a:glow>
                </a:effectLst>
                <a:latin typeface="Comic Sans MS" pitchFamily="66" charset="0"/>
              </a:rPr>
              <a:t>Fall Feasts</a:t>
            </a:r>
            <a:r>
              <a:rPr lang="en-US" sz="60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 </a:t>
            </a:r>
            <a:br>
              <a:rPr lang="en-US" sz="60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br>
            <a:r>
              <a:rPr lang="en-US" sz="60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when extra days</a:t>
            </a:r>
            <a:br>
              <a:rPr lang="en-US" sz="60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br>
            <a:r>
              <a:rPr lang="en-US" sz="60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are added </a:t>
            </a:r>
            <a:r>
              <a:rPr lang="en-US" b="1" i="1" dirty="0">
                <a:ln>
                  <a:solidFill>
                    <a:sysClr val="windowText" lastClr="000000"/>
                  </a:solidFill>
                </a:ln>
                <a:solidFill>
                  <a:srgbClr val="00B050"/>
                </a:solidFill>
                <a:effectLst>
                  <a:glow rad="127000">
                    <a:srgbClr val="FFFF00"/>
                  </a:glow>
                </a:effectLst>
                <a:latin typeface="Comic Sans MS" pitchFamily="66" charset="0"/>
              </a:rPr>
              <a:t>(intercalated) </a:t>
            </a:r>
            <a:br>
              <a:rPr lang="en-US" sz="60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br>
            <a:r>
              <a:rPr lang="en-US" sz="48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following the 30</a:t>
            </a:r>
            <a:r>
              <a:rPr lang="en-US" sz="4800" b="1" i="1" baseline="30000"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th</a:t>
            </a:r>
            <a:r>
              <a:rPr lang="en-US" sz="48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 day </a:t>
            </a:r>
            <a:br>
              <a:rPr lang="en-US" sz="48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br>
            <a:r>
              <a:rPr lang="en-US" sz="48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of the 6</a:t>
            </a:r>
            <a:r>
              <a:rPr lang="en-US" sz="4800" b="1" i="1" baseline="30000"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th</a:t>
            </a:r>
            <a:r>
              <a:rPr lang="en-US" sz="48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 month?</a:t>
            </a:r>
            <a:endParaRPr lang="en-US" sz="2000" b="1" i="1" dirty="0">
              <a:ln>
                <a:solidFill>
                  <a:srgbClr val="4D3A25"/>
                </a:solidFill>
              </a:ln>
              <a:solidFill>
                <a:srgbClr val="FF0000"/>
              </a:solidFill>
              <a:effectLst>
                <a:glow rad="228600">
                  <a:schemeClr val="accent1">
                    <a:satMod val="175000"/>
                    <a:alpha val="40000"/>
                  </a:schemeClr>
                </a:glow>
              </a:effectLst>
              <a:latin typeface="Comic Sans MS" pitchFamily="66" charset="0"/>
            </a:endParaRPr>
          </a:p>
          <a:p>
            <a:pPr algn="ctr">
              <a:lnSpc>
                <a:spcPct val="100000"/>
              </a:lnSpc>
            </a:pPr>
            <a:r>
              <a:rPr lang="en-US" sz="2000" b="1" i="1" dirty="0">
                <a:ln>
                  <a:solidFill>
                    <a:sysClr val="windowText" lastClr="000000"/>
                  </a:solidFill>
                </a:ln>
                <a:solidFill>
                  <a:srgbClr val="0070C0"/>
                </a:solidFill>
                <a:effectLst>
                  <a:glow rad="127000">
                    <a:srgbClr val="FFFF00"/>
                  </a:glow>
                </a:effectLst>
                <a:latin typeface="Comic Sans MS" pitchFamily="66" charset="0"/>
              </a:rPr>
              <a:t> </a:t>
            </a:r>
            <a:endParaRPr lang="en-US" sz="2800" b="1" i="1" dirty="0">
              <a:ln>
                <a:solidFill>
                  <a:sysClr val="windowText" lastClr="000000"/>
                </a:solidFill>
              </a:ln>
              <a:solidFill>
                <a:srgbClr val="0070C0"/>
              </a:solidFill>
              <a:effectLst>
                <a:glow rad="127000">
                  <a:srgbClr val="FFFF00"/>
                </a:glow>
              </a:effectLst>
              <a:latin typeface="Comic Sans MS" pitchFamily="66" charset="0"/>
            </a:endParaRPr>
          </a:p>
        </p:txBody>
      </p:sp>
      <p:sp>
        <p:nvSpPr>
          <p:cNvPr id="4" name="Slide Number Placeholder 3"/>
          <p:cNvSpPr>
            <a:spLocks noGrp="1"/>
          </p:cNvSpPr>
          <p:nvPr>
            <p:ph type="sldNum" sz="quarter" idx="12"/>
          </p:nvPr>
        </p:nvSpPr>
        <p:spPr>
          <a:xfrm>
            <a:off x="8610599" y="6356350"/>
            <a:ext cx="3407229" cy="365125"/>
          </a:xfrm>
        </p:spPr>
        <p:txBody>
          <a:bodyPr/>
          <a:lstStyle/>
          <a:p>
            <a:fld id="{0B555D82-D20F-4DB7-B3E9-7B7EAC2F87A9}" type="slidenum">
              <a:rPr lang="en-US" sz="1400" b="1" smtClean="0">
                <a:solidFill>
                  <a:schemeClr val="tx1">
                    <a:lumMod val="75000"/>
                    <a:lumOff val="25000"/>
                  </a:schemeClr>
                </a:solidFill>
              </a:rPr>
              <a:t>13</a:t>
            </a:fld>
            <a:endParaRPr lang="en-US" b="1" dirty="0">
              <a:solidFill>
                <a:schemeClr val="tx1">
                  <a:lumMod val="75000"/>
                  <a:lumOff val="25000"/>
                </a:schemeClr>
              </a:solidFill>
            </a:endParaRPr>
          </a:p>
        </p:txBody>
      </p:sp>
      <p:pic>
        <p:nvPicPr>
          <p:cNvPr id="3" name="Picture 2">
            <a:extLst>
              <a:ext uri="{FF2B5EF4-FFF2-40B4-BE49-F238E27FC236}">
                <a16:creationId xmlns:a16="http://schemas.microsoft.com/office/drawing/2014/main" id="{AA588B29-EE85-71B7-E196-6B23E5440955}"/>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30667" b="95143" l="8929" r="61369"/>
                    </a14:imgEffect>
                  </a14:imgLayer>
                </a14:imgProps>
              </a:ext>
              <a:ext uri="{28A0092B-C50C-407E-A947-70E740481C1C}">
                <a14:useLocalDpi xmlns:a14="http://schemas.microsoft.com/office/drawing/2010/main"/>
              </a:ext>
            </a:extLst>
          </a:blip>
          <a:srcRect l="40344" t="32169" r="40344" b="33333"/>
          <a:stretch/>
        </p:blipFill>
        <p:spPr>
          <a:xfrm>
            <a:off x="9433105" y="1681975"/>
            <a:ext cx="2758895" cy="3080138"/>
          </a:xfrm>
          <a:prstGeom prst="rect">
            <a:avLst/>
          </a:prstGeom>
        </p:spPr>
      </p:pic>
      <p:pic>
        <p:nvPicPr>
          <p:cNvPr id="2" name="Picture 1">
            <a:extLst>
              <a:ext uri="{FF2B5EF4-FFF2-40B4-BE49-F238E27FC236}">
                <a16:creationId xmlns:a16="http://schemas.microsoft.com/office/drawing/2014/main" id="{FF450480-F90D-8E35-4D1C-4782CC0E6F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5599" y="2152507"/>
            <a:ext cx="2057101" cy="2192691"/>
          </a:xfrm>
          <a:prstGeom prst="rect">
            <a:avLst/>
          </a:prstGeom>
          <a:effectLst>
            <a:outerShdw blurRad="76200" dir="13500000" sy="23000" kx="1200000" algn="br" rotWithShape="0">
              <a:prstClr val="black">
                <a:alpha val="20000"/>
              </a:prstClr>
            </a:outerShdw>
            <a:reflection blurRad="6350" stA="50000" endA="300" endPos="38500" dist="50800" dir="5400000" sy="-100000" algn="bl" rotWithShape="0"/>
          </a:effectLst>
          <a:scene3d>
            <a:camera prst="isometricOffAxis1Right"/>
            <a:lightRig rig="threePt" dir="t"/>
          </a:scene3d>
        </p:spPr>
      </p:pic>
    </p:spTree>
    <p:extLst>
      <p:ext uri="{BB962C8B-B14F-4D97-AF65-F5344CB8AC3E}">
        <p14:creationId xmlns:p14="http://schemas.microsoft.com/office/powerpoint/2010/main" val="1488155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7389" y="1734171"/>
            <a:ext cx="9879064" cy="570889"/>
          </a:xfrm>
        </p:spPr>
        <p:txBody>
          <a:bodyPr>
            <a:normAutofit/>
            <a:scene3d>
              <a:camera prst="orthographicFront"/>
              <a:lightRig rig="threePt" dir="t"/>
            </a:scene3d>
            <a:sp3d extrusionH="57150">
              <a:bevelT w="38100" h="38100"/>
            </a:sp3d>
          </a:bodyPr>
          <a:lstStyle/>
          <a:p>
            <a:pPr marL="0" indent="0" algn="ctr">
              <a:buNone/>
            </a:pPr>
            <a:r>
              <a:rPr lang="en-US" b="1" dirty="0">
                <a:ln>
                  <a:solidFill>
                    <a:schemeClr val="accent2">
                      <a:lumMod val="50000"/>
                    </a:schemeClr>
                  </a:solidFill>
                </a:ln>
                <a:solidFill>
                  <a:srgbClr val="CC00FF"/>
                </a:solidFill>
                <a:effectLst>
                  <a:glow rad="127000">
                    <a:schemeClr val="accent4">
                      <a:lumMod val="60000"/>
                      <a:lumOff val="40000"/>
                    </a:schemeClr>
                  </a:glow>
                </a:effectLst>
                <a:latin typeface="Comic Sans MS" panose="030F0702030302020204" pitchFamily="66" charset="0"/>
              </a:rPr>
              <a:t>Note the 30</a:t>
            </a:r>
            <a:r>
              <a:rPr lang="en-US" b="1" baseline="30000" dirty="0">
                <a:ln>
                  <a:solidFill>
                    <a:schemeClr val="accent2">
                      <a:lumMod val="50000"/>
                    </a:schemeClr>
                  </a:solidFill>
                </a:ln>
                <a:solidFill>
                  <a:srgbClr val="CC00FF"/>
                </a:solidFill>
                <a:effectLst>
                  <a:glow rad="127000">
                    <a:schemeClr val="accent4">
                      <a:lumMod val="60000"/>
                      <a:lumOff val="40000"/>
                    </a:schemeClr>
                  </a:glow>
                </a:effectLst>
                <a:latin typeface="Comic Sans MS" panose="030F0702030302020204" pitchFamily="66" charset="0"/>
              </a:rPr>
              <a:t>th</a:t>
            </a:r>
            <a:r>
              <a:rPr lang="en-US" b="1" dirty="0">
                <a:ln>
                  <a:solidFill>
                    <a:schemeClr val="accent2">
                      <a:lumMod val="50000"/>
                    </a:schemeClr>
                  </a:solidFill>
                </a:ln>
                <a:solidFill>
                  <a:srgbClr val="CC00FF"/>
                </a:solidFill>
                <a:effectLst>
                  <a:glow rad="127000">
                    <a:schemeClr val="accent4">
                      <a:lumMod val="60000"/>
                      <a:lumOff val="40000"/>
                    </a:schemeClr>
                  </a:glow>
                </a:effectLst>
                <a:latin typeface="Comic Sans MS" panose="030F0702030302020204" pitchFamily="66" charset="0"/>
              </a:rPr>
              <a:t> cycle of Month </a:t>
            </a:r>
            <a:r>
              <a:rPr lang="en-US" b="1" dirty="0">
                <a:ln>
                  <a:solidFill>
                    <a:schemeClr val="accent2">
                      <a:lumMod val="50000"/>
                    </a:schemeClr>
                  </a:solidFill>
                </a:ln>
                <a:solidFill>
                  <a:srgbClr val="00FF00"/>
                </a:solidFill>
                <a:effectLst>
                  <a:glow rad="127000">
                    <a:schemeClr val="accent4">
                      <a:lumMod val="60000"/>
                      <a:lumOff val="40000"/>
                    </a:schemeClr>
                  </a:glow>
                </a:effectLst>
                <a:latin typeface="Comic Sans MS" panose="030F0702030302020204" pitchFamily="66" charset="0"/>
              </a:rPr>
              <a:t>6</a:t>
            </a:r>
            <a:r>
              <a:rPr lang="en-US" b="1" dirty="0">
                <a:ln>
                  <a:solidFill>
                    <a:schemeClr val="accent2">
                      <a:lumMod val="50000"/>
                    </a:schemeClr>
                  </a:solidFill>
                </a:ln>
                <a:solidFill>
                  <a:srgbClr val="CC00FF"/>
                </a:solidFill>
                <a:effectLst>
                  <a:glow rad="127000">
                    <a:schemeClr val="accent4">
                      <a:lumMod val="60000"/>
                      <a:lumOff val="40000"/>
                    </a:schemeClr>
                  </a:glow>
                </a:effectLst>
                <a:latin typeface="Comic Sans MS" panose="030F0702030302020204" pitchFamily="66" charset="0"/>
              </a:rPr>
              <a:t> is on Sept 18</a:t>
            </a:r>
            <a:r>
              <a:rPr lang="en-US" b="1" baseline="30000" dirty="0">
                <a:ln>
                  <a:solidFill>
                    <a:schemeClr val="accent2">
                      <a:lumMod val="50000"/>
                    </a:schemeClr>
                  </a:solidFill>
                </a:ln>
                <a:solidFill>
                  <a:srgbClr val="CC00FF"/>
                </a:solidFill>
                <a:effectLst>
                  <a:glow rad="127000">
                    <a:schemeClr val="accent4">
                      <a:lumMod val="60000"/>
                      <a:lumOff val="40000"/>
                    </a:schemeClr>
                  </a:glow>
                </a:effectLst>
                <a:latin typeface="Comic Sans MS" panose="030F0702030302020204" pitchFamily="66" charset="0"/>
              </a:rPr>
              <a:t>th</a:t>
            </a:r>
            <a:r>
              <a:rPr lang="en-US" b="1" dirty="0">
                <a:ln>
                  <a:solidFill>
                    <a:schemeClr val="accent2">
                      <a:lumMod val="50000"/>
                    </a:schemeClr>
                  </a:solidFill>
                </a:ln>
                <a:solidFill>
                  <a:srgbClr val="CC00FF"/>
                </a:solidFill>
                <a:effectLst>
                  <a:glow rad="127000">
                    <a:schemeClr val="accent4">
                      <a:lumMod val="60000"/>
                      <a:lumOff val="40000"/>
                    </a:schemeClr>
                  </a:glow>
                </a:effectLst>
                <a:latin typeface="Comic Sans MS" panose="030F0702030302020204" pitchFamily="66" charset="0"/>
              </a:rPr>
              <a:t>.</a:t>
            </a:r>
            <a:endParaRPr lang="en-CA" b="1" dirty="0">
              <a:ln>
                <a:solidFill>
                  <a:schemeClr val="accent2">
                    <a:lumMod val="50000"/>
                  </a:schemeClr>
                </a:solidFill>
              </a:ln>
              <a:solidFill>
                <a:schemeClr val="accent2">
                  <a:lumMod val="50000"/>
                </a:schemeClr>
              </a:solidFill>
              <a:effectLst>
                <a:glow rad="127000">
                  <a:schemeClr val="accent4">
                    <a:lumMod val="60000"/>
                    <a:lumOff val="40000"/>
                  </a:schemeClr>
                </a:glow>
              </a:effectLst>
            </a:endParaRPr>
          </a:p>
        </p:txBody>
      </p:sp>
      <p:sp>
        <p:nvSpPr>
          <p:cNvPr id="4" name="Slide Number Placeholder 3"/>
          <p:cNvSpPr>
            <a:spLocks noGrp="1"/>
          </p:cNvSpPr>
          <p:nvPr>
            <p:ph type="sldNum" sz="quarter" idx="12"/>
          </p:nvPr>
        </p:nvSpPr>
        <p:spPr>
          <a:xfrm>
            <a:off x="8801099" y="6496050"/>
            <a:ext cx="3407229" cy="365125"/>
          </a:xfrm>
        </p:spPr>
        <p:txBody>
          <a:bodyPr/>
          <a:lstStyle/>
          <a:p>
            <a:fld id="{0B555D82-D20F-4DB7-B3E9-7B7EAC2F87A9}" type="slidenum">
              <a:rPr lang="en-US" sz="1400" b="1" smtClean="0">
                <a:solidFill>
                  <a:schemeClr val="tx1">
                    <a:lumMod val="75000"/>
                    <a:lumOff val="25000"/>
                  </a:schemeClr>
                </a:solidFill>
              </a:rPr>
              <a:t>14</a:t>
            </a:fld>
            <a:endParaRPr lang="en-US" b="1" dirty="0">
              <a:solidFill>
                <a:schemeClr val="tx1">
                  <a:lumMod val="75000"/>
                  <a:lumOff val="25000"/>
                </a:schemeClr>
              </a:solidFill>
            </a:endParaRPr>
          </a:p>
        </p:txBody>
      </p:sp>
      <p:sp>
        <p:nvSpPr>
          <p:cNvPr id="8" name="Title 1"/>
          <p:cNvSpPr txBox="1">
            <a:spLocks/>
          </p:cNvSpPr>
          <p:nvPr/>
        </p:nvSpPr>
        <p:spPr>
          <a:xfrm>
            <a:off x="940037" y="179463"/>
            <a:ext cx="10272582" cy="1391984"/>
          </a:xfrm>
          <a:prstGeom prst="rect">
            <a:avLst/>
          </a:prstGeom>
          <a:solidFill>
            <a:srgbClr val="F5CCC2">
              <a:alpha val="49000"/>
            </a:srgbClr>
          </a:solidFill>
          <a:ln w="57150">
            <a:solidFill>
              <a:srgbClr val="89706C"/>
            </a:solidFill>
          </a:ln>
          <a:scene3d>
            <a:camera prst="orthographicFront"/>
            <a:lightRig rig="threePt" dir="t"/>
          </a:scene3d>
          <a:sp3d>
            <a:bevelT prst="angle"/>
          </a:sp3d>
        </p:spPr>
        <p:txBody>
          <a:bodyPr vert="horz" lIns="91440" tIns="45720" rIns="91440" bIns="45720" rtlCol="0" anchor="b">
            <a:normAutofit fontScale="67500" lnSpcReduction="20000"/>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ln>
                  <a:solidFill>
                    <a:srgbClr val="002060"/>
                  </a:solidFill>
                </a:ln>
                <a:solidFill>
                  <a:srgbClr val="89706C"/>
                </a:solidFill>
                <a:latin typeface="Lucida Calligraphy" panose="03010101010101010101" pitchFamily="66" charset="0"/>
              </a:rPr>
              <a:t>Balancing Cycles Follow Month 6??</a:t>
            </a:r>
            <a:br>
              <a:rPr lang="en-US" b="1" dirty="0">
                <a:ln>
                  <a:solidFill>
                    <a:srgbClr val="002060"/>
                  </a:solidFill>
                </a:ln>
                <a:solidFill>
                  <a:srgbClr val="89706C"/>
                </a:solidFill>
                <a:latin typeface="Lucida Calligraphy" panose="03010101010101010101" pitchFamily="66" charset="0"/>
              </a:rPr>
            </a:br>
            <a:endParaRPr lang="en-US" sz="3600" b="1" dirty="0">
              <a:ln>
                <a:solidFill>
                  <a:srgbClr val="002060"/>
                </a:solidFill>
              </a:ln>
              <a:solidFill>
                <a:srgbClr val="89706C"/>
              </a:solidFill>
              <a:latin typeface="Lucida Calligraphy" panose="03010101010101010101" pitchFamily="66" charset="0"/>
            </a:endParaRPr>
          </a:p>
          <a:p>
            <a:pPr algn="ctr"/>
            <a:r>
              <a:rPr lang="en-US" sz="3000" b="1" dirty="0">
                <a:ln>
                  <a:solidFill>
                    <a:srgbClr val="002060"/>
                  </a:solidFill>
                </a:ln>
                <a:solidFill>
                  <a:srgbClr val="C00000"/>
                </a:solidFill>
                <a:latin typeface="Lucida Calligraphy" panose="03010101010101010101" pitchFamily="66" charset="0"/>
              </a:rPr>
              <a:t>(Note: Balancing Cycles &amp; Waiting Cycles are interchangeable terms.)</a:t>
            </a:r>
          </a:p>
          <a:p>
            <a:pPr algn="ctr"/>
            <a:endParaRPr lang="en-US" sz="1800" dirty="0">
              <a:ln>
                <a:solidFill>
                  <a:srgbClr val="002060"/>
                </a:solidFill>
              </a:ln>
              <a:solidFill>
                <a:srgbClr val="89706C"/>
              </a:solidFill>
              <a:latin typeface="Lucida Calligraphy" panose="03010101010101010101" pitchFamily="66"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55420" y="2348680"/>
            <a:ext cx="3682478" cy="3476625"/>
          </a:xfrm>
          <a:prstGeom prst="rect">
            <a:avLst/>
          </a:prstGeom>
          <a:ln w="76200">
            <a:solidFill>
              <a:schemeClr val="accent2">
                <a:lumMod val="50000"/>
              </a:schemeClr>
            </a:solidFill>
          </a:ln>
        </p:spPr>
      </p:pic>
      <p:sp>
        <p:nvSpPr>
          <p:cNvPr id="14" name="Rectangle 13"/>
          <p:cNvSpPr/>
          <p:nvPr/>
        </p:nvSpPr>
        <p:spPr>
          <a:xfrm>
            <a:off x="8493129" y="4281502"/>
            <a:ext cx="401692" cy="285794"/>
          </a:xfrm>
          <a:prstGeom prst="rect">
            <a:avLst/>
          </a:prstGeom>
          <a:noFill/>
          <a:ln w="38100">
            <a:solidFill>
              <a:schemeClr val="accent2">
                <a:lumMod val="50000"/>
              </a:schemeClr>
            </a:solidFill>
          </a:ln>
          <a:effectLst>
            <a:glow rad="228600">
              <a:schemeClr val="accent1">
                <a:satMod val="175000"/>
                <a:alpha val="40000"/>
              </a:schemeClr>
            </a:glow>
          </a:effectLst>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6" name="Decagon 15"/>
          <p:cNvSpPr/>
          <p:nvPr/>
        </p:nvSpPr>
        <p:spPr>
          <a:xfrm>
            <a:off x="7916738" y="4239687"/>
            <a:ext cx="483587" cy="391416"/>
          </a:xfrm>
          <a:prstGeom prst="decagon">
            <a:avLst/>
          </a:prstGeom>
          <a:noFill/>
          <a:ln w="57150">
            <a:solidFill>
              <a:srgbClr val="00FF00"/>
            </a:solidFill>
          </a:ln>
          <a:effectLst>
            <a:glow rad="127000">
              <a:schemeClr val="accent4">
                <a:lumMod val="60000"/>
                <a:lumOff val="40000"/>
                <a:alpha val="64000"/>
              </a:schemeClr>
            </a:glow>
            <a:reflection blurRad="6350" stA="52000" endA="300" endPos="35000" dir="5400000" sy="-100000" algn="bl" rotWithShape="0"/>
          </a:effectLst>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7" name="Content Placeholder 2"/>
          <p:cNvSpPr txBox="1">
            <a:spLocks/>
          </p:cNvSpPr>
          <p:nvPr/>
        </p:nvSpPr>
        <p:spPr>
          <a:xfrm>
            <a:off x="177800" y="4232336"/>
            <a:ext cx="4508692" cy="2257363"/>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400"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 </a:t>
            </a:r>
            <a:r>
              <a:rPr lang="en-US"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the 6 </a:t>
            </a:r>
            <a:br>
              <a:rPr lang="en-US"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br>
            <a:r>
              <a:rPr lang="en-US" b="1" u="sng" dirty="0">
                <a:ln>
                  <a:solidFill>
                    <a:schemeClr val="accent2">
                      <a:lumMod val="50000"/>
                    </a:schemeClr>
                  </a:solidFill>
                </a:ln>
                <a:solidFill>
                  <a:srgbClr val="C00000"/>
                </a:solidFill>
                <a:effectLst>
                  <a:glow rad="127000">
                    <a:srgbClr val="00FF99"/>
                  </a:glow>
                </a:effectLst>
                <a:latin typeface="Comic Sans MS" panose="030F0702030302020204" pitchFamily="66" charset="0"/>
              </a:rPr>
              <a:t>INTERCALATING</a:t>
            </a:r>
            <a:r>
              <a:rPr lang="en-US"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 </a:t>
            </a:r>
            <a:br>
              <a:rPr lang="en-US"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br>
            <a:r>
              <a:rPr lang="en-US"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cycles of Sept 19-24 </a:t>
            </a:r>
            <a:br>
              <a:rPr lang="en-US"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br>
            <a:r>
              <a:rPr lang="en-US"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are </a:t>
            </a:r>
            <a:r>
              <a:rPr lang="en-US" b="1" u="sng"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no</a:t>
            </a:r>
            <a:r>
              <a:rPr lang="en-US"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 </a:t>
            </a:r>
            <a:r>
              <a:rPr lang="en-US" b="1" u="sng"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lon</a:t>
            </a:r>
            <a:r>
              <a:rPr lang="en-US"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g</a:t>
            </a:r>
            <a:r>
              <a:rPr lang="en-US" b="1" u="sng"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er</a:t>
            </a:r>
            <a:r>
              <a:rPr lang="en-US"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 </a:t>
            </a:r>
            <a:br>
              <a:rPr lang="en-US"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br>
            <a:r>
              <a:rPr lang="en-US"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p</a:t>
            </a:r>
            <a:r>
              <a:rPr lang="en-US" b="1" u="sng"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art</a:t>
            </a:r>
            <a:r>
              <a:rPr lang="en-US"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 </a:t>
            </a:r>
            <a:r>
              <a:rPr lang="en-US" b="1" u="sng"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of</a:t>
            </a:r>
            <a:r>
              <a:rPr lang="en-US"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 </a:t>
            </a:r>
            <a:r>
              <a:rPr lang="en-US" b="1" u="sng"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Month</a:t>
            </a:r>
            <a:r>
              <a:rPr lang="en-US"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 </a:t>
            </a:r>
            <a:r>
              <a:rPr lang="en-US" b="1" u="sng"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6</a:t>
            </a:r>
            <a:r>
              <a:rPr lang="en-US"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a:t>
            </a:r>
            <a:endParaRPr lang="en-CA"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endParaRPr>
          </a:p>
        </p:txBody>
      </p:sp>
      <p:sp>
        <p:nvSpPr>
          <p:cNvPr id="18" name="Rectangle 17"/>
          <p:cNvSpPr/>
          <p:nvPr/>
        </p:nvSpPr>
        <p:spPr>
          <a:xfrm>
            <a:off x="8467421" y="4273034"/>
            <a:ext cx="3009888" cy="302729"/>
          </a:xfrm>
          <a:prstGeom prst="rect">
            <a:avLst/>
          </a:prstGeom>
          <a:solidFill>
            <a:schemeClr val="tx1">
              <a:alpha val="70000"/>
            </a:schemeClr>
          </a:solidFill>
          <a:ln>
            <a:solidFill>
              <a:schemeClr val="tx1"/>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r>
              <a:rPr lang="en-CA" sz="2000" b="1" dirty="0">
                <a:ln>
                  <a:solidFill>
                    <a:srgbClr val="002060"/>
                  </a:solidFill>
                </a:ln>
              </a:rPr>
              <a:t>6 Waiting Cycles</a:t>
            </a:r>
            <a:endParaRPr lang="en-CA" sz="3200" b="1" dirty="0">
              <a:ln>
                <a:solidFill>
                  <a:srgbClr val="002060"/>
                </a:solidFill>
              </a:ln>
            </a:endParaRPr>
          </a:p>
        </p:txBody>
      </p:sp>
      <p:pic>
        <p:nvPicPr>
          <p:cNvPr id="20" name="Picture 17" descr="C:\Users\Rae\Desktop\4.14  Josiah's Passover\Art did you know\did you know that7.png"/>
          <p:cNvPicPr>
            <a:picLocks noChangeAspect="1" noChangeArrowheads="1"/>
          </p:cNvPicPr>
          <p:nvPr/>
        </p:nvPicPr>
        <p:blipFill>
          <a:blip r:embed="rId4"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49196" y="3644238"/>
            <a:ext cx="4181386" cy="741128"/>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1" name="Content Placeholder 2"/>
          <p:cNvSpPr txBox="1">
            <a:spLocks/>
          </p:cNvSpPr>
          <p:nvPr/>
        </p:nvSpPr>
        <p:spPr>
          <a:xfrm>
            <a:off x="392265" y="2348680"/>
            <a:ext cx="7316153" cy="1506064"/>
          </a:xfrm>
          <a:prstGeom prst="rect">
            <a:avLst/>
          </a:prstGeom>
        </p:spPr>
        <p:txBody>
          <a:bodyPr vert="horz" lIns="91440" tIns="45720" rIns="91440" bIns="45720" rtlCol="0">
            <a:noAutofit/>
            <a:scene3d>
              <a:camera prst="orthographicFront"/>
              <a:lightRig rig="threePt" dir="t"/>
            </a:scene3d>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The “balancing cycles” </a:t>
            </a:r>
            <a:br>
              <a:rPr lang="en-US" sz="3200"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br>
            <a:r>
              <a:rPr lang="en-US" sz="3200"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will begin on Sept 19</a:t>
            </a:r>
            <a:r>
              <a:rPr lang="en-US" sz="3200" b="1" baseline="30000"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th</a:t>
            </a:r>
            <a:r>
              <a:rPr lang="en-US" sz="3200"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 for examination purposes in this study.</a:t>
            </a:r>
            <a:endParaRPr lang="en-CA" sz="3600"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endParaRPr>
          </a:p>
        </p:txBody>
      </p:sp>
      <p:sp>
        <p:nvSpPr>
          <p:cNvPr id="5" name="Arrow: Bent 4">
            <a:extLst>
              <a:ext uri="{FF2B5EF4-FFF2-40B4-BE49-F238E27FC236}">
                <a16:creationId xmlns:a16="http://schemas.microsoft.com/office/drawing/2014/main" id="{E8DF8F05-AB18-43F1-9970-3B97FACEFA97}"/>
              </a:ext>
            </a:extLst>
          </p:cNvPr>
          <p:cNvSpPr/>
          <p:nvPr/>
        </p:nvSpPr>
        <p:spPr>
          <a:xfrm flipV="1">
            <a:off x="7561419" y="2118545"/>
            <a:ext cx="445340" cy="2490370"/>
          </a:xfrm>
          <a:prstGeom prst="bentArrow">
            <a:avLst>
              <a:gd name="adj1" fmla="val 25000"/>
              <a:gd name="adj2" fmla="val 43970"/>
              <a:gd name="adj3" fmla="val 42854"/>
              <a:gd name="adj4" fmla="val 43750"/>
            </a:avLst>
          </a:prstGeom>
          <a:solidFill>
            <a:srgbClr val="00FF00"/>
          </a:solidFill>
          <a:ln>
            <a:solidFill>
              <a:srgbClr val="002060"/>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Rounded Rectangle 29">
            <a:extLst>
              <a:ext uri="{FF2B5EF4-FFF2-40B4-BE49-F238E27FC236}">
                <a16:creationId xmlns:a16="http://schemas.microsoft.com/office/drawing/2014/main" id="{DA0A6E40-7318-A553-5E83-81FDE6E09112}"/>
              </a:ext>
            </a:extLst>
          </p:cNvPr>
          <p:cNvSpPr/>
          <p:nvPr/>
        </p:nvSpPr>
        <p:spPr>
          <a:xfrm>
            <a:off x="8833861" y="5022533"/>
            <a:ext cx="1570037" cy="359305"/>
          </a:xfrm>
          <a:prstGeom prst="roundRect">
            <a:avLst>
              <a:gd name="adj" fmla="val 50000"/>
            </a:avLst>
          </a:prstGeom>
          <a:solidFill>
            <a:schemeClr val="bg1"/>
          </a:solidFill>
          <a:ln w="76200">
            <a:solidFill>
              <a:srgbClr val="FFFF00"/>
            </a:solidFill>
          </a:ln>
          <a:effectLst>
            <a:glow rad="88900">
              <a:schemeClr val="accent5">
                <a:satMod val="175000"/>
                <a:alpha val="96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29 </a:t>
            </a:r>
            <a:r>
              <a:rPr kumimoji="0" lang="en-CA" b="0" i="0" u="none" strike="noStrike" kern="1200" cap="none" spc="0" normalizeH="0" baseline="0" noProof="0" dirty="0">
                <a:ln>
                  <a:noFill/>
                </a:ln>
                <a:solidFill>
                  <a:prstClr val="black"/>
                </a:solidFill>
                <a:effectLst>
                  <a:glow rad="76200">
                    <a:srgbClr val="FFFF00"/>
                  </a:glow>
                </a:effectLst>
                <a:uLnTx/>
                <a:uFillTx/>
                <a:latin typeface="Trebuchet MS"/>
                <a:ea typeface="+mn-ea"/>
                <a:cs typeface="+mn-cs"/>
              </a:rPr>
              <a:t>CE</a:t>
            </a:r>
            <a:r>
              <a:rPr kumimoji="0" lang="en-CA" b="0" i="0" u="none" strike="noStrike" kern="1200" cap="none" spc="0" normalizeH="0" baseline="0" noProof="0" dirty="0">
                <a:ln>
                  <a:noFill/>
                </a:ln>
                <a:solidFill>
                  <a:prstClr val="black"/>
                </a:solidFill>
                <a:effectLst/>
                <a:uLnTx/>
                <a:uFillTx/>
                <a:latin typeface="Trebuchet MS"/>
                <a:ea typeface="+mn-ea"/>
                <a:cs typeface="+mn-cs"/>
              </a:rPr>
              <a:t>/</a:t>
            </a:r>
            <a:r>
              <a:rPr kumimoji="0" lang="en-CA" b="0" i="0" u="sng"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30</a:t>
            </a:r>
            <a:r>
              <a:rPr kumimoji="0" lang="en-CA" b="0" i="0" u="none" strike="noStrike" kern="1200" cap="none" spc="0" normalizeH="0" baseline="0" noProof="0" dirty="0">
                <a:ln>
                  <a:noFill/>
                </a:ln>
                <a:solidFill>
                  <a:prstClr val="black"/>
                </a:solidFill>
                <a:effectLst>
                  <a:glow rad="127000">
                    <a:srgbClr val="FFFF00"/>
                  </a:glow>
                </a:effectLst>
                <a:uLnTx/>
                <a:uFillTx/>
                <a:latin typeface="Trebuchet MS"/>
                <a:ea typeface="+mn-ea"/>
                <a:cs typeface="+mn-cs"/>
              </a:rPr>
              <a:t> </a:t>
            </a:r>
            <a:r>
              <a:rPr kumimoji="0" lang="en-CA" b="0" i="0" u="none" strike="noStrike" kern="1200" cap="none" spc="0" normalizeH="0" baseline="0" noProof="0" dirty="0">
                <a:ln>
                  <a:noFill/>
                </a:ln>
                <a:solidFill>
                  <a:prstClr val="black"/>
                </a:solidFill>
                <a:effectLst>
                  <a:glow rad="127000">
                    <a:srgbClr val="00FFCC"/>
                  </a:glow>
                </a:effectLst>
                <a:uLnTx/>
                <a:uFillTx/>
                <a:latin typeface="Trebuchet MS"/>
                <a:ea typeface="+mn-ea"/>
                <a:cs typeface="+mn-cs"/>
              </a:rPr>
              <a:t>CC</a:t>
            </a:r>
          </a:p>
        </p:txBody>
      </p:sp>
      <p:sp>
        <p:nvSpPr>
          <p:cNvPr id="13" name="Content Placeholder 2">
            <a:extLst>
              <a:ext uri="{FF2B5EF4-FFF2-40B4-BE49-F238E27FC236}">
                <a16:creationId xmlns:a16="http://schemas.microsoft.com/office/drawing/2014/main" id="{3B2B58F0-8B36-40EA-5071-F3DDAC3749C7}"/>
              </a:ext>
            </a:extLst>
          </p:cNvPr>
          <p:cNvSpPr txBox="1">
            <a:spLocks/>
          </p:cNvSpPr>
          <p:nvPr/>
        </p:nvSpPr>
        <p:spPr>
          <a:xfrm>
            <a:off x="5996962" y="4538311"/>
            <a:ext cx="1666093" cy="1506063"/>
          </a:xfrm>
          <a:prstGeom prst="rect">
            <a:avLst/>
          </a:prstGeom>
          <a:effectLst>
            <a:glow rad="127000">
              <a:srgbClr val="000000"/>
            </a:glow>
          </a:effectLst>
        </p:spPr>
        <p:txBody>
          <a:bodyPr vert="horz" lIns="91440" tIns="45720" rIns="91440" bIns="45720" rtlCol="0">
            <a:noAutofit/>
            <a:scene3d>
              <a:camera prst="orthographicFront"/>
              <a:lightRig rig="threePt" dir="t"/>
            </a:scene3d>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b="1" dirty="0">
                <a:ln>
                  <a:solidFill>
                    <a:schemeClr val="accent2">
                      <a:lumMod val="50000"/>
                    </a:schemeClr>
                  </a:solidFill>
                </a:ln>
                <a:solidFill>
                  <a:schemeClr val="accent2">
                    <a:lumMod val="50000"/>
                  </a:schemeClr>
                </a:solidFill>
                <a:effectLst>
                  <a:glow rad="127000">
                    <a:schemeClr val="accent4">
                      <a:lumMod val="60000"/>
                      <a:lumOff val="40000"/>
                    </a:schemeClr>
                  </a:glow>
                </a:effectLst>
                <a:latin typeface="Comic Sans MS" panose="030F0702030302020204" pitchFamily="66" charset="0"/>
              </a:rPr>
              <a:t>Late Summer  </a:t>
            </a:r>
            <a:r>
              <a:rPr lang="en-CA" b="1" dirty="0">
                <a:ln>
                  <a:solidFill>
                    <a:schemeClr val="accent2">
                      <a:lumMod val="50000"/>
                    </a:schemeClr>
                  </a:solidFill>
                </a:ln>
                <a:solidFill>
                  <a:srgbClr val="C00000"/>
                </a:solidFill>
                <a:effectLst>
                  <a:glow rad="127000">
                    <a:schemeClr val="accent4">
                      <a:lumMod val="60000"/>
                      <a:lumOff val="40000"/>
                    </a:schemeClr>
                  </a:glow>
                </a:effectLst>
                <a:latin typeface="Comic Sans MS" panose="030F0702030302020204" pitchFamily="66" charset="0"/>
              </a:rPr>
              <a:t>Shadow</a:t>
            </a:r>
            <a:br>
              <a:rPr lang="en-CA" b="1" dirty="0">
                <a:ln>
                  <a:solidFill>
                    <a:schemeClr val="accent2">
                      <a:lumMod val="50000"/>
                    </a:schemeClr>
                  </a:solidFill>
                </a:ln>
                <a:solidFill>
                  <a:srgbClr val="C00000"/>
                </a:solidFill>
                <a:effectLst>
                  <a:glow rad="127000">
                    <a:schemeClr val="accent4">
                      <a:lumMod val="60000"/>
                      <a:lumOff val="40000"/>
                    </a:schemeClr>
                  </a:glow>
                </a:effectLst>
                <a:latin typeface="Comic Sans MS" panose="030F0702030302020204" pitchFamily="66" charset="0"/>
              </a:rPr>
            </a:br>
            <a:r>
              <a:rPr lang="en-CA" b="1" dirty="0">
                <a:ln>
                  <a:solidFill>
                    <a:schemeClr val="accent2">
                      <a:lumMod val="50000"/>
                    </a:schemeClr>
                  </a:solidFill>
                </a:ln>
                <a:solidFill>
                  <a:srgbClr val="C00000"/>
                </a:solidFill>
                <a:effectLst>
                  <a:glow rad="127000">
                    <a:schemeClr val="accent4">
                      <a:lumMod val="60000"/>
                      <a:lumOff val="40000"/>
                    </a:schemeClr>
                  </a:glow>
                </a:effectLst>
                <a:latin typeface="Comic Sans MS" panose="030F0702030302020204" pitchFamily="66" charset="0"/>
              </a:rPr>
              <a:t>Sign</a:t>
            </a:r>
            <a:endParaRPr lang="en-CA" b="1" dirty="0">
              <a:ln>
                <a:solidFill>
                  <a:schemeClr val="accent2">
                    <a:lumMod val="50000"/>
                  </a:schemeClr>
                </a:solidFill>
              </a:ln>
              <a:solidFill>
                <a:srgbClr val="C00000"/>
              </a:solidFill>
              <a:effectLst>
                <a:glow rad="127000">
                  <a:schemeClr val="accent4">
                    <a:lumMod val="60000"/>
                    <a:lumOff val="40000"/>
                  </a:schemeClr>
                </a:glow>
              </a:effectLst>
            </a:endParaRPr>
          </a:p>
        </p:txBody>
      </p:sp>
      <p:sp>
        <p:nvSpPr>
          <p:cNvPr id="27" name="Decagon 26">
            <a:extLst>
              <a:ext uri="{FF2B5EF4-FFF2-40B4-BE49-F238E27FC236}">
                <a16:creationId xmlns:a16="http://schemas.microsoft.com/office/drawing/2014/main" id="{98BF4DA1-29A3-A4FB-45EB-99521357C095}"/>
              </a:ext>
            </a:extLst>
          </p:cNvPr>
          <p:cNvSpPr/>
          <p:nvPr/>
        </p:nvSpPr>
        <p:spPr>
          <a:xfrm>
            <a:off x="7892674" y="4600637"/>
            <a:ext cx="483587" cy="391416"/>
          </a:xfrm>
          <a:prstGeom prst="decagon">
            <a:avLst/>
          </a:prstGeom>
          <a:noFill/>
          <a:ln w="57150">
            <a:solidFill>
              <a:schemeClr val="accent2">
                <a:lumMod val="50000"/>
              </a:schemeClr>
            </a:solidFill>
          </a:ln>
          <a:effectLst>
            <a:glow rad="127000">
              <a:schemeClr val="accent4">
                <a:lumMod val="60000"/>
                <a:lumOff val="40000"/>
                <a:alpha val="64000"/>
              </a:schemeClr>
            </a:glow>
            <a:reflection blurRad="6350" stA="52000" endA="300" endPos="35000" dir="5400000" sy="-100000" algn="bl" rotWithShape="0"/>
          </a:effectLst>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8" name="Notched Right Arrow 6">
            <a:extLst>
              <a:ext uri="{FF2B5EF4-FFF2-40B4-BE49-F238E27FC236}">
                <a16:creationId xmlns:a16="http://schemas.microsoft.com/office/drawing/2014/main" id="{AA812B39-AB3C-EA61-CB6F-81B9A9A03E7F}"/>
              </a:ext>
            </a:extLst>
          </p:cNvPr>
          <p:cNvSpPr/>
          <p:nvPr/>
        </p:nvSpPr>
        <p:spPr>
          <a:xfrm flipV="1">
            <a:off x="7241159" y="4608916"/>
            <a:ext cx="567085" cy="369570"/>
          </a:xfrm>
          <a:prstGeom prst="notchedRightArrow">
            <a:avLst/>
          </a:prstGeom>
          <a:solidFill>
            <a:schemeClr val="accent2"/>
          </a:solidFill>
          <a:ln>
            <a:solidFill>
              <a:schemeClr val="accent2">
                <a:lumMod val="50000"/>
              </a:schemeClr>
            </a:solidFill>
          </a:ln>
          <a:effectLst>
            <a:glow rad="127000">
              <a:schemeClr val="accent4">
                <a:lumMod val="60000"/>
                <a:lumOff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22" name="Picture 8">
            <a:extLst>
              <a:ext uri="{FF2B5EF4-FFF2-40B4-BE49-F238E27FC236}">
                <a16:creationId xmlns:a16="http://schemas.microsoft.com/office/drawing/2014/main" id="{336B7B03-690A-45DC-BB27-684BA362FAC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422433" y="4868633"/>
            <a:ext cx="1539128" cy="16711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DB48E1A-99D5-117B-E2A8-F4F8E92E057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343" y="1727734"/>
            <a:ext cx="1968759" cy="1449797"/>
          </a:xfrm>
          <a:prstGeom prst="ellipse">
            <a:avLst/>
          </a:prstGeom>
          <a:ln>
            <a:noFill/>
          </a:ln>
          <a:effectLst>
            <a:softEdge rad="112500"/>
          </a:effectLst>
        </p:spPr>
      </p:pic>
      <p:sp>
        <p:nvSpPr>
          <p:cNvPr id="23" name="TextBox 22">
            <a:extLst>
              <a:ext uri="{FF2B5EF4-FFF2-40B4-BE49-F238E27FC236}">
                <a16:creationId xmlns:a16="http://schemas.microsoft.com/office/drawing/2014/main" id="{5EA5B9E6-6A03-0535-738F-D1EA549C2601}"/>
              </a:ext>
            </a:extLst>
          </p:cNvPr>
          <p:cNvSpPr txBox="1"/>
          <p:nvPr/>
        </p:nvSpPr>
        <p:spPr>
          <a:xfrm>
            <a:off x="7855419" y="3092701"/>
            <a:ext cx="2175085"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222BDC"/>
                </a:solidFill>
                <a:latin typeface="Arial Rounded MT Bold" panose="020F0704030504030204" pitchFamily="34" charset="0"/>
              </a:rPr>
              <a:t> </a:t>
            </a:r>
            <a:r>
              <a:rPr lang="en-US" b="1" dirty="0">
                <a:solidFill>
                  <a:srgbClr val="222BDC"/>
                </a:solidFill>
                <a:latin typeface="Arial Rounded MT Bold" panose="020F0704030504030204" pitchFamily="34" charset="0"/>
              </a:rPr>
              <a:t>7</a:t>
            </a:r>
            <a:r>
              <a:rPr lang="en-US" b="1" baseline="30000" dirty="0">
                <a:solidFill>
                  <a:srgbClr val="222BDC"/>
                </a:solidFill>
                <a:latin typeface="Arial Rounded MT Bold" panose="020F0704030504030204" pitchFamily="34" charset="0"/>
              </a:rPr>
              <a:t>th</a:t>
            </a:r>
            <a:r>
              <a:rPr lang="en-US" b="1" dirty="0">
                <a:solidFill>
                  <a:srgbClr val="222BDC"/>
                </a:solidFill>
                <a:latin typeface="Arial Rounded MT Bold" panose="020F0704030504030204" pitchFamily="34" charset="0"/>
              </a:rPr>
              <a:t> Month</a:t>
            </a:r>
            <a:endParaRPr lang="en-CA" b="1" dirty="0">
              <a:solidFill>
                <a:srgbClr val="222BDC"/>
              </a:solidFill>
              <a:latin typeface="Arial Rounded MT Bold" panose="020F0704030504030204" pitchFamily="34" charset="0"/>
            </a:endParaRPr>
          </a:p>
        </p:txBody>
      </p:sp>
      <p:pic>
        <p:nvPicPr>
          <p:cNvPr id="2" name="Picture 1">
            <a:extLst>
              <a:ext uri="{FF2B5EF4-FFF2-40B4-BE49-F238E27FC236}">
                <a16:creationId xmlns:a16="http://schemas.microsoft.com/office/drawing/2014/main" id="{272BF707-83D5-C220-E956-A0C6DF98FD7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17229" y="3177530"/>
            <a:ext cx="984502" cy="1049393"/>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342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250"/>
                                        <p:tgtEl>
                                          <p:spTgt spid="3">
                                            <p:txEl>
                                              <p:pRg st="0" end="0"/>
                                            </p:txEl>
                                          </p:spTgt>
                                        </p:tgtEl>
                                      </p:cBhvr>
                                    </p:animEffect>
                                  </p:childTnLst>
                                </p:cTn>
                              </p:par>
                            </p:childTnLst>
                          </p:cTn>
                        </p:par>
                        <p:par>
                          <p:cTn id="8" fill="hold">
                            <p:stCondLst>
                              <p:cond delay="1250"/>
                            </p:stCondLst>
                            <p:childTnLst>
                              <p:par>
                                <p:cTn id="9" presetID="22" presetClass="entr" presetSubtype="1" fill="hold" grpId="0" nodeType="afterEffect">
                                  <p:stCondLst>
                                    <p:cond delay="125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250"/>
                                        <p:tgtEl>
                                          <p:spTgt spid="5"/>
                                        </p:tgtEl>
                                      </p:cBhvr>
                                    </p:animEffect>
                                  </p:childTnLst>
                                </p:cTn>
                              </p:par>
                            </p:childTnLst>
                          </p:cTn>
                        </p:par>
                        <p:par>
                          <p:cTn id="12" fill="hold">
                            <p:stCondLst>
                              <p:cond delay="3750"/>
                            </p:stCondLst>
                            <p:childTnLst>
                              <p:par>
                                <p:cTn id="13" presetID="26"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80">
                                          <p:stCondLst>
                                            <p:cond delay="0"/>
                                          </p:stCondLst>
                                        </p:cTn>
                                        <p:tgtEl>
                                          <p:spTgt spid="16"/>
                                        </p:tgtEl>
                                      </p:cBhvr>
                                    </p:animEffect>
                                    <p:anim calcmode="lin" valueType="num">
                                      <p:cBhvr>
                                        <p:cTn id="1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1" dur="26">
                                          <p:stCondLst>
                                            <p:cond delay="650"/>
                                          </p:stCondLst>
                                        </p:cTn>
                                        <p:tgtEl>
                                          <p:spTgt spid="16"/>
                                        </p:tgtEl>
                                      </p:cBhvr>
                                      <p:to x="100000" y="60000"/>
                                    </p:animScale>
                                    <p:animScale>
                                      <p:cBhvr>
                                        <p:cTn id="22" dur="166" decel="50000">
                                          <p:stCondLst>
                                            <p:cond delay="676"/>
                                          </p:stCondLst>
                                        </p:cTn>
                                        <p:tgtEl>
                                          <p:spTgt spid="16"/>
                                        </p:tgtEl>
                                      </p:cBhvr>
                                      <p:to x="100000" y="100000"/>
                                    </p:animScale>
                                    <p:animScale>
                                      <p:cBhvr>
                                        <p:cTn id="23" dur="26">
                                          <p:stCondLst>
                                            <p:cond delay="1312"/>
                                          </p:stCondLst>
                                        </p:cTn>
                                        <p:tgtEl>
                                          <p:spTgt spid="16"/>
                                        </p:tgtEl>
                                      </p:cBhvr>
                                      <p:to x="100000" y="80000"/>
                                    </p:animScale>
                                    <p:animScale>
                                      <p:cBhvr>
                                        <p:cTn id="24" dur="166" decel="50000">
                                          <p:stCondLst>
                                            <p:cond delay="1338"/>
                                          </p:stCondLst>
                                        </p:cTn>
                                        <p:tgtEl>
                                          <p:spTgt spid="16"/>
                                        </p:tgtEl>
                                      </p:cBhvr>
                                      <p:to x="100000" y="100000"/>
                                    </p:animScale>
                                    <p:animScale>
                                      <p:cBhvr>
                                        <p:cTn id="25" dur="26">
                                          <p:stCondLst>
                                            <p:cond delay="1642"/>
                                          </p:stCondLst>
                                        </p:cTn>
                                        <p:tgtEl>
                                          <p:spTgt spid="16"/>
                                        </p:tgtEl>
                                      </p:cBhvr>
                                      <p:to x="100000" y="90000"/>
                                    </p:animScale>
                                    <p:animScale>
                                      <p:cBhvr>
                                        <p:cTn id="26" dur="166" decel="50000">
                                          <p:stCondLst>
                                            <p:cond delay="1668"/>
                                          </p:stCondLst>
                                        </p:cTn>
                                        <p:tgtEl>
                                          <p:spTgt spid="16"/>
                                        </p:tgtEl>
                                      </p:cBhvr>
                                      <p:to x="100000" y="100000"/>
                                    </p:animScale>
                                    <p:animScale>
                                      <p:cBhvr>
                                        <p:cTn id="27" dur="26">
                                          <p:stCondLst>
                                            <p:cond delay="1808"/>
                                          </p:stCondLst>
                                        </p:cTn>
                                        <p:tgtEl>
                                          <p:spTgt spid="16"/>
                                        </p:tgtEl>
                                      </p:cBhvr>
                                      <p:to x="100000" y="95000"/>
                                    </p:animScale>
                                    <p:animScale>
                                      <p:cBhvr>
                                        <p:cTn id="28" dur="166" decel="50000">
                                          <p:stCondLst>
                                            <p:cond delay="1834"/>
                                          </p:stCondLst>
                                        </p:cTn>
                                        <p:tgtEl>
                                          <p:spTgt spid="1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par>
                                <p:cTn id="34" presetID="53" presetClass="entr" presetSubtype="16"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Effect transition="in" filter="fade">
                                      <p:cBhvr>
                                        <p:cTn id="38" dur="1000"/>
                                        <p:tgtEl>
                                          <p:spTgt spid="12"/>
                                        </p:tgtEl>
                                      </p:cBhvr>
                                    </p:animEffect>
                                  </p:childTnLst>
                                </p:cTn>
                              </p:par>
                            </p:childTnLst>
                          </p:cTn>
                        </p:par>
                        <p:par>
                          <p:cTn id="39" fill="hold">
                            <p:stCondLst>
                              <p:cond delay="1000"/>
                            </p:stCondLst>
                            <p:childTnLst>
                              <p:par>
                                <p:cTn id="40" presetID="26"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80">
                                          <p:stCondLst>
                                            <p:cond delay="0"/>
                                          </p:stCondLst>
                                        </p:cTn>
                                        <p:tgtEl>
                                          <p:spTgt spid="14"/>
                                        </p:tgtEl>
                                      </p:cBhvr>
                                    </p:animEffect>
                                    <p:anim calcmode="lin" valueType="num">
                                      <p:cBhvr>
                                        <p:cTn id="4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8" dur="26">
                                          <p:stCondLst>
                                            <p:cond delay="650"/>
                                          </p:stCondLst>
                                        </p:cTn>
                                        <p:tgtEl>
                                          <p:spTgt spid="14"/>
                                        </p:tgtEl>
                                      </p:cBhvr>
                                      <p:to x="100000" y="60000"/>
                                    </p:animScale>
                                    <p:animScale>
                                      <p:cBhvr>
                                        <p:cTn id="49" dur="166" decel="50000">
                                          <p:stCondLst>
                                            <p:cond delay="676"/>
                                          </p:stCondLst>
                                        </p:cTn>
                                        <p:tgtEl>
                                          <p:spTgt spid="14"/>
                                        </p:tgtEl>
                                      </p:cBhvr>
                                      <p:to x="100000" y="100000"/>
                                    </p:animScale>
                                    <p:animScale>
                                      <p:cBhvr>
                                        <p:cTn id="50" dur="26">
                                          <p:stCondLst>
                                            <p:cond delay="1312"/>
                                          </p:stCondLst>
                                        </p:cTn>
                                        <p:tgtEl>
                                          <p:spTgt spid="14"/>
                                        </p:tgtEl>
                                      </p:cBhvr>
                                      <p:to x="100000" y="80000"/>
                                    </p:animScale>
                                    <p:animScale>
                                      <p:cBhvr>
                                        <p:cTn id="51" dur="166" decel="50000">
                                          <p:stCondLst>
                                            <p:cond delay="1338"/>
                                          </p:stCondLst>
                                        </p:cTn>
                                        <p:tgtEl>
                                          <p:spTgt spid="14"/>
                                        </p:tgtEl>
                                      </p:cBhvr>
                                      <p:to x="100000" y="100000"/>
                                    </p:animScale>
                                    <p:animScale>
                                      <p:cBhvr>
                                        <p:cTn id="52" dur="26">
                                          <p:stCondLst>
                                            <p:cond delay="1642"/>
                                          </p:stCondLst>
                                        </p:cTn>
                                        <p:tgtEl>
                                          <p:spTgt spid="14"/>
                                        </p:tgtEl>
                                      </p:cBhvr>
                                      <p:to x="100000" y="90000"/>
                                    </p:animScale>
                                    <p:animScale>
                                      <p:cBhvr>
                                        <p:cTn id="53" dur="166" decel="50000">
                                          <p:stCondLst>
                                            <p:cond delay="1668"/>
                                          </p:stCondLst>
                                        </p:cTn>
                                        <p:tgtEl>
                                          <p:spTgt spid="14"/>
                                        </p:tgtEl>
                                      </p:cBhvr>
                                      <p:to x="100000" y="100000"/>
                                    </p:animScale>
                                    <p:animScale>
                                      <p:cBhvr>
                                        <p:cTn id="54" dur="26">
                                          <p:stCondLst>
                                            <p:cond delay="1808"/>
                                          </p:stCondLst>
                                        </p:cTn>
                                        <p:tgtEl>
                                          <p:spTgt spid="14"/>
                                        </p:tgtEl>
                                      </p:cBhvr>
                                      <p:to x="100000" y="95000"/>
                                    </p:animScale>
                                    <p:animScale>
                                      <p:cBhvr>
                                        <p:cTn id="55" dur="166" decel="50000">
                                          <p:stCondLst>
                                            <p:cond delay="1834"/>
                                          </p:stCondLst>
                                        </p:cTn>
                                        <p:tgtEl>
                                          <p:spTgt spid="14"/>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anim calcmode="lin" valueType="num">
                                      <p:cBhvr>
                                        <p:cTn id="61" dur="1000" fill="hold"/>
                                        <p:tgtEl>
                                          <p:spTgt spid="20"/>
                                        </p:tgtEl>
                                        <p:attrNameLst>
                                          <p:attrName>ppt_x</p:attrName>
                                        </p:attrNameLst>
                                      </p:cBhvr>
                                      <p:tavLst>
                                        <p:tav tm="0">
                                          <p:val>
                                            <p:strVal val="#ppt_x"/>
                                          </p:val>
                                        </p:tav>
                                        <p:tav tm="100000">
                                          <p:val>
                                            <p:strVal val="#ppt_x"/>
                                          </p:val>
                                        </p:tav>
                                      </p:tavLst>
                                    </p:anim>
                                    <p:anim calcmode="lin" valueType="num">
                                      <p:cBhvr>
                                        <p:cTn id="62" dur="1000" fill="hold"/>
                                        <p:tgtEl>
                                          <p:spTgt spid="20"/>
                                        </p:tgtEl>
                                        <p:attrNameLst>
                                          <p:attrName>ppt_y</p:attrName>
                                        </p:attrNameLst>
                                      </p:cBhvr>
                                      <p:tavLst>
                                        <p:tav tm="0">
                                          <p:val>
                                            <p:strVal val="#ppt_y+.1"/>
                                          </p:val>
                                        </p:tav>
                                        <p:tav tm="100000">
                                          <p:val>
                                            <p:strVal val="#ppt_y"/>
                                          </p:val>
                                        </p:tav>
                                      </p:tavLst>
                                    </p:anim>
                                  </p:childTnLst>
                                </p:cTn>
                              </p:par>
                            </p:childTnLst>
                          </p:cTn>
                        </p:par>
                        <p:par>
                          <p:cTn id="63" fill="hold">
                            <p:stCondLst>
                              <p:cond delay="1000"/>
                            </p:stCondLst>
                            <p:childTnLst>
                              <p:par>
                                <p:cTn id="64" presetID="42" presetClass="entr" presetSubtype="0" fill="hold" grpId="0" nodeType="afterEffect">
                                  <p:stCondLst>
                                    <p:cond delay="100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1000" fill="hold"/>
                                        <p:tgtEl>
                                          <p:spTgt spid="17"/>
                                        </p:tgtEl>
                                        <p:attrNameLst>
                                          <p:attrName>ppt_y</p:attrName>
                                        </p:attrNameLst>
                                      </p:cBhvr>
                                      <p:tavLst>
                                        <p:tav tm="0">
                                          <p:val>
                                            <p:strVal val="#ppt_y+.1"/>
                                          </p:val>
                                        </p:tav>
                                        <p:tav tm="100000">
                                          <p:val>
                                            <p:strVal val="#ppt_y"/>
                                          </p:val>
                                        </p:tav>
                                      </p:tavLst>
                                    </p:anim>
                                  </p:childTnLst>
                                </p:cTn>
                              </p:par>
                            </p:childTnLst>
                          </p:cTn>
                        </p:par>
                        <p:par>
                          <p:cTn id="69" fill="hold">
                            <p:stCondLst>
                              <p:cond delay="3000"/>
                            </p:stCondLst>
                            <p:childTnLst>
                              <p:par>
                                <p:cTn id="70" presetID="31" presetClass="entr" presetSubtype="0" fill="hold" nodeType="afterEffect">
                                  <p:stCondLst>
                                    <p:cond delay="0"/>
                                  </p:stCondLst>
                                  <p:childTnLst>
                                    <p:set>
                                      <p:cBhvr>
                                        <p:cTn id="71" dur="1" fill="hold">
                                          <p:stCondLst>
                                            <p:cond delay="0"/>
                                          </p:stCondLst>
                                        </p:cTn>
                                        <p:tgtEl>
                                          <p:spTgt spid="2"/>
                                        </p:tgtEl>
                                        <p:attrNameLst>
                                          <p:attrName>style.visibility</p:attrName>
                                        </p:attrNameLst>
                                      </p:cBhvr>
                                      <p:to>
                                        <p:strVal val="visible"/>
                                      </p:to>
                                    </p:set>
                                    <p:anim calcmode="lin" valueType="num">
                                      <p:cBhvr>
                                        <p:cTn id="72" dur="1000" fill="hold"/>
                                        <p:tgtEl>
                                          <p:spTgt spid="2"/>
                                        </p:tgtEl>
                                        <p:attrNameLst>
                                          <p:attrName>ppt_w</p:attrName>
                                        </p:attrNameLst>
                                      </p:cBhvr>
                                      <p:tavLst>
                                        <p:tav tm="0">
                                          <p:val>
                                            <p:fltVal val="0"/>
                                          </p:val>
                                        </p:tav>
                                        <p:tav tm="100000">
                                          <p:val>
                                            <p:strVal val="#ppt_w"/>
                                          </p:val>
                                        </p:tav>
                                      </p:tavLst>
                                    </p:anim>
                                    <p:anim calcmode="lin" valueType="num">
                                      <p:cBhvr>
                                        <p:cTn id="73" dur="1000" fill="hold"/>
                                        <p:tgtEl>
                                          <p:spTgt spid="2"/>
                                        </p:tgtEl>
                                        <p:attrNameLst>
                                          <p:attrName>ppt_h</p:attrName>
                                        </p:attrNameLst>
                                      </p:cBhvr>
                                      <p:tavLst>
                                        <p:tav tm="0">
                                          <p:val>
                                            <p:fltVal val="0"/>
                                          </p:val>
                                        </p:tav>
                                        <p:tav tm="100000">
                                          <p:val>
                                            <p:strVal val="#ppt_h"/>
                                          </p:val>
                                        </p:tav>
                                      </p:tavLst>
                                    </p:anim>
                                    <p:anim calcmode="lin" valueType="num">
                                      <p:cBhvr>
                                        <p:cTn id="74" dur="1000" fill="hold"/>
                                        <p:tgtEl>
                                          <p:spTgt spid="2"/>
                                        </p:tgtEl>
                                        <p:attrNameLst>
                                          <p:attrName>style.rotation</p:attrName>
                                        </p:attrNameLst>
                                      </p:cBhvr>
                                      <p:tavLst>
                                        <p:tav tm="0">
                                          <p:val>
                                            <p:fltVal val="90"/>
                                          </p:val>
                                        </p:tav>
                                        <p:tav tm="100000">
                                          <p:val>
                                            <p:fltVal val="0"/>
                                          </p:val>
                                        </p:tav>
                                      </p:tavLst>
                                    </p:anim>
                                    <p:animEffect transition="in" filter="fade">
                                      <p:cBhvr>
                                        <p:cTn id="75" dur="1000"/>
                                        <p:tgtEl>
                                          <p:spTgt spid="2"/>
                                        </p:tgtEl>
                                      </p:cBhvr>
                                    </p:animEffect>
                                  </p:childTnLst>
                                </p:cTn>
                              </p:par>
                            </p:childTnLst>
                          </p:cTn>
                        </p:par>
                        <p:par>
                          <p:cTn id="76" fill="hold">
                            <p:stCondLst>
                              <p:cond delay="4000"/>
                            </p:stCondLst>
                            <p:childTnLst>
                              <p:par>
                                <p:cTn id="77" presetID="22" presetClass="entr" presetSubtype="8"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left)">
                                      <p:cBhvr>
                                        <p:cTn id="79" dur="1500"/>
                                        <p:tgtEl>
                                          <p:spTgt spid="18"/>
                                        </p:tgtEl>
                                      </p:cBhvr>
                                    </p:animEffect>
                                  </p:childTnLst>
                                </p:cTn>
                              </p:par>
                            </p:childTnLst>
                          </p:cTn>
                        </p:par>
                        <p:par>
                          <p:cTn id="80" fill="hold">
                            <p:stCondLst>
                              <p:cond delay="5500"/>
                            </p:stCondLst>
                            <p:childTnLst>
                              <p:par>
                                <p:cTn id="81" presetID="53" presetClass="entr" presetSubtype="16" fill="hold" nodeType="afterEffect">
                                  <p:stCondLst>
                                    <p:cond delay="200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500" fill="hold"/>
                                        <p:tgtEl>
                                          <p:spTgt spid="22"/>
                                        </p:tgtEl>
                                        <p:attrNameLst>
                                          <p:attrName>ppt_w</p:attrName>
                                        </p:attrNameLst>
                                      </p:cBhvr>
                                      <p:tavLst>
                                        <p:tav tm="0">
                                          <p:val>
                                            <p:fltVal val="0"/>
                                          </p:val>
                                        </p:tav>
                                        <p:tav tm="100000">
                                          <p:val>
                                            <p:strVal val="#ppt_w"/>
                                          </p:val>
                                        </p:tav>
                                      </p:tavLst>
                                    </p:anim>
                                    <p:anim calcmode="lin" valueType="num">
                                      <p:cBhvr>
                                        <p:cTn id="84" dur="1500" fill="hold"/>
                                        <p:tgtEl>
                                          <p:spTgt spid="22"/>
                                        </p:tgtEl>
                                        <p:attrNameLst>
                                          <p:attrName>ppt_h</p:attrName>
                                        </p:attrNameLst>
                                      </p:cBhvr>
                                      <p:tavLst>
                                        <p:tav tm="0">
                                          <p:val>
                                            <p:fltVal val="0"/>
                                          </p:val>
                                        </p:tav>
                                        <p:tav tm="100000">
                                          <p:val>
                                            <p:strVal val="#ppt_h"/>
                                          </p:val>
                                        </p:tav>
                                      </p:tavLst>
                                    </p:anim>
                                    <p:animEffect transition="in" filter="fade">
                                      <p:cBhvr>
                                        <p:cTn id="85" dur="1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down)">
                                      <p:cBhvr>
                                        <p:cTn id="90" dur="580">
                                          <p:stCondLst>
                                            <p:cond delay="0"/>
                                          </p:stCondLst>
                                        </p:cTn>
                                        <p:tgtEl>
                                          <p:spTgt spid="27"/>
                                        </p:tgtEl>
                                      </p:cBhvr>
                                    </p:animEffect>
                                    <p:anim calcmode="lin" valueType="num">
                                      <p:cBhvr>
                                        <p:cTn id="91"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96" dur="26">
                                          <p:stCondLst>
                                            <p:cond delay="650"/>
                                          </p:stCondLst>
                                        </p:cTn>
                                        <p:tgtEl>
                                          <p:spTgt spid="27"/>
                                        </p:tgtEl>
                                      </p:cBhvr>
                                      <p:to x="100000" y="60000"/>
                                    </p:animScale>
                                    <p:animScale>
                                      <p:cBhvr>
                                        <p:cTn id="97" dur="166" decel="50000">
                                          <p:stCondLst>
                                            <p:cond delay="676"/>
                                          </p:stCondLst>
                                        </p:cTn>
                                        <p:tgtEl>
                                          <p:spTgt spid="27"/>
                                        </p:tgtEl>
                                      </p:cBhvr>
                                      <p:to x="100000" y="100000"/>
                                    </p:animScale>
                                    <p:animScale>
                                      <p:cBhvr>
                                        <p:cTn id="98" dur="26">
                                          <p:stCondLst>
                                            <p:cond delay="1312"/>
                                          </p:stCondLst>
                                        </p:cTn>
                                        <p:tgtEl>
                                          <p:spTgt spid="27"/>
                                        </p:tgtEl>
                                      </p:cBhvr>
                                      <p:to x="100000" y="80000"/>
                                    </p:animScale>
                                    <p:animScale>
                                      <p:cBhvr>
                                        <p:cTn id="99" dur="166" decel="50000">
                                          <p:stCondLst>
                                            <p:cond delay="1338"/>
                                          </p:stCondLst>
                                        </p:cTn>
                                        <p:tgtEl>
                                          <p:spTgt spid="27"/>
                                        </p:tgtEl>
                                      </p:cBhvr>
                                      <p:to x="100000" y="100000"/>
                                    </p:animScale>
                                    <p:animScale>
                                      <p:cBhvr>
                                        <p:cTn id="100" dur="26">
                                          <p:stCondLst>
                                            <p:cond delay="1642"/>
                                          </p:stCondLst>
                                        </p:cTn>
                                        <p:tgtEl>
                                          <p:spTgt spid="27"/>
                                        </p:tgtEl>
                                      </p:cBhvr>
                                      <p:to x="100000" y="90000"/>
                                    </p:animScale>
                                    <p:animScale>
                                      <p:cBhvr>
                                        <p:cTn id="101" dur="166" decel="50000">
                                          <p:stCondLst>
                                            <p:cond delay="1668"/>
                                          </p:stCondLst>
                                        </p:cTn>
                                        <p:tgtEl>
                                          <p:spTgt spid="27"/>
                                        </p:tgtEl>
                                      </p:cBhvr>
                                      <p:to x="100000" y="100000"/>
                                    </p:animScale>
                                    <p:animScale>
                                      <p:cBhvr>
                                        <p:cTn id="102" dur="26">
                                          <p:stCondLst>
                                            <p:cond delay="1808"/>
                                          </p:stCondLst>
                                        </p:cTn>
                                        <p:tgtEl>
                                          <p:spTgt spid="27"/>
                                        </p:tgtEl>
                                      </p:cBhvr>
                                      <p:to x="100000" y="95000"/>
                                    </p:animScale>
                                    <p:animScale>
                                      <p:cBhvr>
                                        <p:cTn id="103" dur="166" decel="50000">
                                          <p:stCondLst>
                                            <p:cond delay="1834"/>
                                          </p:stCondLst>
                                        </p:cTn>
                                        <p:tgtEl>
                                          <p:spTgt spid="27"/>
                                        </p:tgtEl>
                                      </p:cBhvr>
                                      <p:to x="100000" y="100000"/>
                                    </p:animScale>
                                  </p:childTnLst>
                                </p:cTn>
                              </p:par>
                            </p:childTnLst>
                          </p:cTn>
                        </p:par>
                        <p:par>
                          <p:cTn id="104" fill="hold">
                            <p:stCondLst>
                              <p:cond delay="2000"/>
                            </p:stCondLst>
                            <p:childTnLst>
                              <p:par>
                                <p:cTn id="105" presetID="53" presetClass="entr" presetSubtype="16" fill="hold" grpId="0" nodeType="afterEffect">
                                  <p:stCondLst>
                                    <p:cond delay="750"/>
                                  </p:stCondLst>
                                  <p:childTnLst>
                                    <p:set>
                                      <p:cBhvr>
                                        <p:cTn id="106" dur="1" fill="hold">
                                          <p:stCondLst>
                                            <p:cond delay="0"/>
                                          </p:stCondLst>
                                        </p:cTn>
                                        <p:tgtEl>
                                          <p:spTgt spid="13"/>
                                        </p:tgtEl>
                                        <p:attrNameLst>
                                          <p:attrName>style.visibility</p:attrName>
                                        </p:attrNameLst>
                                      </p:cBhvr>
                                      <p:to>
                                        <p:strVal val="visible"/>
                                      </p:to>
                                    </p:set>
                                    <p:anim calcmode="lin" valueType="num">
                                      <p:cBhvr>
                                        <p:cTn id="107" dur="1250" fill="hold"/>
                                        <p:tgtEl>
                                          <p:spTgt spid="13"/>
                                        </p:tgtEl>
                                        <p:attrNameLst>
                                          <p:attrName>ppt_w</p:attrName>
                                        </p:attrNameLst>
                                      </p:cBhvr>
                                      <p:tavLst>
                                        <p:tav tm="0">
                                          <p:val>
                                            <p:fltVal val="0"/>
                                          </p:val>
                                        </p:tav>
                                        <p:tav tm="100000">
                                          <p:val>
                                            <p:strVal val="#ppt_w"/>
                                          </p:val>
                                        </p:tav>
                                      </p:tavLst>
                                    </p:anim>
                                    <p:anim calcmode="lin" valueType="num">
                                      <p:cBhvr>
                                        <p:cTn id="108" dur="1250" fill="hold"/>
                                        <p:tgtEl>
                                          <p:spTgt spid="13"/>
                                        </p:tgtEl>
                                        <p:attrNameLst>
                                          <p:attrName>ppt_h</p:attrName>
                                        </p:attrNameLst>
                                      </p:cBhvr>
                                      <p:tavLst>
                                        <p:tav tm="0">
                                          <p:val>
                                            <p:fltVal val="0"/>
                                          </p:val>
                                        </p:tav>
                                        <p:tav tm="100000">
                                          <p:val>
                                            <p:strVal val="#ppt_h"/>
                                          </p:val>
                                        </p:tav>
                                      </p:tavLst>
                                    </p:anim>
                                    <p:animEffect transition="in" filter="fade">
                                      <p:cBhvr>
                                        <p:cTn id="109" dur="1250"/>
                                        <p:tgtEl>
                                          <p:spTgt spid="13"/>
                                        </p:tgtEl>
                                      </p:cBhvr>
                                    </p:animEffect>
                                  </p:childTnLst>
                                </p:cTn>
                              </p:par>
                              <p:par>
                                <p:cTn id="110" presetID="53" presetClass="entr" presetSubtype="16" fill="hold" grpId="0" nodeType="withEffect">
                                  <p:stCondLst>
                                    <p:cond delay="750"/>
                                  </p:stCondLst>
                                  <p:childTnLst>
                                    <p:set>
                                      <p:cBhvr>
                                        <p:cTn id="111" dur="1" fill="hold">
                                          <p:stCondLst>
                                            <p:cond delay="0"/>
                                          </p:stCondLst>
                                        </p:cTn>
                                        <p:tgtEl>
                                          <p:spTgt spid="28"/>
                                        </p:tgtEl>
                                        <p:attrNameLst>
                                          <p:attrName>style.visibility</p:attrName>
                                        </p:attrNameLst>
                                      </p:cBhvr>
                                      <p:to>
                                        <p:strVal val="visible"/>
                                      </p:to>
                                    </p:set>
                                    <p:anim calcmode="lin" valueType="num">
                                      <p:cBhvr>
                                        <p:cTn id="112" dur="1250" fill="hold"/>
                                        <p:tgtEl>
                                          <p:spTgt spid="28"/>
                                        </p:tgtEl>
                                        <p:attrNameLst>
                                          <p:attrName>ppt_w</p:attrName>
                                        </p:attrNameLst>
                                      </p:cBhvr>
                                      <p:tavLst>
                                        <p:tav tm="0">
                                          <p:val>
                                            <p:fltVal val="0"/>
                                          </p:val>
                                        </p:tav>
                                        <p:tav tm="100000">
                                          <p:val>
                                            <p:strVal val="#ppt_w"/>
                                          </p:val>
                                        </p:tav>
                                      </p:tavLst>
                                    </p:anim>
                                    <p:anim calcmode="lin" valueType="num">
                                      <p:cBhvr>
                                        <p:cTn id="113" dur="1250" fill="hold"/>
                                        <p:tgtEl>
                                          <p:spTgt spid="28"/>
                                        </p:tgtEl>
                                        <p:attrNameLst>
                                          <p:attrName>ppt_h</p:attrName>
                                        </p:attrNameLst>
                                      </p:cBhvr>
                                      <p:tavLst>
                                        <p:tav tm="0">
                                          <p:val>
                                            <p:fltVal val="0"/>
                                          </p:val>
                                        </p:tav>
                                        <p:tav tm="100000">
                                          <p:val>
                                            <p:strVal val="#ppt_h"/>
                                          </p:val>
                                        </p:tav>
                                      </p:tavLst>
                                    </p:anim>
                                    <p:animEffect transition="in" filter="fade">
                                      <p:cBhvr>
                                        <p:cTn id="114" dur="1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P spid="16" grpId="0" animBg="1"/>
      <p:bldP spid="17" grpId="0"/>
      <p:bldP spid="18" grpId="0" animBg="1"/>
      <p:bldP spid="21" grpId="0"/>
      <p:bldP spid="5" grpId="0" animBg="1"/>
      <p:bldP spid="13" grpId="0"/>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94469" y="6393765"/>
            <a:ext cx="4291052" cy="464235"/>
          </a:xfrm>
        </p:spPr>
        <p:txBody>
          <a:bodyPr/>
          <a:lstStyle/>
          <a:p>
            <a:fld id="{0B555D82-D20F-4DB7-B3E9-7B7EAC2F87A9}" type="slidenum">
              <a:rPr lang="en-US" sz="1400" b="1" smtClean="0">
                <a:solidFill>
                  <a:schemeClr val="tx1">
                    <a:lumMod val="75000"/>
                    <a:lumOff val="25000"/>
                  </a:schemeClr>
                </a:solidFill>
              </a:rPr>
              <a:t>15</a:t>
            </a:fld>
            <a:endParaRPr lang="en-US" b="1" dirty="0">
              <a:solidFill>
                <a:schemeClr val="tx1">
                  <a:lumMod val="75000"/>
                  <a:lumOff val="25000"/>
                </a:schemeClr>
              </a:solidFill>
            </a:endParaRPr>
          </a:p>
        </p:txBody>
      </p:sp>
      <p:sp>
        <p:nvSpPr>
          <p:cNvPr id="3" name="Title 1">
            <a:extLst>
              <a:ext uri="{FF2B5EF4-FFF2-40B4-BE49-F238E27FC236}">
                <a16:creationId xmlns:a16="http://schemas.microsoft.com/office/drawing/2014/main" id="{DEA6CE92-7617-6541-FB0A-32DC093AC7FD}"/>
              </a:ext>
            </a:extLst>
          </p:cNvPr>
          <p:cNvSpPr txBox="1">
            <a:spLocks/>
          </p:cNvSpPr>
          <p:nvPr/>
        </p:nvSpPr>
        <p:spPr>
          <a:xfrm>
            <a:off x="1084082" y="0"/>
            <a:ext cx="10098225" cy="1004429"/>
          </a:xfrm>
          <a:prstGeom prst="rect">
            <a:avLst/>
          </a:prstGeom>
          <a:noFill/>
          <a:ln w="38100">
            <a:noFill/>
          </a:ln>
          <a:scene3d>
            <a:camera prst="orthographicFront"/>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800" b="1" i="1" dirty="0">
                <a:ln>
                  <a:solidFill>
                    <a:sysClr val="windowText" lastClr="000000"/>
                  </a:solidFill>
                </a:ln>
                <a:solidFill>
                  <a:srgbClr val="0070C0"/>
                </a:solidFill>
                <a:effectLst>
                  <a:glow rad="228600">
                    <a:schemeClr val="accent1">
                      <a:satMod val="175000"/>
                      <a:alpha val="40000"/>
                    </a:schemeClr>
                  </a:glow>
                </a:effectLst>
                <a:latin typeface="Comic Sans MS" pitchFamily="66" charset="0"/>
              </a:rPr>
              <a:t>Something to Contemplate!</a:t>
            </a:r>
            <a:endParaRPr lang="en-US" sz="2000" b="1" i="1" dirty="0">
              <a:ln>
                <a:solidFill>
                  <a:sysClr val="windowText" lastClr="000000"/>
                </a:solidFill>
              </a:ln>
              <a:solidFill>
                <a:srgbClr val="0070C0"/>
              </a:solidFill>
              <a:effectLst>
                <a:glow rad="127000">
                  <a:srgbClr val="FFFF00"/>
                </a:glow>
              </a:effectLst>
              <a:latin typeface="Comic Sans MS" pitchFamily="66" charset="0"/>
            </a:endParaRPr>
          </a:p>
        </p:txBody>
      </p:sp>
      <p:pic>
        <p:nvPicPr>
          <p:cNvPr id="11" name="Picture 10">
            <a:extLst>
              <a:ext uri="{FF2B5EF4-FFF2-40B4-BE49-F238E27FC236}">
                <a16:creationId xmlns:a16="http://schemas.microsoft.com/office/drawing/2014/main" id="{E55306DA-237A-6D58-32FE-5A48C59855D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3097" y="1697966"/>
            <a:ext cx="4819161" cy="4944300"/>
          </a:xfrm>
          <a:prstGeom prst="rect">
            <a:avLst/>
          </a:prstGeom>
          <a:ln w="76200">
            <a:solidFill>
              <a:srgbClr val="500050"/>
            </a:solidFill>
          </a:ln>
        </p:spPr>
      </p:pic>
      <p:pic>
        <p:nvPicPr>
          <p:cNvPr id="23" name="Picture 22">
            <a:extLst>
              <a:ext uri="{FF2B5EF4-FFF2-40B4-BE49-F238E27FC236}">
                <a16:creationId xmlns:a16="http://schemas.microsoft.com/office/drawing/2014/main" id="{7EFB3CDC-72C1-8E8D-B57A-DCA5A3C80CA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12988" y="1682291"/>
            <a:ext cx="4819161" cy="4944300"/>
          </a:xfrm>
          <a:prstGeom prst="rect">
            <a:avLst/>
          </a:prstGeom>
          <a:ln w="76200">
            <a:solidFill>
              <a:schemeClr val="accent2">
                <a:lumMod val="50000"/>
              </a:schemeClr>
            </a:solidFill>
          </a:ln>
        </p:spPr>
      </p:pic>
      <p:sp>
        <p:nvSpPr>
          <p:cNvPr id="24" name="Rectangle 23">
            <a:extLst>
              <a:ext uri="{FF2B5EF4-FFF2-40B4-BE49-F238E27FC236}">
                <a16:creationId xmlns:a16="http://schemas.microsoft.com/office/drawing/2014/main" id="{675A77CE-5175-D49B-3E0D-D2EFEFBA3F43}"/>
              </a:ext>
            </a:extLst>
          </p:cNvPr>
          <p:cNvSpPr/>
          <p:nvPr/>
        </p:nvSpPr>
        <p:spPr>
          <a:xfrm>
            <a:off x="8893965" y="3864419"/>
            <a:ext cx="2334356" cy="504773"/>
          </a:xfrm>
          <a:prstGeom prst="rect">
            <a:avLst/>
          </a:prstGeom>
          <a:solidFill>
            <a:srgbClr val="FF0000">
              <a:alpha val="38000"/>
            </a:srgbClr>
          </a:solidFill>
          <a:ln>
            <a:no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dirty="0"/>
          </a:p>
        </p:txBody>
      </p:sp>
      <p:pic>
        <p:nvPicPr>
          <p:cNvPr id="21" name="Picture 4" descr="C:\Users\Rae\Desktop\BLUE FACE 1 CLEAR.png">
            <a:extLst>
              <a:ext uri="{FF2B5EF4-FFF2-40B4-BE49-F238E27FC236}">
                <a16:creationId xmlns:a16="http://schemas.microsoft.com/office/drawing/2014/main" id="{E97E94F6-1025-A2D2-4A56-6BD7B2390EF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96986" y="5254674"/>
            <a:ext cx="1395014" cy="137120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DEF56008-28B5-51D0-E06E-A4ADC55127AF}"/>
              </a:ext>
            </a:extLst>
          </p:cNvPr>
          <p:cNvSpPr/>
          <p:nvPr/>
        </p:nvSpPr>
        <p:spPr>
          <a:xfrm>
            <a:off x="6413159" y="4328663"/>
            <a:ext cx="3205007" cy="504773"/>
          </a:xfrm>
          <a:prstGeom prst="rect">
            <a:avLst/>
          </a:prstGeom>
          <a:solidFill>
            <a:srgbClr val="FF0000">
              <a:alpha val="38000"/>
            </a:srgbClr>
          </a:solidFill>
          <a:ln>
            <a:no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B532D72B-2AE4-DF5B-B4A1-9CBF57A2C3FD}"/>
              </a:ext>
            </a:extLst>
          </p:cNvPr>
          <p:cNvSpPr/>
          <p:nvPr/>
        </p:nvSpPr>
        <p:spPr>
          <a:xfrm>
            <a:off x="1828800" y="3353100"/>
            <a:ext cx="3918855" cy="476593"/>
          </a:xfrm>
          <a:prstGeom prst="rect">
            <a:avLst/>
          </a:prstGeom>
          <a:solidFill>
            <a:srgbClr val="002060">
              <a:alpha val="30000"/>
            </a:srgbClr>
          </a:solidFill>
          <a:ln w="38100">
            <a:solidFill>
              <a:srgbClr val="0070C0"/>
            </a:solidFill>
          </a:ln>
          <a:effectLst>
            <a:glow rad="228600">
              <a:schemeClr val="accent1">
                <a:satMod val="175000"/>
                <a:alpha val="40000"/>
              </a:schemeClr>
            </a:glow>
          </a:effectLst>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E96DF8E7-D636-1C68-26FB-A510FF589118}"/>
              </a:ext>
            </a:extLst>
          </p:cNvPr>
          <p:cNvSpPr/>
          <p:nvPr/>
        </p:nvSpPr>
        <p:spPr>
          <a:xfrm>
            <a:off x="958737" y="3867081"/>
            <a:ext cx="1356966" cy="515750"/>
          </a:xfrm>
          <a:prstGeom prst="rect">
            <a:avLst/>
          </a:prstGeom>
          <a:solidFill>
            <a:srgbClr val="002060">
              <a:alpha val="30000"/>
            </a:srgbClr>
          </a:solidFill>
          <a:ln w="38100">
            <a:solidFill>
              <a:srgbClr val="0070C0"/>
            </a:solidFill>
          </a:ln>
          <a:effectLst>
            <a:glow rad="228600">
              <a:schemeClr val="accent1">
                <a:satMod val="175000"/>
                <a:alpha val="40000"/>
              </a:schemeClr>
            </a:glow>
          </a:effectLst>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0" name="Pentagon 29">
            <a:extLst>
              <a:ext uri="{FF2B5EF4-FFF2-40B4-BE49-F238E27FC236}">
                <a16:creationId xmlns:a16="http://schemas.microsoft.com/office/drawing/2014/main" id="{4C958833-711A-34B4-7A1E-A30F541E2436}"/>
              </a:ext>
            </a:extLst>
          </p:cNvPr>
          <p:cNvSpPr/>
          <p:nvPr/>
        </p:nvSpPr>
        <p:spPr>
          <a:xfrm>
            <a:off x="10623370" y="3802137"/>
            <a:ext cx="629099" cy="505972"/>
          </a:xfrm>
          <a:prstGeom prst="pentagon">
            <a:avLst/>
          </a:prstGeom>
          <a:solidFill>
            <a:srgbClr val="00FFFF">
              <a:alpha val="32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6" name="Right Arrow 48">
            <a:extLst>
              <a:ext uri="{FF2B5EF4-FFF2-40B4-BE49-F238E27FC236}">
                <a16:creationId xmlns:a16="http://schemas.microsoft.com/office/drawing/2014/main" id="{F29CC526-1C89-8EC9-BA28-734EB1F21890}"/>
              </a:ext>
            </a:extLst>
          </p:cNvPr>
          <p:cNvSpPr/>
          <p:nvPr/>
        </p:nvSpPr>
        <p:spPr>
          <a:xfrm>
            <a:off x="7269227" y="3987738"/>
            <a:ext cx="3913080" cy="259272"/>
          </a:xfrm>
          <a:prstGeom prst="rightArrow">
            <a:avLst/>
          </a:prstGeom>
          <a:solidFill>
            <a:schemeClr val="accent2">
              <a:lumMod val="50000"/>
              <a:alpha val="80000"/>
            </a:schemeClr>
          </a:solidFill>
          <a:ln w="19050">
            <a:solidFill>
              <a:schemeClr val="accent2">
                <a:lumMod val="50000"/>
              </a:schemeClr>
            </a:solidFill>
          </a:ln>
          <a:effectLst>
            <a:glow rad="190500">
              <a:schemeClr val="accent4">
                <a:satMod val="175000"/>
                <a:alpha val="50000"/>
              </a:schemeClr>
            </a:glow>
          </a:effectLst>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1" name="Pentagon 30">
            <a:extLst>
              <a:ext uri="{FF2B5EF4-FFF2-40B4-BE49-F238E27FC236}">
                <a16:creationId xmlns:a16="http://schemas.microsoft.com/office/drawing/2014/main" id="{F206D177-73EF-9064-B988-8D3E47989BE3}"/>
              </a:ext>
            </a:extLst>
          </p:cNvPr>
          <p:cNvSpPr/>
          <p:nvPr/>
        </p:nvSpPr>
        <p:spPr>
          <a:xfrm>
            <a:off x="9290486" y="4319995"/>
            <a:ext cx="629099" cy="505972"/>
          </a:xfrm>
          <a:prstGeom prst="pentagon">
            <a:avLst/>
          </a:prstGeom>
          <a:solidFill>
            <a:srgbClr val="00FFFF">
              <a:alpha val="32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8" name="Decagon 27">
            <a:extLst>
              <a:ext uri="{FF2B5EF4-FFF2-40B4-BE49-F238E27FC236}">
                <a16:creationId xmlns:a16="http://schemas.microsoft.com/office/drawing/2014/main" id="{6A7139AC-4C89-C3FB-44D6-2CB5FDE01ACF}"/>
              </a:ext>
            </a:extLst>
          </p:cNvPr>
          <p:cNvSpPr/>
          <p:nvPr/>
        </p:nvSpPr>
        <p:spPr>
          <a:xfrm>
            <a:off x="7261354" y="3864570"/>
            <a:ext cx="519170" cy="489233"/>
          </a:xfrm>
          <a:prstGeom prst="decagon">
            <a:avLst/>
          </a:prstGeom>
          <a:solidFill>
            <a:schemeClr val="accent2">
              <a:lumMod val="75000"/>
              <a:alpha val="30000"/>
            </a:schemeClr>
          </a:solidFill>
          <a:ln w="57150">
            <a:solidFill>
              <a:schemeClr val="accent2">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9" name="Decagon 28">
            <a:extLst>
              <a:ext uri="{FF2B5EF4-FFF2-40B4-BE49-F238E27FC236}">
                <a16:creationId xmlns:a16="http://schemas.microsoft.com/office/drawing/2014/main" id="{340B4621-F96E-9AEA-C213-7A7BA7EA27CE}"/>
              </a:ext>
            </a:extLst>
          </p:cNvPr>
          <p:cNvSpPr/>
          <p:nvPr/>
        </p:nvSpPr>
        <p:spPr>
          <a:xfrm>
            <a:off x="7262444" y="4378889"/>
            <a:ext cx="519170" cy="489233"/>
          </a:xfrm>
          <a:prstGeom prst="decagon">
            <a:avLst/>
          </a:prstGeom>
          <a:solidFill>
            <a:srgbClr val="002060">
              <a:alpha val="30000"/>
            </a:srgbClr>
          </a:solidFill>
          <a:ln w="57150">
            <a:solidFill>
              <a:schemeClr val="accent2">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BAC6EE46-93E5-4397-EE01-2386F208CA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 y="1004429"/>
            <a:ext cx="1639782" cy="1779315"/>
          </a:xfrm>
          <a:prstGeom prst="rect">
            <a:avLst/>
          </a:prstGeom>
        </p:spPr>
      </p:pic>
      <p:sp>
        <p:nvSpPr>
          <p:cNvPr id="37" name="Title 1">
            <a:extLst>
              <a:ext uri="{FF2B5EF4-FFF2-40B4-BE49-F238E27FC236}">
                <a16:creationId xmlns:a16="http://schemas.microsoft.com/office/drawing/2014/main" id="{235EDE4D-6CBF-4F67-E8A1-9C3AC75C5A6A}"/>
              </a:ext>
            </a:extLst>
          </p:cNvPr>
          <p:cNvSpPr txBox="1">
            <a:spLocks/>
          </p:cNvSpPr>
          <p:nvPr/>
        </p:nvSpPr>
        <p:spPr>
          <a:xfrm>
            <a:off x="897307" y="758158"/>
            <a:ext cx="4864951" cy="850373"/>
          </a:xfrm>
          <a:prstGeom prst="rect">
            <a:avLst/>
          </a:prstGeom>
          <a:noFill/>
          <a:ln w="38100">
            <a:noFill/>
          </a:ln>
          <a:scene3d>
            <a:camera prst="orthographicFront"/>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600" b="1" i="1" dirty="0">
                <a:ln>
                  <a:solidFill>
                    <a:sysClr val="windowText" lastClr="000000"/>
                  </a:solidFill>
                </a:ln>
                <a:solidFill>
                  <a:srgbClr val="7030A0"/>
                </a:solidFill>
                <a:effectLst>
                  <a:glow rad="228600">
                    <a:schemeClr val="accent1">
                      <a:satMod val="175000"/>
                      <a:alpha val="40000"/>
                    </a:schemeClr>
                  </a:glow>
                </a:effectLst>
                <a:latin typeface="Comic Sans MS" pitchFamily="66" charset="0"/>
              </a:rPr>
              <a:t>True Sukkot Dates</a:t>
            </a:r>
            <a:endParaRPr lang="en-US" sz="1400" b="1" i="1" dirty="0">
              <a:ln>
                <a:solidFill>
                  <a:sysClr val="windowText" lastClr="000000"/>
                </a:solidFill>
              </a:ln>
              <a:solidFill>
                <a:srgbClr val="7030A0"/>
              </a:solidFill>
              <a:effectLst>
                <a:glow rad="127000">
                  <a:srgbClr val="FFFF00"/>
                </a:glow>
              </a:effectLst>
              <a:latin typeface="Comic Sans MS" pitchFamily="66" charset="0"/>
            </a:endParaRPr>
          </a:p>
        </p:txBody>
      </p:sp>
      <p:sp>
        <p:nvSpPr>
          <p:cNvPr id="27" name="Right Arrow 48">
            <a:extLst>
              <a:ext uri="{FF2B5EF4-FFF2-40B4-BE49-F238E27FC236}">
                <a16:creationId xmlns:a16="http://schemas.microsoft.com/office/drawing/2014/main" id="{2D050927-1F48-6532-5046-C6A65A53519B}"/>
              </a:ext>
            </a:extLst>
          </p:cNvPr>
          <p:cNvSpPr/>
          <p:nvPr/>
        </p:nvSpPr>
        <p:spPr>
          <a:xfrm>
            <a:off x="6422499" y="4529479"/>
            <a:ext cx="1401303" cy="259272"/>
          </a:xfrm>
          <a:prstGeom prst="rightArrow">
            <a:avLst/>
          </a:prstGeom>
          <a:solidFill>
            <a:schemeClr val="accent2">
              <a:lumMod val="50000"/>
              <a:alpha val="80000"/>
            </a:schemeClr>
          </a:solidFill>
          <a:ln w="19050">
            <a:solidFill>
              <a:schemeClr val="accent2">
                <a:lumMod val="50000"/>
              </a:schemeClr>
            </a:solidFill>
          </a:ln>
          <a:effectLst>
            <a:glow rad="190500">
              <a:schemeClr val="accent4">
                <a:satMod val="175000"/>
                <a:alpha val="50000"/>
              </a:schemeClr>
            </a:glow>
          </a:effectLst>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8" name="Title 1">
            <a:extLst>
              <a:ext uri="{FF2B5EF4-FFF2-40B4-BE49-F238E27FC236}">
                <a16:creationId xmlns:a16="http://schemas.microsoft.com/office/drawing/2014/main" id="{67FA8649-5601-6E3D-F715-19103719980E}"/>
              </a:ext>
            </a:extLst>
          </p:cNvPr>
          <p:cNvSpPr txBox="1">
            <a:spLocks/>
          </p:cNvSpPr>
          <p:nvPr/>
        </p:nvSpPr>
        <p:spPr>
          <a:xfrm>
            <a:off x="6043069" y="750664"/>
            <a:ext cx="5698988" cy="850373"/>
          </a:xfrm>
          <a:prstGeom prst="rect">
            <a:avLst/>
          </a:prstGeom>
          <a:noFill/>
          <a:ln w="38100">
            <a:noFill/>
          </a:ln>
          <a:effectLst>
            <a:glow rad="228600">
              <a:schemeClr val="accent2">
                <a:satMod val="175000"/>
                <a:alpha val="40000"/>
              </a:schemeClr>
            </a:glow>
          </a:effectLst>
          <a:scene3d>
            <a:camera prst="orthographicFront"/>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600" b="1" i="1" dirty="0">
                <a:ln>
                  <a:solidFill>
                    <a:sysClr val="windowText" lastClr="000000"/>
                  </a:solidFill>
                </a:ln>
                <a:solidFill>
                  <a:srgbClr val="C00000"/>
                </a:solidFill>
                <a:effectLst>
                  <a:glow rad="228600">
                    <a:schemeClr val="accent2">
                      <a:satMod val="175000"/>
                      <a:alpha val="40000"/>
                    </a:schemeClr>
                  </a:glow>
                </a:effectLst>
                <a:latin typeface="Comic Sans MS" pitchFamily="66" charset="0"/>
              </a:rPr>
              <a:t>False </a:t>
            </a:r>
            <a:r>
              <a:rPr lang="en-US" sz="3600" b="1" i="1" dirty="0" err="1">
                <a:ln>
                  <a:solidFill>
                    <a:sysClr val="windowText" lastClr="000000"/>
                  </a:solidFill>
                </a:ln>
                <a:solidFill>
                  <a:srgbClr val="C00000"/>
                </a:solidFill>
                <a:effectLst>
                  <a:glow rad="228600">
                    <a:schemeClr val="accent2">
                      <a:satMod val="175000"/>
                      <a:alpha val="40000"/>
                    </a:schemeClr>
                  </a:glow>
                </a:effectLst>
                <a:latin typeface="Comic Sans MS" pitchFamily="66" charset="0"/>
              </a:rPr>
              <a:t>Cov</a:t>
            </a:r>
            <a:r>
              <a:rPr lang="en-US" sz="3600" b="1" i="1" dirty="0">
                <a:ln>
                  <a:solidFill>
                    <a:sysClr val="windowText" lastClr="000000"/>
                  </a:solidFill>
                </a:ln>
                <a:solidFill>
                  <a:srgbClr val="C00000"/>
                </a:solidFill>
                <a:effectLst>
                  <a:glow rad="228600">
                    <a:schemeClr val="accent2">
                      <a:satMod val="175000"/>
                      <a:alpha val="40000"/>
                    </a:schemeClr>
                  </a:glow>
                </a:effectLst>
                <a:latin typeface="Comic Sans MS" pitchFamily="66" charset="0"/>
              </a:rPr>
              <a:t>. Sukkot Dates</a:t>
            </a:r>
            <a:endParaRPr lang="en-US" sz="1400" b="1" i="1" dirty="0">
              <a:ln>
                <a:solidFill>
                  <a:sysClr val="windowText" lastClr="000000"/>
                </a:solidFill>
              </a:ln>
              <a:solidFill>
                <a:srgbClr val="C00000"/>
              </a:solidFill>
              <a:effectLst>
                <a:glow rad="228600">
                  <a:schemeClr val="accent2">
                    <a:satMod val="175000"/>
                    <a:alpha val="40000"/>
                  </a:schemeClr>
                </a:glow>
              </a:effectLst>
              <a:latin typeface="Comic Sans MS" pitchFamily="66" charset="0"/>
            </a:endParaRPr>
          </a:p>
        </p:txBody>
      </p:sp>
      <p:sp>
        <p:nvSpPr>
          <p:cNvPr id="39" name="TextBox 38">
            <a:extLst>
              <a:ext uri="{FF2B5EF4-FFF2-40B4-BE49-F238E27FC236}">
                <a16:creationId xmlns:a16="http://schemas.microsoft.com/office/drawing/2014/main" id="{60C69AEB-3F1B-50ED-80FE-1F4C83D18B4D}"/>
              </a:ext>
            </a:extLst>
          </p:cNvPr>
          <p:cNvSpPr txBox="1"/>
          <p:nvPr/>
        </p:nvSpPr>
        <p:spPr>
          <a:xfrm>
            <a:off x="2354631" y="5446727"/>
            <a:ext cx="3098506"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222BDC"/>
                </a:solidFill>
                <a:latin typeface="Arial Rounded MT Bold" panose="020F0704030504030204" pitchFamily="34" charset="0"/>
              </a:rPr>
              <a:t>Israel 29 CE  </a:t>
            </a:r>
            <a:r>
              <a:rPr lang="en-US" b="1" dirty="0">
                <a:solidFill>
                  <a:srgbClr val="222BDC"/>
                </a:solidFill>
                <a:latin typeface="Arial Rounded MT Bold" panose="020F0704030504030204" pitchFamily="34" charset="0"/>
              </a:rPr>
              <a:t>7</a:t>
            </a:r>
            <a:r>
              <a:rPr lang="en-US" b="1" baseline="30000" dirty="0">
                <a:solidFill>
                  <a:srgbClr val="222BDC"/>
                </a:solidFill>
                <a:latin typeface="Arial Rounded MT Bold" panose="020F0704030504030204" pitchFamily="34" charset="0"/>
              </a:rPr>
              <a:t>th</a:t>
            </a:r>
            <a:r>
              <a:rPr lang="en-US" b="1" dirty="0">
                <a:solidFill>
                  <a:srgbClr val="222BDC"/>
                </a:solidFill>
                <a:latin typeface="Arial Rounded MT Bold" panose="020F0704030504030204" pitchFamily="34" charset="0"/>
              </a:rPr>
              <a:t> Month</a:t>
            </a:r>
            <a:endParaRPr lang="en-CA" b="1" dirty="0">
              <a:solidFill>
                <a:srgbClr val="222BDC"/>
              </a:solidFill>
              <a:latin typeface="Arial Rounded MT Bold" panose="020F0704030504030204" pitchFamily="34" charset="0"/>
            </a:endParaRPr>
          </a:p>
        </p:txBody>
      </p:sp>
      <p:sp>
        <p:nvSpPr>
          <p:cNvPr id="40" name="TextBox 39">
            <a:extLst>
              <a:ext uri="{FF2B5EF4-FFF2-40B4-BE49-F238E27FC236}">
                <a16:creationId xmlns:a16="http://schemas.microsoft.com/office/drawing/2014/main" id="{E41B4CA5-0669-FEB7-EF7E-9C05E3AB2CB4}"/>
              </a:ext>
            </a:extLst>
          </p:cNvPr>
          <p:cNvSpPr txBox="1"/>
          <p:nvPr/>
        </p:nvSpPr>
        <p:spPr>
          <a:xfrm>
            <a:off x="6647961" y="2816071"/>
            <a:ext cx="3931216"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chemeClr val="accent2">
                    <a:lumMod val="50000"/>
                  </a:schemeClr>
                </a:solidFill>
                <a:latin typeface="Arial Rounded MT Bold" panose="020F0704030504030204" pitchFamily="34" charset="0"/>
              </a:rPr>
              <a:t>Oct 5 = intercalated D/A</a:t>
            </a:r>
            <a:endParaRPr lang="en-CA" b="1" dirty="0">
              <a:solidFill>
                <a:schemeClr val="accent2">
                  <a:lumMod val="50000"/>
                </a:schemeClr>
              </a:solidFill>
              <a:latin typeface="Arial Rounded MT Bold" panose="020F0704030504030204" pitchFamily="34" charset="0"/>
            </a:endParaRPr>
          </a:p>
        </p:txBody>
      </p:sp>
      <p:sp>
        <p:nvSpPr>
          <p:cNvPr id="2" name="Decagon 1">
            <a:extLst>
              <a:ext uri="{FF2B5EF4-FFF2-40B4-BE49-F238E27FC236}">
                <a16:creationId xmlns:a16="http://schemas.microsoft.com/office/drawing/2014/main" id="{3C70FA58-597B-7BCE-14F5-EDE36AECA819}"/>
              </a:ext>
            </a:extLst>
          </p:cNvPr>
          <p:cNvSpPr/>
          <p:nvPr/>
        </p:nvSpPr>
        <p:spPr>
          <a:xfrm>
            <a:off x="8653749" y="3364388"/>
            <a:ext cx="519170" cy="489233"/>
          </a:xfrm>
          <a:prstGeom prst="decagon">
            <a:avLst/>
          </a:prstGeom>
          <a:solidFill>
            <a:schemeClr val="accent2">
              <a:lumMod val="75000"/>
              <a:alpha val="30000"/>
            </a:schemeClr>
          </a:solidFill>
          <a:ln w="57150">
            <a:solidFill>
              <a:schemeClr val="accent2">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F891408B-A7E8-F674-2D75-146570187EFB}"/>
              </a:ext>
            </a:extLst>
          </p:cNvPr>
          <p:cNvSpPr txBox="1"/>
          <p:nvPr/>
        </p:nvSpPr>
        <p:spPr>
          <a:xfrm>
            <a:off x="7678160" y="5450621"/>
            <a:ext cx="3098506"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222BDC"/>
                </a:solidFill>
                <a:latin typeface="Arial Rounded MT Bold" panose="020F0704030504030204" pitchFamily="34" charset="0"/>
              </a:rPr>
              <a:t>Israel 29 CE  </a:t>
            </a:r>
            <a:r>
              <a:rPr lang="en-US" b="1" dirty="0">
                <a:solidFill>
                  <a:srgbClr val="222BDC"/>
                </a:solidFill>
                <a:latin typeface="Arial Rounded MT Bold" panose="020F0704030504030204" pitchFamily="34" charset="0"/>
              </a:rPr>
              <a:t>7</a:t>
            </a:r>
            <a:r>
              <a:rPr lang="en-US" b="1" baseline="30000" dirty="0">
                <a:solidFill>
                  <a:srgbClr val="222BDC"/>
                </a:solidFill>
                <a:latin typeface="Arial Rounded MT Bold" panose="020F0704030504030204" pitchFamily="34" charset="0"/>
              </a:rPr>
              <a:t>th</a:t>
            </a:r>
            <a:r>
              <a:rPr lang="en-US" b="1" dirty="0">
                <a:solidFill>
                  <a:srgbClr val="222BDC"/>
                </a:solidFill>
                <a:latin typeface="Arial Rounded MT Bold" panose="020F0704030504030204" pitchFamily="34" charset="0"/>
              </a:rPr>
              <a:t> Month</a:t>
            </a:r>
            <a:endParaRPr lang="en-CA" b="1" dirty="0">
              <a:solidFill>
                <a:srgbClr val="222BDC"/>
              </a:solidFill>
              <a:latin typeface="Arial Rounded MT Bold" panose="020F0704030504030204" pitchFamily="34" charset="0"/>
            </a:endParaRPr>
          </a:p>
        </p:txBody>
      </p:sp>
      <p:sp>
        <p:nvSpPr>
          <p:cNvPr id="5" name="TextBox 4">
            <a:extLst>
              <a:ext uri="{FF2B5EF4-FFF2-40B4-BE49-F238E27FC236}">
                <a16:creationId xmlns:a16="http://schemas.microsoft.com/office/drawing/2014/main" id="{DF9E7DF2-6AF8-1892-807B-D9D8A4BDA0D3}"/>
              </a:ext>
            </a:extLst>
          </p:cNvPr>
          <p:cNvSpPr txBox="1"/>
          <p:nvPr/>
        </p:nvSpPr>
        <p:spPr>
          <a:xfrm>
            <a:off x="9033863" y="3779315"/>
            <a:ext cx="1868461" cy="338554"/>
          </a:xfrm>
          <a:prstGeom prst="rect">
            <a:avLst/>
          </a:prstGeom>
          <a:noFill/>
        </p:spPr>
        <p:txBody>
          <a:bodyPr wrap="square" rtlCol="0">
            <a:spAutoFit/>
          </a:bodyPr>
          <a:lstStyle/>
          <a:p>
            <a:r>
              <a:rPr lang="en-US" sz="1600" b="1" dirty="0"/>
              <a:t>Lunar Tabernacles</a:t>
            </a:r>
          </a:p>
        </p:txBody>
      </p:sp>
      <p:sp>
        <p:nvSpPr>
          <p:cNvPr id="7" name="TextBox 6">
            <a:extLst>
              <a:ext uri="{FF2B5EF4-FFF2-40B4-BE49-F238E27FC236}">
                <a16:creationId xmlns:a16="http://schemas.microsoft.com/office/drawing/2014/main" id="{69EB6524-4163-83A0-93B6-CE079BE3783F}"/>
              </a:ext>
            </a:extLst>
          </p:cNvPr>
          <p:cNvSpPr txBox="1"/>
          <p:nvPr/>
        </p:nvSpPr>
        <p:spPr>
          <a:xfrm>
            <a:off x="7729516" y="4572257"/>
            <a:ext cx="1868461" cy="338554"/>
          </a:xfrm>
          <a:prstGeom prst="rect">
            <a:avLst/>
          </a:prstGeom>
          <a:noFill/>
        </p:spPr>
        <p:txBody>
          <a:bodyPr wrap="square" rtlCol="0">
            <a:spAutoFit/>
          </a:bodyPr>
          <a:lstStyle/>
          <a:p>
            <a:r>
              <a:rPr lang="en-US" sz="1600" b="1" dirty="0"/>
              <a:t>Lunar Tabernacles</a:t>
            </a:r>
          </a:p>
        </p:txBody>
      </p:sp>
      <p:pic>
        <p:nvPicPr>
          <p:cNvPr id="12" name="Picture 11">
            <a:extLst>
              <a:ext uri="{FF2B5EF4-FFF2-40B4-BE49-F238E27FC236}">
                <a16:creationId xmlns:a16="http://schemas.microsoft.com/office/drawing/2014/main" id="{A2BA12E3-69A0-86C0-4C48-DC5C87C5AA4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702810">
            <a:off x="6417720" y="1348531"/>
            <a:ext cx="984502" cy="1049393"/>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215850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wipe(left)">
                                      <p:cBhvr>
                                        <p:cTn id="7" dur="1000"/>
                                        <p:tgtEl>
                                          <p:spTgt spid="37">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Effect transition="in" filter="fade">
                                      <p:cBhvr>
                                        <p:cTn id="12" dur="1000"/>
                                        <p:tgtEl>
                                          <p:spTgt spid="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1750"/>
                                        <p:tgtEl>
                                          <p:spTgt spid="1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8">
                                            <p:txEl>
                                              <p:pRg st="0" end="0"/>
                                            </p:txEl>
                                          </p:spTgt>
                                        </p:tgtEl>
                                        <p:attrNameLst>
                                          <p:attrName>style.visibility</p:attrName>
                                        </p:attrNameLst>
                                      </p:cBhvr>
                                      <p:to>
                                        <p:strVal val="visible"/>
                                      </p:to>
                                    </p:set>
                                    <p:animEffect transition="in" filter="wipe(left)">
                                      <p:cBhvr>
                                        <p:cTn id="25" dur="1000"/>
                                        <p:tgtEl>
                                          <p:spTgt spid="38">
                                            <p:txEl>
                                              <p:pRg st="0" end="0"/>
                                            </p:txEl>
                                          </p:spTgt>
                                        </p:tgtEl>
                                      </p:cBhvr>
                                    </p:animEffect>
                                  </p:childTnLst>
                                </p:cTn>
                              </p:par>
                            </p:childTnLst>
                          </p:cTn>
                        </p:par>
                        <p:par>
                          <p:cTn id="26" fill="hold">
                            <p:stCondLst>
                              <p:cond delay="1000"/>
                            </p:stCondLst>
                            <p:childTnLst>
                              <p:par>
                                <p:cTn id="27" presetID="31"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par>
                                <p:cTn id="33" presetID="53" presetClass="entr" presetSubtype="16"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Effect transition="in" filter="fade">
                                      <p:cBhvr>
                                        <p:cTn id="37" dur="1000"/>
                                        <p:tgtEl>
                                          <p:spTgt spid="21"/>
                                        </p:tgtEl>
                                      </p:cBhvr>
                                    </p:animEffect>
                                  </p:childTnLst>
                                </p:cTn>
                              </p:par>
                            </p:childTnLst>
                          </p:cTn>
                        </p:par>
                        <p:par>
                          <p:cTn id="38" fill="hold">
                            <p:stCondLst>
                              <p:cond delay="2000"/>
                            </p:stCondLst>
                            <p:childTnLst>
                              <p:par>
                                <p:cTn id="39" presetID="26"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down)">
                                      <p:cBhvr>
                                        <p:cTn id="41" dur="580">
                                          <p:stCondLst>
                                            <p:cond delay="0"/>
                                          </p:stCondLst>
                                        </p:cTn>
                                        <p:tgtEl>
                                          <p:spTgt spid="28"/>
                                        </p:tgtEl>
                                      </p:cBhvr>
                                    </p:animEffect>
                                    <p:anim calcmode="lin" valueType="num">
                                      <p:cBhvr>
                                        <p:cTn id="4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7" dur="26">
                                          <p:stCondLst>
                                            <p:cond delay="650"/>
                                          </p:stCondLst>
                                        </p:cTn>
                                        <p:tgtEl>
                                          <p:spTgt spid="28"/>
                                        </p:tgtEl>
                                      </p:cBhvr>
                                      <p:to x="100000" y="60000"/>
                                    </p:animScale>
                                    <p:animScale>
                                      <p:cBhvr>
                                        <p:cTn id="48" dur="166" decel="50000">
                                          <p:stCondLst>
                                            <p:cond delay="676"/>
                                          </p:stCondLst>
                                        </p:cTn>
                                        <p:tgtEl>
                                          <p:spTgt spid="28"/>
                                        </p:tgtEl>
                                      </p:cBhvr>
                                      <p:to x="100000" y="100000"/>
                                    </p:animScale>
                                    <p:animScale>
                                      <p:cBhvr>
                                        <p:cTn id="49" dur="26">
                                          <p:stCondLst>
                                            <p:cond delay="1312"/>
                                          </p:stCondLst>
                                        </p:cTn>
                                        <p:tgtEl>
                                          <p:spTgt spid="28"/>
                                        </p:tgtEl>
                                      </p:cBhvr>
                                      <p:to x="100000" y="80000"/>
                                    </p:animScale>
                                    <p:animScale>
                                      <p:cBhvr>
                                        <p:cTn id="50" dur="166" decel="50000">
                                          <p:stCondLst>
                                            <p:cond delay="1338"/>
                                          </p:stCondLst>
                                        </p:cTn>
                                        <p:tgtEl>
                                          <p:spTgt spid="28"/>
                                        </p:tgtEl>
                                      </p:cBhvr>
                                      <p:to x="100000" y="100000"/>
                                    </p:animScale>
                                    <p:animScale>
                                      <p:cBhvr>
                                        <p:cTn id="51" dur="26">
                                          <p:stCondLst>
                                            <p:cond delay="1642"/>
                                          </p:stCondLst>
                                        </p:cTn>
                                        <p:tgtEl>
                                          <p:spTgt spid="28"/>
                                        </p:tgtEl>
                                      </p:cBhvr>
                                      <p:to x="100000" y="90000"/>
                                    </p:animScale>
                                    <p:animScale>
                                      <p:cBhvr>
                                        <p:cTn id="52" dur="166" decel="50000">
                                          <p:stCondLst>
                                            <p:cond delay="1668"/>
                                          </p:stCondLst>
                                        </p:cTn>
                                        <p:tgtEl>
                                          <p:spTgt spid="28"/>
                                        </p:tgtEl>
                                      </p:cBhvr>
                                      <p:to x="100000" y="100000"/>
                                    </p:animScale>
                                    <p:animScale>
                                      <p:cBhvr>
                                        <p:cTn id="53" dur="26">
                                          <p:stCondLst>
                                            <p:cond delay="1808"/>
                                          </p:stCondLst>
                                        </p:cTn>
                                        <p:tgtEl>
                                          <p:spTgt spid="28"/>
                                        </p:tgtEl>
                                      </p:cBhvr>
                                      <p:to x="100000" y="95000"/>
                                    </p:animScale>
                                    <p:animScale>
                                      <p:cBhvr>
                                        <p:cTn id="54" dur="166" decel="50000">
                                          <p:stCondLst>
                                            <p:cond delay="1834"/>
                                          </p:stCondLst>
                                        </p:cTn>
                                        <p:tgtEl>
                                          <p:spTgt spid="28"/>
                                        </p:tgtEl>
                                      </p:cBhvr>
                                      <p:to x="100000" y="100000"/>
                                    </p:animScale>
                                  </p:childTnLst>
                                </p:cTn>
                              </p:par>
                            </p:childTnLst>
                          </p:cTn>
                        </p:par>
                        <p:par>
                          <p:cTn id="55" fill="hold">
                            <p:stCondLst>
                              <p:cond delay="4000"/>
                            </p:stCondLst>
                            <p:childTnLst>
                              <p:par>
                                <p:cTn id="56" presetID="22" presetClass="entr" presetSubtype="8"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1750"/>
                                        <p:tgtEl>
                                          <p:spTgt spid="16"/>
                                        </p:tgtEl>
                                      </p:cBhvr>
                                    </p:animEffect>
                                  </p:childTnLst>
                                </p:cTn>
                              </p:par>
                            </p:childTnLst>
                          </p:cTn>
                        </p:par>
                        <p:par>
                          <p:cTn id="59" fill="hold">
                            <p:stCondLst>
                              <p:cond delay="5750"/>
                            </p:stCondLst>
                            <p:childTnLst>
                              <p:par>
                                <p:cTn id="60" presetID="22" presetClass="entr" presetSubtype="8"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1250"/>
                                        <p:tgtEl>
                                          <p:spTgt spid="27"/>
                                        </p:tgtEl>
                                      </p:cBhvr>
                                    </p:animEffect>
                                  </p:childTnLst>
                                </p:cTn>
                              </p:par>
                              <p:par>
                                <p:cTn id="63" presetID="26" presetClass="entr" presetSubtype="0" fill="hold" grpId="0" nodeType="withEffect">
                                  <p:stCondLst>
                                    <p:cond delay="500"/>
                                  </p:stCondLst>
                                  <p:childTnLst>
                                    <p:set>
                                      <p:cBhvr>
                                        <p:cTn id="64" dur="1" fill="hold">
                                          <p:stCondLst>
                                            <p:cond delay="0"/>
                                          </p:stCondLst>
                                        </p:cTn>
                                        <p:tgtEl>
                                          <p:spTgt spid="29"/>
                                        </p:tgtEl>
                                        <p:attrNameLst>
                                          <p:attrName>style.visibility</p:attrName>
                                        </p:attrNameLst>
                                      </p:cBhvr>
                                      <p:to>
                                        <p:strVal val="visible"/>
                                      </p:to>
                                    </p:set>
                                    <p:animEffect transition="in" filter="wipe(down)">
                                      <p:cBhvr>
                                        <p:cTn id="65" dur="580">
                                          <p:stCondLst>
                                            <p:cond delay="0"/>
                                          </p:stCondLst>
                                        </p:cTn>
                                        <p:tgtEl>
                                          <p:spTgt spid="29"/>
                                        </p:tgtEl>
                                      </p:cBhvr>
                                    </p:animEffect>
                                    <p:anim calcmode="lin" valueType="num">
                                      <p:cBhvr>
                                        <p:cTn id="66"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71" dur="26">
                                          <p:stCondLst>
                                            <p:cond delay="650"/>
                                          </p:stCondLst>
                                        </p:cTn>
                                        <p:tgtEl>
                                          <p:spTgt spid="29"/>
                                        </p:tgtEl>
                                      </p:cBhvr>
                                      <p:to x="100000" y="60000"/>
                                    </p:animScale>
                                    <p:animScale>
                                      <p:cBhvr>
                                        <p:cTn id="72" dur="166" decel="50000">
                                          <p:stCondLst>
                                            <p:cond delay="676"/>
                                          </p:stCondLst>
                                        </p:cTn>
                                        <p:tgtEl>
                                          <p:spTgt spid="29"/>
                                        </p:tgtEl>
                                      </p:cBhvr>
                                      <p:to x="100000" y="100000"/>
                                    </p:animScale>
                                    <p:animScale>
                                      <p:cBhvr>
                                        <p:cTn id="73" dur="26">
                                          <p:stCondLst>
                                            <p:cond delay="1312"/>
                                          </p:stCondLst>
                                        </p:cTn>
                                        <p:tgtEl>
                                          <p:spTgt spid="29"/>
                                        </p:tgtEl>
                                      </p:cBhvr>
                                      <p:to x="100000" y="80000"/>
                                    </p:animScale>
                                    <p:animScale>
                                      <p:cBhvr>
                                        <p:cTn id="74" dur="166" decel="50000">
                                          <p:stCondLst>
                                            <p:cond delay="1338"/>
                                          </p:stCondLst>
                                        </p:cTn>
                                        <p:tgtEl>
                                          <p:spTgt spid="29"/>
                                        </p:tgtEl>
                                      </p:cBhvr>
                                      <p:to x="100000" y="100000"/>
                                    </p:animScale>
                                    <p:animScale>
                                      <p:cBhvr>
                                        <p:cTn id="75" dur="26">
                                          <p:stCondLst>
                                            <p:cond delay="1642"/>
                                          </p:stCondLst>
                                        </p:cTn>
                                        <p:tgtEl>
                                          <p:spTgt spid="29"/>
                                        </p:tgtEl>
                                      </p:cBhvr>
                                      <p:to x="100000" y="90000"/>
                                    </p:animScale>
                                    <p:animScale>
                                      <p:cBhvr>
                                        <p:cTn id="76" dur="166" decel="50000">
                                          <p:stCondLst>
                                            <p:cond delay="1668"/>
                                          </p:stCondLst>
                                        </p:cTn>
                                        <p:tgtEl>
                                          <p:spTgt spid="29"/>
                                        </p:tgtEl>
                                      </p:cBhvr>
                                      <p:to x="100000" y="100000"/>
                                    </p:animScale>
                                    <p:animScale>
                                      <p:cBhvr>
                                        <p:cTn id="77" dur="26">
                                          <p:stCondLst>
                                            <p:cond delay="1808"/>
                                          </p:stCondLst>
                                        </p:cTn>
                                        <p:tgtEl>
                                          <p:spTgt spid="29"/>
                                        </p:tgtEl>
                                      </p:cBhvr>
                                      <p:to x="100000" y="95000"/>
                                    </p:animScale>
                                    <p:animScale>
                                      <p:cBhvr>
                                        <p:cTn id="78"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28" grpId="0" animBg="1"/>
      <p:bldP spid="29"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94469" y="6393765"/>
            <a:ext cx="4291052" cy="464235"/>
          </a:xfrm>
        </p:spPr>
        <p:txBody>
          <a:bodyPr/>
          <a:lstStyle/>
          <a:p>
            <a:fld id="{0B555D82-D20F-4DB7-B3E9-7B7EAC2F87A9}" type="slidenum">
              <a:rPr lang="en-US" sz="1400" b="1" smtClean="0">
                <a:solidFill>
                  <a:schemeClr val="tx1">
                    <a:lumMod val="75000"/>
                    <a:lumOff val="25000"/>
                  </a:schemeClr>
                </a:solidFill>
              </a:rPr>
              <a:t>16</a:t>
            </a:fld>
            <a:endParaRPr lang="en-US" b="1" dirty="0">
              <a:solidFill>
                <a:schemeClr val="tx1">
                  <a:lumMod val="75000"/>
                  <a:lumOff val="25000"/>
                </a:schemeClr>
              </a:solidFill>
            </a:endParaRPr>
          </a:p>
        </p:txBody>
      </p:sp>
      <p:sp>
        <p:nvSpPr>
          <p:cNvPr id="3" name="Title 1">
            <a:extLst>
              <a:ext uri="{FF2B5EF4-FFF2-40B4-BE49-F238E27FC236}">
                <a16:creationId xmlns:a16="http://schemas.microsoft.com/office/drawing/2014/main" id="{DEA6CE92-7617-6541-FB0A-32DC093AC7FD}"/>
              </a:ext>
            </a:extLst>
          </p:cNvPr>
          <p:cNvSpPr txBox="1">
            <a:spLocks/>
          </p:cNvSpPr>
          <p:nvPr/>
        </p:nvSpPr>
        <p:spPr>
          <a:xfrm>
            <a:off x="449944" y="0"/>
            <a:ext cx="11366502" cy="1004429"/>
          </a:xfrm>
          <a:prstGeom prst="rect">
            <a:avLst/>
          </a:prstGeom>
          <a:noFill/>
          <a:ln w="38100">
            <a:noFill/>
          </a:ln>
          <a:scene3d>
            <a:camera prst="orthographicFront"/>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800" b="1" i="1" dirty="0">
                <a:ln>
                  <a:solidFill>
                    <a:sysClr val="windowText" lastClr="000000"/>
                  </a:solidFill>
                </a:ln>
                <a:solidFill>
                  <a:srgbClr val="00B050"/>
                </a:solidFill>
                <a:effectLst>
                  <a:glow rad="228600">
                    <a:schemeClr val="accent1">
                      <a:satMod val="175000"/>
                      <a:alpha val="40000"/>
                    </a:schemeClr>
                  </a:glow>
                </a:effectLst>
                <a:latin typeface="Comic Sans MS" pitchFamily="66" charset="0"/>
              </a:rPr>
              <a:t>The Next Observation!</a:t>
            </a:r>
            <a:endParaRPr lang="en-US" sz="2000" b="1" i="1" dirty="0">
              <a:ln>
                <a:solidFill>
                  <a:sysClr val="windowText" lastClr="000000"/>
                </a:solidFill>
              </a:ln>
              <a:solidFill>
                <a:srgbClr val="00B050"/>
              </a:solidFill>
              <a:effectLst>
                <a:glow rad="127000">
                  <a:srgbClr val="FFFF00"/>
                </a:glow>
              </a:effectLst>
              <a:latin typeface="Comic Sans MS" pitchFamily="66" charset="0"/>
            </a:endParaRPr>
          </a:p>
        </p:txBody>
      </p:sp>
      <p:pic>
        <p:nvPicPr>
          <p:cNvPr id="23" name="Picture 22">
            <a:extLst>
              <a:ext uri="{FF2B5EF4-FFF2-40B4-BE49-F238E27FC236}">
                <a16:creationId xmlns:a16="http://schemas.microsoft.com/office/drawing/2014/main" id="{7EFB3CDC-72C1-8E8D-B57A-DCA5A3C80CA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12988" y="1682291"/>
            <a:ext cx="4819161" cy="4944300"/>
          </a:xfrm>
          <a:prstGeom prst="rect">
            <a:avLst/>
          </a:prstGeom>
          <a:ln w="76200">
            <a:solidFill>
              <a:schemeClr val="accent2">
                <a:lumMod val="50000"/>
              </a:schemeClr>
            </a:solidFill>
          </a:ln>
        </p:spPr>
      </p:pic>
      <p:sp>
        <p:nvSpPr>
          <p:cNvPr id="24" name="Rectangle 23">
            <a:extLst>
              <a:ext uri="{FF2B5EF4-FFF2-40B4-BE49-F238E27FC236}">
                <a16:creationId xmlns:a16="http://schemas.microsoft.com/office/drawing/2014/main" id="{675A77CE-5175-D49B-3E0D-D2EFEFBA3F43}"/>
              </a:ext>
            </a:extLst>
          </p:cNvPr>
          <p:cNvSpPr/>
          <p:nvPr/>
        </p:nvSpPr>
        <p:spPr>
          <a:xfrm>
            <a:off x="8893965" y="3864419"/>
            <a:ext cx="2334356" cy="504773"/>
          </a:xfrm>
          <a:prstGeom prst="rect">
            <a:avLst/>
          </a:prstGeom>
          <a:solidFill>
            <a:srgbClr val="FF0000">
              <a:alpha val="38000"/>
            </a:srgbClr>
          </a:solidFill>
          <a:ln>
            <a:no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dirty="0"/>
          </a:p>
        </p:txBody>
      </p:sp>
      <p:pic>
        <p:nvPicPr>
          <p:cNvPr id="21" name="Picture 4" descr="C:\Users\Rae\Desktop\BLUE FACE 1 CLEAR.png">
            <a:extLst>
              <a:ext uri="{FF2B5EF4-FFF2-40B4-BE49-F238E27FC236}">
                <a16:creationId xmlns:a16="http://schemas.microsoft.com/office/drawing/2014/main" id="{E97E94F6-1025-A2D2-4A56-6BD7B2390EF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96986" y="5254674"/>
            <a:ext cx="1395014" cy="137120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DEF56008-28B5-51D0-E06E-A4ADC55127AF}"/>
              </a:ext>
            </a:extLst>
          </p:cNvPr>
          <p:cNvSpPr/>
          <p:nvPr/>
        </p:nvSpPr>
        <p:spPr>
          <a:xfrm>
            <a:off x="6413159" y="4328663"/>
            <a:ext cx="3205007" cy="504773"/>
          </a:xfrm>
          <a:prstGeom prst="rect">
            <a:avLst/>
          </a:prstGeom>
          <a:solidFill>
            <a:srgbClr val="FF0000">
              <a:alpha val="38000"/>
            </a:srgbClr>
          </a:solidFill>
          <a:ln>
            <a:no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dirty="0"/>
          </a:p>
        </p:txBody>
      </p:sp>
      <p:sp>
        <p:nvSpPr>
          <p:cNvPr id="30" name="Pentagon 29">
            <a:extLst>
              <a:ext uri="{FF2B5EF4-FFF2-40B4-BE49-F238E27FC236}">
                <a16:creationId xmlns:a16="http://schemas.microsoft.com/office/drawing/2014/main" id="{4C958833-711A-34B4-7A1E-A30F541E2436}"/>
              </a:ext>
            </a:extLst>
          </p:cNvPr>
          <p:cNvSpPr/>
          <p:nvPr/>
        </p:nvSpPr>
        <p:spPr>
          <a:xfrm>
            <a:off x="10623370" y="3802137"/>
            <a:ext cx="629099" cy="505972"/>
          </a:xfrm>
          <a:prstGeom prst="pentagon">
            <a:avLst/>
          </a:prstGeom>
          <a:solidFill>
            <a:srgbClr val="00FFFF">
              <a:alpha val="32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6" name="Right Arrow 48">
            <a:extLst>
              <a:ext uri="{FF2B5EF4-FFF2-40B4-BE49-F238E27FC236}">
                <a16:creationId xmlns:a16="http://schemas.microsoft.com/office/drawing/2014/main" id="{F29CC526-1C89-8EC9-BA28-734EB1F21890}"/>
              </a:ext>
            </a:extLst>
          </p:cNvPr>
          <p:cNvSpPr/>
          <p:nvPr/>
        </p:nvSpPr>
        <p:spPr>
          <a:xfrm>
            <a:off x="7269227" y="3987738"/>
            <a:ext cx="3913080" cy="259272"/>
          </a:xfrm>
          <a:prstGeom prst="rightArrow">
            <a:avLst/>
          </a:prstGeom>
          <a:solidFill>
            <a:schemeClr val="accent2">
              <a:lumMod val="50000"/>
              <a:alpha val="80000"/>
            </a:schemeClr>
          </a:solidFill>
          <a:ln w="19050">
            <a:solidFill>
              <a:schemeClr val="accent2">
                <a:lumMod val="50000"/>
              </a:schemeClr>
            </a:solidFill>
          </a:ln>
          <a:effectLst>
            <a:glow rad="190500">
              <a:schemeClr val="accent4">
                <a:satMod val="175000"/>
                <a:alpha val="50000"/>
              </a:schemeClr>
            </a:glow>
          </a:effectLst>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1" name="Pentagon 30">
            <a:extLst>
              <a:ext uri="{FF2B5EF4-FFF2-40B4-BE49-F238E27FC236}">
                <a16:creationId xmlns:a16="http://schemas.microsoft.com/office/drawing/2014/main" id="{F206D177-73EF-9064-B988-8D3E47989BE3}"/>
              </a:ext>
            </a:extLst>
          </p:cNvPr>
          <p:cNvSpPr/>
          <p:nvPr/>
        </p:nvSpPr>
        <p:spPr>
          <a:xfrm>
            <a:off x="9290486" y="4319995"/>
            <a:ext cx="629099" cy="505972"/>
          </a:xfrm>
          <a:prstGeom prst="pentagon">
            <a:avLst/>
          </a:prstGeom>
          <a:solidFill>
            <a:srgbClr val="00FFFF">
              <a:alpha val="32000"/>
            </a:srgbClr>
          </a:solidFill>
          <a:ln w="38100">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8" name="Decagon 27">
            <a:extLst>
              <a:ext uri="{FF2B5EF4-FFF2-40B4-BE49-F238E27FC236}">
                <a16:creationId xmlns:a16="http://schemas.microsoft.com/office/drawing/2014/main" id="{6A7139AC-4C89-C3FB-44D6-2CB5FDE01ACF}"/>
              </a:ext>
            </a:extLst>
          </p:cNvPr>
          <p:cNvSpPr/>
          <p:nvPr/>
        </p:nvSpPr>
        <p:spPr>
          <a:xfrm>
            <a:off x="7261354" y="3864570"/>
            <a:ext cx="519170" cy="489233"/>
          </a:xfrm>
          <a:prstGeom prst="decagon">
            <a:avLst/>
          </a:prstGeom>
          <a:solidFill>
            <a:schemeClr val="accent2">
              <a:lumMod val="75000"/>
              <a:alpha val="30000"/>
            </a:schemeClr>
          </a:solidFill>
          <a:ln w="57150">
            <a:solidFill>
              <a:schemeClr val="accent2">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9" name="Decagon 28">
            <a:extLst>
              <a:ext uri="{FF2B5EF4-FFF2-40B4-BE49-F238E27FC236}">
                <a16:creationId xmlns:a16="http://schemas.microsoft.com/office/drawing/2014/main" id="{340B4621-F96E-9AEA-C213-7A7BA7EA27CE}"/>
              </a:ext>
            </a:extLst>
          </p:cNvPr>
          <p:cNvSpPr/>
          <p:nvPr/>
        </p:nvSpPr>
        <p:spPr>
          <a:xfrm>
            <a:off x="7262444" y="4378889"/>
            <a:ext cx="519170" cy="489233"/>
          </a:xfrm>
          <a:prstGeom prst="decagon">
            <a:avLst/>
          </a:prstGeom>
          <a:solidFill>
            <a:srgbClr val="002060">
              <a:alpha val="30000"/>
            </a:srgbClr>
          </a:solidFill>
          <a:ln w="57150">
            <a:solidFill>
              <a:schemeClr val="accent2">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BAC6EE46-93E5-4397-EE01-2386F208CA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39960" y="0"/>
            <a:ext cx="1639782" cy="1779315"/>
          </a:xfrm>
          <a:prstGeom prst="rect">
            <a:avLst/>
          </a:prstGeom>
        </p:spPr>
      </p:pic>
      <p:sp>
        <p:nvSpPr>
          <p:cNvPr id="27" name="Right Arrow 48">
            <a:extLst>
              <a:ext uri="{FF2B5EF4-FFF2-40B4-BE49-F238E27FC236}">
                <a16:creationId xmlns:a16="http://schemas.microsoft.com/office/drawing/2014/main" id="{2D050927-1F48-6532-5046-C6A65A53519B}"/>
              </a:ext>
            </a:extLst>
          </p:cNvPr>
          <p:cNvSpPr/>
          <p:nvPr/>
        </p:nvSpPr>
        <p:spPr>
          <a:xfrm>
            <a:off x="6422499" y="4529479"/>
            <a:ext cx="1401303" cy="259272"/>
          </a:xfrm>
          <a:prstGeom prst="rightArrow">
            <a:avLst/>
          </a:prstGeom>
          <a:solidFill>
            <a:schemeClr val="accent2">
              <a:lumMod val="50000"/>
              <a:alpha val="80000"/>
            </a:schemeClr>
          </a:solidFill>
          <a:ln w="19050">
            <a:solidFill>
              <a:schemeClr val="accent2">
                <a:lumMod val="50000"/>
              </a:schemeClr>
            </a:solidFill>
          </a:ln>
          <a:effectLst>
            <a:glow rad="190500">
              <a:schemeClr val="accent4">
                <a:satMod val="175000"/>
                <a:alpha val="50000"/>
              </a:schemeClr>
            </a:glow>
          </a:effectLst>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8" name="Title 1">
            <a:extLst>
              <a:ext uri="{FF2B5EF4-FFF2-40B4-BE49-F238E27FC236}">
                <a16:creationId xmlns:a16="http://schemas.microsoft.com/office/drawing/2014/main" id="{67FA8649-5601-6E3D-F715-19103719980E}"/>
              </a:ext>
            </a:extLst>
          </p:cNvPr>
          <p:cNvSpPr txBox="1">
            <a:spLocks/>
          </p:cNvSpPr>
          <p:nvPr/>
        </p:nvSpPr>
        <p:spPr>
          <a:xfrm>
            <a:off x="6043069" y="754026"/>
            <a:ext cx="5698988" cy="850373"/>
          </a:xfrm>
          <a:prstGeom prst="rect">
            <a:avLst/>
          </a:prstGeom>
          <a:noFill/>
          <a:ln w="38100">
            <a:noFill/>
          </a:ln>
          <a:effectLst>
            <a:glow rad="228600">
              <a:schemeClr val="accent2">
                <a:satMod val="175000"/>
                <a:alpha val="40000"/>
              </a:schemeClr>
            </a:glow>
          </a:effectLst>
          <a:scene3d>
            <a:camera prst="orthographicFront"/>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600" b="1" i="1" dirty="0">
                <a:ln>
                  <a:solidFill>
                    <a:sysClr val="windowText" lastClr="000000"/>
                  </a:solidFill>
                </a:ln>
                <a:solidFill>
                  <a:srgbClr val="C00000"/>
                </a:solidFill>
                <a:effectLst>
                  <a:glow rad="228600">
                    <a:schemeClr val="accent2">
                      <a:satMod val="175000"/>
                      <a:alpha val="40000"/>
                    </a:schemeClr>
                  </a:glow>
                </a:effectLst>
                <a:latin typeface="Comic Sans MS" pitchFamily="66" charset="0"/>
              </a:rPr>
              <a:t>False </a:t>
            </a:r>
            <a:r>
              <a:rPr lang="en-US" sz="3600" b="1" i="1" dirty="0" err="1">
                <a:ln>
                  <a:solidFill>
                    <a:sysClr val="windowText" lastClr="000000"/>
                  </a:solidFill>
                </a:ln>
                <a:solidFill>
                  <a:srgbClr val="C00000"/>
                </a:solidFill>
                <a:effectLst>
                  <a:glow rad="228600">
                    <a:schemeClr val="accent2">
                      <a:satMod val="175000"/>
                      <a:alpha val="40000"/>
                    </a:schemeClr>
                  </a:glow>
                </a:effectLst>
                <a:latin typeface="Comic Sans MS" pitchFamily="66" charset="0"/>
              </a:rPr>
              <a:t>Cov</a:t>
            </a:r>
            <a:r>
              <a:rPr lang="en-US" sz="3600" b="1" i="1" dirty="0">
                <a:ln>
                  <a:solidFill>
                    <a:sysClr val="windowText" lastClr="000000"/>
                  </a:solidFill>
                </a:ln>
                <a:solidFill>
                  <a:srgbClr val="C00000"/>
                </a:solidFill>
                <a:effectLst>
                  <a:glow rad="228600">
                    <a:schemeClr val="accent2">
                      <a:satMod val="175000"/>
                      <a:alpha val="40000"/>
                    </a:schemeClr>
                  </a:glow>
                </a:effectLst>
                <a:latin typeface="Comic Sans MS" pitchFamily="66" charset="0"/>
              </a:rPr>
              <a:t>. Sukkot Dates</a:t>
            </a:r>
            <a:endParaRPr lang="en-US" sz="1400" b="1" i="1" dirty="0">
              <a:ln>
                <a:solidFill>
                  <a:sysClr val="windowText" lastClr="000000"/>
                </a:solidFill>
              </a:ln>
              <a:solidFill>
                <a:srgbClr val="C00000"/>
              </a:solidFill>
              <a:effectLst>
                <a:glow rad="228600">
                  <a:schemeClr val="accent2">
                    <a:satMod val="175000"/>
                    <a:alpha val="40000"/>
                  </a:schemeClr>
                </a:glow>
              </a:effectLst>
              <a:latin typeface="Comic Sans MS" pitchFamily="66" charset="0"/>
            </a:endParaRPr>
          </a:p>
        </p:txBody>
      </p:sp>
      <p:sp>
        <p:nvSpPr>
          <p:cNvPr id="40" name="TextBox 39">
            <a:extLst>
              <a:ext uri="{FF2B5EF4-FFF2-40B4-BE49-F238E27FC236}">
                <a16:creationId xmlns:a16="http://schemas.microsoft.com/office/drawing/2014/main" id="{E41B4CA5-0669-FEB7-EF7E-9C05E3AB2CB4}"/>
              </a:ext>
            </a:extLst>
          </p:cNvPr>
          <p:cNvSpPr txBox="1"/>
          <p:nvPr/>
        </p:nvSpPr>
        <p:spPr>
          <a:xfrm>
            <a:off x="6647961" y="2816071"/>
            <a:ext cx="3931216"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chemeClr val="accent2">
                    <a:lumMod val="50000"/>
                  </a:schemeClr>
                </a:solidFill>
                <a:latin typeface="Arial Rounded MT Bold" panose="020F0704030504030204" pitchFamily="34" charset="0"/>
              </a:rPr>
              <a:t>Oct 5 = intercalated D/A</a:t>
            </a:r>
            <a:endParaRPr lang="en-CA" b="1" dirty="0">
              <a:solidFill>
                <a:schemeClr val="accent2">
                  <a:lumMod val="50000"/>
                </a:schemeClr>
              </a:solidFill>
              <a:latin typeface="Arial Rounded MT Bold" panose="020F0704030504030204" pitchFamily="34" charset="0"/>
            </a:endParaRPr>
          </a:p>
        </p:txBody>
      </p:sp>
      <p:sp>
        <p:nvSpPr>
          <p:cNvPr id="2" name="Decagon 1">
            <a:extLst>
              <a:ext uri="{FF2B5EF4-FFF2-40B4-BE49-F238E27FC236}">
                <a16:creationId xmlns:a16="http://schemas.microsoft.com/office/drawing/2014/main" id="{3C70FA58-597B-7BCE-14F5-EDE36AECA819}"/>
              </a:ext>
            </a:extLst>
          </p:cNvPr>
          <p:cNvSpPr/>
          <p:nvPr/>
        </p:nvSpPr>
        <p:spPr>
          <a:xfrm>
            <a:off x="8653749" y="3364388"/>
            <a:ext cx="519170" cy="489233"/>
          </a:xfrm>
          <a:prstGeom prst="decagon">
            <a:avLst/>
          </a:prstGeom>
          <a:solidFill>
            <a:schemeClr val="accent2">
              <a:lumMod val="75000"/>
              <a:alpha val="30000"/>
            </a:schemeClr>
          </a:solidFill>
          <a:ln w="57150">
            <a:solidFill>
              <a:schemeClr val="accent2">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F891408B-A7E8-F674-2D75-146570187EFB}"/>
              </a:ext>
            </a:extLst>
          </p:cNvPr>
          <p:cNvSpPr txBox="1"/>
          <p:nvPr/>
        </p:nvSpPr>
        <p:spPr>
          <a:xfrm>
            <a:off x="7678160" y="5439191"/>
            <a:ext cx="3098506"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solidFill>
                  <a:srgbClr val="222BDC"/>
                </a:solidFill>
                <a:latin typeface="Arial Rounded MT Bold" panose="020F0704030504030204" pitchFamily="34" charset="0"/>
              </a:rPr>
              <a:t>Israel 29 CE  </a:t>
            </a:r>
            <a:r>
              <a:rPr lang="en-US" b="1" dirty="0">
                <a:solidFill>
                  <a:srgbClr val="222BDC"/>
                </a:solidFill>
                <a:latin typeface="Arial Rounded MT Bold" panose="020F0704030504030204" pitchFamily="34" charset="0"/>
              </a:rPr>
              <a:t>7</a:t>
            </a:r>
            <a:r>
              <a:rPr lang="en-US" b="1" baseline="30000" dirty="0">
                <a:solidFill>
                  <a:srgbClr val="222BDC"/>
                </a:solidFill>
                <a:latin typeface="Arial Rounded MT Bold" panose="020F0704030504030204" pitchFamily="34" charset="0"/>
              </a:rPr>
              <a:t>th</a:t>
            </a:r>
            <a:r>
              <a:rPr lang="en-US" b="1" dirty="0">
                <a:solidFill>
                  <a:srgbClr val="222BDC"/>
                </a:solidFill>
                <a:latin typeface="Arial Rounded MT Bold" panose="020F0704030504030204" pitchFamily="34" charset="0"/>
              </a:rPr>
              <a:t> Month</a:t>
            </a:r>
            <a:endParaRPr lang="en-CA" b="1" dirty="0">
              <a:solidFill>
                <a:srgbClr val="222BDC"/>
              </a:solidFill>
              <a:latin typeface="Arial Rounded MT Bold" panose="020F0704030504030204" pitchFamily="34" charset="0"/>
            </a:endParaRPr>
          </a:p>
        </p:txBody>
      </p:sp>
      <p:sp>
        <p:nvSpPr>
          <p:cNvPr id="7" name="Content Placeholder 2">
            <a:extLst>
              <a:ext uri="{FF2B5EF4-FFF2-40B4-BE49-F238E27FC236}">
                <a16:creationId xmlns:a16="http://schemas.microsoft.com/office/drawing/2014/main" id="{BBCF1D37-D5C8-CBA3-D6C0-E7B8E9085B40}"/>
              </a:ext>
            </a:extLst>
          </p:cNvPr>
          <p:cNvSpPr txBox="1">
            <a:spLocks/>
          </p:cNvSpPr>
          <p:nvPr/>
        </p:nvSpPr>
        <p:spPr>
          <a:xfrm>
            <a:off x="219650" y="1462669"/>
            <a:ext cx="5694969" cy="5690879"/>
          </a:xfrm>
          <a:prstGeom prst="rect">
            <a:avLst/>
          </a:prstGeom>
        </p:spPr>
        <p:txBody>
          <a:bodyPr vert="horz" lIns="91440" tIns="45720" rIns="91440" bIns="45720" rtlCol="0">
            <a:noAutofit/>
            <a:scene3d>
              <a:camera prst="orthographicFront"/>
              <a:lightRig rig="threePt" dir="t"/>
            </a:scene3d>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3200"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As can be noticed very easily, </a:t>
            </a:r>
            <a:r>
              <a:rPr lang="en-US" sz="3200" b="1" dirty="0">
                <a:ln>
                  <a:solidFill>
                    <a:schemeClr val="accent2">
                      <a:lumMod val="50000"/>
                    </a:schemeClr>
                  </a:solidFill>
                </a:ln>
                <a:solidFill>
                  <a:srgbClr val="FF0000"/>
                </a:solidFill>
                <a:effectLst>
                  <a:glow rad="127000">
                    <a:schemeClr val="accent4">
                      <a:lumMod val="60000"/>
                      <a:lumOff val="40000"/>
                    </a:schemeClr>
                  </a:glow>
                </a:effectLst>
                <a:latin typeface="Comic Sans MS" panose="030F0702030302020204" pitchFamily="66" charset="0"/>
              </a:rPr>
              <a:t>the intercalation of extra days </a:t>
            </a:r>
            <a:r>
              <a:rPr lang="en-US" sz="3200"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at the end of Covenant Calendar Month #6 now positions this Sukkot festival to </a:t>
            </a:r>
            <a:r>
              <a:rPr lang="en-US" sz="3200" b="1" dirty="0">
                <a:ln>
                  <a:solidFill>
                    <a:schemeClr val="accent2">
                      <a:lumMod val="50000"/>
                    </a:schemeClr>
                  </a:solidFill>
                </a:ln>
                <a:solidFill>
                  <a:srgbClr val="00B050"/>
                </a:solidFill>
                <a:effectLst>
                  <a:glow rad="127000">
                    <a:schemeClr val="accent4">
                      <a:lumMod val="60000"/>
                      <a:lumOff val="40000"/>
                    </a:schemeClr>
                  </a:glow>
                </a:effectLst>
                <a:latin typeface="Comic Sans MS" panose="030F0702030302020204" pitchFamily="66" charset="0"/>
              </a:rPr>
              <a:t>OVERLAP</a:t>
            </a:r>
            <a:r>
              <a:rPr lang="en-US" sz="3200"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 with the lunar sukkot festival, </a:t>
            </a:r>
            <a:r>
              <a:rPr lang="en-US" sz="3200" b="1" u="sng" dirty="0">
                <a:ln>
                  <a:solidFill>
                    <a:schemeClr val="accent2">
                      <a:lumMod val="50000"/>
                    </a:schemeClr>
                  </a:solidFill>
                </a:ln>
                <a:solidFill>
                  <a:srgbClr val="FF0000"/>
                </a:solidFill>
                <a:effectLst>
                  <a:glow rad="127000">
                    <a:schemeClr val="accent4">
                      <a:lumMod val="60000"/>
                      <a:lumOff val="40000"/>
                    </a:schemeClr>
                  </a:glow>
                </a:effectLst>
                <a:latin typeface="Comic Sans MS" panose="030F0702030302020204" pitchFamily="66" charset="0"/>
              </a:rPr>
              <a:t>makin</a:t>
            </a:r>
            <a:r>
              <a:rPr lang="en-US" sz="3200" b="1" dirty="0">
                <a:ln>
                  <a:solidFill>
                    <a:schemeClr val="accent2">
                      <a:lumMod val="50000"/>
                    </a:schemeClr>
                  </a:solidFill>
                </a:ln>
                <a:solidFill>
                  <a:srgbClr val="FF0000"/>
                </a:solidFill>
                <a:effectLst>
                  <a:glow rad="127000">
                    <a:schemeClr val="accent4">
                      <a:lumMod val="60000"/>
                      <a:lumOff val="40000"/>
                    </a:schemeClr>
                  </a:glow>
                </a:effectLst>
                <a:latin typeface="Comic Sans MS" panose="030F0702030302020204" pitchFamily="66" charset="0"/>
              </a:rPr>
              <a:t>g </a:t>
            </a:r>
            <a:r>
              <a:rPr lang="en-US" sz="3200" b="1" u="sng" dirty="0">
                <a:ln>
                  <a:solidFill>
                    <a:schemeClr val="accent2">
                      <a:lumMod val="50000"/>
                    </a:schemeClr>
                  </a:solidFill>
                </a:ln>
                <a:solidFill>
                  <a:srgbClr val="FF0000"/>
                </a:solidFill>
                <a:effectLst>
                  <a:glow rad="127000">
                    <a:schemeClr val="accent4">
                      <a:lumMod val="60000"/>
                      <a:lumOff val="40000"/>
                    </a:schemeClr>
                  </a:glow>
                </a:effectLst>
                <a:latin typeface="Comic Sans MS" panose="030F0702030302020204" pitchFamily="66" charset="0"/>
              </a:rPr>
              <a:t>it APPEAR</a:t>
            </a:r>
            <a:r>
              <a:rPr lang="en-US" sz="3200"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 that </a:t>
            </a:r>
            <a:r>
              <a:rPr lang="en-US" sz="3200" b="1" dirty="0">
                <a:ln>
                  <a:solidFill>
                    <a:srgbClr val="002060"/>
                  </a:solidFill>
                </a:ln>
                <a:solidFill>
                  <a:srgbClr val="0070C0"/>
                </a:solidFill>
                <a:effectLst>
                  <a:glow rad="127000">
                    <a:schemeClr val="accent4">
                      <a:lumMod val="60000"/>
                      <a:lumOff val="40000"/>
                    </a:schemeClr>
                  </a:glow>
                </a:effectLst>
                <a:latin typeface="Comic Sans MS" panose="030F0702030302020204" pitchFamily="66" charset="0"/>
              </a:rPr>
              <a:t>Yahusha</a:t>
            </a:r>
            <a:r>
              <a:rPr lang="en-US" sz="3200"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latin typeface="Comic Sans MS" panose="030F0702030302020204" pitchFamily="66" charset="0"/>
              </a:rPr>
              <a:t> honored this lunar festival.</a:t>
            </a:r>
            <a:endParaRPr lang="en-CA" sz="3600" b="1" dirty="0">
              <a:ln>
                <a:solidFill>
                  <a:schemeClr val="accent2">
                    <a:lumMod val="50000"/>
                  </a:schemeClr>
                </a:solidFill>
              </a:ln>
              <a:solidFill>
                <a:schemeClr val="tx1">
                  <a:lumMod val="65000"/>
                  <a:lumOff val="35000"/>
                </a:schemeClr>
              </a:solidFill>
              <a:effectLst>
                <a:glow rad="127000">
                  <a:schemeClr val="accent4">
                    <a:lumMod val="60000"/>
                    <a:lumOff val="40000"/>
                  </a:schemeClr>
                </a:glow>
              </a:effectLst>
            </a:endParaRPr>
          </a:p>
        </p:txBody>
      </p:sp>
      <p:pic>
        <p:nvPicPr>
          <p:cNvPr id="9" name="Picture 8">
            <a:extLst>
              <a:ext uri="{FF2B5EF4-FFF2-40B4-BE49-F238E27FC236}">
                <a16:creationId xmlns:a16="http://schemas.microsoft.com/office/drawing/2014/main" id="{6B43E26B-1949-402A-B5D1-95E0D10A83A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702810">
            <a:off x="6417720" y="1348531"/>
            <a:ext cx="984502" cy="1049393"/>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2531566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9335" y="241300"/>
            <a:ext cx="7580539" cy="2035082"/>
          </a:xfrm>
        </p:spPr>
        <p:txBody>
          <a:bodyPr>
            <a:normAutofit fontScale="90000"/>
            <a:scene3d>
              <a:camera prst="orthographicFront"/>
              <a:lightRig rig="threePt" dir="t"/>
            </a:scene3d>
            <a:sp3d extrusionH="57150">
              <a:bevelT w="38100" h="38100" prst="angle"/>
            </a:sp3d>
          </a:bodyPr>
          <a:lstStyle/>
          <a:p>
            <a:pPr algn="ctr"/>
            <a:r>
              <a:rPr lang="en-US" sz="3200" b="1" dirty="0">
                <a:solidFill>
                  <a:srgbClr val="7030A0"/>
                </a:solidFill>
                <a:latin typeface="Comic Sans MS" panose="030F0702030302020204" pitchFamily="66" charset="0"/>
              </a:rPr>
              <a:t>Would there be any consequences if </a:t>
            </a:r>
            <a:r>
              <a:rPr lang="en-US" sz="3200" b="1" dirty="0">
                <a:solidFill>
                  <a:srgbClr val="00B0F0"/>
                </a:solidFill>
                <a:latin typeface="Comic Sans MS" panose="030F0702030302020204" pitchFamily="66" charset="0"/>
              </a:rPr>
              <a:t>Yahusha</a:t>
            </a:r>
            <a:r>
              <a:rPr lang="en-US" sz="3200" b="1" dirty="0">
                <a:solidFill>
                  <a:srgbClr val="7030A0"/>
                </a:solidFill>
                <a:latin typeface="Comic Sans MS" panose="030F0702030302020204" pitchFamily="66" charset="0"/>
              </a:rPr>
              <a:t> </a:t>
            </a:r>
            <a:r>
              <a:rPr lang="en-US" sz="3200" b="1" dirty="0" err="1">
                <a:solidFill>
                  <a:srgbClr val="7030A0"/>
                </a:solidFill>
                <a:latin typeface="Comic Sans MS" panose="030F0702030302020204" pitchFamily="66" charset="0"/>
              </a:rPr>
              <a:t>honours</a:t>
            </a:r>
            <a:r>
              <a:rPr lang="en-US" sz="3200" b="1" dirty="0">
                <a:solidFill>
                  <a:srgbClr val="7030A0"/>
                </a:solidFill>
                <a:latin typeface="Comic Sans MS" panose="030F0702030302020204" pitchFamily="66" charset="0"/>
              </a:rPr>
              <a:t> the Jews’ </a:t>
            </a:r>
            <a:r>
              <a:rPr lang="en-US" sz="3200" b="1" u="sng" dirty="0">
                <a:solidFill>
                  <a:srgbClr val="FF0000"/>
                </a:solidFill>
                <a:latin typeface="Comic Sans MS" panose="030F0702030302020204" pitchFamily="66" charset="0"/>
              </a:rPr>
              <a:t>lunar</a:t>
            </a:r>
            <a:r>
              <a:rPr lang="en-US" sz="3200" b="1" dirty="0">
                <a:solidFill>
                  <a:srgbClr val="7030A0"/>
                </a:solidFill>
                <a:latin typeface="Comic Sans MS" panose="030F0702030302020204" pitchFamily="66" charset="0"/>
              </a:rPr>
              <a:t> feast?</a:t>
            </a:r>
            <a:br>
              <a:rPr lang="en-US" sz="3200" b="1" dirty="0">
                <a:solidFill>
                  <a:srgbClr val="7030A0"/>
                </a:solidFill>
                <a:latin typeface="Comic Sans MS" panose="030F0702030302020204" pitchFamily="66" charset="0"/>
              </a:rPr>
            </a:br>
            <a:r>
              <a:rPr lang="en-US" sz="3200" b="1" dirty="0">
                <a:solidFill>
                  <a:srgbClr val="7030A0"/>
                </a:solidFill>
                <a:effectLst>
                  <a:glow rad="127000">
                    <a:srgbClr val="FFFF00"/>
                  </a:glow>
                </a:effectLst>
                <a:latin typeface="Comic Sans MS" panose="030F0702030302020204" pitchFamily="66" charset="0"/>
              </a:rPr>
              <a:t>John 7:19  “Not </a:t>
            </a:r>
            <a:r>
              <a:rPr lang="en-US" sz="3200" b="1" u="sng" dirty="0">
                <a:solidFill>
                  <a:srgbClr val="7030A0"/>
                </a:solidFill>
                <a:effectLst>
                  <a:glow rad="127000">
                    <a:srgbClr val="FFFF00"/>
                  </a:glow>
                </a:effectLst>
                <a:latin typeface="Comic Sans MS" panose="030F0702030302020204" pitchFamily="66" charset="0"/>
              </a:rPr>
              <a:t>ONE</a:t>
            </a:r>
            <a:r>
              <a:rPr lang="en-US" sz="3200" b="1" dirty="0">
                <a:solidFill>
                  <a:srgbClr val="7030A0"/>
                </a:solidFill>
                <a:effectLst>
                  <a:glow rad="127000">
                    <a:srgbClr val="FFFF00"/>
                  </a:glow>
                </a:effectLst>
                <a:latin typeface="Comic Sans MS" panose="030F0702030302020204" pitchFamily="66" charset="0"/>
              </a:rPr>
              <a:t> of you …”</a:t>
            </a:r>
            <a:br>
              <a:rPr lang="en-US" sz="3200" b="1" dirty="0">
                <a:solidFill>
                  <a:srgbClr val="7030A0"/>
                </a:solidFill>
                <a:effectLst>
                  <a:glow rad="127000">
                    <a:srgbClr val="FFFF00"/>
                  </a:glow>
                </a:effectLst>
                <a:latin typeface="Comic Sans MS" panose="030F0702030302020204" pitchFamily="66" charset="0"/>
              </a:rPr>
            </a:br>
            <a:br>
              <a:rPr lang="en-US" sz="3200" b="1" dirty="0">
                <a:solidFill>
                  <a:srgbClr val="7030A0"/>
                </a:solidFill>
                <a:latin typeface="Comic Sans MS" panose="030F0702030302020204" pitchFamily="66" charset="0"/>
              </a:rPr>
            </a:br>
            <a:r>
              <a:rPr lang="en-US" sz="3200" b="1" dirty="0">
                <a:solidFill>
                  <a:srgbClr val="7030A0"/>
                </a:solidFill>
                <a:latin typeface="Comic Sans MS" panose="030F0702030302020204" pitchFamily="66" charset="0"/>
              </a:rPr>
              <a:t>  </a:t>
            </a:r>
            <a:endParaRPr lang="en-CA" sz="3200" b="1" dirty="0">
              <a:solidFill>
                <a:schemeClr val="accent2">
                  <a:lumMod val="50000"/>
                </a:schemeClr>
              </a:solidFill>
              <a:effectLst>
                <a:outerShdw blurRad="50800" dist="50800" dir="5400000" sx="101000" sy="101000" algn="ctr" rotWithShape="0">
                  <a:schemeClr val="accent2">
                    <a:lumMod val="60000"/>
                    <a:lumOff val="40000"/>
                  </a:schemeClr>
                </a:outerShdw>
              </a:effectLst>
              <a:latin typeface="Comic Sans MS" panose="030F0702030302020204" pitchFamily="66" charset="0"/>
            </a:endParaRPr>
          </a:p>
        </p:txBody>
      </p:sp>
      <p:sp>
        <p:nvSpPr>
          <p:cNvPr id="4" name="Slide Number Placeholder 3"/>
          <p:cNvSpPr>
            <a:spLocks noGrp="1"/>
          </p:cNvSpPr>
          <p:nvPr>
            <p:ph type="sldNum" sz="quarter" idx="12"/>
          </p:nvPr>
        </p:nvSpPr>
        <p:spPr>
          <a:xfrm>
            <a:off x="11681717" y="6356350"/>
            <a:ext cx="408683" cy="365125"/>
          </a:xfrm>
          <a:solidFill>
            <a:schemeClr val="bg1"/>
          </a:solidFill>
          <a:scene3d>
            <a:camera prst="orthographicFront"/>
            <a:lightRig rig="threePt" dir="t"/>
          </a:scene3d>
          <a:sp3d>
            <a:bevelT w="165100" prst="coolSlant"/>
          </a:sp3d>
        </p:spPr>
        <p:txBody>
          <a:bodyPr/>
          <a:lstStyle/>
          <a:p>
            <a:pPr algn="ctr"/>
            <a:fld id="{0B555D82-D20F-4DB7-B3E9-7B7EAC2F87A9}" type="slidenum">
              <a:rPr lang="en-US" sz="1400" smtClean="0">
                <a:solidFill>
                  <a:schemeClr val="tx1"/>
                </a:solidFill>
              </a:rPr>
              <a:pPr algn="ctr"/>
              <a:t>17</a:t>
            </a:fld>
            <a:endParaRPr lang="en-US" sz="1400" dirty="0">
              <a:solidFill>
                <a:schemeClr val="tx1"/>
              </a:solidFill>
            </a:endParaRPr>
          </a:p>
        </p:txBody>
      </p:sp>
      <p:pic>
        <p:nvPicPr>
          <p:cNvPr id="3" name="Content Placeholder 5">
            <a:extLst>
              <a:ext uri="{FF2B5EF4-FFF2-40B4-BE49-F238E27FC236}">
                <a16:creationId xmlns:a16="http://schemas.microsoft.com/office/drawing/2014/main" id="{CB24D857-A2A5-6A0F-1F47-96279561EEFC}"/>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96680" l="1223" r="97248"/>
                    </a14:imgEffect>
                  </a14:imgLayer>
                </a14:imgProps>
              </a:ext>
              <a:ext uri="{28A0092B-C50C-407E-A947-70E740481C1C}">
                <a14:useLocalDpi xmlns:a14="http://schemas.microsoft.com/office/drawing/2010/main"/>
              </a:ext>
            </a:extLst>
          </a:blip>
          <a:srcRect/>
          <a:stretch/>
        </p:blipFill>
        <p:spPr>
          <a:xfrm>
            <a:off x="-111691" y="-1"/>
            <a:ext cx="4831933" cy="7106299"/>
          </a:xfrm>
          <a:prstGeom prst="rect">
            <a:avLst/>
          </a:prstGeom>
          <a:ln>
            <a:noFill/>
          </a:ln>
          <a:effectLst>
            <a:glow rad="495300">
              <a:schemeClr val="bg1">
                <a:lumMod val="85000"/>
                <a:alpha val="32000"/>
              </a:schemeClr>
            </a:glow>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
        <p:nvSpPr>
          <p:cNvPr id="11" name="Content Placeholder 2"/>
          <p:cNvSpPr txBox="1">
            <a:spLocks/>
          </p:cNvSpPr>
          <p:nvPr/>
        </p:nvSpPr>
        <p:spPr>
          <a:xfrm>
            <a:off x="1435100" y="5324531"/>
            <a:ext cx="9867900" cy="666637"/>
          </a:xfrm>
          <a:prstGeom prst="rect">
            <a:avLst/>
          </a:prstGeom>
          <a:solidFill>
            <a:schemeClr val="bg1">
              <a:alpha val="37000"/>
            </a:schemeClr>
          </a:solidFill>
          <a:effectLst>
            <a:glow rad="228600">
              <a:schemeClr val="accent1">
                <a:satMod val="175000"/>
                <a:alpha val="19000"/>
              </a:schemeClr>
            </a:glow>
          </a:effectLst>
          <a:scene3d>
            <a:camera prst="orthographicFront"/>
            <a:lightRig rig="threePt" dir="t"/>
          </a:scene3d>
          <a:sp3d>
            <a:bevelT w="165100" prst="coolSlant"/>
          </a:sp3d>
        </p:spPr>
        <p:txBody>
          <a:bodyPr vert="horz" lIns="91440" tIns="45720" rIns="91440" bIns="45720" rtlCol="0">
            <a:no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C00000"/>
                </a:solidFill>
                <a:effectLst>
                  <a:glow rad="254000">
                    <a:schemeClr val="bg1"/>
                  </a:glow>
                </a:effectLst>
              </a:rPr>
              <a:t>Did John get the message of </a:t>
            </a:r>
            <a:r>
              <a:rPr lang="en-US" sz="3200" b="1" dirty="0">
                <a:solidFill>
                  <a:srgbClr val="0070C0"/>
                </a:solidFill>
                <a:effectLst>
                  <a:glow rad="254000">
                    <a:schemeClr val="bg1"/>
                  </a:glow>
                </a:effectLst>
              </a:rPr>
              <a:t>Yahusha’s sandals </a:t>
            </a:r>
            <a:r>
              <a:rPr lang="en-US" sz="3200" b="1" dirty="0">
                <a:solidFill>
                  <a:srgbClr val="C00000"/>
                </a:solidFill>
                <a:effectLst>
                  <a:glow rad="254000">
                    <a:schemeClr val="bg1"/>
                  </a:glow>
                </a:effectLst>
              </a:rPr>
              <a:t>mixed up?</a:t>
            </a:r>
          </a:p>
        </p:txBody>
      </p:sp>
      <p:sp>
        <p:nvSpPr>
          <p:cNvPr id="5" name="Content Placeholder 2">
            <a:extLst>
              <a:ext uri="{FF2B5EF4-FFF2-40B4-BE49-F238E27FC236}">
                <a16:creationId xmlns:a16="http://schemas.microsoft.com/office/drawing/2014/main" id="{A0A4B5F1-8605-061A-715E-E93CC5F16AFD}"/>
              </a:ext>
            </a:extLst>
          </p:cNvPr>
          <p:cNvSpPr txBox="1">
            <a:spLocks/>
          </p:cNvSpPr>
          <p:nvPr/>
        </p:nvSpPr>
        <p:spPr>
          <a:xfrm>
            <a:off x="510283" y="6007213"/>
            <a:ext cx="8013700" cy="666637"/>
          </a:xfrm>
          <a:prstGeom prst="rect">
            <a:avLst/>
          </a:prstGeom>
          <a:solidFill>
            <a:schemeClr val="bg1">
              <a:alpha val="37000"/>
            </a:schemeClr>
          </a:solidFill>
          <a:effectLst>
            <a:glow rad="228600">
              <a:schemeClr val="accent1">
                <a:satMod val="175000"/>
                <a:alpha val="19000"/>
              </a:schemeClr>
            </a:glow>
          </a:effectLst>
          <a:scene3d>
            <a:camera prst="orthographicFront"/>
            <a:lightRig rig="threePt" dir="t"/>
          </a:scene3d>
          <a:sp3d>
            <a:bevelT w="165100" prst="coolSlant"/>
          </a:sp3d>
        </p:spPr>
        <p:txBody>
          <a:bodyPr vert="horz" lIns="91440" tIns="45720" rIns="91440" bIns="45720" rtlCol="0">
            <a:no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C00000"/>
                </a:solidFill>
                <a:effectLst>
                  <a:glow rad="254000">
                    <a:schemeClr val="bg1"/>
                  </a:glow>
                </a:effectLst>
              </a:rPr>
              <a:t>In John 7 Part 4, we’ll find out!   Come &amp; See!     </a:t>
            </a:r>
          </a:p>
        </p:txBody>
      </p:sp>
      <p:sp>
        <p:nvSpPr>
          <p:cNvPr id="6" name="TextBox 5">
            <a:extLst>
              <a:ext uri="{FF2B5EF4-FFF2-40B4-BE49-F238E27FC236}">
                <a16:creationId xmlns:a16="http://schemas.microsoft.com/office/drawing/2014/main" id="{689277F5-AE22-BE88-F03F-CE712AC494B3}"/>
              </a:ext>
            </a:extLst>
          </p:cNvPr>
          <p:cNvSpPr txBox="1"/>
          <p:nvPr/>
        </p:nvSpPr>
        <p:spPr>
          <a:xfrm>
            <a:off x="8473792" y="5914968"/>
            <a:ext cx="3193963"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spc="300" dirty="0">
                <a:solidFill>
                  <a:srgbClr val="7030A0"/>
                </a:solidFill>
                <a:effectLst>
                  <a:glow rad="127000">
                    <a:srgbClr val="FBF0D5"/>
                  </a:glow>
                  <a:outerShdw blurRad="38100" dist="38100" dir="2700000" algn="tl">
                    <a:srgbClr val="000000">
                      <a:alpha val="43137"/>
                    </a:srgbClr>
                  </a:outerShdw>
                </a:effectLst>
                <a:latin typeface="Edwardian Script ITC" panose="030303020407070D0804" pitchFamily="66" charset="0"/>
              </a:rPr>
              <a:t>The End </a:t>
            </a:r>
            <a:endParaRPr lang="en-CA" sz="4400" b="1" spc="300" dirty="0">
              <a:solidFill>
                <a:srgbClr val="7030A0"/>
              </a:solidFill>
              <a:effectLst>
                <a:glow rad="127000">
                  <a:srgbClr val="FBF0D5"/>
                </a:glow>
                <a:outerShdw blurRad="38100" dist="38100" dir="2700000" algn="tl">
                  <a:srgbClr val="000000">
                    <a:alpha val="43137"/>
                  </a:srgbClr>
                </a:outerShdw>
              </a:effectLst>
              <a:latin typeface="Edwardian Script ITC" panose="030303020407070D0804" pitchFamily="66" charset="0"/>
            </a:endParaRPr>
          </a:p>
        </p:txBody>
      </p:sp>
      <p:sp>
        <p:nvSpPr>
          <p:cNvPr id="7" name="Arrow: Bent 6">
            <a:extLst>
              <a:ext uri="{FF2B5EF4-FFF2-40B4-BE49-F238E27FC236}">
                <a16:creationId xmlns:a16="http://schemas.microsoft.com/office/drawing/2014/main" id="{92D5ED47-7B17-44B3-AF20-6F2C244D3F58}"/>
              </a:ext>
            </a:extLst>
          </p:cNvPr>
          <p:cNvSpPr/>
          <p:nvPr/>
        </p:nvSpPr>
        <p:spPr>
          <a:xfrm rot="10800000">
            <a:off x="4720242" y="1469283"/>
            <a:ext cx="4382168" cy="485633"/>
          </a:xfrm>
          <a:prstGeom prst="bentArrow">
            <a:avLst>
              <a:gd name="adj1" fmla="val 25000"/>
              <a:gd name="adj2" fmla="val 50000"/>
              <a:gd name="adj3" fmla="val 50000"/>
              <a:gd name="adj4" fmla="val 43750"/>
            </a:avLst>
          </a:prstGeom>
          <a:effectLst>
            <a:glow rad="63500">
              <a:srgbClr val="FF0000"/>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Title 1">
            <a:extLst>
              <a:ext uri="{FF2B5EF4-FFF2-40B4-BE49-F238E27FC236}">
                <a16:creationId xmlns:a16="http://schemas.microsoft.com/office/drawing/2014/main" id="{A997E75C-582B-4593-8232-3186C6B3EBB3}"/>
              </a:ext>
            </a:extLst>
          </p:cNvPr>
          <p:cNvSpPr txBox="1">
            <a:spLocks/>
          </p:cNvSpPr>
          <p:nvPr/>
        </p:nvSpPr>
        <p:spPr>
          <a:xfrm>
            <a:off x="4611461" y="1981739"/>
            <a:ext cx="7580539" cy="2910344"/>
          </a:xfrm>
          <a:prstGeom prst="rect">
            <a:avLst/>
          </a:prstGeom>
        </p:spPr>
        <p:txBody>
          <a:bodyPr vert="horz" lIns="91440" tIns="45720" rIns="91440" bIns="45720" rtlCol="0" anchor="ctr">
            <a:normAutofit fontScale="90000" lnSpcReduction="20000"/>
            <a:scene3d>
              <a:camera prst="orthographicFront"/>
              <a:lightRig rig="threePt" dir="t"/>
            </a:scene3d>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b="1" dirty="0">
                <a:solidFill>
                  <a:srgbClr val="0070C0"/>
                </a:solidFill>
                <a:latin typeface="Comic Sans MS" panose="030F0702030302020204" pitchFamily="66" charset="0"/>
              </a:rPr>
              <a:t>Also, with </a:t>
            </a:r>
            <a:r>
              <a:rPr lang="en-US" sz="3200" b="1" dirty="0">
                <a:solidFill>
                  <a:srgbClr val="FF0000"/>
                </a:solidFill>
                <a:effectLst>
                  <a:outerShdw blurRad="50800" dist="50800" dir="5400000" sx="102000" sy="102000" algn="ctr" rotWithShape="0">
                    <a:srgbClr val="00FF99"/>
                  </a:outerShdw>
                </a:effectLst>
                <a:latin typeface="Comic Sans MS" panose="030F0702030302020204" pitchFamily="66" charset="0"/>
              </a:rPr>
              <a:t>INTERCALATION</a:t>
            </a:r>
            <a:r>
              <a:rPr lang="en-US" sz="3200" b="1" dirty="0">
                <a:solidFill>
                  <a:srgbClr val="0070C0"/>
                </a:solidFill>
                <a:latin typeface="Comic Sans MS" panose="030F0702030302020204" pitchFamily="66" charset="0"/>
              </a:rPr>
              <a:t> –</a:t>
            </a:r>
            <a:br>
              <a:rPr lang="en-US" sz="3200" b="1" dirty="0">
                <a:solidFill>
                  <a:srgbClr val="0070C0"/>
                </a:solidFill>
                <a:latin typeface="Comic Sans MS" panose="030F0702030302020204" pitchFamily="66" charset="0"/>
              </a:rPr>
            </a:br>
            <a:r>
              <a:rPr lang="en-US" sz="3200" b="1" dirty="0">
                <a:solidFill>
                  <a:srgbClr val="0070C0"/>
                </a:solidFill>
                <a:latin typeface="Comic Sans MS" panose="030F0702030302020204" pitchFamily="66" charset="0"/>
              </a:rPr>
              <a:t>do you notice that Yahusha </a:t>
            </a:r>
            <a:br>
              <a:rPr lang="en-US" sz="3200" b="1" dirty="0">
                <a:solidFill>
                  <a:srgbClr val="0070C0"/>
                </a:solidFill>
                <a:latin typeface="Comic Sans MS" panose="030F0702030302020204" pitchFamily="66" charset="0"/>
              </a:rPr>
            </a:br>
            <a:r>
              <a:rPr lang="en-US" sz="3200" b="1" dirty="0">
                <a:solidFill>
                  <a:srgbClr val="0070C0"/>
                </a:solidFill>
                <a:latin typeface="Comic Sans MS" panose="030F0702030302020204" pitchFamily="66" charset="0"/>
              </a:rPr>
              <a:t>no longer arrived at the</a:t>
            </a:r>
            <a:br>
              <a:rPr lang="en-US" sz="3200" b="1" dirty="0">
                <a:solidFill>
                  <a:srgbClr val="0070C0"/>
                </a:solidFill>
                <a:latin typeface="Comic Sans MS" panose="030F0702030302020204" pitchFamily="66" charset="0"/>
              </a:rPr>
            </a:br>
            <a:r>
              <a:rPr lang="en-US" sz="3200" b="1" dirty="0">
                <a:solidFill>
                  <a:schemeClr val="accent2">
                    <a:lumMod val="50000"/>
                  </a:schemeClr>
                </a:solidFill>
                <a:effectLst>
                  <a:outerShdw blurRad="50800" dist="50800" dir="5400000" sx="101000" sy="101000" algn="ctr" rotWithShape="0">
                    <a:schemeClr val="accent2">
                      <a:lumMod val="60000"/>
                      <a:lumOff val="40000"/>
                    </a:schemeClr>
                  </a:outerShdw>
                </a:effectLst>
                <a:latin typeface="Comic Sans MS" panose="030F0702030302020204" pitchFamily="66" charset="0"/>
              </a:rPr>
              <a:t>MIDDLE of the Jews’ Feast of Tabernacles, but is actually there </a:t>
            </a:r>
            <a:br>
              <a:rPr lang="en-US" sz="3200" b="1" dirty="0">
                <a:solidFill>
                  <a:schemeClr val="accent2">
                    <a:lumMod val="50000"/>
                  </a:schemeClr>
                </a:solidFill>
                <a:effectLst>
                  <a:outerShdw blurRad="50800" dist="50800" dir="5400000" sx="101000" sy="101000" algn="ctr" rotWithShape="0">
                    <a:schemeClr val="accent2">
                      <a:lumMod val="60000"/>
                      <a:lumOff val="40000"/>
                    </a:schemeClr>
                  </a:outerShdw>
                </a:effectLst>
                <a:latin typeface="Comic Sans MS" panose="030F0702030302020204" pitchFamily="66" charset="0"/>
              </a:rPr>
            </a:br>
            <a:r>
              <a:rPr lang="en-US" sz="3200" b="1" dirty="0">
                <a:solidFill>
                  <a:schemeClr val="accent2">
                    <a:lumMod val="50000"/>
                  </a:schemeClr>
                </a:solidFill>
                <a:effectLst>
                  <a:outerShdw blurRad="50800" dist="50800" dir="5400000" sx="101000" sy="101000" algn="ctr" rotWithShape="0">
                    <a:schemeClr val="accent2">
                      <a:lumMod val="60000"/>
                      <a:lumOff val="40000"/>
                    </a:schemeClr>
                  </a:outerShdw>
                </a:effectLst>
                <a:latin typeface="Comic Sans MS" panose="030F0702030302020204" pitchFamily="66" charset="0"/>
              </a:rPr>
              <a:t>at the very beginning!  </a:t>
            </a:r>
            <a:endParaRPr lang="en-CA" sz="3200" b="1" dirty="0">
              <a:solidFill>
                <a:schemeClr val="accent2">
                  <a:lumMod val="50000"/>
                </a:schemeClr>
              </a:solidFill>
              <a:effectLst>
                <a:outerShdw blurRad="50800" dist="50800" dir="5400000" sx="101000" sy="101000" algn="ctr" rotWithShape="0">
                  <a:schemeClr val="accent2">
                    <a:lumMod val="60000"/>
                    <a:lumOff val="40000"/>
                  </a:schemeClr>
                </a:outerShdw>
              </a:effectLst>
              <a:latin typeface="Comic Sans MS" panose="030F0702030302020204" pitchFamily="66" charset="0"/>
            </a:endParaRPr>
          </a:p>
        </p:txBody>
      </p:sp>
    </p:spTree>
    <p:extLst>
      <p:ext uri="{BB962C8B-B14F-4D97-AF65-F5344CB8AC3E}">
        <p14:creationId xmlns:p14="http://schemas.microsoft.com/office/powerpoint/2010/main" val="145567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8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80">
                                          <p:stCondLst>
                                            <p:cond delay="0"/>
                                          </p:stCondLst>
                                        </p:cTn>
                                        <p:tgtEl>
                                          <p:spTgt spid="11"/>
                                        </p:tgtEl>
                                      </p:cBhvr>
                                    </p:animEffect>
                                    <p:anim calcmode="lin" valueType="num">
                                      <p:cBhvr>
                                        <p:cTn id="1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3" dur="26">
                                          <p:stCondLst>
                                            <p:cond delay="650"/>
                                          </p:stCondLst>
                                        </p:cTn>
                                        <p:tgtEl>
                                          <p:spTgt spid="11"/>
                                        </p:tgtEl>
                                      </p:cBhvr>
                                      <p:to x="100000" y="60000"/>
                                    </p:animScale>
                                    <p:animScale>
                                      <p:cBhvr>
                                        <p:cTn id="24" dur="166" decel="50000">
                                          <p:stCondLst>
                                            <p:cond delay="676"/>
                                          </p:stCondLst>
                                        </p:cTn>
                                        <p:tgtEl>
                                          <p:spTgt spid="11"/>
                                        </p:tgtEl>
                                      </p:cBhvr>
                                      <p:to x="100000" y="100000"/>
                                    </p:animScale>
                                    <p:animScale>
                                      <p:cBhvr>
                                        <p:cTn id="25" dur="26">
                                          <p:stCondLst>
                                            <p:cond delay="1312"/>
                                          </p:stCondLst>
                                        </p:cTn>
                                        <p:tgtEl>
                                          <p:spTgt spid="11"/>
                                        </p:tgtEl>
                                      </p:cBhvr>
                                      <p:to x="100000" y="80000"/>
                                    </p:animScale>
                                    <p:animScale>
                                      <p:cBhvr>
                                        <p:cTn id="26" dur="166" decel="50000">
                                          <p:stCondLst>
                                            <p:cond delay="1338"/>
                                          </p:stCondLst>
                                        </p:cTn>
                                        <p:tgtEl>
                                          <p:spTgt spid="11"/>
                                        </p:tgtEl>
                                      </p:cBhvr>
                                      <p:to x="100000" y="100000"/>
                                    </p:animScale>
                                    <p:animScale>
                                      <p:cBhvr>
                                        <p:cTn id="27" dur="26">
                                          <p:stCondLst>
                                            <p:cond delay="1642"/>
                                          </p:stCondLst>
                                        </p:cTn>
                                        <p:tgtEl>
                                          <p:spTgt spid="11"/>
                                        </p:tgtEl>
                                      </p:cBhvr>
                                      <p:to x="100000" y="90000"/>
                                    </p:animScale>
                                    <p:animScale>
                                      <p:cBhvr>
                                        <p:cTn id="28" dur="166" decel="50000">
                                          <p:stCondLst>
                                            <p:cond delay="1668"/>
                                          </p:stCondLst>
                                        </p:cTn>
                                        <p:tgtEl>
                                          <p:spTgt spid="11"/>
                                        </p:tgtEl>
                                      </p:cBhvr>
                                      <p:to x="100000" y="100000"/>
                                    </p:animScale>
                                    <p:animScale>
                                      <p:cBhvr>
                                        <p:cTn id="29" dur="26">
                                          <p:stCondLst>
                                            <p:cond delay="1808"/>
                                          </p:stCondLst>
                                        </p:cTn>
                                        <p:tgtEl>
                                          <p:spTgt spid="11"/>
                                        </p:tgtEl>
                                      </p:cBhvr>
                                      <p:to x="100000" y="95000"/>
                                    </p:animScale>
                                    <p:animScale>
                                      <p:cBhvr>
                                        <p:cTn id="30" dur="166" decel="50000">
                                          <p:stCondLst>
                                            <p:cond delay="1834"/>
                                          </p:stCondLst>
                                        </p:cTn>
                                        <p:tgtEl>
                                          <p:spTgt spid="11"/>
                                        </p:tgtEl>
                                      </p:cBhvr>
                                      <p:to x="100000" y="100000"/>
                                    </p:animScale>
                                  </p:childTnLst>
                                </p:cTn>
                              </p:par>
                            </p:childTnLst>
                          </p:cTn>
                        </p:par>
                        <p:par>
                          <p:cTn id="31" fill="hold">
                            <p:stCondLst>
                              <p:cond delay="2000"/>
                            </p:stCondLst>
                            <p:childTnLst>
                              <p:par>
                                <p:cTn id="32" presetID="26"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80">
                                          <p:stCondLst>
                                            <p:cond delay="0"/>
                                          </p:stCondLst>
                                        </p:cTn>
                                        <p:tgtEl>
                                          <p:spTgt spid="5"/>
                                        </p:tgtEl>
                                      </p:cBhvr>
                                    </p:animEffect>
                                    <p:anim calcmode="lin" valueType="num">
                                      <p:cBhvr>
                                        <p:cTn id="3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0" dur="26">
                                          <p:stCondLst>
                                            <p:cond delay="650"/>
                                          </p:stCondLst>
                                        </p:cTn>
                                        <p:tgtEl>
                                          <p:spTgt spid="5"/>
                                        </p:tgtEl>
                                      </p:cBhvr>
                                      <p:to x="100000" y="60000"/>
                                    </p:animScale>
                                    <p:animScale>
                                      <p:cBhvr>
                                        <p:cTn id="41" dur="166" decel="50000">
                                          <p:stCondLst>
                                            <p:cond delay="676"/>
                                          </p:stCondLst>
                                        </p:cTn>
                                        <p:tgtEl>
                                          <p:spTgt spid="5"/>
                                        </p:tgtEl>
                                      </p:cBhvr>
                                      <p:to x="100000" y="100000"/>
                                    </p:animScale>
                                    <p:animScale>
                                      <p:cBhvr>
                                        <p:cTn id="42" dur="26">
                                          <p:stCondLst>
                                            <p:cond delay="1312"/>
                                          </p:stCondLst>
                                        </p:cTn>
                                        <p:tgtEl>
                                          <p:spTgt spid="5"/>
                                        </p:tgtEl>
                                      </p:cBhvr>
                                      <p:to x="100000" y="80000"/>
                                    </p:animScale>
                                    <p:animScale>
                                      <p:cBhvr>
                                        <p:cTn id="43" dur="166" decel="50000">
                                          <p:stCondLst>
                                            <p:cond delay="1338"/>
                                          </p:stCondLst>
                                        </p:cTn>
                                        <p:tgtEl>
                                          <p:spTgt spid="5"/>
                                        </p:tgtEl>
                                      </p:cBhvr>
                                      <p:to x="100000" y="100000"/>
                                    </p:animScale>
                                    <p:animScale>
                                      <p:cBhvr>
                                        <p:cTn id="44" dur="26">
                                          <p:stCondLst>
                                            <p:cond delay="1642"/>
                                          </p:stCondLst>
                                        </p:cTn>
                                        <p:tgtEl>
                                          <p:spTgt spid="5"/>
                                        </p:tgtEl>
                                      </p:cBhvr>
                                      <p:to x="100000" y="90000"/>
                                    </p:animScale>
                                    <p:animScale>
                                      <p:cBhvr>
                                        <p:cTn id="45" dur="166" decel="50000">
                                          <p:stCondLst>
                                            <p:cond delay="1668"/>
                                          </p:stCondLst>
                                        </p:cTn>
                                        <p:tgtEl>
                                          <p:spTgt spid="5"/>
                                        </p:tgtEl>
                                      </p:cBhvr>
                                      <p:to x="100000" y="100000"/>
                                    </p:animScale>
                                    <p:animScale>
                                      <p:cBhvr>
                                        <p:cTn id="46" dur="26">
                                          <p:stCondLst>
                                            <p:cond delay="1808"/>
                                          </p:stCondLst>
                                        </p:cTn>
                                        <p:tgtEl>
                                          <p:spTgt spid="5"/>
                                        </p:tgtEl>
                                      </p:cBhvr>
                                      <p:to x="100000" y="95000"/>
                                    </p:animScale>
                                    <p:animScale>
                                      <p:cBhvr>
                                        <p:cTn id="47" dur="166" decel="50000">
                                          <p:stCondLst>
                                            <p:cond delay="1834"/>
                                          </p:stCondLst>
                                        </p:cTn>
                                        <p:tgtEl>
                                          <p:spTgt spid="5"/>
                                        </p:tgtEl>
                                      </p:cBhvr>
                                      <p:to x="100000" y="100000"/>
                                    </p:animScale>
                                  </p:childTnLst>
                                </p:cTn>
                              </p:par>
                            </p:childTnLst>
                          </p:cTn>
                        </p:par>
                        <p:par>
                          <p:cTn id="48" fill="hold">
                            <p:stCondLst>
                              <p:cond delay="4000"/>
                            </p:stCondLst>
                            <p:childTnLst>
                              <p:par>
                                <p:cTn id="49" presetID="22" presetClass="entr" presetSubtype="8" fill="hold" grpId="0" nodeType="afterEffect">
                                  <p:stCondLst>
                                    <p:cond delay="200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6" grpId="0"/>
      <p:bldP spid="7"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73540" y="6401292"/>
            <a:ext cx="2743200" cy="365125"/>
          </a:xfrm>
        </p:spPr>
        <p:txBody>
          <a:bodyPr/>
          <a:lstStyle/>
          <a:p>
            <a:fld id="{0B555D82-D20F-4DB7-B3E9-7B7EAC2F87A9}" type="slidenum">
              <a:rPr lang="en-US" b="1" smtClean="0">
                <a:solidFill>
                  <a:schemeClr val="bg1"/>
                </a:solidFill>
              </a:rPr>
              <a:t>18</a:t>
            </a:fld>
            <a:endParaRPr lang="en-US" b="1" dirty="0">
              <a:solidFill>
                <a:schemeClr val="bg1"/>
              </a:solidFill>
            </a:endParaRPr>
          </a:p>
        </p:txBody>
      </p:sp>
      <p:sp>
        <p:nvSpPr>
          <p:cNvPr id="3" name="Title 1"/>
          <p:cNvSpPr txBox="1">
            <a:spLocks/>
          </p:cNvSpPr>
          <p:nvPr/>
        </p:nvSpPr>
        <p:spPr>
          <a:xfrm>
            <a:off x="678578" y="870013"/>
            <a:ext cx="10915650" cy="887766"/>
          </a:xfrm>
          <a:prstGeom prst="homePlate">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chor="b">
            <a:normAutofit fontScale="97500" lnSpcReduction="1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Please</a:t>
            </a:r>
            <a:r>
              <a:rPr kumimoji="0" lang="en-US" sz="6000" b="0" i="0" u="none" strike="noStrike" kern="1200" cap="none" spc="0" normalizeH="0" baseline="0" noProof="0" dirty="0">
                <a:ln>
                  <a:noFill/>
                </a:ln>
                <a:solidFill>
                  <a:srgbClr val="FFC000">
                    <a:lumMod val="40000"/>
                    <a:lumOff val="60000"/>
                  </a:srgbClr>
                </a:solidFill>
                <a:effectLst/>
                <a:uLnTx/>
                <a:uFillTx/>
                <a:latin typeface="Aharoni" pitchFamily="2" charset="-79"/>
                <a:ea typeface="+mj-ea"/>
                <a:cs typeface="Aharoni" pitchFamily="2" charset="-79"/>
              </a:rPr>
              <a:t> </a:t>
            </a: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Join Us for Part 4</a:t>
            </a:r>
          </a:p>
        </p:txBody>
      </p:sp>
      <p:sp>
        <p:nvSpPr>
          <p:cNvPr id="4" name="Rectangle 3"/>
          <p:cNvSpPr/>
          <p:nvPr/>
        </p:nvSpPr>
        <p:spPr>
          <a:xfrm>
            <a:off x="0" y="1821687"/>
            <a:ext cx="12192000" cy="301621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Sign up with Covenant Calendar Classroom</a:t>
            </a: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br>
              <a:rPr kumimoji="0" lang="en-US" sz="14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32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for the Shabbat Zoom Meetings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(including live discussion)</a:t>
            </a:r>
            <a:br>
              <a:rPr kumimoji="0" lang="en-US" sz="32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3200" b="1" i="0" u="none" strike="noStrike" kern="1200" cap="none" spc="150" normalizeH="0" baseline="0" noProof="0" dirty="0">
                <a:ln w="11430">
                  <a:solidFill>
                    <a:srgbClr val="4472C4">
                      <a:lumMod val="75000"/>
                    </a:srgbClr>
                  </a:solidFill>
                </a:ln>
                <a:solidFill>
                  <a:schemeClr val="bg1"/>
                </a:solidFill>
                <a:effectLst>
                  <a:glow rad="228600">
                    <a:schemeClr val="accent5">
                      <a:satMod val="175000"/>
                      <a:alpha val="40000"/>
                    </a:schemeClr>
                  </a:glow>
                  <a:outerShdw blurRad="25400" algn="tl" rotWithShape="0">
                    <a:srgbClr val="000000">
                      <a:alpha val="43000"/>
                    </a:srgbClr>
                  </a:outerShdw>
                </a:effectLst>
                <a:uLnTx/>
                <a:uFillTx/>
                <a:latin typeface="Arial Rounded MT Bold" pitchFamily="34" charset="0"/>
                <a:ea typeface="+mn-ea"/>
                <a:cs typeface="+mn-cs"/>
              </a:rPr>
              <a:t>** All studies can</a:t>
            </a:r>
            <a:r>
              <a:rPr kumimoji="0" lang="en-US" sz="3200" b="1" i="0" u="none" strike="noStrike" kern="1200" cap="none" spc="150" normalizeH="0" noProof="0" dirty="0">
                <a:ln w="11430">
                  <a:solidFill>
                    <a:srgbClr val="4472C4">
                      <a:lumMod val="75000"/>
                    </a:srgbClr>
                  </a:solidFill>
                </a:ln>
                <a:solidFill>
                  <a:schemeClr val="bg1"/>
                </a:solidFill>
                <a:effectLst>
                  <a:glow rad="228600">
                    <a:schemeClr val="accent5">
                      <a:satMod val="175000"/>
                      <a:alpha val="40000"/>
                    </a:schemeClr>
                  </a:glow>
                  <a:outerShdw blurRad="25400" algn="tl" rotWithShape="0">
                    <a:srgbClr val="000000">
                      <a:alpha val="43000"/>
                    </a:srgbClr>
                  </a:outerShdw>
                </a:effectLst>
                <a:uLnTx/>
                <a:uFillTx/>
                <a:latin typeface="Arial Rounded MT Bold" pitchFamily="34" charset="0"/>
                <a:ea typeface="+mn-ea"/>
                <a:cs typeface="+mn-cs"/>
              </a:rPr>
              <a:t> be downloaded for FREE!</a:t>
            </a:r>
            <a:r>
              <a:rPr kumimoji="0" lang="en-US" sz="3200" b="1" i="0" u="none" strike="noStrike" kern="1200" cap="none" spc="150" normalizeH="0" baseline="0" noProof="0" dirty="0">
                <a:ln w="11430">
                  <a:solidFill>
                    <a:srgbClr val="4472C4">
                      <a:lumMod val="75000"/>
                    </a:srgbClr>
                  </a:solidFill>
                </a:ln>
                <a:solidFill>
                  <a:schemeClr val="bg1"/>
                </a:solidFill>
                <a:effectLst>
                  <a:glow rad="228600">
                    <a:schemeClr val="accent5">
                      <a:satMod val="175000"/>
                      <a:alpha val="40000"/>
                    </a:schemeClr>
                  </a:glow>
                  <a:outerShdw blurRad="25400" algn="tl" rotWithShape="0">
                    <a:srgbClr val="000000">
                      <a:alpha val="43000"/>
                    </a:srgbClr>
                  </a:outerShdw>
                </a:effectLst>
                <a:uLnTx/>
                <a:uFillTx/>
                <a:latin typeface="Arial Rounded MT Bold" pitchFamily="34" charset="0"/>
                <a:ea typeface="+mn-ea"/>
                <a:cs typeface="+mn-cs"/>
              </a:rPr>
              <a:t> </a:t>
            </a:r>
          </a:p>
        </p:txBody>
      </p:sp>
      <p:sp>
        <p:nvSpPr>
          <p:cNvPr id="5" name="Rectangle 4"/>
          <p:cNvSpPr/>
          <p:nvPr/>
        </p:nvSpPr>
        <p:spPr>
          <a:xfrm>
            <a:off x="1795057" y="2587074"/>
            <a:ext cx="9705896"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noFill/>
                </a:ln>
                <a:solidFill>
                  <a:srgbClr val="F8F8F8"/>
                </a:solidFill>
                <a:effectLst>
                  <a:glow rad="127000">
                    <a:srgbClr val="2A1500">
                      <a:alpha val="55000"/>
                    </a:srgbClr>
                  </a:glow>
                  <a:outerShdw blurRad="25400" algn="tl" rotWithShape="0">
                    <a:srgbClr val="000000">
                      <a:alpha val="43000"/>
                    </a:srgbClr>
                  </a:outerShdw>
                </a:effectLst>
                <a:uLnTx/>
                <a:uFillTx/>
                <a:latin typeface="Calibri"/>
                <a:ea typeface="+mn-ea"/>
                <a:cs typeface="+mn-cs"/>
              </a:rPr>
              <a:t>https://studythecalendar.com/sign-up/</a:t>
            </a:r>
          </a:p>
        </p:txBody>
      </p:sp>
      <p:pic>
        <p:nvPicPr>
          <p:cNvPr id="6" name="Picture 2" descr="C:\Users\Rae\Desktop\Grammar Art\email mouse best.png"/>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515406" y="2638018"/>
            <a:ext cx="1384277" cy="1002217"/>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592474" y="4895232"/>
            <a:ext cx="1428750" cy="1430386"/>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789478" y="124738"/>
            <a:ext cx="10915650"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haroni" pitchFamily="2" charset="-79"/>
                <a:ea typeface="+mn-ea"/>
                <a:cs typeface="Aharoni" pitchFamily="2" charset="-79"/>
              </a:rPr>
              <a:t>If you enjoyed this </a:t>
            </a:r>
            <a:r>
              <a:rPr lang="en-US" sz="4000" b="1" spc="15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latin typeface="Aharoni" pitchFamily="2" charset="-79"/>
                <a:cs typeface="Aharoni" pitchFamily="2" charset="-79"/>
              </a:rPr>
              <a:t>introduction</a:t>
            </a: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haroni" pitchFamily="2" charset="-79"/>
                <a:ea typeface="+mn-ea"/>
                <a:cs typeface="Aharoni" pitchFamily="2" charset="-79"/>
              </a:rPr>
              <a:t> today …</a:t>
            </a:r>
          </a:p>
        </p:txBody>
      </p:sp>
      <p:sp>
        <p:nvSpPr>
          <p:cNvPr id="9" name="Rectangle 8">
            <a:extLst>
              <a:ext uri="{FF2B5EF4-FFF2-40B4-BE49-F238E27FC236}">
                <a16:creationId xmlns:a16="http://schemas.microsoft.com/office/drawing/2014/main" id="{CEE6E550-E363-B69D-223F-CE791B21EEC1}"/>
              </a:ext>
            </a:extLst>
          </p:cNvPr>
          <p:cNvSpPr/>
          <p:nvPr/>
        </p:nvSpPr>
        <p:spPr>
          <a:xfrm rot="21127155">
            <a:off x="8119941" y="5600773"/>
            <a:ext cx="3380491" cy="160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rgbClr val="5B9BD5">
                      <a:satMod val="175000"/>
                      <a:alpha val="40000"/>
                    </a:srgbClr>
                  </a:glow>
                  <a:outerShdw blurRad="60007" dist="310007" dir="7680000" sy="30000" kx="1300200" algn="ctr" rotWithShape="0">
                    <a:prstClr val="black">
                      <a:alpha val="32000"/>
                    </a:prstClr>
                  </a:outerShdw>
                </a:effectLst>
                <a:uLnTx/>
                <a:uFillTx/>
                <a:latin typeface="MV Boli" panose="02000500030200090000" pitchFamily="2" charset="0"/>
                <a:ea typeface="+mn-ea"/>
                <a:cs typeface="MV Boli" panose="02000500030200090000" pitchFamily="2" charset="0"/>
              </a:rPr>
              <a:t>Shalom! </a:t>
            </a:r>
            <a:endParaRPr kumimoji="0" lang="en-CA" sz="6000" b="0" i="0" u="none" strike="noStrike" kern="1200" cap="none" spc="0" normalizeH="0" baseline="0" noProof="0" dirty="0">
              <a:ln>
                <a:noFill/>
              </a:ln>
              <a:solidFill>
                <a:prstClr val="white"/>
              </a:solidFill>
              <a:effectLst>
                <a:glow rad="228600">
                  <a:srgbClr val="5B9BD5">
                    <a:satMod val="175000"/>
                    <a:alpha val="40000"/>
                  </a:srgbClr>
                </a:glow>
                <a:outerShdw blurRad="60007" dist="310007" dir="7680000" sy="30000" kx="1300200" algn="ctr" rotWithShape="0">
                  <a:prstClr val="black">
                    <a:alpha val="32000"/>
                  </a:prstClr>
                </a:outerShdw>
              </a:effectLst>
              <a:uLnTx/>
              <a:uFillTx/>
              <a:latin typeface="Calibri" panose="020F0502020204030204"/>
              <a:ea typeface="+mn-ea"/>
            </a:endParaRPr>
          </a:p>
        </p:txBody>
      </p:sp>
      <p:sp>
        <p:nvSpPr>
          <p:cNvPr id="10" name="Rectangle 9">
            <a:extLst>
              <a:ext uri="{FF2B5EF4-FFF2-40B4-BE49-F238E27FC236}">
                <a16:creationId xmlns:a16="http://schemas.microsoft.com/office/drawing/2014/main" id="{3B6CF8FD-1CFB-8136-0954-A36257ADFD98}"/>
              </a:ext>
            </a:extLst>
          </p:cNvPr>
          <p:cNvSpPr/>
          <p:nvPr/>
        </p:nvSpPr>
        <p:spPr>
          <a:xfrm>
            <a:off x="2191273" y="4774124"/>
            <a:ext cx="5664821" cy="1938992"/>
          </a:xfrm>
          <a:prstGeom prst="rect">
            <a:avLst/>
          </a:prstGeom>
          <a:noFill/>
        </p:spPr>
        <p:txBody>
          <a:bodyPr wrap="square" lIns="91440" tIns="45720" rIns="91440" bIns="45720">
            <a:spAutoFit/>
            <a:scene3d>
              <a:camera prst="isometricOffAxis1Righ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1430"/>
                <a:solidFill>
                  <a:schemeClr val="accent5">
                    <a:lumMod val="50000"/>
                  </a:schemeClr>
                </a:solidFill>
                <a:effectLst>
                  <a:glow rad="165100">
                    <a:schemeClr val="bg1"/>
                  </a:glow>
                  <a:outerShdw blurRad="50800" dist="39000" dir="5460000" algn="tl">
                    <a:srgbClr val="000000">
                      <a:alpha val="38000"/>
                    </a:srgbClr>
                  </a:outerShdw>
                </a:effectLst>
                <a:uLnTx/>
                <a:uFillTx/>
                <a:latin typeface="Edwardian Script ITC" pitchFamily="66" charset="0"/>
                <a:ea typeface="+mn-ea"/>
                <a:cs typeface="+mn-cs"/>
              </a:rPr>
              <a:t>Thank-you for </a:t>
            </a:r>
            <a:br>
              <a:rPr kumimoji="0" lang="en-US" sz="6000" b="1" i="0" u="none" strike="noStrike" kern="1200" cap="none" spc="0" normalizeH="0" baseline="0" noProof="0" dirty="0">
                <a:ln w="11430"/>
                <a:solidFill>
                  <a:schemeClr val="accent5">
                    <a:lumMod val="50000"/>
                  </a:schemeClr>
                </a:solidFill>
                <a:effectLst>
                  <a:glow rad="165100">
                    <a:schemeClr val="bg1"/>
                  </a:glow>
                  <a:outerShdw blurRad="50800" dist="39000" dir="5460000" algn="tl">
                    <a:srgbClr val="000000">
                      <a:alpha val="38000"/>
                    </a:srgbClr>
                  </a:outerShdw>
                </a:effectLst>
                <a:uLnTx/>
                <a:uFillTx/>
                <a:latin typeface="Edwardian Script ITC" pitchFamily="66" charset="0"/>
                <a:ea typeface="+mn-ea"/>
                <a:cs typeface="+mn-cs"/>
              </a:rPr>
            </a:br>
            <a:r>
              <a:rPr kumimoji="0" lang="en-US" sz="6000" b="1" i="0" u="none" strike="noStrike" kern="1200" cap="none" spc="0" normalizeH="0" baseline="0" noProof="0" dirty="0">
                <a:ln w="11430"/>
                <a:solidFill>
                  <a:schemeClr val="accent5">
                    <a:lumMod val="50000"/>
                  </a:schemeClr>
                </a:solidFill>
                <a:effectLst>
                  <a:glow rad="165100">
                    <a:schemeClr val="bg1"/>
                  </a:glow>
                  <a:outerShdw blurRad="50800" dist="39000" dir="5460000" algn="tl">
                    <a:srgbClr val="000000">
                      <a:alpha val="38000"/>
                    </a:srgbClr>
                  </a:outerShdw>
                </a:effectLst>
                <a:uLnTx/>
                <a:uFillTx/>
                <a:latin typeface="Edwardian Script ITC" pitchFamily="66" charset="0"/>
                <a:ea typeface="+mn-ea"/>
                <a:cs typeface="+mn-cs"/>
              </a:rPr>
              <a:t>being with us today!</a:t>
            </a:r>
          </a:p>
        </p:txBody>
      </p:sp>
    </p:spTree>
    <p:extLst>
      <p:ext uri="{BB962C8B-B14F-4D97-AF65-F5344CB8AC3E}">
        <p14:creationId xmlns:p14="http://schemas.microsoft.com/office/powerpoint/2010/main" val="424572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250" fill="hold"/>
                                        <p:tgtEl>
                                          <p:spTgt spid="9"/>
                                        </p:tgtEl>
                                        <p:attrNameLst>
                                          <p:attrName>ppt_w</p:attrName>
                                        </p:attrNameLst>
                                      </p:cBhvr>
                                      <p:tavLst>
                                        <p:tav tm="0">
                                          <p:val>
                                            <p:fltVal val="0"/>
                                          </p:val>
                                        </p:tav>
                                        <p:tav tm="100000">
                                          <p:val>
                                            <p:strVal val="#ppt_w"/>
                                          </p:val>
                                        </p:tav>
                                      </p:tavLst>
                                    </p:anim>
                                    <p:anim calcmode="lin" valueType="num">
                                      <p:cBhvr>
                                        <p:cTn id="25" dur="1250" fill="hold"/>
                                        <p:tgtEl>
                                          <p:spTgt spid="9"/>
                                        </p:tgtEl>
                                        <p:attrNameLst>
                                          <p:attrName>ppt_h</p:attrName>
                                        </p:attrNameLst>
                                      </p:cBhvr>
                                      <p:tavLst>
                                        <p:tav tm="0">
                                          <p:val>
                                            <p:fltVal val="0"/>
                                          </p:val>
                                        </p:tav>
                                        <p:tav tm="100000">
                                          <p:val>
                                            <p:strVal val="#ppt_h"/>
                                          </p:val>
                                        </p:tav>
                                      </p:tavLst>
                                    </p:anim>
                                    <p:animEffect transition="in" filter="fade">
                                      <p:cBhvr>
                                        <p:cTn id="26" dur="1250"/>
                                        <p:tgtEl>
                                          <p:spTgt spid="9"/>
                                        </p:tgtEl>
                                      </p:cBhvr>
                                    </p:animEffect>
                                  </p:childTnLst>
                                </p:cTn>
                              </p:par>
                            </p:childTnLst>
                          </p:cTn>
                        </p:par>
                        <p:par>
                          <p:cTn id="27" fill="hold">
                            <p:stCondLst>
                              <p:cond delay="3250"/>
                            </p:stCondLst>
                            <p:childTnLst>
                              <p:par>
                                <p:cTn id="28" presetID="42" presetClass="entr" presetSubtype="0" fill="hold" grpId="0" nodeType="afterEffect">
                                  <p:stCondLst>
                                    <p:cond delay="50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897FAD-C952-73B5-C4C3-E4543469F3F3}"/>
              </a:ext>
            </a:extLst>
          </p:cNvPr>
          <p:cNvSpPr>
            <a:spLocks noGrp="1"/>
          </p:cNvSpPr>
          <p:nvPr>
            <p:ph type="sldNum" sz="quarter" idx="12"/>
          </p:nvPr>
        </p:nvSpPr>
        <p:spPr/>
        <p:txBody>
          <a:bodyPr/>
          <a:lstStyle/>
          <a:p>
            <a:fld id="{0B555D82-D20F-4DB7-B3E9-7B7EAC2F87A9}" type="slidenum">
              <a:rPr lang="en-US" smtClean="0"/>
              <a:t>2</a:t>
            </a:fld>
            <a:endParaRPr lang="en-US"/>
          </a:p>
        </p:txBody>
      </p:sp>
      <p:pic>
        <p:nvPicPr>
          <p:cNvPr id="6" name="Picture 5">
            <a:extLst>
              <a:ext uri="{FF2B5EF4-FFF2-40B4-BE49-F238E27FC236}">
                <a16:creationId xmlns:a16="http://schemas.microsoft.com/office/drawing/2014/main" id="{74EA9C5D-5108-20B5-F81F-5695D7EB82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120000">
            <a:off x="286438" y="212735"/>
            <a:ext cx="3361409" cy="43513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Rectangle 6">
            <a:extLst>
              <a:ext uri="{FF2B5EF4-FFF2-40B4-BE49-F238E27FC236}">
                <a16:creationId xmlns:a16="http://schemas.microsoft.com/office/drawing/2014/main" id="{0C9640F9-7750-7897-710A-5715529DFE5A}"/>
              </a:ext>
            </a:extLst>
          </p:cNvPr>
          <p:cNvSpPr/>
          <p:nvPr/>
        </p:nvSpPr>
        <p:spPr>
          <a:xfrm>
            <a:off x="358877" y="3305155"/>
            <a:ext cx="11474245" cy="34163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w="28575">
                  <a:solidFill>
                    <a:srgbClr val="002060"/>
                  </a:solidFill>
                </a:ln>
                <a:solidFill>
                  <a:schemeClr val="accent4"/>
                </a:solidFill>
                <a:effectLst>
                  <a:glow rad="152400">
                    <a:schemeClr val="tx1">
                      <a:lumMod val="75000"/>
                      <a:lumOff val="25000"/>
                    </a:schemeClr>
                  </a:glow>
                </a:effectLst>
                <a:latin typeface="Comic Sans MS" panose="030F0702030302020204" pitchFamily="66" charset="0"/>
              </a:rPr>
              <a:t>Multitudes of people around the world are appreciating the fact that they have finally found </a:t>
            </a:r>
            <a:r>
              <a:rPr lang="en-US" sz="5400" b="1" cap="none" spc="0" dirty="0">
                <a:ln w="28575">
                  <a:solidFill>
                    <a:srgbClr val="002060"/>
                  </a:solidFill>
                </a:ln>
                <a:solidFill>
                  <a:srgbClr val="00FFFF"/>
                </a:solidFill>
                <a:effectLst>
                  <a:glow rad="152400">
                    <a:schemeClr val="tx1">
                      <a:lumMod val="75000"/>
                      <a:lumOff val="25000"/>
                    </a:schemeClr>
                  </a:glow>
                </a:effectLst>
                <a:latin typeface="Comic Sans MS" panose="030F0702030302020204" pitchFamily="66" charset="0"/>
              </a:rPr>
              <a:t>Yahuah’s</a:t>
            </a:r>
            <a:r>
              <a:rPr lang="en-US" sz="5400" b="1" cap="none" spc="0" dirty="0">
                <a:ln w="28575">
                  <a:solidFill>
                    <a:srgbClr val="002060"/>
                  </a:solidFill>
                </a:ln>
                <a:solidFill>
                  <a:schemeClr val="accent4"/>
                </a:solidFill>
                <a:effectLst>
                  <a:glow rad="152400">
                    <a:schemeClr val="tx1">
                      <a:lumMod val="75000"/>
                      <a:lumOff val="25000"/>
                    </a:schemeClr>
                  </a:glow>
                </a:effectLst>
                <a:latin typeface="Comic Sans MS" panose="030F0702030302020204" pitchFamily="66" charset="0"/>
              </a:rPr>
              <a:t> true festal calendar.</a:t>
            </a:r>
          </a:p>
        </p:txBody>
      </p:sp>
    </p:spTree>
    <p:extLst>
      <p:ext uri="{BB962C8B-B14F-4D97-AF65-F5344CB8AC3E}">
        <p14:creationId xmlns:p14="http://schemas.microsoft.com/office/powerpoint/2010/main" val="429365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16" presetClass="entr" presetSubtype="21" fill="hold" grpId="0" nodeType="afterEffect">
                                  <p:stCondLst>
                                    <p:cond delay="75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B555D82-D20F-4DB7-B3E9-7B7EAC2F87A9}" type="slidenum">
              <a:rPr lang="en-US" smtClean="0"/>
              <a:t>3</a:t>
            </a:fld>
            <a:endParaRPr lang="en-US"/>
          </a:p>
        </p:txBody>
      </p:sp>
      <p:sp>
        <p:nvSpPr>
          <p:cNvPr id="6" name="Slide Number Placeholder 1"/>
          <p:cNvSpPr txBox="1">
            <a:spLocks/>
          </p:cNvSpPr>
          <p:nvPr/>
        </p:nvSpPr>
        <p:spPr>
          <a:xfrm>
            <a:off x="11696699" y="6439478"/>
            <a:ext cx="436425" cy="365125"/>
          </a:xfrm>
          <a:prstGeom prst="rect">
            <a:avLst/>
          </a:prstGeom>
          <a:noFill/>
          <a:scene3d>
            <a:camera prst="orthographicFront"/>
            <a:lightRig rig="threePt" dir="t"/>
          </a:scene3d>
          <a:sp3d>
            <a:bevelT w="165100" prst="coolSlan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555D82-D20F-4DB7-B3E9-7B7EAC2F87A9}" type="slidenum">
              <a:rPr lang="en-US" sz="1800" b="1" smtClean="0">
                <a:solidFill>
                  <a:schemeClr val="tx1"/>
                </a:solidFill>
              </a:rPr>
              <a:pPr algn="ctr"/>
              <a:t>3</a:t>
            </a:fld>
            <a:endParaRPr lang="en-US" sz="1800" b="1" dirty="0">
              <a:solidFill>
                <a:schemeClr val="tx1"/>
              </a:solidFill>
            </a:endParaRPr>
          </a:p>
        </p:txBody>
      </p:sp>
      <p:pic>
        <p:nvPicPr>
          <p:cNvPr id="10" name="Picture 9">
            <a:extLst>
              <a:ext uri="{FF2B5EF4-FFF2-40B4-BE49-F238E27FC236}">
                <a16:creationId xmlns:a16="http://schemas.microsoft.com/office/drawing/2014/main" id="{E2C6A240-271A-5ED1-8AA4-BD9E89D9C8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865"/>
          <a:stretch/>
        </p:blipFill>
        <p:spPr>
          <a:xfrm flipH="1">
            <a:off x="8161435" y="1996637"/>
            <a:ext cx="4177862" cy="4861363"/>
          </a:xfrm>
          <a:prstGeom prst="ellipse">
            <a:avLst/>
          </a:prstGeom>
          <a:ln>
            <a:noFill/>
          </a:ln>
          <a:effectLst>
            <a:softEdge rad="112500"/>
          </a:effectLst>
        </p:spPr>
      </p:pic>
      <p:sp>
        <p:nvSpPr>
          <p:cNvPr id="9" name="Content Placeholder 2">
            <a:extLst>
              <a:ext uri="{FF2B5EF4-FFF2-40B4-BE49-F238E27FC236}">
                <a16:creationId xmlns:a16="http://schemas.microsoft.com/office/drawing/2014/main" id="{C0C13251-3DB7-28F2-FBA8-49A140EEF11A}"/>
              </a:ext>
            </a:extLst>
          </p:cNvPr>
          <p:cNvSpPr txBox="1">
            <a:spLocks/>
          </p:cNvSpPr>
          <p:nvPr/>
        </p:nvSpPr>
        <p:spPr>
          <a:xfrm>
            <a:off x="187335" y="0"/>
            <a:ext cx="9681283" cy="5349875"/>
          </a:xfrm>
          <a:prstGeom prst="rect">
            <a:avLst/>
          </a:prstGeom>
          <a:noFill/>
          <a:scene3d>
            <a:camera prst="orthographicFront"/>
            <a:lightRig rig="threePt" dir="t"/>
          </a:scene3d>
          <a:sp3d>
            <a:bevelT w="165100" prst="coolSlant"/>
          </a:sp3d>
        </p:spPr>
        <p:txBody>
          <a:bodyPr vert="horz" lIns="91440" tIns="45720" rIns="91440" bIns="45720" rtlCol="0">
            <a:noAutofit/>
            <a:sp3d extrusionH="57150">
              <a:bevelT w="82550" h="38100" prst="coolSlant"/>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3600" b="1" dirty="0">
                <a:solidFill>
                  <a:srgbClr val="0070C0"/>
                </a:solidFill>
                <a:effectLst>
                  <a:glow rad="139700">
                    <a:srgbClr val="FFFF00">
                      <a:alpha val="78000"/>
                    </a:srgbClr>
                  </a:glow>
                  <a:outerShdw blurRad="50800" dist="50800" dir="5400000" algn="ctr" rotWithShape="0">
                    <a:srgbClr val="CC00FF"/>
                  </a:outerShdw>
                </a:effectLst>
                <a:latin typeface="Comic Sans MS" panose="030F0702030302020204" pitchFamily="66" charset="0"/>
              </a:rPr>
              <a:t>They know the Covenant </a:t>
            </a:r>
            <a:r>
              <a:rPr lang="en-US" sz="3600" b="1" u="sng" dirty="0">
                <a:solidFill>
                  <a:srgbClr val="0070C0"/>
                </a:solidFill>
                <a:effectLst>
                  <a:glow rad="139700">
                    <a:srgbClr val="FFFF00">
                      <a:alpha val="78000"/>
                    </a:srgbClr>
                  </a:glow>
                  <a:outerShdw blurRad="50800" dist="50800" dir="5400000" algn="ctr" rotWithShape="0">
                    <a:srgbClr val="CC00FF"/>
                  </a:outerShdw>
                </a:effectLst>
                <a:latin typeface="Comic Sans MS" panose="030F0702030302020204" pitchFamily="66" charset="0"/>
              </a:rPr>
              <a:t>Worshi</a:t>
            </a:r>
            <a:r>
              <a:rPr lang="en-US" sz="3600" b="1" dirty="0">
                <a:solidFill>
                  <a:srgbClr val="0070C0"/>
                </a:solidFill>
                <a:effectLst>
                  <a:glow rad="139700">
                    <a:srgbClr val="FFFF00">
                      <a:alpha val="78000"/>
                    </a:srgbClr>
                  </a:glow>
                  <a:outerShdw blurRad="50800" dist="50800" dir="5400000" algn="ctr" rotWithShape="0">
                    <a:srgbClr val="CC00FF"/>
                  </a:outerShdw>
                </a:effectLst>
                <a:latin typeface="Comic Sans MS" panose="030F0702030302020204" pitchFamily="66" charset="0"/>
              </a:rPr>
              <a:t>p Calendar has a count of only 360 days each year.  They understand how Covenant Calendar </a:t>
            </a:r>
            <a:r>
              <a:rPr lang="en-US" b="1" dirty="0">
                <a:solidFill>
                  <a:srgbClr val="7030A0"/>
                </a:solidFill>
                <a:effectLst>
                  <a:glow rad="139700">
                    <a:srgbClr val="FFFF00">
                      <a:alpha val="78000"/>
                    </a:srgbClr>
                  </a:glow>
                  <a:outerShdw blurRad="50800" dist="50800" dir="5400000" algn="ctr" rotWithShape="0">
                    <a:srgbClr val="CC00FF"/>
                  </a:outerShdw>
                </a:effectLst>
                <a:latin typeface="Comic Sans MS" panose="030F0702030302020204" pitchFamily="66" charset="0"/>
              </a:rPr>
              <a:t>(as found in the Covenant Torah pages Gen 1:1-</a:t>
            </a:r>
            <a:br>
              <a:rPr lang="en-US" b="1" dirty="0">
                <a:solidFill>
                  <a:srgbClr val="7030A0"/>
                </a:solidFill>
                <a:effectLst>
                  <a:glow rad="139700">
                    <a:srgbClr val="FFFF00">
                      <a:alpha val="78000"/>
                    </a:srgbClr>
                  </a:glow>
                  <a:outerShdw blurRad="50800" dist="50800" dir="5400000" algn="ctr" rotWithShape="0">
                    <a:srgbClr val="CC00FF"/>
                  </a:outerShdw>
                </a:effectLst>
                <a:latin typeface="Comic Sans MS" panose="030F0702030302020204" pitchFamily="66" charset="0"/>
              </a:rPr>
            </a:br>
            <a:r>
              <a:rPr lang="en-US" b="1" dirty="0">
                <a:solidFill>
                  <a:srgbClr val="7030A0"/>
                </a:solidFill>
                <a:effectLst>
                  <a:glow rad="139700">
                    <a:srgbClr val="FFFF00">
                      <a:alpha val="78000"/>
                    </a:srgbClr>
                  </a:glow>
                  <a:outerShdw blurRad="50800" dist="50800" dir="5400000" algn="ctr" rotWithShape="0">
                    <a:srgbClr val="CC00FF"/>
                  </a:outerShdw>
                </a:effectLst>
                <a:latin typeface="Comic Sans MS" panose="030F0702030302020204" pitchFamily="66" charset="0"/>
              </a:rPr>
              <a:t>Exo 24:11) </a:t>
            </a:r>
            <a:r>
              <a:rPr lang="en-US" sz="3600" b="1" dirty="0">
                <a:solidFill>
                  <a:srgbClr val="0070C0"/>
                </a:solidFill>
                <a:effectLst>
                  <a:glow rad="139700">
                    <a:srgbClr val="FFFF00">
                      <a:alpha val="78000"/>
                    </a:srgbClr>
                  </a:glow>
                  <a:outerShdw blurRad="50800" dist="50800" dir="5400000" algn="ctr" rotWithShape="0">
                    <a:srgbClr val="CC00FF"/>
                  </a:outerShdw>
                </a:effectLst>
                <a:latin typeface="Comic Sans MS" panose="030F0702030302020204" pitchFamily="66" charset="0"/>
              </a:rPr>
              <a:t>aligns perfectly with Yahusha’s ministry in the Gospels. </a:t>
            </a:r>
          </a:p>
        </p:txBody>
      </p:sp>
    </p:spTree>
    <p:extLst>
      <p:ext uri="{BB962C8B-B14F-4D97-AF65-F5344CB8AC3E}">
        <p14:creationId xmlns:p14="http://schemas.microsoft.com/office/powerpoint/2010/main" val="1497877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1"/>
          <p:cNvSpPr txBox="1">
            <a:spLocks/>
          </p:cNvSpPr>
          <p:nvPr/>
        </p:nvSpPr>
        <p:spPr>
          <a:xfrm>
            <a:off x="11696699" y="6439478"/>
            <a:ext cx="436425" cy="365125"/>
          </a:xfrm>
          <a:prstGeom prst="rect">
            <a:avLst/>
          </a:prstGeom>
          <a:noFill/>
          <a:scene3d>
            <a:camera prst="orthographicFront"/>
            <a:lightRig rig="threePt" dir="t"/>
          </a:scene3d>
          <a:sp3d>
            <a:bevelT w="165100" prst="coolSlan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555D82-D20F-4DB7-B3E9-7B7EAC2F87A9}" type="slidenum">
              <a:rPr lang="en-US" b="1" smtClean="0">
                <a:solidFill>
                  <a:schemeClr val="tx1"/>
                </a:solidFill>
              </a:rPr>
              <a:pPr algn="ctr"/>
              <a:t>4</a:t>
            </a:fld>
            <a:endParaRPr lang="en-US" b="1" dirty="0">
              <a:solidFill>
                <a:schemeClr val="tx1"/>
              </a:solidFill>
            </a:endParaRPr>
          </a:p>
        </p:txBody>
      </p:sp>
      <p:sp>
        <p:nvSpPr>
          <p:cNvPr id="5" name="TextBox 4"/>
          <p:cNvSpPr txBox="1"/>
          <p:nvPr/>
        </p:nvSpPr>
        <p:spPr>
          <a:xfrm>
            <a:off x="397943" y="3047874"/>
            <a:ext cx="11396114" cy="3908762"/>
          </a:xfrm>
          <a:prstGeom prst="rect">
            <a:avLst/>
          </a:prstGeom>
          <a:solidFill>
            <a:schemeClr val="accent4">
              <a:lumMod val="20000"/>
              <a:lumOff val="80000"/>
              <a:alpha val="56000"/>
            </a:schemeClr>
          </a:solidFill>
          <a:effectLst>
            <a:softEdge rad="177800"/>
          </a:effectLst>
        </p:spPr>
        <p:txBody>
          <a:bodyPr wrap="square" rtlCol="0">
            <a:spAutoFit/>
            <a:scene3d>
              <a:camera prst="orthographicFront"/>
              <a:lightRig rig="threePt" dir="t"/>
            </a:scene3d>
            <a:sp3d extrusionH="57150">
              <a:bevelT w="82550" h="38100" prst="coolSlant"/>
            </a:sp3d>
          </a:bodyPr>
          <a:lstStyle/>
          <a:p>
            <a:pPr marL="514350" indent="-514350">
              <a:buFont typeface="+mj-lt"/>
              <a:buAutoNum type="arabicPeriod"/>
            </a:pPr>
            <a:endParaRPr lang="en-US" sz="3200" b="1" dirty="0">
              <a:solidFill>
                <a:schemeClr val="accent2">
                  <a:lumMod val="50000"/>
                </a:schemeClr>
              </a:solidFill>
              <a:effectLst>
                <a:outerShdw blurRad="50800" dist="50800" dir="5400000" algn="ctr" rotWithShape="0">
                  <a:srgbClr val="00FF00"/>
                </a:outerShdw>
              </a:effectLst>
              <a:latin typeface="MV Boli" panose="02000500030200090000" pitchFamily="2" charset="0"/>
              <a:cs typeface="MV Boli" panose="02000500030200090000" pitchFamily="2" charset="0"/>
            </a:endParaRPr>
          </a:p>
          <a:p>
            <a:pPr marL="514350" indent="-514350">
              <a:buFont typeface="+mj-lt"/>
              <a:buAutoNum type="arabicPeriod"/>
            </a:pPr>
            <a:r>
              <a:rPr lang="en-US" sz="3200" b="1" dirty="0">
                <a:solidFill>
                  <a:schemeClr val="accent2">
                    <a:lumMod val="50000"/>
                  </a:schemeClr>
                </a:solidFill>
                <a:effectLst>
                  <a:outerShdw blurRad="50800" dist="50800" dir="5400000" algn="ctr" rotWithShape="0">
                    <a:srgbClr val="00FF00"/>
                  </a:outerShdw>
                </a:effectLst>
                <a:latin typeface="MV Boli" panose="02000500030200090000" pitchFamily="2" charset="0"/>
                <a:cs typeface="MV Boli" panose="02000500030200090000" pitchFamily="2" charset="0"/>
              </a:rPr>
              <a:t>Yet, there is one important question that has been most persistent in the last year, and it keeps coming up!  That question is: </a:t>
            </a:r>
          </a:p>
          <a:p>
            <a:pPr marL="514350" indent="-514350">
              <a:buFont typeface="+mj-lt"/>
              <a:buAutoNum type="arabicPeriod"/>
            </a:pPr>
            <a:r>
              <a:rPr lang="en-US" sz="3200" b="1" dirty="0">
                <a:solidFill>
                  <a:srgbClr val="660033"/>
                </a:solidFill>
                <a:latin typeface="MV Boli" panose="02000500030200090000" pitchFamily="2" charset="0"/>
                <a:cs typeface="MV Boli" panose="02000500030200090000" pitchFamily="2" charset="0"/>
              </a:rPr>
              <a:t>Why do we have 365+days each year and what does Covenant Calendar do with those extra days beyond </a:t>
            </a:r>
            <a:br>
              <a:rPr lang="en-US" sz="3200" b="1" dirty="0">
                <a:solidFill>
                  <a:srgbClr val="660033"/>
                </a:solidFill>
                <a:latin typeface="MV Boli" panose="02000500030200090000" pitchFamily="2" charset="0"/>
                <a:cs typeface="MV Boli" panose="02000500030200090000" pitchFamily="2" charset="0"/>
              </a:rPr>
            </a:br>
            <a:r>
              <a:rPr lang="en-US" sz="3200" b="1" dirty="0">
                <a:solidFill>
                  <a:srgbClr val="0000FF"/>
                </a:solidFill>
                <a:latin typeface="MV Boli" panose="02000500030200090000" pitchFamily="2" charset="0"/>
                <a:cs typeface="MV Boli" panose="02000500030200090000" pitchFamily="2" charset="0"/>
              </a:rPr>
              <a:t>Yahuah’s</a:t>
            </a:r>
            <a:r>
              <a:rPr lang="en-US" sz="3200" b="1" dirty="0">
                <a:solidFill>
                  <a:srgbClr val="660033"/>
                </a:solidFill>
                <a:latin typeface="MV Boli" panose="02000500030200090000" pitchFamily="2" charset="0"/>
                <a:cs typeface="MV Boli" panose="02000500030200090000" pitchFamily="2" charset="0"/>
              </a:rPr>
              <a:t> allotted count of 360?</a:t>
            </a:r>
          </a:p>
          <a:p>
            <a:pPr marL="342900" indent="-342900">
              <a:buFont typeface="Arial" panose="020B0604020202020204" pitchFamily="34" charset="0"/>
              <a:buChar char="•"/>
            </a:pPr>
            <a:endParaRPr lang="en-CA" sz="2400" b="1" dirty="0">
              <a:solidFill>
                <a:schemeClr val="accent2">
                  <a:lumMod val="50000"/>
                </a:schemeClr>
              </a:solidFill>
              <a:effectLst>
                <a:outerShdw blurRad="50800" dist="50800" dir="5400000" algn="ctr" rotWithShape="0">
                  <a:srgbClr val="00FF00"/>
                </a:outerShdw>
              </a:effectLst>
              <a:latin typeface="Comic Sans MS" panose="030F0702030302020204" pitchFamily="66" charset="0"/>
              <a:cs typeface="MV Boli" panose="02000500030200090000" pitchFamily="2" charset="0"/>
            </a:endParaRPr>
          </a:p>
        </p:txBody>
      </p:sp>
      <p:pic>
        <p:nvPicPr>
          <p:cNvPr id="18" name="Picture 17">
            <a:extLst>
              <a:ext uri="{FF2B5EF4-FFF2-40B4-BE49-F238E27FC236}">
                <a16:creationId xmlns:a16="http://schemas.microsoft.com/office/drawing/2014/main" id="{54D7AC14-A774-C7C8-D4E3-11C57E9A945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rot="21420000">
            <a:off x="3069624" y="556314"/>
            <a:ext cx="4814500" cy="2640485"/>
          </a:xfrm>
          <a:prstGeom prst="rect">
            <a:avLst/>
          </a:prstGeom>
          <a:solidFill>
            <a:srgbClr val="FFFFFF">
              <a:shade val="85000"/>
            </a:srgbClr>
          </a:solidFill>
          <a:ln w="111125" cap="sq">
            <a:gradFill flip="none" rotWithShape="1">
              <a:gsLst>
                <a:gs pos="0">
                  <a:schemeClr val="accent1">
                    <a:lumMod val="5000"/>
                    <a:lumOff val="95000"/>
                  </a:schemeClr>
                </a:gs>
                <a:gs pos="50000">
                  <a:schemeClr val="accent2">
                    <a:lumMod val="40000"/>
                    <a:lumOff val="60000"/>
                  </a:schemeClr>
                </a:gs>
                <a:gs pos="83000">
                  <a:schemeClr val="accent6">
                    <a:lumMod val="40000"/>
                    <a:lumOff val="60000"/>
                  </a:schemeClr>
                </a:gs>
                <a:gs pos="100000">
                  <a:schemeClr val="accent1">
                    <a:lumMod val="30000"/>
                    <a:lumOff val="70000"/>
                  </a:schemeClr>
                </a:gs>
              </a:gsLst>
              <a:path path="shape">
                <a:fillToRect l="50000" t="50000" r="50000" b="50000"/>
              </a:path>
              <a:tileRect/>
            </a:gra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6" descr="C:\Users\Rae\Desktop\Art on Desktop\white man clip art\3d white people\FAQ 1.jpg">
            <a:extLst>
              <a:ext uri="{FF2B5EF4-FFF2-40B4-BE49-F238E27FC236}">
                <a16:creationId xmlns:a16="http://schemas.microsoft.com/office/drawing/2014/main" id="{198B25DA-9AAC-BA12-078B-0D3048E95898}"/>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0" b="97862" l="0" r="95109"/>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538389" y="1066877"/>
            <a:ext cx="2942126" cy="161935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90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B555D82-D20F-4DB7-B3E9-7B7EAC2F87A9}" type="slidenum">
              <a:rPr lang="en-US" smtClean="0"/>
              <a:t>5</a:t>
            </a:fld>
            <a:endParaRPr lang="en-US"/>
          </a:p>
        </p:txBody>
      </p:sp>
      <p:sp>
        <p:nvSpPr>
          <p:cNvPr id="6" name="Slide Number Placeholder 1"/>
          <p:cNvSpPr txBox="1">
            <a:spLocks/>
          </p:cNvSpPr>
          <p:nvPr/>
        </p:nvSpPr>
        <p:spPr>
          <a:xfrm>
            <a:off x="11696699" y="6439478"/>
            <a:ext cx="436425" cy="365125"/>
          </a:xfrm>
          <a:prstGeom prst="rect">
            <a:avLst/>
          </a:prstGeom>
          <a:noFill/>
          <a:scene3d>
            <a:camera prst="orthographicFront"/>
            <a:lightRig rig="threePt" dir="t"/>
          </a:scene3d>
          <a:sp3d>
            <a:bevelT w="165100" prst="coolSlan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555D82-D20F-4DB7-B3E9-7B7EAC2F87A9}" type="slidenum">
              <a:rPr lang="en-US" sz="1800" b="1" smtClean="0">
                <a:solidFill>
                  <a:schemeClr val="tx1"/>
                </a:solidFill>
              </a:rPr>
              <a:pPr algn="ctr"/>
              <a:t>5</a:t>
            </a:fld>
            <a:endParaRPr lang="en-US" sz="1800" b="1" dirty="0">
              <a:solidFill>
                <a:schemeClr val="tx1"/>
              </a:solidFill>
            </a:endParaRPr>
          </a:p>
        </p:txBody>
      </p:sp>
      <p:sp>
        <p:nvSpPr>
          <p:cNvPr id="8" name="Content Placeholder 2"/>
          <p:cNvSpPr txBox="1">
            <a:spLocks/>
          </p:cNvSpPr>
          <p:nvPr/>
        </p:nvSpPr>
        <p:spPr>
          <a:xfrm>
            <a:off x="224789" y="1206500"/>
            <a:ext cx="11846548" cy="2701471"/>
          </a:xfrm>
          <a:prstGeom prst="rect">
            <a:avLst/>
          </a:prstGeom>
          <a:noFill/>
          <a:scene3d>
            <a:camera prst="orthographicFront"/>
            <a:lightRig rig="threePt" dir="t"/>
          </a:scene3d>
          <a:sp3d>
            <a:bevelT w="165100" prst="coolSlant"/>
          </a:sp3d>
        </p:spPr>
        <p:txBody>
          <a:bodyPr vert="horz" lIns="91440" tIns="45720" rIns="91440" bIns="45720" rtlCol="0">
            <a:normAutofit lnSpcReduction="10000"/>
            <a:sp3d extrusionH="57150">
              <a:bevelT w="82550" h="38100" prst="coolSlant"/>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accent5">
                    <a:lumMod val="75000"/>
                  </a:schemeClr>
                </a:solidFill>
                <a:effectLst>
                  <a:glow rad="139700">
                    <a:schemeClr val="bg1">
                      <a:alpha val="78000"/>
                    </a:schemeClr>
                  </a:glow>
                </a:effectLst>
                <a:latin typeface="Comic Sans MS" panose="030F0702030302020204" pitchFamily="66" charset="0"/>
              </a:rPr>
              <a:t>It is clear Scripture does not use the terms “</a:t>
            </a:r>
            <a:r>
              <a:rPr lang="en-US" sz="3600" b="1" dirty="0">
                <a:solidFill>
                  <a:srgbClr val="00B050"/>
                </a:solidFill>
                <a:effectLst>
                  <a:glow rad="139700">
                    <a:schemeClr val="bg1">
                      <a:alpha val="78000"/>
                    </a:schemeClr>
                  </a:glow>
                </a:effectLst>
                <a:latin typeface="Comic Sans MS" panose="030F0702030302020204" pitchFamily="66" charset="0"/>
              </a:rPr>
              <a:t>spring</a:t>
            </a:r>
            <a:r>
              <a:rPr lang="en-US" sz="3600" b="1" dirty="0">
                <a:solidFill>
                  <a:schemeClr val="accent5">
                    <a:lumMod val="75000"/>
                  </a:schemeClr>
                </a:solidFill>
                <a:effectLst>
                  <a:glow rad="139700">
                    <a:schemeClr val="bg1">
                      <a:alpha val="78000"/>
                    </a:schemeClr>
                  </a:glow>
                </a:effectLst>
                <a:latin typeface="Comic Sans MS" panose="030F0702030302020204" pitchFamily="66" charset="0"/>
              </a:rPr>
              <a:t>” or “</a:t>
            </a:r>
            <a:r>
              <a:rPr lang="en-US" sz="3600" b="1" dirty="0">
                <a:solidFill>
                  <a:srgbClr val="500050"/>
                </a:solidFill>
                <a:effectLst>
                  <a:glow rad="139700">
                    <a:schemeClr val="bg1">
                      <a:alpha val="78000"/>
                    </a:schemeClr>
                  </a:glow>
                </a:effectLst>
                <a:latin typeface="Comic Sans MS" panose="030F0702030302020204" pitchFamily="66" charset="0"/>
              </a:rPr>
              <a:t>fall</a:t>
            </a:r>
            <a:r>
              <a:rPr lang="en-US" sz="3600" b="1" dirty="0">
                <a:solidFill>
                  <a:schemeClr val="accent5">
                    <a:lumMod val="75000"/>
                  </a:schemeClr>
                </a:solidFill>
                <a:effectLst>
                  <a:glow rad="139700">
                    <a:schemeClr val="bg1">
                      <a:alpha val="78000"/>
                    </a:schemeClr>
                  </a:glow>
                </a:effectLst>
                <a:latin typeface="Comic Sans MS" panose="030F0702030302020204" pitchFamily="66" charset="0"/>
              </a:rPr>
              <a:t>” to describe any seasons.</a:t>
            </a:r>
            <a:endParaRPr lang="en-US" sz="2200" dirty="0">
              <a:solidFill>
                <a:srgbClr val="FF66FF"/>
              </a:solidFill>
              <a:effectLst>
                <a:glow rad="139700">
                  <a:schemeClr val="bg1">
                    <a:alpha val="78000"/>
                  </a:schemeClr>
                </a:glow>
              </a:effectLst>
              <a:latin typeface="Comic Sans MS" panose="030F0702030302020204" pitchFamily="66" charset="0"/>
            </a:endParaRPr>
          </a:p>
          <a:p>
            <a:pPr lvl="1">
              <a:lnSpc>
                <a:spcPct val="110000"/>
              </a:lnSpc>
            </a:pPr>
            <a:r>
              <a:rPr lang="en-US" sz="3600" b="1" dirty="0">
                <a:solidFill>
                  <a:srgbClr val="0070C0"/>
                </a:solidFill>
                <a:effectLst>
                  <a:glow rad="139700">
                    <a:schemeClr val="bg1">
                      <a:alpha val="78000"/>
                    </a:schemeClr>
                  </a:glow>
                </a:effectLst>
                <a:latin typeface="Comic Sans MS" panose="030F0702030302020204" pitchFamily="66" charset="0"/>
              </a:rPr>
              <a:t>Therefore this study will </a:t>
            </a:r>
            <a:r>
              <a:rPr lang="en-US" sz="3600" b="1" dirty="0">
                <a:solidFill>
                  <a:srgbClr val="0070C0"/>
                </a:solidFill>
                <a:effectLst>
                  <a:glow rad="139700">
                    <a:srgbClr val="FFFF00">
                      <a:alpha val="78000"/>
                    </a:srgbClr>
                  </a:glow>
                  <a:outerShdw blurRad="50800" dist="50800" dir="5400000" algn="ctr" rotWithShape="0">
                    <a:srgbClr val="CC00FF"/>
                  </a:outerShdw>
                </a:effectLst>
                <a:latin typeface="Comic Sans MS" panose="030F0702030302020204" pitchFamily="66" charset="0"/>
              </a:rPr>
              <a:t>NOT</a:t>
            </a:r>
            <a:r>
              <a:rPr lang="en-US" sz="3600" b="1" dirty="0">
                <a:solidFill>
                  <a:srgbClr val="0070C0"/>
                </a:solidFill>
                <a:effectLst>
                  <a:glow rad="139700">
                    <a:schemeClr val="bg1">
                      <a:alpha val="78000"/>
                    </a:schemeClr>
                  </a:glow>
                </a:effectLst>
                <a:latin typeface="Comic Sans MS" panose="030F0702030302020204" pitchFamily="66" charset="0"/>
              </a:rPr>
              <a:t> use the terms </a:t>
            </a:r>
            <a:r>
              <a:rPr lang="en-US" sz="3600" b="1" dirty="0">
                <a:solidFill>
                  <a:srgbClr val="0070C0"/>
                </a:solidFill>
                <a:effectLst>
                  <a:glow rad="330200">
                    <a:schemeClr val="bg1">
                      <a:alpha val="78000"/>
                    </a:schemeClr>
                  </a:glow>
                </a:effectLst>
                <a:latin typeface="Comic Sans MS" panose="030F0702030302020204" pitchFamily="66" charset="0"/>
              </a:rPr>
              <a:t>“</a:t>
            </a:r>
            <a:r>
              <a:rPr lang="en-US" sz="3600" b="1" dirty="0">
                <a:solidFill>
                  <a:srgbClr val="00B050"/>
                </a:solidFill>
                <a:effectLst>
                  <a:glow rad="330200">
                    <a:schemeClr val="bg1">
                      <a:alpha val="78000"/>
                    </a:schemeClr>
                  </a:glow>
                </a:effectLst>
                <a:latin typeface="Comic Sans MS" panose="030F0702030302020204" pitchFamily="66" charset="0"/>
              </a:rPr>
              <a:t>spring </a:t>
            </a:r>
            <a:r>
              <a:rPr lang="en-US" sz="3600" b="1" dirty="0" err="1">
                <a:solidFill>
                  <a:srgbClr val="00B050"/>
                </a:solidFill>
                <a:effectLst>
                  <a:glow rad="330200">
                    <a:schemeClr val="bg1">
                      <a:alpha val="78000"/>
                    </a:schemeClr>
                  </a:glow>
                </a:effectLst>
                <a:latin typeface="Comic Sans MS" panose="030F0702030302020204" pitchFamily="66" charset="0"/>
              </a:rPr>
              <a:t>tequfah</a:t>
            </a:r>
            <a:r>
              <a:rPr lang="en-US" sz="3600" b="1" dirty="0">
                <a:solidFill>
                  <a:srgbClr val="0070C0"/>
                </a:solidFill>
                <a:effectLst>
                  <a:glow rad="330200">
                    <a:schemeClr val="bg1">
                      <a:alpha val="78000"/>
                    </a:schemeClr>
                  </a:glow>
                </a:effectLst>
                <a:latin typeface="Comic Sans MS" panose="030F0702030302020204" pitchFamily="66" charset="0"/>
              </a:rPr>
              <a:t>” or “</a:t>
            </a:r>
            <a:r>
              <a:rPr lang="en-US" sz="3600" b="1" dirty="0">
                <a:solidFill>
                  <a:srgbClr val="500050"/>
                </a:solidFill>
                <a:effectLst>
                  <a:glow rad="330200">
                    <a:schemeClr val="bg1">
                      <a:alpha val="78000"/>
                    </a:schemeClr>
                  </a:glow>
                </a:effectLst>
                <a:latin typeface="Comic Sans MS" panose="030F0702030302020204" pitchFamily="66" charset="0"/>
              </a:rPr>
              <a:t>fall </a:t>
            </a:r>
            <a:r>
              <a:rPr lang="en-US" sz="3600" b="1" dirty="0" err="1">
                <a:solidFill>
                  <a:srgbClr val="500050"/>
                </a:solidFill>
                <a:effectLst>
                  <a:glow rad="330200">
                    <a:schemeClr val="bg1">
                      <a:alpha val="78000"/>
                    </a:schemeClr>
                  </a:glow>
                </a:effectLst>
                <a:latin typeface="Comic Sans MS" panose="030F0702030302020204" pitchFamily="66" charset="0"/>
              </a:rPr>
              <a:t>tequfah</a:t>
            </a:r>
            <a:r>
              <a:rPr lang="en-US" sz="3600" b="1" dirty="0">
                <a:solidFill>
                  <a:srgbClr val="0070C0"/>
                </a:solidFill>
                <a:effectLst>
                  <a:glow rad="330200">
                    <a:schemeClr val="bg1">
                      <a:alpha val="78000"/>
                    </a:schemeClr>
                  </a:glow>
                </a:effectLst>
                <a:latin typeface="Comic Sans MS" panose="030F0702030302020204" pitchFamily="66" charset="0"/>
              </a:rPr>
              <a:t>” </a:t>
            </a:r>
            <a:r>
              <a:rPr lang="en-US" sz="2800" b="1" dirty="0">
                <a:solidFill>
                  <a:srgbClr val="002060"/>
                </a:solidFill>
                <a:effectLst>
                  <a:glow rad="330200">
                    <a:schemeClr val="bg1">
                      <a:alpha val="78000"/>
                    </a:schemeClr>
                  </a:glow>
                </a:effectLst>
                <a:latin typeface="Comic Sans MS" panose="030F0702030302020204" pitchFamily="66" charset="0"/>
              </a:rPr>
              <a:t>[with regards to references north of the equator].  </a:t>
            </a:r>
            <a:endParaRPr lang="en-US" dirty="0">
              <a:solidFill>
                <a:srgbClr val="002060"/>
              </a:solidFill>
            </a:endParaRPr>
          </a:p>
        </p:txBody>
      </p:sp>
      <p:sp>
        <p:nvSpPr>
          <p:cNvPr id="2" name="Title 1">
            <a:extLst>
              <a:ext uri="{FF2B5EF4-FFF2-40B4-BE49-F238E27FC236}">
                <a16:creationId xmlns:a16="http://schemas.microsoft.com/office/drawing/2014/main" id="{00212C78-ECE9-04CC-3F32-9F6825BCB027}"/>
              </a:ext>
            </a:extLst>
          </p:cNvPr>
          <p:cNvSpPr txBox="1">
            <a:spLocks/>
          </p:cNvSpPr>
          <p:nvPr/>
        </p:nvSpPr>
        <p:spPr>
          <a:xfrm>
            <a:off x="172726" y="136525"/>
            <a:ext cx="11846548" cy="1206500"/>
          </a:xfrm>
          <a:prstGeom prst="rect">
            <a:avLst/>
          </a:prstGeom>
          <a:noFill/>
          <a:ln w="38100">
            <a:noFill/>
          </a:ln>
          <a:scene3d>
            <a:camera prst="perspectiveRelaxedModerately"/>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6000" b="1" i="1" dirty="0">
                <a:ln>
                  <a:solidFill>
                    <a:sysClr val="windowText" lastClr="000000"/>
                  </a:solidFill>
                </a:ln>
                <a:solidFill>
                  <a:srgbClr val="FF66CC"/>
                </a:solidFill>
                <a:effectLst>
                  <a:glow rad="228600">
                    <a:schemeClr val="accent1">
                      <a:satMod val="175000"/>
                      <a:alpha val="40000"/>
                    </a:schemeClr>
                  </a:glow>
                  <a:outerShdw blurRad="50800" dist="50800" dir="5400000" algn="ctr" rotWithShape="0">
                    <a:schemeClr val="tx1"/>
                  </a:outerShdw>
                </a:effectLst>
                <a:latin typeface="Comic Sans MS" pitchFamily="66" charset="0"/>
              </a:rPr>
              <a:t>Time for a Decision</a:t>
            </a:r>
            <a:endParaRPr lang="en-US" sz="2800" b="1" i="1" dirty="0">
              <a:ln>
                <a:solidFill>
                  <a:sysClr val="windowText" lastClr="000000"/>
                </a:solidFill>
              </a:ln>
              <a:solidFill>
                <a:srgbClr val="FF0000"/>
              </a:solidFill>
              <a:effectLst>
                <a:glow rad="127000">
                  <a:srgbClr val="FFFF00"/>
                </a:glow>
              </a:effectLst>
              <a:latin typeface="Comic Sans MS" pitchFamily="66" charset="0"/>
            </a:endParaRPr>
          </a:p>
        </p:txBody>
      </p:sp>
      <p:sp>
        <p:nvSpPr>
          <p:cNvPr id="5" name="Content Placeholder 2">
            <a:extLst>
              <a:ext uri="{FF2B5EF4-FFF2-40B4-BE49-F238E27FC236}">
                <a16:creationId xmlns:a16="http://schemas.microsoft.com/office/drawing/2014/main" id="{948CF47D-68D8-0325-CE7A-521B5E13BBE1}"/>
              </a:ext>
            </a:extLst>
          </p:cNvPr>
          <p:cNvSpPr txBox="1">
            <a:spLocks/>
          </p:cNvSpPr>
          <p:nvPr/>
        </p:nvSpPr>
        <p:spPr>
          <a:xfrm>
            <a:off x="504825" y="3913952"/>
            <a:ext cx="5354078" cy="2623014"/>
          </a:xfrm>
          <a:prstGeom prst="rect">
            <a:avLst/>
          </a:prstGeom>
          <a:solidFill>
            <a:srgbClr val="00B050">
              <a:alpha val="25000"/>
            </a:srgbClr>
          </a:solidFill>
          <a:ln w="127000">
            <a:solidFill>
              <a:srgbClr val="002060"/>
            </a:solidFill>
          </a:ln>
          <a:scene3d>
            <a:camera prst="orthographicFront"/>
            <a:lightRig rig="threePt" dir="t"/>
          </a:scene3d>
          <a:sp3d>
            <a:bevelT w="165100" prst="coolSlant"/>
          </a:sp3d>
        </p:spPr>
        <p:txBody>
          <a:bodyPr vert="horz" lIns="91440" tIns="45720" rIns="91440" bIns="45720" rtlCol="0">
            <a:normAutofit fontScale="92500" lnSpcReduction="10000"/>
            <a:sp3d extrusionH="57150">
              <a:bevelT w="82550" h="38100" prst="coolSlant"/>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600" b="1" dirty="0">
              <a:solidFill>
                <a:srgbClr val="0070C0"/>
              </a:solidFill>
              <a:effectLst>
                <a:glow rad="330200">
                  <a:schemeClr val="bg1">
                    <a:alpha val="78000"/>
                  </a:schemeClr>
                </a:glow>
              </a:effectLst>
              <a:latin typeface="Comic Sans MS" panose="030F0702030302020204" pitchFamily="66" charset="0"/>
            </a:endParaRPr>
          </a:p>
          <a:p>
            <a:pPr marL="0" indent="0" algn="ctr">
              <a:buNone/>
            </a:pPr>
            <a:r>
              <a:rPr lang="en-US" sz="3900" b="1" dirty="0">
                <a:solidFill>
                  <a:srgbClr val="0070C0"/>
                </a:solidFill>
                <a:effectLst>
                  <a:glow rad="330200">
                    <a:schemeClr val="bg1">
                      <a:alpha val="78000"/>
                    </a:schemeClr>
                  </a:glow>
                </a:effectLst>
                <a:latin typeface="Comic Sans MS" panose="030F0702030302020204" pitchFamily="66" charset="0"/>
              </a:rPr>
              <a:t>“</a:t>
            </a:r>
            <a:r>
              <a:rPr lang="en-US" sz="3900" b="1" dirty="0">
                <a:solidFill>
                  <a:srgbClr val="00B050"/>
                </a:solidFill>
                <a:effectLst>
                  <a:glow rad="330200">
                    <a:schemeClr val="bg1">
                      <a:alpha val="78000"/>
                    </a:schemeClr>
                  </a:glow>
                </a:effectLst>
                <a:latin typeface="Comic Sans MS" panose="030F0702030302020204" pitchFamily="66" charset="0"/>
              </a:rPr>
              <a:t>Spring tequfah</a:t>
            </a:r>
            <a:r>
              <a:rPr lang="en-US" sz="3900" b="1" dirty="0">
                <a:solidFill>
                  <a:srgbClr val="0070C0"/>
                </a:solidFill>
                <a:effectLst>
                  <a:glow rad="330200">
                    <a:schemeClr val="bg1">
                      <a:alpha val="78000"/>
                    </a:schemeClr>
                  </a:glow>
                </a:effectLst>
                <a:latin typeface="Comic Sans MS" panose="030F0702030302020204" pitchFamily="66" charset="0"/>
              </a:rPr>
              <a:t>” will be referenced as – </a:t>
            </a:r>
            <a:br>
              <a:rPr lang="en-US" sz="3900" b="1" dirty="0">
                <a:solidFill>
                  <a:srgbClr val="0070C0"/>
                </a:solidFill>
                <a:effectLst>
                  <a:glow rad="330200">
                    <a:schemeClr val="bg1">
                      <a:alpha val="78000"/>
                    </a:schemeClr>
                  </a:glow>
                </a:effectLst>
                <a:latin typeface="Comic Sans MS" panose="030F0702030302020204" pitchFamily="66" charset="0"/>
              </a:rPr>
            </a:br>
            <a:r>
              <a:rPr lang="en-US" sz="3900" b="1" dirty="0">
                <a:solidFill>
                  <a:srgbClr val="002060"/>
                </a:solidFill>
                <a:effectLst>
                  <a:glow rad="330200">
                    <a:schemeClr val="bg1">
                      <a:alpha val="78000"/>
                    </a:schemeClr>
                  </a:glow>
                </a:effectLst>
                <a:latin typeface="Comic Sans MS" panose="030F0702030302020204" pitchFamily="66" charset="0"/>
              </a:rPr>
              <a:t>Winter</a:t>
            </a:r>
            <a:r>
              <a:rPr lang="en-US" sz="3900" b="1" dirty="0">
                <a:solidFill>
                  <a:srgbClr val="00B050"/>
                </a:solidFill>
                <a:effectLst>
                  <a:glow rad="330200">
                    <a:schemeClr val="bg1">
                      <a:alpha val="78000"/>
                    </a:schemeClr>
                  </a:glow>
                </a:effectLst>
                <a:latin typeface="Comic Sans MS" panose="030F0702030302020204" pitchFamily="66" charset="0"/>
              </a:rPr>
              <a:t> </a:t>
            </a:r>
            <a:r>
              <a:rPr lang="en-US" sz="3900" b="1" dirty="0">
                <a:solidFill>
                  <a:srgbClr val="CC00FF"/>
                </a:solidFill>
                <a:effectLst>
                  <a:glow rad="330200">
                    <a:schemeClr val="bg1">
                      <a:alpha val="78000"/>
                    </a:schemeClr>
                  </a:glow>
                </a:effectLst>
                <a:latin typeface="Comic Sans MS" panose="030F0702030302020204" pitchFamily="66" charset="0"/>
              </a:rPr>
              <a:t>Shadow Sign </a:t>
            </a:r>
            <a:r>
              <a:rPr lang="en-US" sz="3000" b="1" dirty="0">
                <a:solidFill>
                  <a:srgbClr val="002060"/>
                </a:solidFill>
                <a:effectLst>
                  <a:glow rad="330200">
                    <a:schemeClr val="bg1">
                      <a:alpha val="78000"/>
                    </a:schemeClr>
                  </a:glow>
                </a:effectLst>
                <a:latin typeface="Comic Sans MS" panose="030F0702030302020204" pitchFamily="66" charset="0"/>
              </a:rPr>
              <a:t>marking the </a:t>
            </a:r>
            <a:br>
              <a:rPr lang="en-US" sz="3000" b="1" dirty="0">
                <a:solidFill>
                  <a:srgbClr val="002060"/>
                </a:solidFill>
                <a:effectLst>
                  <a:glow rad="330200">
                    <a:schemeClr val="bg1">
                      <a:alpha val="78000"/>
                    </a:schemeClr>
                  </a:glow>
                </a:effectLst>
                <a:latin typeface="Comic Sans MS" panose="030F0702030302020204" pitchFamily="66" charset="0"/>
              </a:rPr>
            </a:br>
            <a:r>
              <a:rPr lang="en-US" sz="3000" b="1" dirty="0">
                <a:solidFill>
                  <a:srgbClr val="002060"/>
                </a:solidFill>
                <a:effectLst>
                  <a:glow rad="330200">
                    <a:schemeClr val="bg1">
                      <a:alpha val="78000"/>
                    </a:schemeClr>
                  </a:glow>
                </a:effectLst>
                <a:latin typeface="Comic Sans MS" panose="030F0702030302020204" pitchFamily="66" charset="0"/>
              </a:rPr>
              <a:t>last cycle of winter.</a:t>
            </a:r>
            <a:endParaRPr lang="en-US" sz="3000" dirty="0">
              <a:solidFill>
                <a:srgbClr val="002060"/>
              </a:solidFill>
              <a:effectLst>
                <a:glow rad="139700">
                  <a:schemeClr val="bg1">
                    <a:alpha val="78000"/>
                  </a:schemeClr>
                </a:glow>
              </a:effectLst>
              <a:latin typeface="Comic Sans MS" panose="030F0702030302020204" pitchFamily="66" charset="0"/>
            </a:endParaRPr>
          </a:p>
          <a:p>
            <a:pPr marL="742950" indent="-742950">
              <a:buFont typeface="+mj-lt"/>
              <a:buAutoNum type="arabicPeriod"/>
            </a:pPr>
            <a:endParaRPr lang="en-US" sz="2400" dirty="0"/>
          </a:p>
          <a:p>
            <a:pPr marL="0" indent="0" algn="ctr">
              <a:buNone/>
            </a:pPr>
            <a:endParaRPr lang="en-US" dirty="0"/>
          </a:p>
          <a:p>
            <a:pPr marL="0" indent="0">
              <a:buFont typeface="Arial" panose="020B0604020202020204" pitchFamily="34" charset="0"/>
              <a:buNone/>
            </a:pPr>
            <a:endParaRPr lang="en-US" dirty="0"/>
          </a:p>
        </p:txBody>
      </p:sp>
      <p:sp>
        <p:nvSpPr>
          <p:cNvPr id="7" name="Content Placeholder 2">
            <a:extLst>
              <a:ext uri="{FF2B5EF4-FFF2-40B4-BE49-F238E27FC236}">
                <a16:creationId xmlns:a16="http://schemas.microsoft.com/office/drawing/2014/main" id="{F4F1DA14-6B8D-909F-985C-9D4D31A4D408}"/>
              </a:ext>
            </a:extLst>
          </p:cNvPr>
          <p:cNvSpPr txBox="1">
            <a:spLocks/>
          </p:cNvSpPr>
          <p:nvPr/>
        </p:nvSpPr>
        <p:spPr>
          <a:xfrm>
            <a:off x="6271423" y="3950229"/>
            <a:ext cx="5354079" cy="2591182"/>
          </a:xfrm>
          <a:prstGeom prst="rect">
            <a:avLst/>
          </a:prstGeom>
          <a:solidFill>
            <a:srgbClr val="500050">
              <a:alpha val="25000"/>
            </a:srgbClr>
          </a:solidFill>
          <a:ln w="127000">
            <a:solidFill>
              <a:srgbClr val="500050"/>
            </a:solidFill>
          </a:ln>
          <a:scene3d>
            <a:camera prst="orthographicFront"/>
            <a:lightRig rig="threePt" dir="t"/>
          </a:scene3d>
          <a:sp3d>
            <a:bevelT w="165100" prst="coolSlant"/>
          </a:sp3d>
        </p:spPr>
        <p:txBody>
          <a:bodyPr vert="horz" lIns="91440" tIns="45720" rIns="91440" bIns="45720" rtlCol="0">
            <a:normAutofit fontScale="92500" lnSpcReduction="10000"/>
            <a:sp3d extrusionH="57150">
              <a:bevelT w="82550" h="38100" prst="coolSlant"/>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600" b="1" dirty="0">
              <a:solidFill>
                <a:srgbClr val="0070C0"/>
              </a:solidFill>
              <a:effectLst>
                <a:glow rad="330200">
                  <a:schemeClr val="bg1">
                    <a:alpha val="78000"/>
                  </a:schemeClr>
                </a:glow>
              </a:effectLst>
              <a:latin typeface="Comic Sans MS" panose="030F0702030302020204" pitchFamily="66" charset="0"/>
            </a:endParaRPr>
          </a:p>
          <a:p>
            <a:pPr marL="0" indent="0" algn="ctr">
              <a:buNone/>
            </a:pPr>
            <a:r>
              <a:rPr lang="en-US" sz="3900" b="1" dirty="0">
                <a:solidFill>
                  <a:srgbClr val="0070C0"/>
                </a:solidFill>
                <a:effectLst>
                  <a:glow rad="330200">
                    <a:schemeClr val="bg1">
                      <a:alpha val="78000"/>
                    </a:schemeClr>
                  </a:glow>
                </a:effectLst>
                <a:latin typeface="Comic Sans MS" panose="030F0702030302020204" pitchFamily="66" charset="0"/>
              </a:rPr>
              <a:t>“</a:t>
            </a:r>
            <a:r>
              <a:rPr lang="en-US" sz="3900" b="1" dirty="0">
                <a:solidFill>
                  <a:srgbClr val="500050"/>
                </a:solidFill>
                <a:effectLst>
                  <a:glow rad="330200">
                    <a:schemeClr val="bg1">
                      <a:alpha val="78000"/>
                    </a:schemeClr>
                  </a:glow>
                </a:effectLst>
                <a:latin typeface="Comic Sans MS" panose="030F0702030302020204" pitchFamily="66" charset="0"/>
              </a:rPr>
              <a:t>Fall tequfah</a:t>
            </a:r>
            <a:r>
              <a:rPr lang="en-US" sz="3900" b="1" dirty="0">
                <a:solidFill>
                  <a:srgbClr val="0070C0"/>
                </a:solidFill>
                <a:effectLst>
                  <a:glow rad="330200">
                    <a:schemeClr val="bg1">
                      <a:alpha val="78000"/>
                    </a:schemeClr>
                  </a:glow>
                </a:effectLst>
                <a:latin typeface="Comic Sans MS" panose="030F0702030302020204" pitchFamily="66" charset="0"/>
              </a:rPr>
              <a:t>” will </a:t>
            </a:r>
            <a:br>
              <a:rPr lang="en-US" sz="3900" b="1" dirty="0">
                <a:solidFill>
                  <a:srgbClr val="0070C0"/>
                </a:solidFill>
                <a:effectLst>
                  <a:glow rad="330200">
                    <a:schemeClr val="bg1">
                      <a:alpha val="78000"/>
                    </a:schemeClr>
                  </a:glow>
                </a:effectLst>
                <a:latin typeface="Comic Sans MS" panose="030F0702030302020204" pitchFamily="66" charset="0"/>
              </a:rPr>
            </a:br>
            <a:r>
              <a:rPr lang="en-US" sz="3900" b="1" dirty="0">
                <a:solidFill>
                  <a:srgbClr val="0070C0"/>
                </a:solidFill>
                <a:effectLst>
                  <a:glow rad="330200">
                    <a:schemeClr val="bg1">
                      <a:alpha val="78000"/>
                    </a:schemeClr>
                  </a:glow>
                </a:effectLst>
                <a:latin typeface="Comic Sans MS" panose="030F0702030302020204" pitchFamily="66" charset="0"/>
              </a:rPr>
              <a:t>be referenced as – </a:t>
            </a:r>
            <a:br>
              <a:rPr lang="en-US" sz="3900" b="1" dirty="0">
                <a:solidFill>
                  <a:srgbClr val="0070C0"/>
                </a:solidFill>
                <a:effectLst>
                  <a:glow rad="330200">
                    <a:schemeClr val="bg1">
                      <a:alpha val="78000"/>
                    </a:schemeClr>
                  </a:glow>
                </a:effectLst>
                <a:latin typeface="Comic Sans MS" panose="030F0702030302020204" pitchFamily="66" charset="0"/>
              </a:rPr>
            </a:br>
            <a:r>
              <a:rPr lang="en-US" sz="3900" b="1" dirty="0">
                <a:solidFill>
                  <a:srgbClr val="500050"/>
                </a:solidFill>
                <a:effectLst>
                  <a:glow rad="330200">
                    <a:schemeClr val="bg1">
                      <a:alpha val="78000"/>
                    </a:schemeClr>
                  </a:glow>
                </a:effectLst>
                <a:latin typeface="Comic Sans MS" panose="030F0702030302020204" pitchFamily="66" charset="0"/>
              </a:rPr>
              <a:t>Summer </a:t>
            </a:r>
            <a:r>
              <a:rPr lang="en-US" sz="3900" b="1" dirty="0">
                <a:solidFill>
                  <a:srgbClr val="CC00FF"/>
                </a:solidFill>
                <a:effectLst>
                  <a:glow rad="330200">
                    <a:schemeClr val="bg1">
                      <a:alpha val="78000"/>
                    </a:schemeClr>
                  </a:glow>
                </a:effectLst>
                <a:latin typeface="Comic Sans MS" panose="030F0702030302020204" pitchFamily="66" charset="0"/>
              </a:rPr>
              <a:t>Shadow Sign </a:t>
            </a:r>
            <a:r>
              <a:rPr lang="en-US" sz="3100" b="1" dirty="0">
                <a:solidFill>
                  <a:srgbClr val="500050"/>
                </a:solidFill>
                <a:effectLst>
                  <a:glow rad="330200">
                    <a:schemeClr val="bg1">
                      <a:alpha val="78000"/>
                    </a:schemeClr>
                  </a:glow>
                </a:effectLst>
                <a:latin typeface="Comic Sans MS" panose="030F0702030302020204" pitchFamily="66" charset="0"/>
              </a:rPr>
              <a:t>marking the </a:t>
            </a:r>
            <a:br>
              <a:rPr lang="en-US" sz="3100" b="1" dirty="0">
                <a:solidFill>
                  <a:srgbClr val="500050"/>
                </a:solidFill>
                <a:effectLst>
                  <a:glow rad="330200">
                    <a:schemeClr val="bg1">
                      <a:alpha val="78000"/>
                    </a:schemeClr>
                  </a:glow>
                </a:effectLst>
                <a:latin typeface="Comic Sans MS" panose="030F0702030302020204" pitchFamily="66" charset="0"/>
              </a:rPr>
            </a:br>
            <a:r>
              <a:rPr lang="en-US" sz="3100" b="1" dirty="0">
                <a:solidFill>
                  <a:srgbClr val="500050"/>
                </a:solidFill>
                <a:effectLst>
                  <a:glow rad="330200">
                    <a:schemeClr val="bg1">
                      <a:alpha val="78000"/>
                    </a:schemeClr>
                  </a:glow>
                </a:effectLst>
                <a:latin typeface="Comic Sans MS" panose="030F0702030302020204" pitchFamily="66" charset="0"/>
              </a:rPr>
              <a:t>last cycle of summer.</a:t>
            </a:r>
            <a:endParaRPr lang="en-US" sz="3100" dirty="0">
              <a:solidFill>
                <a:srgbClr val="500050"/>
              </a:solidFill>
              <a:effectLst>
                <a:glow rad="139700">
                  <a:schemeClr val="bg1">
                    <a:alpha val="78000"/>
                  </a:schemeClr>
                </a:glow>
              </a:effectLst>
              <a:latin typeface="Comic Sans MS" panose="030F0702030302020204" pitchFamily="66" charset="0"/>
            </a:endParaRPr>
          </a:p>
          <a:p>
            <a:pPr marL="742950" indent="-742950">
              <a:buFont typeface="+mj-lt"/>
              <a:buAutoNum type="arabicPeriod"/>
            </a:pPr>
            <a:endParaRPr lang="en-US" sz="2400" dirty="0"/>
          </a:p>
          <a:p>
            <a:pPr marL="0" indent="0" algn="ctr">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15650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6DA17AF-6CEE-31B5-CDC2-3AB82728C118}"/>
              </a:ext>
            </a:extLst>
          </p:cNvPr>
          <p:cNvSpPr txBox="1">
            <a:spLocks/>
          </p:cNvSpPr>
          <p:nvPr/>
        </p:nvSpPr>
        <p:spPr>
          <a:xfrm>
            <a:off x="291353" y="4217375"/>
            <a:ext cx="9753600" cy="2538636"/>
          </a:xfrm>
          <a:prstGeom prst="rect">
            <a:avLst/>
          </a:prstGeom>
          <a:noFill/>
          <a:scene3d>
            <a:camera prst="orthographicFront"/>
            <a:lightRig rig="threePt" dir="t"/>
          </a:scene3d>
          <a:sp3d>
            <a:bevelT w="165100" prst="coolSlant"/>
          </a:sp3d>
        </p:spPr>
        <p:txBody>
          <a:bodyPr vert="horz" lIns="91440" tIns="45720" rIns="91440" bIns="45720" rtlCol="0">
            <a:noAutofit/>
            <a:sp3d extrusionH="57150">
              <a:bevelT w="82550" h="38100" prst="coolSlant"/>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4000" b="1" dirty="0">
                <a:solidFill>
                  <a:srgbClr val="8A5E67"/>
                </a:solidFill>
                <a:effectLst>
                  <a:glow rad="139700">
                    <a:schemeClr val="bg1">
                      <a:alpha val="78000"/>
                    </a:schemeClr>
                  </a:glow>
                </a:effectLst>
                <a:latin typeface="Comic Sans MS" panose="030F0702030302020204" pitchFamily="66" charset="0"/>
              </a:rPr>
              <a:t>This is done to align with the current civil year of 365+ cycles/year in any fashion they want.</a:t>
            </a:r>
          </a:p>
        </p:txBody>
      </p:sp>
      <p:pic>
        <p:nvPicPr>
          <p:cNvPr id="2" name="Picture 17" descr="C:\Users\Rae\Desktop\Art on Desktop\white man clip art\3d white people\png\ques mark man 2 png.png">
            <a:extLst>
              <a:ext uri="{FF2B5EF4-FFF2-40B4-BE49-F238E27FC236}">
                <a16:creationId xmlns:a16="http://schemas.microsoft.com/office/drawing/2014/main" id="{FD39B3C1-2E6C-7279-B228-2B314075012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98249" y="3544921"/>
            <a:ext cx="2744586" cy="322544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lide Number Placeholder 1"/>
          <p:cNvSpPr txBox="1">
            <a:spLocks/>
          </p:cNvSpPr>
          <p:nvPr/>
        </p:nvSpPr>
        <p:spPr>
          <a:xfrm>
            <a:off x="11113537" y="6492875"/>
            <a:ext cx="436425" cy="365125"/>
          </a:xfrm>
          <a:prstGeom prst="rect">
            <a:avLst/>
          </a:prstGeom>
          <a:noFill/>
          <a:scene3d>
            <a:camera prst="orthographicFront"/>
            <a:lightRig rig="threePt" dir="t"/>
          </a:scene3d>
          <a:sp3d>
            <a:bevelT w="165100" prst="coolSlan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555D82-D20F-4DB7-B3E9-7B7EAC2F87A9}" type="slidenum">
              <a:rPr lang="en-US" sz="1800" b="1" smtClean="0">
                <a:solidFill>
                  <a:schemeClr val="tx1"/>
                </a:solidFill>
              </a:rPr>
              <a:pPr algn="ctr"/>
              <a:t>6</a:t>
            </a:fld>
            <a:endParaRPr lang="en-US" sz="1800" b="1" dirty="0">
              <a:solidFill>
                <a:schemeClr val="tx1"/>
              </a:solidFill>
            </a:endParaRPr>
          </a:p>
        </p:txBody>
      </p:sp>
      <p:pic>
        <p:nvPicPr>
          <p:cNvPr id="10" name="Picture 9">
            <a:extLst>
              <a:ext uri="{FF2B5EF4-FFF2-40B4-BE49-F238E27FC236}">
                <a16:creationId xmlns:a16="http://schemas.microsoft.com/office/drawing/2014/main" id="{5B72AE1C-4151-1EC1-2B1C-CDAE82B56D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39935" y="234950"/>
            <a:ext cx="2381654" cy="2538636"/>
          </a:xfrm>
          <a:prstGeom prst="rect">
            <a:avLst/>
          </a:prstGeom>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pic>
      <p:pic>
        <p:nvPicPr>
          <p:cNvPr id="7" name="Picture 6">
            <a:extLst>
              <a:ext uri="{FF2B5EF4-FFF2-40B4-BE49-F238E27FC236}">
                <a16:creationId xmlns:a16="http://schemas.microsoft.com/office/drawing/2014/main" id="{22FD97AE-D1AF-FF01-6DF8-9C52952D2FDD}"/>
              </a:ext>
            </a:extLst>
          </p:cNvPr>
          <p:cNvPicPr>
            <a:picLocks noChangeAspect="1"/>
          </p:cNvPicPr>
          <p:nvPr/>
        </p:nvPicPr>
        <p:blipFill>
          <a:blip r:embed="rId5"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577440" y="-46943"/>
            <a:ext cx="8811098" cy="1561719"/>
          </a:xfrm>
          <a:prstGeom prst="rect">
            <a:avLst/>
          </a:prstGeom>
          <a:effectLst>
            <a:outerShdw blurRad="76200" dir="13500000" sy="23000" kx="1200000" algn="br" rotWithShape="0">
              <a:prstClr val="black">
                <a:alpha val="20000"/>
              </a:prstClr>
            </a:outerShdw>
          </a:effectLst>
        </p:spPr>
      </p:pic>
      <p:sp>
        <p:nvSpPr>
          <p:cNvPr id="9" name="Content Placeholder 2">
            <a:extLst>
              <a:ext uri="{FF2B5EF4-FFF2-40B4-BE49-F238E27FC236}">
                <a16:creationId xmlns:a16="http://schemas.microsoft.com/office/drawing/2014/main" id="{4DFAFA79-35C2-C349-29C9-27D74314321F}"/>
              </a:ext>
            </a:extLst>
          </p:cNvPr>
          <p:cNvSpPr txBox="1">
            <a:spLocks/>
          </p:cNvSpPr>
          <p:nvPr/>
        </p:nvSpPr>
        <p:spPr>
          <a:xfrm>
            <a:off x="582706" y="1251932"/>
            <a:ext cx="9170894" cy="2907692"/>
          </a:xfrm>
          <a:prstGeom prst="rect">
            <a:avLst/>
          </a:prstGeom>
          <a:noFill/>
          <a:scene3d>
            <a:camera prst="orthographicFront"/>
            <a:lightRig rig="threePt" dir="t"/>
          </a:scene3d>
          <a:sp3d>
            <a:bevelT w="165100" prst="coolSlant"/>
          </a:sp3d>
        </p:spPr>
        <p:txBody>
          <a:bodyPr vert="horz" lIns="91440" tIns="45720" rIns="91440" bIns="45720" rtlCol="0">
            <a:noAutofit/>
            <a:sp3d extrusionH="57150">
              <a:bevelT w="82550" h="38100" prst="coolSlant"/>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4000" b="1" dirty="0">
                <a:solidFill>
                  <a:schemeClr val="accent5">
                    <a:lumMod val="75000"/>
                  </a:schemeClr>
                </a:solidFill>
                <a:effectLst>
                  <a:glow rad="139700">
                    <a:schemeClr val="bg1">
                      <a:alpha val="78000"/>
                    </a:schemeClr>
                  </a:glow>
                </a:effectLst>
                <a:latin typeface="Comic Sans MS" panose="030F0702030302020204" pitchFamily="66" charset="0"/>
              </a:rPr>
              <a:t>All other counterfeit festal calendars </a:t>
            </a:r>
            <a:r>
              <a:rPr lang="en-US" sz="4000" b="1" dirty="0">
                <a:ln>
                  <a:solidFill>
                    <a:schemeClr val="tx1"/>
                  </a:solidFill>
                </a:ln>
                <a:solidFill>
                  <a:srgbClr val="FF0000"/>
                </a:solidFill>
                <a:effectLst>
                  <a:glow rad="139700">
                    <a:schemeClr val="bg1">
                      <a:alpha val="78000"/>
                    </a:schemeClr>
                  </a:glow>
                  <a:outerShdw blurRad="60007" dist="310007" dir="7680000" sy="30000" kx="1300200" algn="ctr" rotWithShape="0">
                    <a:prstClr val="black">
                      <a:alpha val="32000"/>
                    </a:prstClr>
                  </a:outerShdw>
                </a:effectLst>
                <a:latin typeface="Ravie" panose="04040805050809020602" pitchFamily="82" charset="0"/>
              </a:rPr>
              <a:t>“intercalate” </a:t>
            </a:r>
            <a:r>
              <a:rPr lang="en-US" sz="4000" dirty="0">
                <a:effectLst>
                  <a:outerShdw blurRad="60007" dist="310007" dir="7680000" sy="30000" kx="1300200" algn="ctr" rotWithShape="0">
                    <a:prstClr val="black">
                      <a:alpha val="32000"/>
                    </a:prstClr>
                  </a:outerShdw>
                </a:effectLst>
              </a:rPr>
              <a:t> </a:t>
            </a:r>
            <a:r>
              <a:rPr lang="en-US" sz="4000" b="1" dirty="0">
                <a:solidFill>
                  <a:schemeClr val="accent5">
                    <a:lumMod val="75000"/>
                  </a:schemeClr>
                </a:solidFill>
                <a:effectLst>
                  <a:glow rad="139700">
                    <a:schemeClr val="bg1">
                      <a:alpha val="78000"/>
                    </a:schemeClr>
                  </a:glow>
                </a:effectLst>
                <a:latin typeface="Comic Sans MS" panose="030F0702030302020204" pitchFamily="66" charset="0"/>
              </a:rPr>
              <a:t>either extra </a:t>
            </a:r>
            <a:r>
              <a:rPr lang="en-US" sz="4000" b="1" dirty="0">
                <a:solidFill>
                  <a:schemeClr val="accent4">
                    <a:lumMod val="50000"/>
                  </a:schemeClr>
                </a:solidFill>
                <a:effectLst>
                  <a:glow rad="139700">
                    <a:schemeClr val="bg1">
                      <a:alpha val="78000"/>
                    </a:schemeClr>
                  </a:glow>
                </a:effectLst>
                <a:latin typeface="Comic Sans MS" panose="030F0702030302020204" pitchFamily="66" charset="0"/>
              </a:rPr>
              <a:t>days,</a:t>
            </a:r>
            <a:r>
              <a:rPr lang="en-US" sz="4000" b="1" dirty="0">
                <a:solidFill>
                  <a:schemeClr val="accent5">
                    <a:lumMod val="75000"/>
                  </a:schemeClr>
                </a:solidFill>
                <a:effectLst>
                  <a:glow rad="139700">
                    <a:schemeClr val="bg1">
                      <a:alpha val="78000"/>
                    </a:schemeClr>
                  </a:glow>
                </a:effectLst>
                <a:latin typeface="Comic Sans MS" panose="030F0702030302020204" pitchFamily="66" charset="0"/>
              </a:rPr>
              <a:t> </a:t>
            </a:r>
            <a:r>
              <a:rPr lang="en-US" sz="4000" b="1" dirty="0">
                <a:solidFill>
                  <a:srgbClr val="00B0F0"/>
                </a:solidFill>
                <a:effectLst>
                  <a:glow rad="139700">
                    <a:schemeClr val="bg1">
                      <a:alpha val="78000"/>
                    </a:schemeClr>
                  </a:glow>
                </a:effectLst>
                <a:latin typeface="Comic Sans MS" panose="030F0702030302020204" pitchFamily="66" charset="0"/>
              </a:rPr>
              <a:t>weeks</a:t>
            </a:r>
            <a:r>
              <a:rPr lang="en-US" sz="4000" b="1" dirty="0">
                <a:solidFill>
                  <a:schemeClr val="accent5">
                    <a:lumMod val="75000"/>
                  </a:schemeClr>
                </a:solidFill>
                <a:effectLst>
                  <a:glow rad="139700">
                    <a:schemeClr val="bg1">
                      <a:alpha val="78000"/>
                    </a:schemeClr>
                  </a:glow>
                </a:effectLst>
                <a:latin typeface="Comic Sans MS" panose="030F0702030302020204" pitchFamily="66" charset="0"/>
              </a:rPr>
              <a:t> or </a:t>
            </a:r>
            <a:r>
              <a:rPr lang="en-US" sz="4000" b="1" dirty="0">
                <a:solidFill>
                  <a:schemeClr val="accent6">
                    <a:lumMod val="75000"/>
                  </a:schemeClr>
                </a:solidFill>
                <a:effectLst>
                  <a:glow rad="139700">
                    <a:schemeClr val="bg1">
                      <a:alpha val="78000"/>
                    </a:schemeClr>
                  </a:glow>
                </a:effectLst>
                <a:latin typeface="Comic Sans MS" panose="030F0702030302020204" pitchFamily="66" charset="0"/>
              </a:rPr>
              <a:t>months</a:t>
            </a:r>
            <a:r>
              <a:rPr lang="en-US" sz="4000" b="1" dirty="0">
                <a:solidFill>
                  <a:schemeClr val="accent5">
                    <a:lumMod val="75000"/>
                  </a:schemeClr>
                </a:solidFill>
                <a:effectLst>
                  <a:glow rad="139700">
                    <a:schemeClr val="bg1">
                      <a:alpha val="78000"/>
                    </a:schemeClr>
                  </a:glow>
                </a:effectLst>
                <a:latin typeface="Comic Sans MS" panose="030F0702030302020204" pitchFamily="66" charset="0"/>
              </a:rPr>
              <a:t> to fit their calendar count? </a:t>
            </a:r>
          </a:p>
        </p:txBody>
      </p:sp>
    </p:spTree>
    <p:extLst>
      <p:ext uri="{BB962C8B-B14F-4D97-AF65-F5344CB8AC3E}">
        <p14:creationId xmlns:p14="http://schemas.microsoft.com/office/powerpoint/2010/main" val="380208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26" presetClass="entr" presetSubtype="0"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80">
                                          <p:stCondLst>
                                            <p:cond delay="0"/>
                                          </p:stCondLst>
                                        </p:cTn>
                                        <p:tgtEl>
                                          <p:spTgt spid="10"/>
                                        </p:tgtEl>
                                      </p:cBhvr>
                                    </p:animEffect>
                                    <p:anim calcmode="lin" valueType="num">
                                      <p:cBhvr>
                                        <p:cTn id="1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7" dur="26">
                                          <p:stCondLst>
                                            <p:cond delay="650"/>
                                          </p:stCondLst>
                                        </p:cTn>
                                        <p:tgtEl>
                                          <p:spTgt spid="10"/>
                                        </p:tgtEl>
                                      </p:cBhvr>
                                      <p:to x="100000" y="60000"/>
                                    </p:animScale>
                                    <p:animScale>
                                      <p:cBhvr>
                                        <p:cTn id="18" dur="166" decel="50000">
                                          <p:stCondLst>
                                            <p:cond delay="676"/>
                                          </p:stCondLst>
                                        </p:cTn>
                                        <p:tgtEl>
                                          <p:spTgt spid="10"/>
                                        </p:tgtEl>
                                      </p:cBhvr>
                                      <p:to x="100000" y="100000"/>
                                    </p:animScale>
                                    <p:animScale>
                                      <p:cBhvr>
                                        <p:cTn id="19" dur="26">
                                          <p:stCondLst>
                                            <p:cond delay="1312"/>
                                          </p:stCondLst>
                                        </p:cTn>
                                        <p:tgtEl>
                                          <p:spTgt spid="10"/>
                                        </p:tgtEl>
                                      </p:cBhvr>
                                      <p:to x="100000" y="80000"/>
                                    </p:animScale>
                                    <p:animScale>
                                      <p:cBhvr>
                                        <p:cTn id="20" dur="166" decel="50000">
                                          <p:stCondLst>
                                            <p:cond delay="1338"/>
                                          </p:stCondLst>
                                        </p:cTn>
                                        <p:tgtEl>
                                          <p:spTgt spid="10"/>
                                        </p:tgtEl>
                                      </p:cBhvr>
                                      <p:to x="100000" y="100000"/>
                                    </p:animScale>
                                    <p:animScale>
                                      <p:cBhvr>
                                        <p:cTn id="21" dur="26">
                                          <p:stCondLst>
                                            <p:cond delay="1642"/>
                                          </p:stCondLst>
                                        </p:cTn>
                                        <p:tgtEl>
                                          <p:spTgt spid="10"/>
                                        </p:tgtEl>
                                      </p:cBhvr>
                                      <p:to x="100000" y="90000"/>
                                    </p:animScale>
                                    <p:animScale>
                                      <p:cBhvr>
                                        <p:cTn id="22" dur="166" decel="50000">
                                          <p:stCondLst>
                                            <p:cond delay="1668"/>
                                          </p:stCondLst>
                                        </p:cTn>
                                        <p:tgtEl>
                                          <p:spTgt spid="10"/>
                                        </p:tgtEl>
                                      </p:cBhvr>
                                      <p:to x="100000" y="100000"/>
                                    </p:animScale>
                                    <p:animScale>
                                      <p:cBhvr>
                                        <p:cTn id="23" dur="26">
                                          <p:stCondLst>
                                            <p:cond delay="1808"/>
                                          </p:stCondLst>
                                        </p:cTn>
                                        <p:tgtEl>
                                          <p:spTgt spid="10"/>
                                        </p:tgtEl>
                                      </p:cBhvr>
                                      <p:to x="100000" y="95000"/>
                                    </p:animScale>
                                    <p:animScale>
                                      <p:cBhvr>
                                        <p:cTn id="24" dur="166" decel="50000">
                                          <p:stCondLst>
                                            <p:cond delay="1834"/>
                                          </p:stCondLst>
                                        </p:cTn>
                                        <p:tgtEl>
                                          <p:spTgt spid="10"/>
                                        </p:tgtEl>
                                      </p:cBhvr>
                                      <p:to x="100000" y="100000"/>
                                    </p:animScale>
                                  </p:childTnLst>
                                </p:cTn>
                              </p:par>
                            </p:childTnLst>
                          </p:cTn>
                        </p:par>
                        <p:par>
                          <p:cTn id="25" fill="hold">
                            <p:stCondLst>
                              <p:cond delay="3250"/>
                            </p:stCondLst>
                            <p:childTnLst>
                              <p:par>
                                <p:cTn id="26" presetID="16" presetClass="entr" presetSubtype="21" fill="hold" grpId="0" nodeType="afterEffect">
                                  <p:stCondLst>
                                    <p:cond delay="250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1"/>
          <p:cNvSpPr txBox="1">
            <a:spLocks/>
          </p:cNvSpPr>
          <p:nvPr/>
        </p:nvSpPr>
        <p:spPr>
          <a:xfrm>
            <a:off x="11696699" y="6439478"/>
            <a:ext cx="436425" cy="365125"/>
          </a:xfrm>
          <a:prstGeom prst="rect">
            <a:avLst/>
          </a:prstGeom>
          <a:noFill/>
          <a:scene3d>
            <a:camera prst="orthographicFront"/>
            <a:lightRig rig="threePt" dir="t"/>
          </a:scene3d>
          <a:sp3d>
            <a:bevelT w="165100" prst="coolSlan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555D82-D20F-4DB7-B3E9-7B7EAC2F87A9}" type="slidenum">
              <a:rPr lang="en-US" b="1" smtClean="0">
                <a:solidFill>
                  <a:schemeClr val="tx1"/>
                </a:solidFill>
              </a:rPr>
              <a:pPr algn="ctr"/>
              <a:t>7</a:t>
            </a:fld>
            <a:endParaRPr lang="en-US" b="1" dirty="0">
              <a:solidFill>
                <a:schemeClr val="tx1"/>
              </a:solidFill>
            </a:endParaRPr>
          </a:p>
        </p:txBody>
      </p:sp>
      <p:sp>
        <p:nvSpPr>
          <p:cNvPr id="7" name="TextBox 6">
            <a:extLst>
              <a:ext uri="{FF2B5EF4-FFF2-40B4-BE49-F238E27FC236}">
                <a16:creationId xmlns:a16="http://schemas.microsoft.com/office/drawing/2014/main" id="{9628E365-A763-7302-02FF-005765344100}"/>
              </a:ext>
            </a:extLst>
          </p:cNvPr>
          <p:cNvSpPr txBox="1"/>
          <p:nvPr/>
        </p:nvSpPr>
        <p:spPr>
          <a:xfrm>
            <a:off x="741640" y="303868"/>
            <a:ext cx="4211033" cy="2554545"/>
          </a:xfrm>
          <a:prstGeom prst="rect">
            <a:avLst/>
          </a:prstGeom>
          <a:noFill/>
        </p:spPr>
        <p:txBody>
          <a:bodyPr wrap="square">
            <a:spAutoFit/>
            <a:scene3d>
              <a:camera prst="orthographicFront"/>
              <a:lightRig rig="threePt" dir="t"/>
            </a:scene3d>
            <a:sp3d extrusionH="57150">
              <a:bevelT w="82550" h="38100" prst="coolSlant"/>
            </a:sp3d>
          </a:bodyPr>
          <a:lstStyle/>
          <a:p>
            <a:pPr algn="l"/>
            <a:r>
              <a:rPr lang="en-US" sz="8000" b="1" dirty="0">
                <a:ln>
                  <a:solidFill>
                    <a:schemeClr val="accent6">
                      <a:lumMod val="60000"/>
                      <a:lumOff val="40000"/>
                    </a:schemeClr>
                  </a:solidFill>
                </a:ln>
                <a:solidFill>
                  <a:schemeClr val="accent6">
                    <a:lumMod val="50000"/>
                  </a:schemeClr>
                </a:solidFill>
                <a:effectLst>
                  <a:glow rad="127000">
                    <a:schemeClr val="accent4">
                      <a:lumMod val="20000"/>
                      <a:lumOff val="80000"/>
                    </a:schemeClr>
                  </a:glow>
                  <a:outerShdw blurRad="60007" dist="310007" dir="7680000" sy="30000" kx="1300200" algn="ctr" rotWithShape="0">
                    <a:prstClr val="black">
                      <a:alpha val="32000"/>
                    </a:prstClr>
                  </a:outerShdw>
                </a:effectLst>
                <a:latin typeface="Blackadder ITC" panose="04020505051007020D02" pitchFamily="82" charset="0"/>
                <a:cs typeface="Aharoni" panose="02010803020104030203" pitchFamily="2" charset="-79"/>
              </a:rPr>
              <a:t>Lunar</a:t>
            </a:r>
            <a:r>
              <a:rPr lang="en-US" sz="8000" dirty="0">
                <a:ln>
                  <a:solidFill>
                    <a:schemeClr val="accent6">
                      <a:lumMod val="60000"/>
                      <a:lumOff val="40000"/>
                    </a:schemeClr>
                  </a:solidFill>
                </a:ln>
                <a:solidFill>
                  <a:schemeClr val="accent6">
                    <a:lumMod val="50000"/>
                  </a:schemeClr>
                </a:solidFill>
                <a:effectLst>
                  <a:glow rad="127000">
                    <a:schemeClr val="accent4">
                      <a:lumMod val="20000"/>
                      <a:lumOff val="80000"/>
                    </a:schemeClr>
                  </a:glow>
                  <a:outerShdw blurRad="60007" dist="310007" dir="7680000" sy="30000" kx="1300200" algn="ctr" rotWithShape="0">
                    <a:prstClr val="black">
                      <a:alpha val="32000"/>
                    </a:prstClr>
                  </a:outerShdw>
                </a:effectLst>
                <a:latin typeface="Blackadder ITC" panose="04020505051007020D02" pitchFamily="82" charset="0"/>
                <a:cs typeface="Aharoni" panose="02010803020104030203" pitchFamily="2" charset="-79"/>
              </a:rPr>
              <a:t> </a:t>
            </a:r>
          </a:p>
          <a:p>
            <a:pPr algn="l"/>
            <a:r>
              <a:rPr lang="en-US" sz="8000" b="1" dirty="0">
                <a:ln>
                  <a:solidFill>
                    <a:schemeClr val="accent6">
                      <a:lumMod val="60000"/>
                      <a:lumOff val="40000"/>
                    </a:schemeClr>
                  </a:solidFill>
                </a:ln>
                <a:solidFill>
                  <a:schemeClr val="accent6">
                    <a:lumMod val="50000"/>
                  </a:schemeClr>
                </a:solidFill>
                <a:effectLst>
                  <a:glow rad="127000">
                    <a:schemeClr val="accent4">
                      <a:lumMod val="20000"/>
                      <a:lumOff val="80000"/>
                    </a:schemeClr>
                  </a:glow>
                  <a:outerShdw blurRad="60007" dist="310007" dir="7680000" sy="30000" kx="1300200" algn="ctr" rotWithShape="0">
                    <a:prstClr val="black">
                      <a:alpha val="32000"/>
                    </a:prstClr>
                  </a:outerShdw>
                </a:effectLst>
                <a:latin typeface="Blackadder ITC" panose="04020505051007020D02" pitchFamily="82" charset="0"/>
                <a:cs typeface="Aharoni" panose="02010803020104030203" pitchFamily="2" charset="-79"/>
              </a:rPr>
              <a:t>Calendars</a:t>
            </a:r>
          </a:p>
        </p:txBody>
      </p:sp>
      <p:sp>
        <p:nvSpPr>
          <p:cNvPr id="9" name="TextBox 8">
            <a:extLst>
              <a:ext uri="{FF2B5EF4-FFF2-40B4-BE49-F238E27FC236}">
                <a16:creationId xmlns:a16="http://schemas.microsoft.com/office/drawing/2014/main" id="{00508D20-ECFF-1F9A-9278-8781691E0873}"/>
              </a:ext>
            </a:extLst>
          </p:cNvPr>
          <p:cNvSpPr txBox="1"/>
          <p:nvPr/>
        </p:nvSpPr>
        <p:spPr>
          <a:xfrm>
            <a:off x="2947277" y="5671242"/>
            <a:ext cx="9871647" cy="1200329"/>
          </a:xfrm>
          <a:prstGeom prst="rect">
            <a:avLst/>
          </a:prstGeom>
          <a:noFill/>
          <a:effectLst>
            <a:glow rad="127000">
              <a:schemeClr val="accent2"/>
            </a:glow>
          </a:effectLst>
        </p:spPr>
        <p:txBody>
          <a:bodyPr wrap="square">
            <a:spAutoFit/>
            <a:scene3d>
              <a:camera prst="orthographicFront"/>
              <a:lightRig rig="threePt" dir="t"/>
            </a:scene3d>
            <a:sp3d extrusionH="57150">
              <a:bevelT w="82550" h="38100" prst="coolSlant"/>
            </a:sp3d>
          </a:bodyPr>
          <a:lstStyle/>
          <a:p>
            <a:pPr algn="l"/>
            <a:r>
              <a:rPr lang="en-US" sz="6000" b="1" dirty="0">
                <a:ln>
                  <a:solidFill>
                    <a:schemeClr val="accent6">
                      <a:lumMod val="50000"/>
                    </a:schemeClr>
                  </a:solidFill>
                </a:ln>
                <a:solidFill>
                  <a:srgbClr val="00B050"/>
                </a:solidFill>
                <a:effectLst>
                  <a:glow rad="228600">
                    <a:schemeClr val="accent2">
                      <a:satMod val="175000"/>
                      <a:alpha val="40000"/>
                    </a:schemeClr>
                  </a:glow>
                  <a:outerShdw blurRad="60007" dist="310007" dir="7680000" sy="30000" kx="1300200" algn="ctr" rotWithShape="0">
                    <a:prstClr val="black">
                      <a:alpha val="32000"/>
                    </a:prstClr>
                  </a:outerShdw>
                </a:effectLst>
                <a:latin typeface="Gigi" panose="04040504061007020D02" pitchFamily="82" charset="0"/>
                <a:cs typeface="Aharoni" panose="02010803020104030203" pitchFamily="2" charset="-79"/>
              </a:rPr>
              <a:t>Do Barley Calendars         </a:t>
            </a:r>
            <a:r>
              <a:rPr lang="en-US" sz="7200" b="1" dirty="0">
                <a:ln>
                  <a:solidFill>
                    <a:schemeClr val="accent6">
                      <a:lumMod val="50000"/>
                    </a:schemeClr>
                  </a:solidFill>
                </a:ln>
                <a:solidFill>
                  <a:srgbClr val="00B050"/>
                </a:solidFill>
                <a:effectLst>
                  <a:glow rad="228600">
                    <a:schemeClr val="accent2">
                      <a:satMod val="175000"/>
                      <a:alpha val="40000"/>
                    </a:schemeClr>
                  </a:glow>
                  <a:outerShdw blurRad="60007" dist="310007" dir="7680000" sy="30000" kx="1300200" algn="ctr" rotWithShape="0">
                    <a:prstClr val="black">
                      <a:alpha val="32000"/>
                    </a:prstClr>
                  </a:outerShdw>
                </a:effectLst>
                <a:latin typeface="Gigi" panose="04040504061007020D02" pitchFamily="82" charset="0"/>
                <a:cs typeface="Aharoni" panose="02010803020104030203" pitchFamily="2" charset="-79"/>
              </a:rPr>
              <a:t>? </a:t>
            </a:r>
            <a:endParaRPr lang="en-US" sz="6000" b="1" dirty="0">
              <a:ln>
                <a:solidFill>
                  <a:schemeClr val="accent6">
                    <a:lumMod val="50000"/>
                  </a:schemeClr>
                </a:solidFill>
              </a:ln>
              <a:solidFill>
                <a:srgbClr val="00B050"/>
              </a:solidFill>
              <a:effectLst>
                <a:glow rad="228600">
                  <a:schemeClr val="accent2">
                    <a:satMod val="175000"/>
                    <a:alpha val="40000"/>
                  </a:schemeClr>
                </a:glow>
                <a:outerShdw blurRad="60007" dist="310007" dir="7680000" sy="30000" kx="1300200" algn="ctr" rotWithShape="0">
                  <a:prstClr val="black">
                    <a:alpha val="32000"/>
                  </a:prstClr>
                </a:outerShdw>
              </a:effectLst>
              <a:latin typeface="Gigi" panose="04040504061007020D02" pitchFamily="82" charset="0"/>
              <a:cs typeface="Aharoni" panose="02010803020104030203" pitchFamily="2" charset="-79"/>
            </a:endParaRPr>
          </a:p>
        </p:txBody>
      </p:sp>
      <p:grpSp>
        <p:nvGrpSpPr>
          <p:cNvPr id="22" name="Group 21">
            <a:extLst>
              <a:ext uri="{FF2B5EF4-FFF2-40B4-BE49-F238E27FC236}">
                <a16:creationId xmlns:a16="http://schemas.microsoft.com/office/drawing/2014/main" id="{9FE4AF1A-4C93-D993-FAF6-AEF9896B8E1B}"/>
              </a:ext>
            </a:extLst>
          </p:cNvPr>
          <p:cNvGrpSpPr/>
          <p:nvPr/>
        </p:nvGrpSpPr>
        <p:grpSpPr>
          <a:xfrm>
            <a:off x="6201664" y="1804650"/>
            <a:ext cx="2572240" cy="1053423"/>
            <a:chOff x="6201664" y="1804650"/>
            <a:chExt cx="2572240" cy="1053423"/>
          </a:xfrm>
        </p:grpSpPr>
        <p:sp>
          <p:nvSpPr>
            <p:cNvPr id="12" name="TextBox 11">
              <a:extLst>
                <a:ext uri="{FF2B5EF4-FFF2-40B4-BE49-F238E27FC236}">
                  <a16:creationId xmlns:a16="http://schemas.microsoft.com/office/drawing/2014/main" id="{D774A725-C961-093C-835B-CB07B5AC7E68}"/>
                </a:ext>
              </a:extLst>
            </p:cNvPr>
            <p:cNvSpPr txBox="1"/>
            <p:nvPr/>
          </p:nvSpPr>
          <p:spPr>
            <a:xfrm>
              <a:off x="6201664" y="1842410"/>
              <a:ext cx="2572240" cy="1015663"/>
            </a:xfrm>
            <a:prstGeom prst="rect">
              <a:avLst/>
            </a:prstGeom>
            <a:noFill/>
          </p:spPr>
          <p:txBody>
            <a:bodyPr wrap="square">
              <a:spAutoFit/>
              <a:scene3d>
                <a:camera prst="orthographicFront"/>
                <a:lightRig rig="threePt" dir="t"/>
              </a:scene3d>
              <a:sp3d extrusionH="57150">
                <a:bevelT w="82550" h="38100" prst="coolSlant"/>
              </a:sp3d>
            </a:bodyPr>
            <a:lstStyle/>
            <a:p>
              <a:pPr algn="l"/>
              <a:r>
                <a:rPr lang="en-US" sz="6000" b="1" dirty="0">
                  <a:ln>
                    <a:solidFill>
                      <a:srgbClr val="C00000"/>
                    </a:solidFill>
                  </a:ln>
                  <a:solidFill>
                    <a:schemeClr val="bg1"/>
                  </a:solidFill>
                  <a:effectLst>
                    <a:glow rad="177800">
                      <a:schemeClr val="accent6">
                        <a:lumMod val="60000"/>
                        <a:lumOff val="40000"/>
                      </a:schemeClr>
                    </a:glow>
                    <a:outerShdw blurRad="60007" dist="310007" dir="7680000" sy="30000" kx="1300200" algn="ctr" rotWithShape="0">
                      <a:prstClr val="black">
                        <a:alpha val="32000"/>
                      </a:prstClr>
                    </a:outerShdw>
                  </a:effectLst>
                  <a:latin typeface="Harrington" panose="04040505050A02020702" pitchFamily="82" charset="0"/>
                  <a:cs typeface="Aharoni" panose="02010803020104030203" pitchFamily="2" charset="-79"/>
                </a:rPr>
                <a:t>Enoch</a:t>
              </a:r>
              <a:endParaRPr lang="en-US" sz="3200" b="1" dirty="0">
                <a:ln>
                  <a:solidFill>
                    <a:srgbClr val="C00000"/>
                  </a:solidFill>
                </a:ln>
                <a:solidFill>
                  <a:schemeClr val="bg1"/>
                </a:solidFill>
                <a:effectLst>
                  <a:glow rad="177800">
                    <a:schemeClr val="accent6">
                      <a:lumMod val="60000"/>
                      <a:lumOff val="40000"/>
                    </a:schemeClr>
                  </a:glow>
                  <a:outerShdw blurRad="60007" dist="310007" dir="7680000" sy="30000" kx="1300200" algn="ctr" rotWithShape="0">
                    <a:prstClr val="black">
                      <a:alpha val="32000"/>
                    </a:prstClr>
                  </a:outerShdw>
                </a:effectLst>
                <a:latin typeface="Harrington" panose="04040505050A02020702" pitchFamily="82" charset="0"/>
                <a:cs typeface="Aharoni" panose="02010803020104030203" pitchFamily="2" charset="-79"/>
              </a:endParaRPr>
            </a:p>
          </p:txBody>
        </p:sp>
        <p:sp>
          <p:nvSpPr>
            <p:cNvPr id="11" name="TextBox 10">
              <a:extLst>
                <a:ext uri="{FF2B5EF4-FFF2-40B4-BE49-F238E27FC236}">
                  <a16:creationId xmlns:a16="http://schemas.microsoft.com/office/drawing/2014/main" id="{354D8309-4A5C-414C-96B7-0D67D9B8FB53}"/>
                </a:ext>
              </a:extLst>
            </p:cNvPr>
            <p:cNvSpPr txBox="1"/>
            <p:nvPr/>
          </p:nvSpPr>
          <p:spPr>
            <a:xfrm>
              <a:off x="6208249" y="1804650"/>
              <a:ext cx="2394732" cy="1015663"/>
            </a:xfrm>
            <a:prstGeom prst="rect">
              <a:avLst/>
            </a:prstGeom>
            <a:noFill/>
          </p:spPr>
          <p:txBody>
            <a:bodyPr wrap="square">
              <a:spAutoFit/>
              <a:scene3d>
                <a:camera prst="orthographicFront"/>
                <a:lightRig rig="threePt" dir="t"/>
              </a:scene3d>
              <a:sp3d extrusionH="57150">
                <a:bevelT w="82550" h="38100" prst="coolSlant"/>
              </a:sp3d>
            </a:bodyPr>
            <a:lstStyle/>
            <a:p>
              <a:pPr algn="l"/>
              <a:r>
                <a:rPr lang="en-US" sz="6000" b="1" dirty="0">
                  <a:ln>
                    <a:solidFill>
                      <a:srgbClr val="C00000"/>
                    </a:solidFill>
                  </a:ln>
                  <a:solidFill>
                    <a:srgbClr val="FF0000"/>
                  </a:solidFill>
                  <a:effectLst>
                    <a:outerShdw blurRad="60007" dist="310007" dir="7680000" sy="30000" kx="1300200" algn="ctr" rotWithShape="0">
                      <a:prstClr val="black">
                        <a:alpha val="32000"/>
                      </a:prstClr>
                    </a:outerShdw>
                  </a:effectLst>
                  <a:latin typeface="Harrington" panose="04040505050A02020702" pitchFamily="82" charset="0"/>
                  <a:cs typeface="Aharoni" panose="02010803020104030203" pitchFamily="2" charset="-79"/>
                </a:rPr>
                <a:t>Enoch</a:t>
              </a:r>
              <a:endParaRPr lang="en-US" sz="3200" b="1" dirty="0">
                <a:ln>
                  <a:solidFill>
                    <a:srgbClr val="C00000"/>
                  </a:solidFill>
                </a:ln>
                <a:solidFill>
                  <a:srgbClr val="FF0000"/>
                </a:solidFill>
                <a:effectLst>
                  <a:outerShdw blurRad="60007" dist="310007" dir="7680000" sy="30000" kx="1300200" algn="ctr" rotWithShape="0">
                    <a:prstClr val="black">
                      <a:alpha val="32000"/>
                    </a:prstClr>
                  </a:outerShdw>
                </a:effectLst>
                <a:latin typeface="Harrington" panose="04040505050A02020702" pitchFamily="82" charset="0"/>
                <a:cs typeface="Aharoni" panose="02010803020104030203" pitchFamily="2" charset="-79"/>
              </a:endParaRPr>
            </a:p>
          </p:txBody>
        </p:sp>
      </p:grpSp>
      <p:sp>
        <p:nvSpPr>
          <p:cNvPr id="8" name="TextBox 7">
            <a:extLst>
              <a:ext uri="{FF2B5EF4-FFF2-40B4-BE49-F238E27FC236}">
                <a16:creationId xmlns:a16="http://schemas.microsoft.com/office/drawing/2014/main" id="{7A0B785F-799C-6ABA-41DF-BE2640ECE111}"/>
              </a:ext>
            </a:extLst>
          </p:cNvPr>
          <p:cNvSpPr txBox="1"/>
          <p:nvPr/>
        </p:nvSpPr>
        <p:spPr>
          <a:xfrm rot="20640000">
            <a:off x="-3189" y="3929374"/>
            <a:ext cx="3949297" cy="2431435"/>
          </a:xfrm>
          <a:prstGeom prst="rect">
            <a:avLst/>
          </a:prstGeom>
          <a:noFill/>
        </p:spPr>
        <p:txBody>
          <a:bodyPr wrap="square">
            <a:spAutoFit/>
            <a:scene3d>
              <a:camera prst="orthographicFront"/>
              <a:lightRig rig="threePt" dir="t"/>
            </a:scene3d>
            <a:sp3d extrusionH="57150">
              <a:bevelT h="25400" prst="softRound"/>
            </a:sp3d>
          </a:bodyPr>
          <a:lstStyle/>
          <a:p>
            <a:pPr algn="ctr"/>
            <a:r>
              <a:rPr lang="en-US" sz="6000" b="1" dirty="0">
                <a:ln w="38100">
                  <a:solidFill>
                    <a:schemeClr val="accent4">
                      <a:lumMod val="50000"/>
                    </a:schemeClr>
                  </a:solidFill>
                </a:ln>
                <a:solidFill>
                  <a:schemeClr val="accent4"/>
                </a:solidFill>
                <a:effectLst>
                  <a:glow rad="127000">
                    <a:schemeClr val="accent2">
                      <a:lumMod val="75000"/>
                      <a:alpha val="75000"/>
                    </a:schemeClr>
                  </a:glow>
                  <a:outerShdw blurRad="60007" dist="200025" dir="15000000" sy="30000" kx="-1800000" algn="bl" rotWithShape="0">
                    <a:prstClr val="black">
                      <a:alpha val="32000"/>
                    </a:prstClr>
                  </a:outerShdw>
                </a:effectLst>
                <a:latin typeface="Bauhaus 93" panose="04030905020B02020C02" pitchFamily="82" charset="0"/>
                <a:cs typeface="Aharoni" panose="02010803020104030203" pitchFamily="2" charset="-79"/>
              </a:rPr>
              <a:t>Solar</a:t>
            </a:r>
            <a:r>
              <a:rPr lang="en-US" sz="6000" b="1" dirty="0">
                <a:ln w="38100">
                  <a:solidFill>
                    <a:schemeClr val="accent4">
                      <a:lumMod val="50000"/>
                    </a:schemeClr>
                  </a:solidFill>
                </a:ln>
                <a:solidFill>
                  <a:schemeClr val="accent4"/>
                </a:solidFill>
                <a:effectLst>
                  <a:glow rad="127000">
                    <a:schemeClr val="accent2">
                      <a:lumMod val="75000"/>
                      <a:alpha val="75000"/>
                    </a:schemeClr>
                  </a:glow>
                </a:effectLst>
                <a:latin typeface="Bauhaus 93" panose="04030905020B02020C02" pitchFamily="82" charset="0"/>
                <a:cs typeface="Aharoni" panose="02010803020104030203" pitchFamily="2" charset="-79"/>
              </a:rPr>
              <a:t> </a:t>
            </a:r>
            <a:br>
              <a:rPr lang="en-US" sz="6000" b="1" dirty="0">
                <a:ln w="38100">
                  <a:solidFill>
                    <a:schemeClr val="accent4">
                      <a:lumMod val="50000"/>
                    </a:schemeClr>
                  </a:solidFill>
                </a:ln>
                <a:solidFill>
                  <a:schemeClr val="accent4"/>
                </a:solidFill>
                <a:effectLst>
                  <a:glow rad="127000">
                    <a:schemeClr val="accent2">
                      <a:lumMod val="75000"/>
                      <a:alpha val="75000"/>
                    </a:schemeClr>
                  </a:glow>
                </a:effectLst>
                <a:latin typeface="Bauhaus 93" panose="04030905020B02020C02" pitchFamily="82" charset="0"/>
                <a:cs typeface="Aharoni" panose="02010803020104030203" pitchFamily="2" charset="-79"/>
              </a:rPr>
            </a:br>
            <a:r>
              <a:rPr lang="en-US" sz="6000" b="1" dirty="0">
                <a:ln w="38100">
                  <a:solidFill>
                    <a:schemeClr val="accent4">
                      <a:lumMod val="50000"/>
                    </a:schemeClr>
                  </a:solidFill>
                </a:ln>
                <a:solidFill>
                  <a:schemeClr val="accent4"/>
                </a:solidFill>
                <a:effectLst>
                  <a:glow rad="127000">
                    <a:schemeClr val="accent2">
                      <a:lumMod val="75000"/>
                      <a:alpha val="75000"/>
                    </a:schemeClr>
                  </a:glow>
                  <a:outerShdw blurRad="60007" dist="200025" dir="15000000" sy="30000" kx="-1800000" algn="bl" rotWithShape="0">
                    <a:prstClr val="black">
                      <a:alpha val="32000"/>
                    </a:prstClr>
                  </a:outerShdw>
                </a:effectLst>
                <a:latin typeface="Bauhaus 93" panose="04030905020B02020C02" pitchFamily="82" charset="0"/>
                <a:cs typeface="Aharoni" panose="02010803020104030203" pitchFamily="2" charset="-79"/>
              </a:rPr>
              <a:t>Calendars</a:t>
            </a:r>
            <a:endParaRPr lang="en-US" sz="3200" b="1" dirty="0">
              <a:ln w="38100">
                <a:solidFill>
                  <a:schemeClr val="accent4">
                    <a:lumMod val="50000"/>
                  </a:schemeClr>
                </a:solidFill>
              </a:ln>
              <a:solidFill>
                <a:schemeClr val="accent4"/>
              </a:solidFill>
              <a:effectLst>
                <a:glow rad="127000">
                  <a:schemeClr val="accent2">
                    <a:lumMod val="75000"/>
                    <a:alpha val="75000"/>
                  </a:schemeClr>
                </a:glow>
                <a:outerShdw blurRad="60007" dist="200025" dir="15000000" sy="30000" kx="-1800000" algn="bl" rotWithShape="0">
                  <a:prstClr val="black">
                    <a:alpha val="32000"/>
                  </a:prstClr>
                </a:outerShdw>
              </a:effectLst>
              <a:latin typeface="Bauhaus 93" panose="04030905020B02020C02" pitchFamily="82" charset="0"/>
              <a:cs typeface="Aharoni" panose="02010803020104030203" pitchFamily="2" charset="-79"/>
            </a:endParaRPr>
          </a:p>
          <a:p>
            <a:pPr algn="l"/>
            <a:endParaRPr lang="en-US" sz="3200" dirty="0">
              <a:ln w="38100">
                <a:solidFill>
                  <a:schemeClr val="accent4">
                    <a:lumMod val="50000"/>
                  </a:schemeClr>
                </a:solidFill>
              </a:ln>
              <a:solidFill>
                <a:srgbClr val="E6CD93"/>
              </a:solidFill>
              <a:latin typeface="Aharoni" panose="02010803020104030203" pitchFamily="2" charset="-79"/>
              <a:cs typeface="Aharoni" panose="02010803020104030203" pitchFamily="2" charset="-79"/>
            </a:endParaRPr>
          </a:p>
        </p:txBody>
      </p:sp>
      <p:sp>
        <p:nvSpPr>
          <p:cNvPr id="13" name="TextBox 12">
            <a:extLst>
              <a:ext uri="{FF2B5EF4-FFF2-40B4-BE49-F238E27FC236}">
                <a16:creationId xmlns:a16="http://schemas.microsoft.com/office/drawing/2014/main" id="{1DD65DE2-3132-768B-1675-92FDDF438A7F}"/>
              </a:ext>
            </a:extLst>
          </p:cNvPr>
          <p:cNvSpPr txBox="1"/>
          <p:nvPr/>
        </p:nvSpPr>
        <p:spPr>
          <a:xfrm>
            <a:off x="4967681" y="171440"/>
            <a:ext cx="6228406" cy="1569660"/>
          </a:xfrm>
          <a:prstGeom prst="rect">
            <a:avLst/>
          </a:prstGeom>
          <a:noFill/>
        </p:spPr>
        <p:txBody>
          <a:bodyPr wrap="square">
            <a:spAutoFit/>
            <a:scene3d>
              <a:camera prst="orthographicFront"/>
              <a:lightRig rig="threePt" dir="t"/>
            </a:scene3d>
            <a:sp3d extrusionH="57150">
              <a:bevelT w="82550" h="38100" prst="coolSlant"/>
            </a:sp3d>
          </a:bodyPr>
          <a:lstStyle/>
          <a:p>
            <a:pPr algn="ctr"/>
            <a:r>
              <a:rPr lang="en-US" sz="3200" b="1" dirty="0">
                <a:ln>
                  <a:solidFill>
                    <a:srgbClr val="660033"/>
                  </a:solidFill>
                </a:ln>
                <a:blipFill>
                  <a:blip r:embed="rId4"/>
                  <a:tile tx="0" ty="0" sx="100000" sy="100000" flip="none" algn="tl"/>
                </a:blipFill>
                <a:effectLst>
                  <a:glow rad="228600">
                    <a:schemeClr val="bg1">
                      <a:alpha val="71000"/>
                    </a:schemeClr>
                  </a:glow>
                  <a:outerShdw blurRad="60007" dir="1500000" sy="-30000" kx="800400" algn="bl" rotWithShape="0">
                    <a:prstClr val="black">
                      <a:alpha val="20000"/>
                    </a:prstClr>
                  </a:outerShdw>
                </a:effectLst>
                <a:latin typeface="Goudy Stout" panose="0202090407030B020401" pitchFamily="18" charset="0"/>
                <a:cs typeface="Aharoni" panose="02010803020104030203" pitchFamily="2" charset="-79"/>
              </a:rPr>
              <a:t>All Dead Sea Scroll Calendars </a:t>
            </a:r>
          </a:p>
        </p:txBody>
      </p:sp>
      <p:sp>
        <p:nvSpPr>
          <p:cNvPr id="14" name="TextBox 13">
            <a:extLst>
              <a:ext uri="{FF2B5EF4-FFF2-40B4-BE49-F238E27FC236}">
                <a16:creationId xmlns:a16="http://schemas.microsoft.com/office/drawing/2014/main" id="{EDF7F468-AC20-21E2-CC11-E36135E34278}"/>
              </a:ext>
            </a:extLst>
          </p:cNvPr>
          <p:cNvSpPr txBox="1"/>
          <p:nvPr/>
        </p:nvSpPr>
        <p:spPr>
          <a:xfrm>
            <a:off x="6081309" y="3012320"/>
            <a:ext cx="2651852" cy="1107996"/>
          </a:xfrm>
          <a:prstGeom prst="rect">
            <a:avLst/>
          </a:prstGeom>
          <a:noFill/>
        </p:spPr>
        <p:txBody>
          <a:bodyPr wrap="square">
            <a:spAutoFit/>
            <a:scene3d>
              <a:camera prst="isometricOffAxis1Right"/>
              <a:lightRig rig="threePt" dir="t"/>
            </a:scene3d>
            <a:sp3d extrusionH="57150">
              <a:bevelT w="82550" h="38100" prst="coolSlant"/>
            </a:sp3d>
          </a:bodyPr>
          <a:lstStyle/>
          <a:p>
            <a:pPr algn="l"/>
            <a:r>
              <a:rPr lang="en-US" sz="6600" b="1" dirty="0">
                <a:ln>
                  <a:solidFill>
                    <a:schemeClr val="accent4">
                      <a:lumMod val="40000"/>
                      <a:lumOff val="60000"/>
                    </a:schemeClr>
                  </a:solidFill>
                </a:ln>
                <a:solidFill>
                  <a:srgbClr val="7030A0"/>
                </a:solidFill>
                <a:effectLst>
                  <a:outerShdw blurRad="60007" dist="310007" dir="7680000" sy="30000" kx="1300200" algn="ctr" rotWithShape="0">
                    <a:prstClr val="black">
                      <a:alpha val="32000"/>
                    </a:prstClr>
                  </a:outerShdw>
                </a:effectLst>
                <a:latin typeface="Forte" panose="03060902040502070203" pitchFamily="66" charset="0"/>
                <a:cs typeface="Aharoni" panose="02010803020104030203" pitchFamily="2" charset="-79"/>
              </a:rPr>
              <a:t>Zadok</a:t>
            </a:r>
            <a:endParaRPr lang="en-US" sz="3200" b="1" dirty="0">
              <a:ln>
                <a:solidFill>
                  <a:schemeClr val="accent4">
                    <a:lumMod val="40000"/>
                    <a:lumOff val="60000"/>
                  </a:schemeClr>
                </a:solidFill>
              </a:ln>
              <a:solidFill>
                <a:srgbClr val="7030A0"/>
              </a:solidFill>
              <a:effectLst>
                <a:outerShdw blurRad="60007" dist="310007" dir="7680000" sy="30000" kx="1300200" algn="ctr" rotWithShape="0">
                  <a:prstClr val="black">
                    <a:alpha val="32000"/>
                  </a:prstClr>
                </a:outerShdw>
              </a:effectLst>
              <a:latin typeface="Forte" panose="03060902040502070203" pitchFamily="66" charset="0"/>
              <a:cs typeface="Aharoni" panose="02010803020104030203" pitchFamily="2" charset="-79"/>
            </a:endParaRPr>
          </a:p>
        </p:txBody>
      </p:sp>
      <p:sp>
        <p:nvSpPr>
          <p:cNvPr id="15" name="TextBox 14">
            <a:extLst>
              <a:ext uri="{FF2B5EF4-FFF2-40B4-BE49-F238E27FC236}">
                <a16:creationId xmlns:a16="http://schemas.microsoft.com/office/drawing/2014/main" id="{18B2046F-3654-FA79-A7D7-CED9AE070E3F}"/>
              </a:ext>
            </a:extLst>
          </p:cNvPr>
          <p:cNvSpPr txBox="1"/>
          <p:nvPr/>
        </p:nvSpPr>
        <p:spPr>
          <a:xfrm>
            <a:off x="7428874" y="4270014"/>
            <a:ext cx="2690060" cy="1015663"/>
          </a:xfrm>
          <a:prstGeom prst="rect">
            <a:avLst/>
          </a:prstGeom>
          <a:noFill/>
        </p:spPr>
        <p:txBody>
          <a:bodyPr wrap="square">
            <a:prstTxWarp prst="textDeflate">
              <a:avLst/>
            </a:prstTxWarp>
            <a:spAutoFit/>
            <a:scene3d>
              <a:camera prst="orthographicFront"/>
              <a:lightRig rig="threePt" dir="t"/>
            </a:scene3d>
            <a:sp3d extrusionH="57150">
              <a:bevelT w="82550" h="38100" prst="coolSlant"/>
            </a:sp3d>
          </a:bodyPr>
          <a:lstStyle/>
          <a:p>
            <a:pPr algn="l"/>
            <a:r>
              <a:rPr lang="en-US" sz="6000" b="1" dirty="0">
                <a:ln>
                  <a:solidFill>
                    <a:schemeClr val="accent1">
                      <a:lumMod val="20000"/>
                      <a:lumOff val="80000"/>
                    </a:schemeClr>
                  </a:solidFill>
                </a:ln>
                <a:solidFill>
                  <a:srgbClr val="002060"/>
                </a:solidFill>
                <a:effectLst>
                  <a:outerShdw blurRad="60007" dist="200025" dir="15000000" sy="30000" kx="-1800000" algn="bl" rotWithShape="0">
                    <a:prstClr val="black">
                      <a:alpha val="32000"/>
                    </a:prstClr>
                  </a:outerShdw>
                </a:effectLst>
                <a:latin typeface="Brush Script MT" panose="03060802040406070304" pitchFamily="66" charset="0"/>
                <a:cs typeface="Aharoni" panose="02010803020104030203" pitchFamily="2" charset="-79"/>
              </a:rPr>
              <a:t>Essene</a:t>
            </a:r>
            <a:endParaRPr lang="en-US" sz="3200" b="1" dirty="0">
              <a:ln>
                <a:solidFill>
                  <a:schemeClr val="accent1">
                    <a:lumMod val="20000"/>
                    <a:lumOff val="80000"/>
                  </a:schemeClr>
                </a:solidFill>
              </a:ln>
              <a:solidFill>
                <a:srgbClr val="002060"/>
              </a:solidFill>
              <a:effectLst>
                <a:outerShdw blurRad="60007" dist="200025" dir="15000000" sy="30000" kx="-1800000" algn="bl" rotWithShape="0">
                  <a:prstClr val="black">
                    <a:alpha val="32000"/>
                  </a:prstClr>
                </a:outerShdw>
              </a:effectLst>
              <a:latin typeface="Brush Script MT" panose="03060802040406070304" pitchFamily="66" charset="0"/>
              <a:cs typeface="Aharoni" panose="02010803020104030203" pitchFamily="2" charset="-79"/>
            </a:endParaRPr>
          </a:p>
        </p:txBody>
      </p:sp>
      <p:pic>
        <p:nvPicPr>
          <p:cNvPr id="16" name="Picture 15">
            <a:extLst>
              <a:ext uri="{FF2B5EF4-FFF2-40B4-BE49-F238E27FC236}">
                <a16:creationId xmlns:a16="http://schemas.microsoft.com/office/drawing/2014/main" id="{C96007B8-21CC-45CD-2C0E-189034F10D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10903" y="133350"/>
            <a:ext cx="1618628" cy="1725317"/>
          </a:xfrm>
          <a:prstGeom prst="rect">
            <a:avLst/>
          </a:prstGeom>
          <a:ln>
            <a:noFill/>
          </a:ln>
          <a:effectLst>
            <a:outerShdw blurRad="190500" dist="228600" dir="2700000" algn="ctr">
              <a:srgbClr val="000000">
                <a:alpha val="30000"/>
              </a:srgbClr>
            </a:outerShdw>
            <a:reflection blurRad="6350" stA="50000" endA="300" endPos="38500" dist="50800" dir="5400000" sy="-100000" algn="bl" rotWithShape="0"/>
          </a:effectLst>
          <a:scene3d>
            <a:camera prst="orthographicFront">
              <a:rot lat="0" lon="0" rev="0"/>
            </a:camera>
            <a:lightRig rig="glow" dir="t">
              <a:rot lat="0" lon="0" rev="4800000"/>
            </a:lightRig>
          </a:scene3d>
          <a:sp3d prstMaterial="matte">
            <a:bevelT w="127000" h="63500"/>
          </a:sp3d>
        </p:spPr>
      </p:pic>
      <p:pic>
        <p:nvPicPr>
          <p:cNvPr id="17" name="Picture 16">
            <a:extLst>
              <a:ext uri="{FF2B5EF4-FFF2-40B4-BE49-F238E27FC236}">
                <a16:creationId xmlns:a16="http://schemas.microsoft.com/office/drawing/2014/main" id="{A780EF35-913A-E4F0-C52C-B938DA9A824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760000">
            <a:off x="2814092" y="2882361"/>
            <a:ext cx="1618628" cy="1725317"/>
          </a:xfrm>
          <a:prstGeom prst="rect">
            <a:avLst/>
          </a:prstGeom>
          <a:ln>
            <a:noFill/>
          </a:ln>
          <a:effectLst>
            <a:outerShdw blurRad="190500" dist="228600" dir="2700000" algn="ctr">
              <a:srgbClr val="000000">
                <a:alpha val="30000"/>
              </a:srgbClr>
            </a:outerShdw>
            <a:reflection blurRad="6350" stA="50000" endA="300" endPos="55000" dir="5400000" sy="-100000" algn="bl" rotWithShape="0"/>
          </a:effectLst>
          <a:scene3d>
            <a:camera prst="orthographicFront">
              <a:rot lat="0" lon="0" rev="0"/>
            </a:camera>
            <a:lightRig rig="glow" dir="t">
              <a:rot lat="0" lon="0" rev="4800000"/>
            </a:lightRig>
          </a:scene3d>
          <a:sp3d prstMaterial="matte">
            <a:bevelT w="127000" h="63500"/>
          </a:sp3d>
        </p:spPr>
      </p:pic>
      <p:pic>
        <p:nvPicPr>
          <p:cNvPr id="19" name="Picture 18">
            <a:extLst>
              <a:ext uri="{FF2B5EF4-FFF2-40B4-BE49-F238E27FC236}">
                <a16:creationId xmlns:a16="http://schemas.microsoft.com/office/drawing/2014/main" id="{F25380CD-0DC5-A695-BB31-38960914A71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960000">
            <a:off x="9056130" y="1904044"/>
            <a:ext cx="2532417" cy="2699337"/>
          </a:xfrm>
          <a:prstGeom prst="rect">
            <a:avLst/>
          </a:prstGeom>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pic>
      <p:pic>
        <p:nvPicPr>
          <p:cNvPr id="20" name="Picture 19">
            <a:extLst>
              <a:ext uri="{FF2B5EF4-FFF2-40B4-BE49-F238E27FC236}">
                <a16:creationId xmlns:a16="http://schemas.microsoft.com/office/drawing/2014/main" id="{EEB5B683-902B-C8FF-409F-778F8CAB755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960000">
            <a:off x="9673217" y="5251478"/>
            <a:ext cx="1264501" cy="1347848"/>
          </a:xfrm>
          <a:prstGeom prst="rect">
            <a:avLst/>
          </a:prstGeom>
          <a:ln>
            <a:noFill/>
          </a:ln>
          <a:effectLst>
            <a:outerShdw blurRad="76200" dir="13500000" sy="23000" kx="1200000" algn="br" rotWithShape="0">
              <a:prstClr val="black">
                <a:alpha val="20000"/>
              </a:prst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02986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Effect transition="in" filter="fade">
                                      <p:cBhvr>
                                        <p:cTn id="15" dur="1000"/>
                                        <p:tgtEl>
                                          <p:spTgt spid="16"/>
                                        </p:tgtEl>
                                      </p:cBhvr>
                                    </p:animEffect>
                                  </p:childTnLst>
                                </p:cTn>
                              </p:par>
                            </p:childTnLst>
                          </p:cTn>
                        </p:par>
                        <p:par>
                          <p:cTn id="16" fill="hold">
                            <p:stCondLst>
                              <p:cond delay="2000"/>
                            </p:stCondLst>
                            <p:childTnLst>
                              <p:par>
                                <p:cTn id="17" presetID="42" presetClass="entr" presetSubtype="0"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Effect transition="in" filter="fade">
                                      <p:cBhvr>
                                        <p:cTn id="27" dur="1000"/>
                                        <p:tgtEl>
                                          <p:spTgt spid="17"/>
                                        </p:tgtEl>
                                      </p:cBhvr>
                                    </p:animEffect>
                                  </p:childTnLst>
                                </p:cTn>
                              </p:par>
                            </p:childTnLst>
                          </p:cTn>
                        </p:par>
                        <p:par>
                          <p:cTn id="28" fill="hold">
                            <p:stCondLst>
                              <p:cond delay="5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53" presetClass="entr" presetSubtype="16"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fltVal val="0"/>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animEffect transition="in" filter="fade">
                                      <p:cBhvr>
                                        <p:cTn id="39" dur="1000"/>
                                        <p:tgtEl>
                                          <p:spTgt spid="19"/>
                                        </p:tgtEl>
                                      </p:cBhvr>
                                    </p:animEffect>
                                  </p:childTnLst>
                                </p:cTn>
                              </p:par>
                            </p:childTnLst>
                          </p:cTn>
                        </p:par>
                        <p:par>
                          <p:cTn id="40" fill="hold">
                            <p:stCondLst>
                              <p:cond delay="7000"/>
                            </p:stCondLst>
                            <p:childTnLst>
                              <p:par>
                                <p:cTn id="41" presetID="31" presetClass="entr" presetSubtype="0"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1000" fill="hold"/>
                                        <p:tgtEl>
                                          <p:spTgt spid="22"/>
                                        </p:tgtEl>
                                        <p:attrNameLst>
                                          <p:attrName>ppt_w</p:attrName>
                                        </p:attrNameLst>
                                      </p:cBhvr>
                                      <p:tavLst>
                                        <p:tav tm="0">
                                          <p:val>
                                            <p:fltVal val="0"/>
                                          </p:val>
                                        </p:tav>
                                        <p:tav tm="100000">
                                          <p:val>
                                            <p:strVal val="#ppt_w"/>
                                          </p:val>
                                        </p:tav>
                                      </p:tavLst>
                                    </p:anim>
                                    <p:anim calcmode="lin" valueType="num">
                                      <p:cBhvr>
                                        <p:cTn id="44" dur="1000" fill="hold"/>
                                        <p:tgtEl>
                                          <p:spTgt spid="22"/>
                                        </p:tgtEl>
                                        <p:attrNameLst>
                                          <p:attrName>ppt_h</p:attrName>
                                        </p:attrNameLst>
                                      </p:cBhvr>
                                      <p:tavLst>
                                        <p:tav tm="0">
                                          <p:val>
                                            <p:fltVal val="0"/>
                                          </p:val>
                                        </p:tav>
                                        <p:tav tm="100000">
                                          <p:val>
                                            <p:strVal val="#ppt_h"/>
                                          </p:val>
                                        </p:tav>
                                      </p:tavLst>
                                    </p:anim>
                                    <p:anim calcmode="lin" valueType="num">
                                      <p:cBhvr>
                                        <p:cTn id="45" dur="1000" fill="hold"/>
                                        <p:tgtEl>
                                          <p:spTgt spid="22"/>
                                        </p:tgtEl>
                                        <p:attrNameLst>
                                          <p:attrName>style.rotation</p:attrName>
                                        </p:attrNameLst>
                                      </p:cBhvr>
                                      <p:tavLst>
                                        <p:tav tm="0">
                                          <p:val>
                                            <p:fltVal val="90"/>
                                          </p:val>
                                        </p:tav>
                                        <p:tav tm="100000">
                                          <p:val>
                                            <p:fltVal val="0"/>
                                          </p:val>
                                        </p:tav>
                                      </p:tavLst>
                                    </p:anim>
                                    <p:animEffect transition="in" filter="fade">
                                      <p:cBhvr>
                                        <p:cTn id="46" dur="1000"/>
                                        <p:tgtEl>
                                          <p:spTgt spid="22"/>
                                        </p:tgtEl>
                                      </p:cBhvr>
                                    </p:animEffect>
                                  </p:childTnLst>
                                </p:cTn>
                              </p:par>
                            </p:childTnLst>
                          </p:cTn>
                        </p:par>
                        <p:par>
                          <p:cTn id="47" fill="hold">
                            <p:stCondLst>
                              <p:cond delay="8000"/>
                            </p:stCondLst>
                            <p:childTnLst>
                              <p:par>
                                <p:cTn id="48" presetID="31"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 calcmode="lin" valueType="num">
                                      <p:cBhvr>
                                        <p:cTn id="52" dur="1000" fill="hold"/>
                                        <p:tgtEl>
                                          <p:spTgt spid="14"/>
                                        </p:tgtEl>
                                        <p:attrNameLst>
                                          <p:attrName>style.rotation</p:attrName>
                                        </p:attrNameLst>
                                      </p:cBhvr>
                                      <p:tavLst>
                                        <p:tav tm="0">
                                          <p:val>
                                            <p:fltVal val="90"/>
                                          </p:val>
                                        </p:tav>
                                        <p:tav tm="100000">
                                          <p:val>
                                            <p:fltVal val="0"/>
                                          </p:val>
                                        </p:tav>
                                      </p:tavLst>
                                    </p:anim>
                                    <p:animEffect transition="in" filter="fade">
                                      <p:cBhvr>
                                        <p:cTn id="53" dur="1000"/>
                                        <p:tgtEl>
                                          <p:spTgt spid="14"/>
                                        </p:tgtEl>
                                      </p:cBhvr>
                                    </p:animEffect>
                                  </p:childTnLst>
                                </p:cTn>
                              </p:par>
                            </p:childTnLst>
                          </p:cTn>
                        </p:par>
                        <p:par>
                          <p:cTn id="54" fill="hold">
                            <p:stCondLst>
                              <p:cond delay="9000"/>
                            </p:stCondLst>
                            <p:childTnLst>
                              <p:par>
                                <p:cTn id="55" presetID="31" presetClass="entr" presetSubtype="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10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1000" fill="hold"/>
                                        <p:tgtEl>
                                          <p:spTgt spid="9"/>
                                        </p:tgtEl>
                                        <p:attrNameLst>
                                          <p:attrName>ppt_w</p:attrName>
                                        </p:attrNameLst>
                                      </p:cBhvr>
                                      <p:tavLst>
                                        <p:tav tm="0">
                                          <p:val>
                                            <p:fltVal val="0"/>
                                          </p:val>
                                        </p:tav>
                                        <p:tav tm="100000">
                                          <p:val>
                                            <p:strVal val="#ppt_w"/>
                                          </p:val>
                                        </p:tav>
                                      </p:tavLst>
                                    </p:anim>
                                    <p:anim calcmode="lin" valueType="num">
                                      <p:cBhvr>
                                        <p:cTn id="65" dur="1000" fill="hold"/>
                                        <p:tgtEl>
                                          <p:spTgt spid="9"/>
                                        </p:tgtEl>
                                        <p:attrNameLst>
                                          <p:attrName>ppt_h</p:attrName>
                                        </p:attrNameLst>
                                      </p:cBhvr>
                                      <p:tavLst>
                                        <p:tav tm="0">
                                          <p:val>
                                            <p:fltVal val="0"/>
                                          </p:val>
                                        </p:tav>
                                        <p:tav tm="100000">
                                          <p:val>
                                            <p:strVal val="#ppt_h"/>
                                          </p:val>
                                        </p:tav>
                                      </p:tavLst>
                                    </p:anim>
                                    <p:animEffect transition="in" filter="fade">
                                      <p:cBhvr>
                                        <p:cTn id="66" dur="1000"/>
                                        <p:tgtEl>
                                          <p:spTgt spid="9"/>
                                        </p:tgtEl>
                                      </p:cBhvr>
                                    </p:animEffect>
                                  </p:childTnLst>
                                </p:cTn>
                              </p:par>
                            </p:childTnLst>
                          </p:cTn>
                        </p:par>
                        <p:par>
                          <p:cTn id="67" fill="hold">
                            <p:stCondLst>
                              <p:cond delay="11000"/>
                            </p:stCondLst>
                            <p:childTnLst>
                              <p:par>
                                <p:cTn id="68" presetID="31" presetClass="entr" presetSubtype="0" fill="hold" nodeType="after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p:cTn id="70" dur="1000" fill="hold"/>
                                        <p:tgtEl>
                                          <p:spTgt spid="20"/>
                                        </p:tgtEl>
                                        <p:attrNameLst>
                                          <p:attrName>ppt_w</p:attrName>
                                        </p:attrNameLst>
                                      </p:cBhvr>
                                      <p:tavLst>
                                        <p:tav tm="0">
                                          <p:val>
                                            <p:fltVal val="0"/>
                                          </p:val>
                                        </p:tav>
                                        <p:tav tm="100000">
                                          <p:val>
                                            <p:strVal val="#ppt_w"/>
                                          </p:val>
                                        </p:tav>
                                      </p:tavLst>
                                    </p:anim>
                                    <p:anim calcmode="lin" valueType="num">
                                      <p:cBhvr>
                                        <p:cTn id="71" dur="1000" fill="hold"/>
                                        <p:tgtEl>
                                          <p:spTgt spid="20"/>
                                        </p:tgtEl>
                                        <p:attrNameLst>
                                          <p:attrName>ppt_h</p:attrName>
                                        </p:attrNameLst>
                                      </p:cBhvr>
                                      <p:tavLst>
                                        <p:tav tm="0">
                                          <p:val>
                                            <p:fltVal val="0"/>
                                          </p:val>
                                        </p:tav>
                                        <p:tav tm="100000">
                                          <p:val>
                                            <p:strVal val="#ppt_h"/>
                                          </p:val>
                                        </p:tav>
                                      </p:tavLst>
                                    </p:anim>
                                    <p:anim calcmode="lin" valueType="num">
                                      <p:cBhvr>
                                        <p:cTn id="72" dur="1000" fill="hold"/>
                                        <p:tgtEl>
                                          <p:spTgt spid="20"/>
                                        </p:tgtEl>
                                        <p:attrNameLst>
                                          <p:attrName>style.rotation</p:attrName>
                                        </p:attrNameLst>
                                      </p:cBhvr>
                                      <p:tavLst>
                                        <p:tav tm="0">
                                          <p:val>
                                            <p:fltVal val="90"/>
                                          </p:val>
                                        </p:tav>
                                        <p:tav tm="100000">
                                          <p:val>
                                            <p:fltVal val="0"/>
                                          </p:val>
                                        </p:tav>
                                      </p:tavLst>
                                    </p:anim>
                                    <p:animEffect transition="in" filter="fade">
                                      <p:cBhvr>
                                        <p:cTn id="7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7137399" y="1906696"/>
            <a:ext cx="5536036" cy="4897906"/>
          </a:xfrm>
          <a:prstGeom prst="rect">
            <a:avLst/>
          </a:prstGeom>
        </p:spPr>
      </p:pic>
      <p:sp>
        <p:nvSpPr>
          <p:cNvPr id="15" name="Rectangle 14"/>
          <p:cNvSpPr/>
          <p:nvPr/>
        </p:nvSpPr>
        <p:spPr>
          <a:xfrm>
            <a:off x="4601418" y="53398"/>
            <a:ext cx="7488981" cy="3416320"/>
          </a:xfrm>
          <a:custGeom>
            <a:avLst/>
            <a:gdLst>
              <a:gd name="connsiteX0" fmla="*/ 0 w 6204165"/>
              <a:gd name="connsiteY0" fmla="*/ 0 h 5632311"/>
              <a:gd name="connsiteX1" fmla="*/ 6204165 w 6204165"/>
              <a:gd name="connsiteY1" fmla="*/ 0 h 5632311"/>
              <a:gd name="connsiteX2" fmla="*/ 6204165 w 6204165"/>
              <a:gd name="connsiteY2" fmla="*/ 5632311 h 5632311"/>
              <a:gd name="connsiteX3" fmla="*/ 0 w 6204165"/>
              <a:gd name="connsiteY3" fmla="*/ 5632311 h 5632311"/>
              <a:gd name="connsiteX4" fmla="*/ 0 w 6204165"/>
              <a:gd name="connsiteY4" fmla="*/ 0 h 5632311"/>
              <a:gd name="connsiteX0" fmla="*/ 272834 w 6476999"/>
              <a:gd name="connsiteY0" fmla="*/ 0 h 5632311"/>
              <a:gd name="connsiteX1" fmla="*/ 6476999 w 6476999"/>
              <a:gd name="connsiteY1" fmla="*/ 0 h 5632311"/>
              <a:gd name="connsiteX2" fmla="*/ 6476999 w 6476999"/>
              <a:gd name="connsiteY2" fmla="*/ 5632311 h 5632311"/>
              <a:gd name="connsiteX3" fmla="*/ 272834 w 6476999"/>
              <a:gd name="connsiteY3" fmla="*/ 5632311 h 5632311"/>
              <a:gd name="connsiteX4" fmla="*/ 0 w 6476999"/>
              <a:gd name="connsiteY4" fmla="*/ 4304882 h 5632311"/>
              <a:gd name="connsiteX5" fmla="*/ 272834 w 6476999"/>
              <a:gd name="connsiteY5" fmla="*/ 0 h 5632311"/>
              <a:gd name="connsiteX0" fmla="*/ 946016 w 7150181"/>
              <a:gd name="connsiteY0" fmla="*/ 0 h 5632311"/>
              <a:gd name="connsiteX1" fmla="*/ 7150181 w 7150181"/>
              <a:gd name="connsiteY1" fmla="*/ 0 h 5632311"/>
              <a:gd name="connsiteX2" fmla="*/ 7150181 w 7150181"/>
              <a:gd name="connsiteY2" fmla="*/ 5632311 h 5632311"/>
              <a:gd name="connsiteX3" fmla="*/ 946016 w 7150181"/>
              <a:gd name="connsiteY3" fmla="*/ 5632311 h 5632311"/>
              <a:gd name="connsiteX4" fmla="*/ 673182 w 7150181"/>
              <a:gd name="connsiteY4" fmla="*/ 4304882 h 5632311"/>
              <a:gd name="connsiteX5" fmla="*/ 946016 w 7150181"/>
              <a:gd name="connsiteY5" fmla="*/ 0 h 5632311"/>
              <a:gd name="connsiteX0" fmla="*/ 1284816 w 7488981"/>
              <a:gd name="connsiteY0" fmla="*/ 0 h 5632311"/>
              <a:gd name="connsiteX1" fmla="*/ 7488981 w 7488981"/>
              <a:gd name="connsiteY1" fmla="*/ 0 h 5632311"/>
              <a:gd name="connsiteX2" fmla="*/ 7488981 w 7488981"/>
              <a:gd name="connsiteY2" fmla="*/ 5632311 h 5632311"/>
              <a:gd name="connsiteX3" fmla="*/ 1284816 w 7488981"/>
              <a:gd name="connsiteY3" fmla="*/ 5632311 h 5632311"/>
              <a:gd name="connsiteX4" fmla="*/ 592882 w 7488981"/>
              <a:gd name="connsiteY4" fmla="*/ 4203282 h 5632311"/>
              <a:gd name="connsiteX5" fmla="*/ 1284816 w 7488981"/>
              <a:gd name="connsiteY5" fmla="*/ 0 h 563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88981" h="5632311">
                <a:moveTo>
                  <a:pt x="1284816" y="0"/>
                </a:moveTo>
                <a:lnTo>
                  <a:pt x="7488981" y="0"/>
                </a:lnTo>
                <a:lnTo>
                  <a:pt x="7488981" y="5632311"/>
                </a:lnTo>
                <a:lnTo>
                  <a:pt x="1284816" y="5632311"/>
                </a:lnTo>
                <a:cubicBezTo>
                  <a:pt x="1278538" y="4995101"/>
                  <a:pt x="-1064540" y="4853192"/>
                  <a:pt x="592882" y="4203282"/>
                </a:cubicBezTo>
                <a:lnTo>
                  <a:pt x="1284816" y="0"/>
                </a:lnTo>
                <a:close/>
              </a:path>
            </a:pathLst>
          </a:custGeom>
          <a:noFill/>
        </p:spPr>
        <p:txBody>
          <a:bodyPr wrap="square" lIns="91440" tIns="45720" rIns="91440" bIns="45720">
            <a:spAutoFit/>
            <a:scene3d>
              <a:camera prst="orthographicFront"/>
              <a:lightRig rig="threePt" dir="t"/>
            </a:scene3d>
            <a:sp3d extrusionH="57150">
              <a:bevelT w="38100" h="38100"/>
            </a:sp3d>
          </a:bodyPr>
          <a:lstStyle/>
          <a:p>
            <a:r>
              <a:rPr lang="en-US" sz="3600" b="1" dirty="0">
                <a:solidFill>
                  <a:schemeClr val="accent4">
                    <a:lumMod val="60000"/>
                    <a:lumOff val="40000"/>
                  </a:schemeClr>
                </a:solidFill>
              </a:rPr>
              <a:t>In Part 3 of John 7 it was shown how Covenant Calendar dates are counted out for 29 CE in comparison </a:t>
            </a:r>
            <a:br>
              <a:rPr lang="en-US" sz="3600" b="1" dirty="0">
                <a:solidFill>
                  <a:schemeClr val="accent4">
                    <a:lumMod val="60000"/>
                    <a:lumOff val="40000"/>
                  </a:schemeClr>
                </a:solidFill>
              </a:rPr>
            </a:br>
            <a:r>
              <a:rPr lang="en-US" sz="3600" b="1" dirty="0">
                <a:solidFill>
                  <a:schemeClr val="accent4">
                    <a:lumMod val="60000"/>
                    <a:lumOff val="40000"/>
                  </a:schemeClr>
                </a:solidFill>
              </a:rPr>
              <a:t>to the </a:t>
            </a:r>
            <a:r>
              <a:rPr lang="en-US" sz="3600" b="1" dirty="0">
                <a:solidFill>
                  <a:schemeClr val="accent6">
                    <a:lumMod val="60000"/>
                    <a:lumOff val="40000"/>
                  </a:schemeClr>
                </a:solidFill>
              </a:rPr>
              <a:t>Lunar Calendar </a:t>
            </a:r>
            <a:br>
              <a:rPr lang="en-US" sz="3600" b="1" dirty="0">
                <a:solidFill>
                  <a:schemeClr val="accent4">
                    <a:lumMod val="60000"/>
                    <a:lumOff val="40000"/>
                  </a:schemeClr>
                </a:solidFill>
              </a:rPr>
            </a:br>
            <a:r>
              <a:rPr lang="en-US" sz="3600" b="1" dirty="0">
                <a:solidFill>
                  <a:schemeClr val="accent4">
                    <a:lumMod val="60000"/>
                    <a:lumOff val="40000"/>
                  </a:schemeClr>
                </a:solidFill>
              </a:rPr>
              <a:t>of the unbelieving </a:t>
            </a:r>
            <a:br>
              <a:rPr lang="en-US" sz="3600" b="1" dirty="0">
                <a:solidFill>
                  <a:schemeClr val="accent4">
                    <a:lumMod val="60000"/>
                    <a:lumOff val="40000"/>
                  </a:schemeClr>
                </a:solidFill>
              </a:rPr>
            </a:br>
            <a:r>
              <a:rPr lang="en-US" sz="3600" b="1" dirty="0">
                <a:solidFill>
                  <a:schemeClr val="accent4">
                    <a:lumMod val="60000"/>
                    <a:lumOff val="40000"/>
                  </a:schemeClr>
                </a:solidFill>
              </a:rPr>
              <a:t>Scribes &amp; Pharisees.  </a:t>
            </a:r>
          </a:p>
        </p:txBody>
      </p:sp>
      <p:sp>
        <p:nvSpPr>
          <p:cNvPr id="2" name="Slide Number Placeholder 1"/>
          <p:cNvSpPr>
            <a:spLocks noGrp="1"/>
          </p:cNvSpPr>
          <p:nvPr>
            <p:ph type="sldNum" sz="quarter" idx="12"/>
          </p:nvPr>
        </p:nvSpPr>
        <p:spPr>
          <a:xfrm>
            <a:off x="9328028" y="6390857"/>
            <a:ext cx="2863971" cy="365125"/>
          </a:xfrm>
        </p:spPr>
        <p:txBody>
          <a:bodyPr/>
          <a:lstStyle/>
          <a:p>
            <a:fld id="{0B555D82-D20F-4DB7-B3E9-7B7EAC2F87A9}" type="slidenum">
              <a:rPr lang="en-US" sz="1600" b="1" smtClean="0"/>
              <a:t>8</a:t>
            </a:fld>
            <a:endParaRPr lang="en-US" sz="1600" b="1" dirty="0"/>
          </a:p>
        </p:txBody>
      </p:sp>
      <p:pic>
        <p:nvPicPr>
          <p:cNvPr id="4" name="Content Placeholder 5">
            <a:extLst>
              <a:ext uri="{FF2B5EF4-FFF2-40B4-BE49-F238E27FC236}">
                <a16:creationId xmlns:a16="http://schemas.microsoft.com/office/drawing/2014/main" id="{DF5AD4A6-A86A-5EFE-0293-6393BBB86C0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96680" l="1223" r="97248"/>
                    </a14:imgEffect>
                  </a14:imgLayer>
                </a14:imgProps>
              </a:ext>
              <a:ext uri="{28A0092B-C50C-407E-A947-70E740481C1C}">
                <a14:useLocalDpi xmlns:a14="http://schemas.microsoft.com/office/drawing/2010/main"/>
              </a:ext>
            </a:extLst>
          </a:blip>
          <a:srcRect/>
          <a:stretch/>
        </p:blipFill>
        <p:spPr>
          <a:xfrm>
            <a:off x="-111691" y="-1"/>
            <a:ext cx="4831933" cy="7106299"/>
          </a:xfrm>
          <a:prstGeom prst="rect">
            <a:avLst/>
          </a:prstGeom>
          <a:ln>
            <a:noFill/>
          </a:ln>
          <a:effectLst>
            <a:glow rad="495300">
              <a:schemeClr val="bg1">
                <a:lumMod val="85000"/>
                <a:alpha val="32000"/>
              </a:schemeClr>
            </a:glow>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pic>
        <p:nvPicPr>
          <p:cNvPr id="5" name="Picture 4">
            <a:extLst>
              <a:ext uri="{FF2B5EF4-FFF2-40B4-BE49-F238E27FC236}">
                <a16:creationId xmlns:a16="http://schemas.microsoft.com/office/drawing/2014/main" id="{0BAD8BC6-E5C5-FA25-3D8C-0CF6A7C11484}"/>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tretch>
            <a:fillRect/>
          </a:stretch>
        </p:blipFill>
        <p:spPr>
          <a:xfrm flipH="1">
            <a:off x="1914922" y="4317999"/>
            <a:ext cx="1618252" cy="2486603"/>
          </a:xfrm>
          <a:prstGeom prst="rect">
            <a:avLst/>
          </a:prstGeom>
          <a:ln>
            <a:noFill/>
          </a:ln>
          <a:effectLst>
            <a:glow rad="584200">
              <a:schemeClr val="accent3">
                <a:satMod val="175000"/>
                <a:alpha val="67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Rectangle 14">
            <a:extLst>
              <a:ext uri="{FF2B5EF4-FFF2-40B4-BE49-F238E27FC236}">
                <a16:creationId xmlns:a16="http://schemas.microsoft.com/office/drawing/2014/main" id="{A8B602FF-552E-0AD7-E80A-48A802ED2078}"/>
              </a:ext>
            </a:extLst>
          </p:cNvPr>
          <p:cNvSpPr/>
          <p:nvPr/>
        </p:nvSpPr>
        <p:spPr>
          <a:xfrm>
            <a:off x="3753854" y="3954616"/>
            <a:ext cx="6767089" cy="2308324"/>
          </a:xfrm>
          <a:custGeom>
            <a:avLst/>
            <a:gdLst>
              <a:gd name="connsiteX0" fmla="*/ 0 w 6204165"/>
              <a:gd name="connsiteY0" fmla="*/ 0 h 5632311"/>
              <a:gd name="connsiteX1" fmla="*/ 6204165 w 6204165"/>
              <a:gd name="connsiteY1" fmla="*/ 0 h 5632311"/>
              <a:gd name="connsiteX2" fmla="*/ 6204165 w 6204165"/>
              <a:gd name="connsiteY2" fmla="*/ 5632311 h 5632311"/>
              <a:gd name="connsiteX3" fmla="*/ 0 w 6204165"/>
              <a:gd name="connsiteY3" fmla="*/ 5632311 h 5632311"/>
              <a:gd name="connsiteX4" fmla="*/ 0 w 6204165"/>
              <a:gd name="connsiteY4" fmla="*/ 0 h 5632311"/>
              <a:gd name="connsiteX0" fmla="*/ 272834 w 6476999"/>
              <a:gd name="connsiteY0" fmla="*/ 0 h 5632311"/>
              <a:gd name="connsiteX1" fmla="*/ 6476999 w 6476999"/>
              <a:gd name="connsiteY1" fmla="*/ 0 h 5632311"/>
              <a:gd name="connsiteX2" fmla="*/ 6476999 w 6476999"/>
              <a:gd name="connsiteY2" fmla="*/ 5632311 h 5632311"/>
              <a:gd name="connsiteX3" fmla="*/ 272834 w 6476999"/>
              <a:gd name="connsiteY3" fmla="*/ 5632311 h 5632311"/>
              <a:gd name="connsiteX4" fmla="*/ 0 w 6476999"/>
              <a:gd name="connsiteY4" fmla="*/ 4304882 h 5632311"/>
              <a:gd name="connsiteX5" fmla="*/ 272834 w 6476999"/>
              <a:gd name="connsiteY5" fmla="*/ 0 h 5632311"/>
              <a:gd name="connsiteX0" fmla="*/ 946016 w 7150181"/>
              <a:gd name="connsiteY0" fmla="*/ 0 h 5632311"/>
              <a:gd name="connsiteX1" fmla="*/ 7150181 w 7150181"/>
              <a:gd name="connsiteY1" fmla="*/ 0 h 5632311"/>
              <a:gd name="connsiteX2" fmla="*/ 7150181 w 7150181"/>
              <a:gd name="connsiteY2" fmla="*/ 5632311 h 5632311"/>
              <a:gd name="connsiteX3" fmla="*/ 946016 w 7150181"/>
              <a:gd name="connsiteY3" fmla="*/ 5632311 h 5632311"/>
              <a:gd name="connsiteX4" fmla="*/ 673182 w 7150181"/>
              <a:gd name="connsiteY4" fmla="*/ 4304882 h 5632311"/>
              <a:gd name="connsiteX5" fmla="*/ 946016 w 7150181"/>
              <a:gd name="connsiteY5" fmla="*/ 0 h 5632311"/>
              <a:gd name="connsiteX0" fmla="*/ 1284816 w 7488981"/>
              <a:gd name="connsiteY0" fmla="*/ 0 h 5632311"/>
              <a:gd name="connsiteX1" fmla="*/ 7488981 w 7488981"/>
              <a:gd name="connsiteY1" fmla="*/ 0 h 5632311"/>
              <a:gd name="connsiteX2" fmla="*/ 7488981 w 7488981"/>
              <a:gd name="connsiteY2" fmla="*/ 5632311 h 5632311"/>
              <a:gd name="connsiteX3" fmla="*/ 1284816 w 7488981"/>
              <a:gd name="connsiteY3" fmla="*/ 5632311 h 5632311"/>
              <a:gd name="connsiteX4" fmla="*/ 592882 w 7488981"/>
              <a:gd name="connsiteY4" fmla="*/ 4203282 h 5632311"/>
              <a:gd name="connsiteX5" fmla="*/ 1284816 w 7488981"/>
              <a:gd name="connsiteY5" fmla="*/ 0 h 563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88981" h="5632311">
                <a:moveTo>
                  <a:pt x="1284816" y="0"/>
                </a:moveTo>
                <a:lnTo>
                  <a:pt x="7488981" y="0"/>
                </a:lnTo>
                <a:lnTo>
                  <a:pt x="7488981" y="5632311"/>
                </a:lnTo>
                <a:lnTo>
                  <a:pt x="1284816" y="5632311"/>
                </a:lnTo>
                <a:cubicBezTo>
                  <a:pt x="1278538" y="4995101"/>
                  <a:pt x="-1064540" y="4853192"/>
                  <a:pt x="592882" y="4203282"/>
                </a:cubicBezTo>
                <a:lnTo>
                  <a:pt x="1284816" y="0"/>
                </a:lnTo>
                <a:close/>
              </a:path>
            </a:pathLst>
          </a:custGeom>
          <a:noFill/>
        </p:spPr>
        <p:txBody>
          <a:bodyPr wrap="square" lIns="91440" tIns="45720" rIns="91440" bIns="45720">
            <a:spAutoFit/>
            <a:scene3d>
              <a:camera prst="orthographicFront"/>
              <a:lightRig rig="threePt" dir="t"/>
            </a:scene3d>
            <a:sp3d extrusionH="57150">
              <a:bevelT w="38100" h="38100"/>
            </a:sp3d>
          </a:bodyPr>
          <a:lstStyle/>
          <a:p>
            <a:r>
              <a:rPr lang="en-US" sz="3600" b="1" dirty="0">
                <a:solidFill>
                  <a:schemeClr val="accent4">
                    <a:lumMod val="60000"/>
                    <a:lumOff val="40000"/>
                  </a:schemeClr>
                </a:solidFill>
              </a:rPr>
              <a:t>In this year their </a:t>
            </a:r>
            <a:r>
              <a:rPr lang="en-US" sz="3600" b="1" dirty="0">
                <a:solidFill>
                  <a:schemeClr val="accent6">
                    <a:lumMod val="60000"/>
                    <a:lumOff val="40000"/>
                  </a:schemeClr>
                </a:solidFill>
              </a:rPr>
              <a:t>lunar </a:t>
            </a:r>
            <a:br>
              <a:rPr lang="en-US" sz="3600" b="1" dirty="0">
                <a:solidFill>
                  <a:schemeClr val="accent6">
                    <a:lumMod val="60000"/>
                    <a:lumOff val="40000"/>
                  </a:schemeClr>
                </a:solidFill>
              </a:rPr>
            </a:br>
            <a:r>
              <a:rPr lang="en-US" sz="3600" b="1" dirty="0">
                <a:solidFill>
                  <a:schemeClr val="accent6">
                    <a:lumMod val="60000"/>
                    <a:lumOff val="40000"/>
                  </a:schemeClr>
                </a:solidFill>
              </a:rPr>
              <a:t>count</a:t>
            </a:r>
            <a:r>
              <a:rPr lang="en-US" sz="3600" b="1" dirty="0">
                <a:solidFill>
                  <a:schemeClr val="accent4">
                    <a:lumMod val="60000"/>
                    <a:lumOff val="40000"/>
                  </a:schemeClr>
                </a:solidFill>
              </a:rPr>
              <a:t> began with the </a:t>
            </a:r>
            <a:br>
              <a:rPr lang="en-US" sz="3600" b="1" dirty="0">
                <a:solidFill>
                  <a:schemeClr val="accent4">
                    <a:lumMod val="60000"/>
                    <a:lumOff val="40000"/>
                  </a:schemeClr>
                </a:solidFill>
              </a:rPr>
            </a:br>
            <a:r>
              <a:rPr lang="en-US" sz="3600" b="1" dirty="0">
                <a:solidFill>
                  <a:schemeClr val="accent4">
                    <a:lumMod val="60000"/>
                    <a:lumOff val="40000"/>
                  </a:schemeClr>
                </a:solidFill>
              </a:rPr>
              <a:t>crescent moon </a:t>
            </a:r>
            <a:r>
              <a:rPr lang="en-US" sz="3600" b="1" u="sng" dirty="0">
                <a:solidFill>
                  <a:schemeClr val="accent6">
                    <a:lumMod val="60000"/>
                    <a:lumOff val="40000"/>
                  </a:schemeClr>
                </a:solidFill>
              </a:rPr>
              <a:t>after</a:t>
            </a:r>
            <a:r>
              <a:rPr lang="en-US" sz="3600" b="1" dirty="0">
                <a:solidFill>
                  <a:schemeClr val="accent6">
                    <a:lumMod val="60000"/>
                    <a:lumOff val="40000"/>
                  </a:schemeClr>
                </a:solidFill>
              </a:rPr>
              <a:t> </a:t>
            </a:r>
            <a:r>
              <a:rPr lang="en-US" sz="3600" b="1" u="sng" dirty="0">
                <a:solidFill>
                  <a:schemeClr val="accent4">
                    <a:lumMod val="60000"/>
                    <a:lumOff val="40000"/>
                  </a:schemeClr>
                </a:solidFill>
              </a:rPr>
              <a:t>the</a:t>
            </a:r>
            <a:r>
              <a:rPr lang="en-US" sz="3600" b="1" dirty="0">
                <a:solidFill>
                  <a:schemeClr val="accent4">
                    <a:lumMod val="60000"/>
                    <a:lumOff val="40000"/>
                  </a:schemeClr>
                </a:solidFill>
              </a:rPr>
              <a:t> </a:t>
            </a:r>
            <a:br>
              <a:rPr lang="en-US" sz="3600" b="1" dirty="0">
                <a:solidFill>
                  <a:schemeClr val="accent4">
                    <a:lumMod val="60000"/>
                    <a:lumOff val="40000"/>
                  </a:schemeClr>
                </a:solidFill>
              </a:rPr>
            </a:br>
            <a:r>
              <a:rPr lang="en-US" sz="3600" b="1" u="sng" dirty="0" err="1">
                <a:solidFill>
                  <a:schemeClr val="accent4">
                    <a:lumMod val="60000"/>
                    <a:lumOff val="40000"/>
                  </a:schemeClr>
                </a:solidFill>
              </a:rPr>
              <a:t>te</a:t>
            </a:r>
            <a:r>
              <a:rPr lang="en-US" sz="3600" b="1" dirty="0" err="1">
                <a:solidFill>
                  <a:schemeClr val="accent4">
                    <a:lumMod val="60000"/>
                    <a:lumOff val="40000"/>
                  </a:schemeClr>
                </a:solidFill>
              </a:rPr>
              <a:t>q</a:t>
            </a:r>
            <a:r>
              <a:rPr lang="en-US" sz="3600" b="1" u="sng" dirty="0" err="1">
                <a:solidFill>
                  <a:schemeClr val="accent4">
                    <a:lumMod val="60000"/>
                    <a:lumOff val="40000"/>
                  </a:schemeClr>
                </a:solidFill>
              </a:rPr>
              <a:t>ufah</a:t>
            </a:r>
            <a:r>
              <a:rPr lang="en-US" sz="3600" b="1" dirty="0">
                <a:solidFill>
                  <a:schemeClr val="accent4">
                    <a:lumMod val="60000"/>
                    <a:lumOff val="40000"/>
                  </a:schemeClr>
                </a:solidFill>
              </a:rPr>
              <a:t> </a:t>
            </a:r>
            <a:r>
              <a:rPr lang="en-US" sz="3600" b="1" u="sng" dirty="0">
                <a:solidFill>
                  <a:schemeClr val="accent4">
                    <a:lumMod val="60000"/>
                    <a:lumOff val="40000"/>
                  </a:schemeClr>
                </a:solidFill>
              </a:rPr>
              <a:t>shadow</a:t>
            </a:r>
            <a:r>
              <a:rPr lang="en-US" sz="3600" b="1" dirty="0">
                <a:solidFill>
                  <a:schemeClr val="accent4">
                    <a:lumMod val="60000"/>
                    <a:lumOff val="40000"/>
                  </a:schemeClr>
                </a:solidFill>
              </a:rPr>
              <a:t> </a:t>
            </a:r>
            <a:r>
              <a:rPr lang="en-US" sz="3600" b="1" u="sng" dirty="0">
                <a:solidFill>
                  <a:schemeClr val="accent4">
                    <a:lumMod val="60000"/>
                    <a:lumOff val="40000"/>
                  </a:schemeClr>
                </a:solidFill>
              </a:rPr>
              <a:t>si</a:t>
            </a:r>
            <a:r>
              <a:rPr lang="en-US" sz="3600" b="1" dirty="0">
                <a:solidFill>
                  <a:schemeClr val="accent4">
                    <a:lumMod val="60000"/>
                    <a:lumOff val="40000"/>
                  </a:schemeClr>
                </a:solidFill>
              </a:rPr>
              <a:t>g</a:t>
            </a:r>
            <a:r>
              <a:rPr lang="en-US" sz="3600" b="1" u="sng" dirty="0">
                <a:solidFill>
                  <a:schemeClr val="accent4">
                    <a:lumMod val="60000"/>
                    <a:lumOff val="40000"/>
                  </a:schemeClr>
                </a:solidFill>
              </a:rPr>
              <a:t>n</a:t>
            </a:r>
            <a:r>
              <a:rPr lang="en-US" sz="3600" b="1" dirty="0">
                <a:solidFill>
                  <a:schemeClr val="accent4">
                    <a:lumMod val="60000"/>
                    <a:lumOff val="40000"/>
                  </a:schemeClr>
                </a:solidFill>
              </a:rPr>
              <a:t>.</a:t>
            </a:r>
          </a:p>
        </p:txBody>
      </p:sp>
    </p:spTree>
    <p:extLst>
      <p:ext uri="{BB962C8B-B14F-4D97-AF65-F5344CB8AC3E}">
        <p14:creationId xmlns:p14="http://schemas.microsoft.com/office/powerpoint/2010/main" val="324424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1"/>
          <p:cNvSpPr txBox="1">
            <a:spLocks/>
          </p:cNvSpPr>
          <p:nvPr/>
        </p:nvSpPr>
        <p:spPr>
          <a:xfrm>
            <a:off x="11696699" y="6439478"/>
            <a:ext cx="436425" cy="365125"/>
          </a:xfrm>
          <a:prstGeom prst="rect">
            <a:avLst/>
          </a:prstGeom>
          <a:noFill/>
          <a:scene3d>
            <a:camera prst="orthographicFront"/>
            <a:lightRig rig="threePt" dir="t"/>
          </a:scene3d>
          <a:sp3d>
            <a:bevelT w="165100" prst="coolSlan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555D82-D20F-4DB7-B3E9-7B7EAC2F87A9}" type="slidenum">
              <a:rPr lang="en-US" sz="1800" b="1" smtClean="0">
                <a:solidFill>
                  <a:schemeClr val="bg1"/>
                </a:solidFill>
              </a:rPr>
              <a:pPr algn="ctr"/>
              <a:t>9</a:t>
            </a:fld>
            <a:endParaRPr lang="en-US" sz="1800" b="1" dirty="0">
              <a:solidFill>
                <a:schemeClr val="bg1"/>
              </a:solidFill>
            </a:endParaRPr>
          </a:p>
        </p:txBody>
      </p:sp>
      <p:sp>
        <p:nvSpPr>
          <p:cNvPr id="8" name="Content Placeholder 2"/>
          <p:cNvSpPr txBox="1">
            <a:spLocks/>
          </p:cNvSpPr>
          <p:nvPr/>
        </p:nvSpPr>
        <p:spPr>
          <a:xfrm>
            <a:off x="5410604" y="1879322"/>
            <a:ext cx="6873818" cy="5486400"/>
          </a:xfrm>
          <a:prstGeom prst="rect">
            <a:avLst/>
          </a:prstGeom>
          <a:noFill/>
          <a:scene3d>
            <a:camera prst="orthographicFront"/>
            <a:lightRig rig="threePt" dir="t"/>
          </a:scene3d>
          <a:sp3d>
            <a:bevelT w="165100" prst="coolSlant"/>
          </a:sp3d>
        </p:spPr>
        <p:txBody>
          <a:bodyPr vert="horz" lIns="91440" tIns="45720" rIns="91440" bIns="45720" rtlCol="0">
            <a:normAutofit/>
            <a:sp3d extrusionH="57150">
              <a:bevelT w="82550" h="38100" prst="coolSlant"/>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1" dirty="0">
                <a:solidFill>
                  <a:schemeClr val="accent1">
                    <a:lumMod val="75000"/>
                  </a:schemeClr>
                </a:solidFill>
              </a:rPr>
              <a:t>How the Covenant Calendar dates are counted out WHEN the extra days past 360 are added at the end of month 6 instead of before month #1. </a:t>
            </a:r>
            <a:endParaRPr lang="en-US" sz="4400" dirty="0">
              <a:solidFill>
                <a:schemeClr val="accent1">
                  <a:lumMod val="75000"/>
                </a:schemeClr>
              </a:solidFill>
              <a:effectLst>
                <a:glow rad="203200">
                  <a:srgbClr val="E6CD93"/>
                </a:glow>
              </a:effectLst>
            </a:endParaRPr>
          </a:p>
        </p:txBody>
      </p:sp>
      <p:sp>
        <p:nvSpPr>
          <p:cNvPr id="3" name="Rectangle 2">
            <a:extLst>
              <a:ext uri="{FF2B5EF4-FFF2-40B4-BE49-F238E27FC236}">
                <a16:creationId xmlns:a16="http://schemas.microsoft.com/office/drawing/2014/main" id="{9BFBFFA3-618E-B0F7-44B1-D5ECB79D0BFE}"/>
              </a:ext>
            </a:extLst>
          </p:cNvPr>
          <p:cNvSpPr/>
          <p:nvPr/>
        </p:nvSpPr>
        <p:spPr>
          <a:xfrm>
            <a:off x="5591925" y="295968"/>
            <a:ext cx="6104774" cy="1446550"/>
          </a:xfrm>
          <a:prstGeom prst="rect">
            <a:avLst/>
          </a:prstGeom>
          <a:solidFill>
            <a:schemeClr val="accent4">
              <a:lumMod val="60000"/>
              <a:lumOff val="40000"/>
            </a:schemeClr>
          </a:solidFill>
          <a:scene3d>
            <a:camera prst="orthographicFront"/>
            <a:lightRig rig="soft" dir="t">
              <a:rot lat="0" lon="0" rev="15600000"/>
            </a:lightRig>
          </a:scene3d>
          <a:sp3d>
            <a:bevelT w="165100" prst="coolSlant"/>
          </a:sp3d>
        </p:spPr>
        <p:txBody>
          <a:bodyPr wrap="square" lIns="91440" tIns="45720" rIns="91440" bIns="45720">
            <a:spAutoFit/>
            <a:sp3d extrusionH="57150" prstMaterial="softEdge">
              <a:bevelT w="25400" h="38100" prst="angle"/>
            </a:sp3d>
          </a:bodyPr>
          <a:lstStyle/>
          <a:p>
            <a:pPr algn="ctr"/>
            <a:r>
              <a:rPr lang="en-US" sz="4400" b="1" cap="none" spc="0" dirty="0">
                <a:ln/>
                <a:solidFill>
                  <a:srgbClr val="0070C0"/>
                </a:solidFill>
                <a:effectLst/>
                <a:latin typeface="Comic Sans MS" panose="030F0702030302020204" pitchFamily="66" charset="0"/>
              </a:rPr>
              <a:t>Part 4 is Going to </a:t>
            </a:r>
            <a:r>
              <a:rPr lang="en-US" sz="4400" b="1" cap="none" spc="0" dirty="0">
                <a:ln/>
                <a:solidFill>
                  <a:srgbClr val="0070C0"/>
                </a:solidFill>
                <a:effectLst>
                  <a:outerShdw blurRad="60007" dist="310007" dir="7680000" sy="30000" kx="1300200" algn="ctr" rotWithShape="0">
                    <a:prstClr val="black">
                      <a:alpha val="32000"/>
                    </a:prstClr>
                  </a:outerShdw>
                </a:effectLst>
                <a:latin typeface="Comic Sans MS" panose="030F0702030302020204" pitchFamily="66" charset="0"/>
              </a:rPr>
              <a:t>Demonstrate</a:t>
            </a:r>
            <a:r>
              <a:rPr lang="en-US" sz="4400" b="1" cap="none" spc="0" dirty="0">
                <a:ln/>
                <a:solidFill>
                  <a:srgbClr val="0070C0"/>
                </a:solidFill>
                <a:effectLst/>
                <a:latin typeface="Comic Sans MS" panose="030F0702030302020204" pitchFamily="66" charset="0"/>
              </a:rPr>
              <a:t>:</a:t>
            </a:r>
            <a:endParaRPr lang="en-US" sz="4400" b="1" cap="none" spc="0" dirty="0">
              <a:ln/>
              <a:solidFill>
                <a:srgbClr val="0070C0"/>
              </a:solidFill>
              <a:effectLst/>
            </a:endParaRPr>
          </a:p>
        </p:txBody>
      </p:sp>
      <p:pic>
        <p:nvPicPr>
          <p:cNvPr id="4" name="Picture 3">
            <a:extLst>
              <a:ext uri="{FF2B5EF4-FFF2-40B4-BE49-F238E27FC236}">
                <a16:creationId xmlns:a16="http://schemas.microsoft.com/office/drawing/2014/main" id="{D6533ADE-19C8-E74B-5E96-DAC5F086E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3390" y="5488249"/>
            <a:ext cx="2304936" cy="1133791"/>
          </a:xfrm>
          <a:prstGeom prst="rect">
            <a:avLst/>
          </a:prstGeom>
          <a:ln>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 name="Picture 1">
            <a:extLst>
              <a:ext uri="{FF2B5EF4-FFF2-40B4-BE49-F238E27FC236}">
                <a16:creationId xmlns:a16="http://schemas.microsoft.com/office/drawing/2014/main" id="{01FC7B0C-564B-B8A0-8B22-7ED04CCE93E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29081" y="539252"/>
            <a:ext cx="4814500" cy="2981898"/>
          </a:xfrm>
          <a:prstGeom prst="rect">
            <a:avLst/>
          </a:prstGeom>
          <a:solidFill>
            <a:srgbClr val="FFFFFF">
              <a:shade val="85000"/>
            </a:srgbClr>
          </a:solidFill>
          <a:ln w="111125" cap="sq">
            <a:gradFill flip="none" rotWithShape="1">
              <a:gsLst>
                <a:gs pos="0">
                  <a:schemeClr val="accent1">
                    <a:lumMod val="5000"/>
                    <a:lumOff val="95000"/>
                  </a:schemeClr>
                </a:gs>
                <a:gs pos="50000">
                  <a:schemeClr val="accent2">
                    <a:lumMod val="40000"/>
                    <a:lumOff val="60000"/>
                  </a:schemeClr>
                </a:gs>
                <a:gs pos="83000">
                  <a:schemeClr val="accent6">
                    <a:lumMod val="40000"/>
                    <a:lumOff val="60000"/>
                  </a:schemeClr>
                </a:gs>
                <a:gs pos="100000">
                  <a:schemeClr val="accent1">
                    <a:lumMod val="30000"/>
                    <a:lumOff val="70000"/>
                  </a:schemeClr>
                </a:gs>
              </a:gsLst>
              <a:path path="shape">
                <a:fillToRect l="50000" t="50000" r="50000" b="50000"/>
              </a:path>
              <a:tileRect/>
            </a:gra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Speech Bubble: Rectangle with Corners Rounded 8">
            <a:extLst>
              <a:ext uri="{FF2B5EF4-FFF2-40B4-BE49-F238E27FC236}">
                <a16:creationId xmlns:a16="http://schemas.microsoft.com/office/drawing/2014/main" id="{670B04A9-BD15-CB24-0EBD-C03BF2D21B23}"/>
              </a:ext>
            </a:extLst>
          </p:cNvPr>
          <p:cNvSpPr/>
          <p:nvPr/>
        </p:nvSpPr>
        <p:spPr>
          <a:xfrm rot="21213228">
            <a:off x="312797" y="1460766"/>
            <a:ext cx="4854213" cy="519592"/>
          </a:xfrm>
          <a:prstGeom prst="wedgeRoundRectCallout">
            <a:avLst>
              <a:gd name="adj1" fmla="val -15049"/>
              <a:gd name="adj2" fmla="val 140968"/>
              <a:gd name="adj3" fmla="val 16667"/>
            </a:avLst>
          </a:prstGeom>
          <a:solidFill>
            <a:schemeClr val="accent4">
              <a:lumMod val="60000"/>
              <a:lumOff val="40000"/>
            </a:schemeClr>
          </a:solidFill>
          <a:ln w="38100">
            <a:solidFill>
              <a:srgbClr val="222BD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dirty="0">
                <a:ln>
                  <a:solidFill>
                    <a:srgbClr val="222BDC"/>
                  </a:solidFill>
                </a:ln>
                <a:solidFill>
                  <a:schemeClr val="accent2">
                    <a:lumMod val="75000"/>
                  </a:schemeClr>
                </a:solidFill>
                <a:effectLst>
                  <a:outerShdw blurRad="50800" dist="50800" dir="5400000" algn="ctr" rotWithShape="0">
                    <a:srgbClr val="00FF00"/>
                  </a:outerShdw>
                </a:effectLst>
                <a:latin typeface="Snap ITC" panose="04040A07060A02020202" pitchFamily="82" charset="0"/>
              </a:rPr>
              <a:t>Tequfah Shadow Sign</a:t>
            </a:r>
          </a:p>
        </p:txBody>
      </p:sp>
    </p:spTree>
    <p:extLst>
      <p:ext uri="{BB962C8B-B14F-4D97-AF65-F5344CB8AC3E}">
        <p14:creationId xmlns:p14="http://schemas.microsoft.com/office/powerpoint/2010/main" val="12955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cture_Entrance_With_Oval_Border_16x9.potx [Read-Only]" id="{1F5B75CB-70EB-4C5A-AD38-F09D30137F7A}" vid="{4398A12D-16CA-4D03-A0E5-6F3FAD5AEF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F64CDC1-EBD6-42E3-98C6-A16FBC1533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Animation slide Picture with fly-in marquee lights (widescreen)</Template>
  <TotalTime>0</TotalTime>
  <Words>1306</Words>
  <Application>Microsoft Office PowerPoint</Application>
  <PresentationFormat>Widescreen</PresentationFormat>
  <Paragraphs>120</Paragraphs>
  <Slides>18</Slides>
  <Notes>4</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18</vt:i4>
      </vt:variant>
    </vt:vector>
  </HeadingPairs>
  <TitlesOfParts>
    <vt:vector size="38" baseType="lpstr">
      <vt:lpstr>Aharoni</vt:lpstr>
      <vt:lpstr>Arial</vt:lpstr>
      <vt:lpstr>Arial Rounded MT Bold</vt:lpstr>
      <vt:lpstr>Bauhaus 93</vt:lpstr>
      <vt:lpstr>Blackadder ITC</vt:lpstr>
      <vt:lpstr>Brush Script MT</vt:lpstr>
      <vt:lpstr>Calibri</vt:lpstr>
      <vt:lpstr>Calibri Light</vt:lpstr>
      <vt:lpstr>Comic Sans MS</vt:lpstr>
      <vt:lpstr>Edwardian Script ITC</vt:lpstr>
      <vt:lpstr>Forte</vt:lpstr>
      <vt:lpstr>Gigi</vt:lpstr>
      <vt:lpstr>Goudy Stout</vt:lpstr>
      <vt:lpstr>Harrington</vt:lpstr>
      <vt:lpstr>Lucida Calligraphy</vt:lpstr>
      <vt:lpstr>MV Boli</vt:lpstr>
      <vt:lpstr>Ravie</vt:lpstr>
      <vt:lpstr>Snap ITC</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Would there be any consequences if Yahusha honours the Jews’ lunar feast? John 7:19  “Not ONE of you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2016-07-30T16:24:43Z</dcterms:created>
  <dcterms:modified xsi:type="dcterms:W3CDTF">2023-05-08T02:42:59Z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TC040144399991</vt:lpwstr>
  </property>
</Properties>
</file>